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  <p:sldMasterId id="2147484012" r:id="rId2"/>
    <p:sldMasterId id="2147484008" r:id="rId3"/>
  </p:sldMasterIdLst>
  <p:notesMasterIdLst>
    <p:notesMasterId r:id="rId12"/>
  </p:notesMasterIdLst>
  <p:handoutMasterIdLst>
    <p:handoutMasterId r:id="rId13"/>
  </p:handoutMasterIdLst>
  <p:sldIdLst>
    <p:sldId id="1140" r:id="rId4"/>
    <p:sldId id="3625" r:id="rId5"/>
    <p:sldId id="3626" r:id="rId6"/>
    <p:sldId id="3629" r:id="rId7"/>
    <p:sldId id="3632" r:id="rId8"/>
    <p:sldId id="3633" r:id="rId9"/>
    <p:sldId id="3630" r:id="rId10"/>
    <p:sldId id="468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99">
          <p15:clr>
            <a:srgbClr val="A4A3A4"/>
          </p15:clr>
        </p15:guide>
        <p15:guide id="2" orient="horz" pos="3962">
          <p15:clr>
            <a:srgbClr val="A4A3A4"/>
          </p15:clr>
        </p15:guide>
        <p15:guide id="3" pos="113">
          <p15:clr>
            <a:srgbClr val="A4A3A4"/>
          </p15:clr>
        </p15:guide>
        <p15:guide id="4" pos="5647">
          <p15:clr>
            <a:srgbClr val="A4A3A4"/>
          </p15:clr>
        </p15:guide>
        <p15:guide id="5" pos="22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  <p15:guide id="3" orient="horz" pos="3132">
          <p15:clr>
            <a:srgbClr val="A4A3A4"/>
          </p15:clr>
        </p15:guide>
        <p15:guide id="4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4376"/>
    <a:srgbClr val="0C981D"/>
    <a:srgbClr val="BDE3FF"/>
    <a:srgbClr val="D79129"/>
    <a:srgbClr val="4FA22E"/>
    <a:srgbClr val="E7E7E7"/>
    <a:srgbClr val="FF6600"/>
    <a:srgbClr val="0FC124"/>
    <a:srgbClr val="DD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56686" autoAdjust="0"/>
  </p:normalViewPr>
  <p:slideViewPr>
    <p:cSldViewPr snapToGrid="0">
      <p:cViewPr varScale="1">
        <p:scale>
          <a:sx n="117" d="100"/>
          <a:sy n="117" d="100"/>
        </p:scale>
        <p:origin x="-1710" y="-102"/>
      </p:cViewPr>
      <p:guideLst>
        <p:guide orient="horz" pos="799"/>
        <p:guide orient="horz" pos="3962"/>
        <p:guide pos="113"/>
        <p:guide pos="5647"/>
        <p:guide pos="2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954" y="-102"/>
      </p:cViewPr>
      <p:guideLst>
        <p:guide orient="horz" pos="3106"/>
        <p:guide orient="horz" pos="3128"/>
        <p:guide pos="214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96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696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97585828-5D68-4735-8895-2DFD19211CCA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083"/>
            <a:ext cx="2946189" cy="496968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899" y="9428083"/>
            <a:ext cx="2946189" cy="496968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FE23BCF7-F45D-49F8-8B1E-C581340F1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945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" y="5"/>
            <a:ext cx="2946135" cy="496252"/>
          </a:xfrm>
          <a:prstGeom prst="rect">
            <a:avLst/>
          </a:prstGeom>
        </p:spPr>
        <p:txBody>
          <a:bodyPr vert="horz" lIns="90515" tIns="45257" rIns="90515" bIns="4525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67" y="5"/>
            <a:ext cx="2946135" cy="496252"/>
          </a:xfrm>
          <a:prstGeom prst="rect">
            <a:avLst/>
          </a:prstGeom>
        </p:spPr>
        <p:txBody>
          <a:bodyPr vert="horz" lIns="90515" tIns="45257" rIns="90515" bIns="45257" rtlCol="0"/>
          <a:lstStyle>
            <a:lvl1pPr algn="r">
              <a:defRPr sz="1200"/>
            </a:lvl1pPr>
          </a:lstStyle>
          <a:p>
            <a:fld id="{749C1620-0318-49E1-B7E1-5680AB498064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64113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15" tIns="45257" rIns="90515" bIns="4525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50" y="4715195"/>
            <a:ext cx="5437188" cy="4466273"/>
          </a:xfrm>
          <a:prstGeom prst="rect">
            <a:avLst/>
          </a:prstGeom>
        </p:spPr>
        <p:txBody>
          <a:bodyPr vert="horz" lIns="90515" tIns="45257" rIns="90515" bIns="4525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1" y="9428806"/>
            <a:ext cx="2946135" cy="496251"/>
          </a:xfrm>
          <a:prstGeom prst="rect">
            <a:avLst/>
          </a:prstGeom>
        </p:spPr>
        <p:txBody>
          <a:bodyPr vert="horz" lIns="90515" tIns="45257" rIns="90515" bIns="4525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67" y="9428806"/>
            <a:ext cx="2946135" cy="496251"/>
          </a:xfrm>
          <a:prstGeom prst="rect">
            <a:avLst/>
          </a:prstGeom>
        </p:spPr>
        <p:txBody>
          <a:bodyPr vert="horz" lIns="90515" tIns="45257" rIns="90515" bIns="45257" rtlCol="0" anchor="b"/>
          <a:lstStyle>
            <a:lvl1pPr algn="r">
              <a:defRPr sz="1200"/>
            </a:lvl1pPr>
          </a:lstStyle>
          <a:p>
            <a:fld id="{7AFAFFFE-DD56-46E9-9624-FD42FB5DDF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200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FFFE-DD56-46E9-9624-FD42FB5DDF0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660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Текст в доклад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FFFE-DD56-46E9-9624-FD42FB5DDF0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621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Текст в доклад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FFFE-DD56-46E9-9624-FD42FB5DDF0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621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3356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FFFE-DD56-46E9-9624-FD42FB5DDF0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774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3356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FFFE-DD56-46E9-9624-FD42FB5DDF0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774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Текст в доклад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FFFE-DD56-46E9-9624-FD42FB5DDF0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621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679575" y="323850"/>
            <a:ext cx="3436938" cy="25765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xfrm>
            <a:off x="688979" y="3248028"/>
            <a:ext cx="5438775" cy="446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453402" algn="just">
              <a:spcBef>
                <a:spcPct val="0"/>
              </a:spcBef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81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6492" indent="-283267" defTabSz="90488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3066" indent="-226611" defTabSz="90488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6290" indent="-226611" defTabSz="90488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9517" indent="-226611" defTabSz="90488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2743" indent="-226611" defTabSz="9048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5970" indent="-226611" defTabSz="9048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99195" indent="-226611" defTabSz="9048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2421" indent="-226611" defTabSz="9048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2A0CF0-E2E3-4964-AC24-B42DD0875F40}" type="slidenum">
              <a:rPr lang="ru-RU" altLang="ru-RU" smtClean="0">
                <a:latin typeface="Calibri" pitchFamily="34" charset="0"/>
              </a:rPr>
              <a:pPr eaLnBrk="1" hangingPunct="1"/>
              <a:t>8</a:t>
            </a:fld>
            <a:endParaRPr lang="ru-RU" altLang="ru-RU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44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TT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2132856"/>
            <a:ext cx="6550496" cy="1470025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3886200"/>
            <a:ext cx="6552728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  <a:latin typeface="Arial Narrow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677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TT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2132856"/>
            <a:ext cx="6550496" cy="1470025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3886200"/>
            <a:ext cx="6552728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  <a:latin typeface="Arial Narrow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28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GTT 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2051719" y="6418202"/>
            <a:ext cx="6663656" cy="323166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/>
          <a:p>
            <a:endParaRPr lang="ru-RU" sz="1600" cap="all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48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dirty="0" smtClean="0">
              <a:solidFill>
                <a:srgbClr val="000000"/>
              </a:solidFill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315075"/>
            <a:ext cx="9144000" cy="544512"/>
          </a:xfrm>
          <a:prstGeom prst="rect">
            <a:avLst/>
          </a:prstGeom>
          <a:solidFill>
            <a:srgbClr val="004376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800" kern="1200" baseline="0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   25.04.2018</a:t>
            </a:r>
            <a:endParaRPr lang="ru-RU" altLang="ru-RU" sz="1800" kern="1200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28" name="Rectangle 13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14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4376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dirty="0" smtClean="0">
              <a:solidFill>
                <a:srgbClr val="000000"/>
              </a:solidFill>
            </a:endParaRPr>
          </a:p>
        </p:txBody>
      </p:sp>
      <p:sp>
        <p:nvSpPr>
          <p:cNvPr id="1030" name="Line 15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31" name="Line 33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32" name="Line 3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033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15888"/>
            <a:ext cx="15970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56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dirty="0" smtClean="0">
              <a:solidFill>
                <a:srgbClr val="000000"/>
              </a:solidFill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315075"/>
            <a:ext cx="9144000" cy="544512"/>
          </a:xfrm>
          <a:prstGeom prst="rect">
            <a:avLst/>
          </a:prstGeom>
          <a:solidFill>
            <a:srgbClr val="004376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baseline="0" dirty="0" smtClean="0">
                <a:solidFill>
                  <a:schemeClr val="bg1"/>
                </a:solidFill>
                <a:latin typeface="+mj-lt"/>
              </a:rPr>
              <a:t>   </a:t>
            </a:r>
            <a:r>
              <a:rPr lang="ru-RU" altLang="ru-RU" sz="1800" kern="1200" baseline="0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25.04.2018</a:t>
            </a:r>
            <a:endParaRPr lang="ru-RU" altLang="ru-RU" sz="1800" kern="1200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28" name="Rectangle 13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14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4376"/>
          </a:solidFill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dirty="0" smtClean="0">
              <a:solidFill>
                <a:srgbClr val="000000"/>
              </a:solidFill>
            </a:endParaRPr>
          </a:p>
        </p:txBody>
      </p:sp>
      <p:sp>
        <p:nvSpPr>
          <p:cNvPr id="1030" name="Line 15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31" name="Line 33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32" name="Line 3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033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15888"/>
            <a:ext cx="15970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trosa\Desktop\труба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375"/>
                    </a14:imgEffect>
                    <a14:imgEffect>
                      <a14:brightnessContrast bright="36000" contras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15" t="16708" r="16292" b="24391"/>
          <a:stretch/>
        </p:blipFill>
        <p:spPr bwMode="auto">
          <a:xfrm>
            <a:off x="0" y="1116000"/>
            <a:ext cx="9144000" cy="51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87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36750" y="1079500"/>
            <a:ext cx="6883722" cy="292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grpSp>
        <p:nvGrpSpPr>
          <p:cNvPr id="399363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00437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sp>
        <p:nvSpPr>
          <p:cNvPr id="399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4376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9937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ru-RU" dirty="0" smtClean="0">
                <a:solidFill>
                  <a:srgbClr val="FFFFFF"/>
                </a:solidFill>
              </a:rPr>
              <a:t>НАЗВАНИЕ ПРЕЗЕНТАЦИИ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6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663" y="116632"/>
            <a:ext cx="1597025" cy="846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51520" y="6418202"/>
            <a:ext cx="504056" cy="323166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/>
          <a:p>
            <a:fld id="{2CB825C7-DF26-4CC1-86F0-516A80C69536}" type="slidenum">
              <a:rPr lang="ru-RU" altLang="ru-RU" sz="1600" cap="all" baseline="0" smtClean="0">
                <a:solidFill>
                  <a:schemeClr val="bg1"/>
                </a:solidFill>
              </a:rPr>
              <a:t>‹#›</a:t>
            </a:fld>
            <a:endParaRPr lang="ru-RU" sz="1600" cap="all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7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 sz="1800" b="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 txBox="1">
            <a:spLocks/>
          </p:cNvSpPr>
          <p:nvPr/>
        </p:nvSpPr>
        <p:spPr bwMode="auto">
          <a:xfrm>
            <a:off x="0" y="1123203"/>
            <a:ext cx="9144000" cy="118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kern="0" dirty="0" smtClean="0">
                <a:ln>
                  <a:solidFill>
                    <a:srgbClr val="0070C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Организация внешнего электроснабжения объектов</a:t>
            </a:r>
          </a:p>
          <a:p>
            <a:pPr algn="ctr" eaLnBrk="1" hangingPunct="1"/>
            <a:r>
              <a:rPr lang="ru-RU" altLang="ru-RU" sz="2400" b="1" kern="0" dirty="0" smtClean="0">
                <a:ln>
                  <a:solidFill>
                    <a:srgbClr val="0070C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МГ «Сила Сибири» и МГ «Сахалин – Хабаровск – Владивосток»</a:t>
            </a:r>
          </a:p>
        </p:txBody>
      </p:sp>
      <p:pic>
        <p:nvPicPr>
          <p:cNvPr id="5" name="Picture 2" descr="C:\Users\trosa\Desktop\Фотографии\СИЛА СИБИРИ диск\A06O157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 trans="91000" smoothness="6"/>
                    </a14:imgEffect>
                    <a14:imgEffect>
                      <a14:colorTemperature colorTemp="3875"/>
                    </a14:imgEffect>
                    <a14:imgEffect>
                      <a14:brightnessContrast bright="25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50" r="-499" b="3283"/>
          <a:stretch/>
        </p:blipFill>
        <p:spPr bwMode="auto">
          <a:xfrm>
            <a:off x="2550195" y="2304000"/>
            <a:ext cx="4033485" cy="3280412"/>
          </a:xfrm>
          <a:prstGeom prst="ellipse">
            <a:avLst/>
          </a:prstGeom>
          <a:ln w="63500" cap="rnd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contrasting" dir="t">
              <a:rot lat="0" lon="0" rev="3000000"/>
            </a:lightRig>
          </a:scene3d>
          <a:sp3d extrusionH="76200" contourW="7620">
            <a:extrusionClr>
              <a:srgbClr val="0070C0"/>
            </a:extrusionClr>
            <a:contourClr>
              <a:srgbClr val="00B0F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одзаголовок 1"/>
          <p:cNvSpPr>
            <a:spLocks noGrp="1"/>
          </p:cNvSpPr>
          <p:nvPr>
            <p:ph type="subTitle" idx="1"/>
          </p:nvPr>
        </p:nvSpPr>
        <p:spPr>
          <a:xfrm>
            <a:off x="97971" y="3886200"/>
            <a:ext cx="8362461" cy="2343150"/>
          </a:xfrm>
        </p:spPr>
        <p:txBody>
          <a:bodyPr/>
          <a:lstStyle/>
          <a:p>
            <a:endParaRPr lang="ru-RU" alt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ru-RU" alt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ru-RU" alt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ru-RU" alt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ru-RU" alt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Колесников Дмитрий Анатольевич</a:t>
            </a:r>
            <a:r>
              <a:rPr lang="ru-RU" alt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alt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alt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Начальник отдела проектных работ ООО «Газпром трансгаз Томск»</a:t>
            </a: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47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169331"/>
            <a:ext cx="6985000" cy="1066801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Инвестиционные проекты ПАО «Газпром» реализуемые</a:t>
            </a:r>
            <a:br>
              <a:rPr lang="ru-RU" dirty="0" smtClean="0"/>
            </a:br>
            <a:r>
              <a:rPr lang="ru-RU" dirty="0" smtClean="0"/>
              <a:t>ООО «Газпром трансгаз Томск»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094948"/>
            <a:ext cx="9144000" cy="5981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i="1" dirty="0" smtClean="0">
                <a:solidFill>
                  <a:srgbClr val="003366"/>
                </a:solidFill>
              </a:rPr>
              <a:t>           </a:t>
            </a:r>
            <a:r>
              <a:rPr lang="ru-RU" sz="1400" b="1" dirty="0" smtClean="0">
                <a:solidFill>
                  <a:srgbClr val="003366"/>
                </a:solidFill>
              </a:rPr>
              <a:t>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sz="2000" b="1" dirty="0" smtClean="0">
                <a:solidFill>
                  <a:srgbClr val="003366"/>
                </a:solidFill>
              </a:rPr>
              <a:t>      </a:t>
            </a:r>
            <a:r>
              <a:rPr lang="ru-RU" b="1" dirty="0" smtClean="0">
                <a:solidFill>
                  <a:srgbClr val="003366"/>
                </a:solidFill>
              </a:rPr>
              <a:t>1. Магистральный газопровод «Сила Сибири»: потребляемая электрическая мощность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smtClean="0">
                <a:solidFill>
                  <a:srgbClr val="003366"/>
                </a:solidFill>
              </a:rPr>
              <a:t>      64 МВА (восемь компрессорных станций, пять баз ЛПУМГ, линейные объекты) выход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smtClean="0">
                <a:solidFill>
                  <a:srgbClr val="003366"/>
                </a:solidFill>
              </a:rPr>
              <a:t>      на полную мощность в </a:t>
            </a:r>
            <a:r>
              <a:rPr lang="ru-RU" b="1" dirty="0" smtClean="0">
                <a:solidFill>
                  <a:srgbClr val="003366"/>
                </a:solidFill>
              </a:rPr>
              <a:t>2026 </a:t>
            </a:r>
            <a:r>
              <a:rPr lang="ru-RU" b="1" dirty="0" smtClean="0">
                <a:solidFill>
                  <a:srgbClr val="003366"/>
                </a:solidFill>
              </a:rPr>
              <a:t>году (</a:t>
            </a:r>
            <a:r>
              <a:rPr lang="ru-RU" b="1" dirty="0" smtClean="0">
                <a:solidFill>
                  <a:srgbClr val="003366"/>
                </a:solidFill>
              </a:rPr>
              <a:t>38 </a:t>
            </a:r>
            <a:r>
              <a:rPr lang="ru-RU" b="1" dirty="0" smtClean="0">
                <a:solidFill>
                  <a:srgbClr val="003366"/>
                </a:solidFill>
              </a:rPr>
              <a:t>млрд. </a:t>
            </a:r>
            <a:r>
              <a:rPr lang="ru-RU" b="1" dirty="0" smtClean="0">
                <a:solidFill>
                  <a:srgbClr val="003366"/>
                </a:solidFill>
              </a:rPr>
              <a:t>м3 в </a:t>
            </a:r>
            <a:r>
              <a:rPr lang="ru-RU" b="1" dirty="0" smtClean="0">
                <a:solidFill>
                  <a:srgbClr val="003366"/>
                </a:solidFill>
              </a:rPr>
              <a:t>год).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 smtClean="0">
                <a:solidFill>
                  <a:srgbClr val="003366"/>
                </a:solidFill>
              </a:rPr>
              <a:t>       Протяженность МГ – 2156 км, Рабочее давление – 9,6 Мпа, Диаметр МГ - 1420 мм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dirty="0" smtClean="0">
                <a:solidFill>
                  <a:srgbClr val="003366"/>
                </a:solidFill>
              </a:rPr>
              <a:t>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 smtClean="0">
                <a:solidFill>
                  <a:srgbClr val="003366"/>
                </a:solidFill>
              </a:rPr>
              <a:t>      2. Участок «Ковыкта – Чаянда» в составе проекта МГ «Сила Сибири»: потребляемая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smtClean="0">
                <a:solidFill>
                  <a:srgbClr val="003366"/>
                </a:solidFill>
              </a:rPr>
              <a:t>     электрическая мощность 9,8 МВА (одна компрессорная станция, одна база ЛПУМГ,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smtClean="0">
                <a:solidFill>
                  <a:srgbClr val="003366"/>
                </a:solidFill>
              </a:rPr>
              <a:t>     линейные объекты) выход на полную мощность </a:t>
            </a:r>
            <a:r>
              <a:rPr lang="ru-RU" b="1" dirty="0" smtClean="0">
                <a:solidFill>
                  <a:srgbClr val="003366"/>
                </a:solidFill>
              </a:rPr>
              <a:t>в составе МГ «Сила Сибири» в 2026 </a:t>
            </a:r>
            <a:r>
              <a:rPr lang="ru-RU" b="1" dirty="0" smtClean="0">
                <a:solidFill>
                  <a:srgbClr val="003366"/>
                </a:solidFill>
              </a:rPr>
              <a:t>году </a:t>
            </a:r>
            <a:endParaRPr lang="ru-RU" b="1" dirty="0" smtClean="0">
              <a:solidFill>
                <a:srgbClr val="003366"/>
              </a:solidFill>
            </a:endParaRP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smtClean="0">
                <a:solidFill>
                  <a:srgbClr val="003366"/>
                </a:solidFill>
              </a:rPr>
              <a:t>     </a:t>
            </a:r>
            <a:r>
              <a:rPr lang="ru-RU" b="1" dirty="0" smtClean="0">
                <a:solidFill>
                  <a:srgbClr val="003366"/>
                </a:solidFill>
              </a:rPr>
              <a:t>(</a:t>
            </a:r>
            <a:r>
              <a:rPr lang="ru-RU" b="1" dirty="0" smtClean="0">
                <a:solidFill>
                  <a:srgbClr val="003366"/>
                </a:solidFill>
              </a:rPr>
              <a:t>38 млрд. </a:t>
            </a:r>
            <a:r>
              <a:rPr lang="ru-RU" b="1" dirty="0" smtClean="0">
                <a:solidFill>
                  <a:srgbClr val="003366"/>
                </a:solidFill>
              </a:rPr>
              <a:t>м3 в </a:t>
            </a:r>
            <a:r>
              <a:rPr lang="ru-RU" b="1" dirty="0" smtClean="0">
                <a:solidFill>
                  <a:srgbClr val="003366"/>
                </a:solidFill>
              </a:rPr>
              <a:t>год).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smtClean="0">
                <a:solidFill>
                  <a:srgbClr val="003366"/>
                </a:solidFill>
              </a:rPr>
              <a:t>     Протяженность МГ – </a:t>
            </a:r>
            <a:r>
              <a:rPr lang="ru-RU" b="1" dirty="0">
                <a:solidFill>
                  <a:srgbClr val="003366"/>
                </a:solidFill>
              </a:rPr>
              <a:t>800 км, </a:t>
            </a:r>
            <a:r>
              <a:rPr lang="ru-RU" b="1" dirty="0" smtClean="0">
                <a:solidFill>
                  <a:srgbClr val="003366"/>
                </a:solidFill>
              </a:rPr>
              <a:t>Рабочее </a:t>
            </a:r>
            <a:r>
              <a:rPr lang="ru-RU" b="1" dirty="0">
                <a:solidFill>
                  <a:srgbClr val="003366"/>
                </a:solidFill>
              </a:rPr>
              <a:t>давление – 9,6 </a:t>
            </a:r>
            <a:r>
              <a:rPr lang="ru-RU" b="1" dirty="0" smtClean="0">
                <a:solidFill>
                  <a:srgbClr val="003366"/>
                </a:solidFill>
              </a:rPr>
              <a:t>Мпа, Диаметр </a:t>
            </a:r>
            <a:r>
              <a:rPr lang="ru-RU" b="1" dirty="0">
                <a:solidFill>
                  <a:srgbClr val="003366"/>
                </a:solidFill>
              </a:rPr>
              <a:t>МГ - </a:t>
            </a:r>
            <a:r>
              <a:rPr lang="ru-RU" b="1" dirty="0" smtClean="0">
                <a:solidFill>
                  <a:srgbClr val="003366"/>
                </a:solidFill>
              </a:rPr>
              <a:t>1420 </a:t>
            </a:r>
            <a:r>
              <a:rPr lang="ru-RU" b="1" dirty="0">
                <a:solidFill>
                  <a:srgbClr val="003366"/>
                </a:solidFill>
              </a:rPr>
              <a:t>мм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endParaRPr lang="ru-RU" dirty="0" smtClean="0">
              <a:solidFill>
                <a:srgbClr val="003366"/>
              </a:solidFill>
            </a:endParaRP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dirty="0" smtClean="0">
                <a:solidFill>
                  <a:srgbClr val="003366"/>
                </a:solidFill>
              </a:rPr>
              <a:t>        </a:t>
            </a:r>
            <a:r>
              <a:rPr lang="ru-RU" b="1" dirty="0" smtClean="0">
                <a:solidFill>
                  <a:srgbClr val="003366"/>
                </a:solidFill>
              </a:rPr>
              <a:t>3. Магистральный газопровод «Сахалин – Хабаровск – Владивосток»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smtClean="0">
                <a:solidFill>
                  <a:srgbClr val="003366"/>
                </a:solidFill>
              </a:rPr>
              <a:t>       (2 пусковой комплекс): 24,6 МВА (шесть компрессорных </a:t>
            </a:r>
            <a:r>
              <a:rPr lang="ru-RU" b="1" dirty="0">
                <a:solidFill>
                  <a:srgbClr val="003366"/>
                </a:solidFill>
              </a:rPr>
              <a:t>станций). </a:t>
            </a:r>
            <a:endParaRPr lang="ru-RU" b="1" dirty="0" smtClean="0">
              <a:solidFill>
                <a:srgbClr val="003366"/>
              </a:solidFill>
            </a:endParaRP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smtClean="0">
                <a:solidFill>
                  <a:srgbClr val="003366"/>
                </a:solidFill>
              </a:rPr>
              <a:t>       Протяженность МГ – 1138 км,  Рабочее давление – 9,6 Мпа, Диаметр МГ - 1200 мм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endParaRPr lang="ru-RU" sz="2000" b="1" dirty="0" smtClean="0">
              <a:solidFill>
                <a:srgbClr val="003366"/>
              </a:solidFill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ru-RU" sz="1400" dirty="0">
              <a:solidFill>
                <a:srgbClr val="003366"/>
              </a:solidFill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ru-RU" sz="1400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8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677" y="1178751"/>
            <a:ext cx="8760711" cy="49442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-279400"/>
            <a:ext cx="6985000" cy="1337733"/>
          </a:xfrm>
        </p:spPr>
        <p:txBody>
          <a:bodyPr/>
          <a:lstStyle/>
          <a:p>
            <a:r>
              <a:rPr lang="ru-RU" dirty="0" smtClean="0"/>
              <a:t>Реализация схемы внешнего электроснабжения компрессорных станций МГ «Сила Сибири» и Участка «Ковыкта – Чаянда» </a:t>
            </a:r>
            <a:br>
              <a:rPr lang="ru-RU" dirty="0" smtClean="0"/>
            </a:br>
            <a:r>
              <a:rPr lang="ru-RU" dirty="0" smtClean="0"/>
              <a:t> 2019 – 2026 гг.</a:t>
            </a:r>
            <a:endParaRPr lang="ru-RU" dirty="0"/>
          </a:p>
        </p:txBody>
      </p:sp>
      <p:sp>
        <p:nvSpPr>
          <p:cNvPr id="5" name="Freeform 11"/>
          <p:cNvSpPr>
            <a:spLocks/>
          </p:cNvSpPr>
          <p:nvPr/>
        </p:nvSpPr>
        <p:spPr bwMode="auto">
          <a:xfrm>
            <a:off x="209672" y="1151497"/>
            <a:ext cx="6762221" cy="2827756"/>
          </a:xfrm>
          <a:custGeom>
            <a:avLst/>
            <a:gdLst>
              <a:gd name="T0" fmla="*/ 1050 w 17186"/>
              <a:gd name="T1" fmla="*/ 1676 h 7983"/>
              <a:gd name="T2" fmla="*/ 1575 w 17186"/>
              <a:gd name="T3" fmla="*/ 2675 h 7983"/>
              <a:gd name="T4" fmla="*/ 1879 w 17186"/>
              <a:gd name="T5" fmla="*/ 3471 h 7983"/>
              <a:gd name="T6" fmla="*/ 2184 w 17186"/>
              <a:gd name="T7" fmla="*/ 4081 h 7983"/>
              <a:gd name="T8" fmla="*/ 2303 w 17186"/>
              <a:gd name="T9" fmla="*/ 4284 h 7983"/>
              <a:gd name="T10" fmla="*/ 2658 w 17186"/>
              <a:gd name="T11" fmla="*/ 5198 h 7983"/>
              <a:gd name="T12" fmla="*/ 2641 w 17186"/>
              <a:gd name="T13" fmla="*/ 5249 h 7983"/>
              <a:gd name="T14" fmla="*/ 2455 w 17186"/>
              <a:gd name="T15" fmla="*/ 6180 h 7983"/>
              <a:gd name="T16" fmla="*/ 2912 w 17186"/>
              <a:gd name="T17" fmla="*/ 6773 h 7983"/>
              <a:gd name="T18" fmla="*/ 3539 w 17186"/>
              <a:gd name="T19" fmla="*/ 6299 h 7983"/>
              <a:gd name="T20" fmla="*/ 3691 w 17186"/>
              <a:gd name="T21" fmla="*/ 6265 h 7983"/>
              <a:gd name="T22" fmla="*/ 4165 w 17186"/>
              <a:gd name="T23" fmla="*/ 6045 h 7983"/>
              <a:gd name="T24" fmla="*/ 4216 w 17186"/>
              <a:gd name="T25" fmla="*/ 6062 h 7983"/>
              <a:gd name="T26" fmla="*/ 5198 w 17186"/>
              <a:gd name="T27" fmla="*/ 5418 h 7983"/>
              <a:gd name="T28" fmla="*/ 5486 w 17186"/>
              <a:gd name="T29" fmla="*/ 4673 h 7983"/>
              <a:gd name="T30" fmla="*/ 6028 w 17186"/>
              <a:gd name="T31" fmla="*/ 4673 h 7983"/>
              <a:gd name="T32" fmla="*/ 6079 w 17186"/>
              <a:gd name="T33" fmla="*/ 4741 h 7983"/>
              <a:gd name="T34" fmla="*/ 6112 w 17186"/>
              <a:gd name="T35" fmla="*/ 4775 h 7983"/>
              <a:gd name="T36" fmla="*/ 6570 w 17186"/>
              <a:gd name="T37" fmla="*/ 4927 h 7983"/>
              <a:gd name="T38" fmla="*/ 7315 w 17186"/>
              <a:gd name="T39" fmla="*/ 5232 h 7983"/>
              <a:gd name="T40" fmla="*/ 7399 w 17186"/>
              <a:gd name="T41" fmla="*/ 5317 h 7983"/>
              <a:gd name="T42" fmla="*/ 7992 w 17186"/>
              <a:gd name="T43" fmla="*/ 6028 h 7983"/>
              <a:gd name="T44" fmla="*/ 8026 w 17186"/>
              <a:gd name="T45" fmla="*/ 6062 h 7983"/>
              <a:gd name="T46" fmla="*/ 8331 w 17186"/>
              <a:gd name="T47" fmla="*/ 6654 h 7983"/>
              <a:gd name="T48" fmla="*/ 8669 w 17186"/>
              <a:gd name="T49" fmla="*/ 7230 h 7983"/>
              <a:gd name="T50" fmla="*/ 8788 w 17186"/>
              <a:gd name="T51" fmla="*/ 7264 h 7983"/>
              <a:gd name="T52" fmla="*/ 9346 w 17186"/>
              <a:gd name="T53" fmla="*/ 7569 h 7983"/>
              <a:gd name="T54" fmla="*/ 9414 w 17186"/>
              <a:gd name="T55" fmla="*/ 7501 h 7983"/>
              <a:gd name="T56" fmla="*/ 10735 w 17186"/>
              <a:gd name="T57" fmla="*/ 7399 h 7983"/>
              <a:gd name="T58" fmla="*/ 12089 w 17186"/>
              <a:gd name="T59" fmla="*/ 7636 h 7983"/>
              <a:gd name="T60" fmla="*/ 13647 w 17186"/>
              <a:gd name="T61" fmla="*/ 7602 h 7983"/>
              <a:gd name="T62" fmla="*/ 13681 w 17186"/>
              <a:gd name="T63" fmla="*/ 7569 h 7983"/>
              <a:gd name="T64" fmla="*/ 14189 w 17186"/>
              <a:gd name="T65" fmla="*/ 7484 h 7983"/>
              <a:gd name="T66" fmla="*/ 14731 w 17186"/>
              <a:gd name="T67" fmla="*/ 7213 h 7983"/>
              <a:gd name="T68" fmla="*/ 15137 w 17186"/>
              <a:gd name="T69" fmla="*/ 6874 h 7983"/>
              <a:gd name="T70" fmla="*/ 15814 w 17186"/>
              <a:gd name="T71" fmla="*/ 6299 h 7983"/>
              <a:gd name="T72" fmla="*/ 15730 w 17186"/>
              <a:gd name="T73" fmla="*/ 6248 h 7983"/>
              <a:gd name="T74" fmla="*/ 15764 w 17186"/>
              <a:gd name="T75" fmla="*/ 5164 h 7983"/>
              <a:gd name="T76" fmla="*/ 15306 w 17186"/>
              <a:gd name="T77" fmla="*/ 4233 h 7983"/>
              <a:gd name="T78" fmla="*/ 15086 w 17186"/>
              <a:gd name="T79" fmla="*/ 3607 h 7983"/>
              <a:gd name="T80" fmla="*/ 15797 w 17186"/>
              <a:gd name="T81" fmla="*/ 2184 h 7983"/>
              <a:gd name="T82" fmla="*/ 16373 w 17186"/>
              <a:gd name="T83" fmla="*/ 1812 h 7983"/>
              <a:gd name="T84" fmla="*/ 16407 w 17186"/>
              <a:gd name="T85" fmla="*/ 1778 h 7983"/>
              <a:gd name="T86" fmla="*/ 16763 w 17186"/>
              <a:gd name="T87" fmla="*/ 1575 h 7983"/>
              <a:gd name="T88" fmla="*/ 17186 w 17186"/>
              <a:gd name="T89" fmla="*/ 948 h 7983"/>
              <a:gd name="T90" fmla="*/ 0 w 17186"/>
              <a:gd name="T91" fmla="*/ 0 h 7983"/>
              <a:gd name="connsiteX0" fmla="*/ 0 w 10000"/>
              <a:gd name="connsiteY0" fmla="*/ 0 h 9739"/>
              <a:gd name="connsiteX1" fmla="*/ 0 w 10000"/>
              <a:gd name="connsiteY1" fmla="*/ 1866 h 9739"/>
              <a:gd name="connsiteX2" fmla="*/ 611 w 10000"/>
              <a:gd name="connsiteY2" fmla="*/ 2099 h 9739"/>
              <a:gd name="connsiteX3" fmla="*/ 581 w 10000"/>
              <a:gd name="connsiteY3" fmla="*/ 2800 h 9739"/>
              <a:gd name="connsiteX4" fmla="*/ 916 w 10000"/>
              <a:gd name="connsiteY4" fmla="*/ 3351 h 9739"/>
              <a:gd name="connsiteX5" fmla="*/ 1025 w 10000"/>
              <a:gd name="connsiteY5" fmla="*/ 3626 h 9739"/>
              <a:gd name="connsiteX6" fmla="*/ 1093 w 10000"/>
              <a:gd name="connsiteY6" fmla="*/ 4348 h 9739"/>
              <a:gd name="connsiteX7" fmla="*/ 1273 w 10000"/>
              <a:gd name="connsiteY7" fmla="*/ 4349 h 9739"/>
              <a:gd name="connsiteX8" fmla="*/ 1271 w 10000"/>
              <a:gd name="connsiteY8" fmla="*/ 5112 h 9739"/>
              <a:gd name="connsiteX9" fmla="*/ 1320 w 10000"/>
              <a:gd name="connsiteY9" fmla="*/ 5366 h 9739"/>
              <a:gd name="connsiteX10" fmla="*/ 1340 w 10000"/>
              <a:gd name="connsiteY10" fmla="*/ 5366 h 9739"/>
              <a:gd name="connsiteX11" fmla="*/ 1556 w 10000"/>
              <a:gd name="connsiteY11" fmla="*/ 5790 h 9739"/>
              <a:gd name="connsiteX12" fmla="*/ 1547 w 10000"/>
              <a:gd name="connsiteY12" fmla="*/ 6511 h 9739"/>
              <a:gd name="connsiteX13" fmla="*/ 1547 w 10000"/>
              <a:gd name="connsiteY13" fmla="*/ 6554 h 9739"/>
              <a:gd name="connsiteX14" fmla="*/ 1537 w 10000"/>
              <a:gd name="connsiteY14" fmla="*/ 6575 h 9739"/>
              <a:gd name="connsiteX15" fmla="*/ 1537 w 10000"/>
              <a:gd name="connsiteY15" fmla="*/ 6618 h 9739"/>
              <a:gd name="connsiteX16" fmla="*/ 1428 w 10000"/>
              <a:gd name="connsiteY16" fmla="*/ 7741 h 9739"/>
              <a:gd name="connsiteX17" fmla="*/ 1547 w 10000"/>
              <a:gd name="connsiteY17" fmla="*/ 8357 h 9739"/>
              <a:gd name="connsiteX18" fmla="*/ 1694 w 10000"/>
              <a:gd name="connsiteY18" fmla="*/ 8484 h 9739"/>
              <a:gd name="connsiteX19" fmla="*/ 1734 w 10000"/>
              <a:gd name="connsiteY19" fmla="*/ 8590 h 9739"/>
              <a:gd name="connsiteX20" fmla="*/ 2059 w 10000"/>
              <a:gd name="connsiteY20" fmla="*/ 7891 h 9739"/>
              <a:gd name="connsiteX21" fmla="*/ 2069 w 10000"/>
              <a:gd name="connsiteY21" fmla="*/ 7848 h 9739"/>
              <a:gd name="connsiteX22" fmla="*/ 2148 w 10000"/>
              <a:gd name="connsiteY22" fmla="*/ 7848 h 9739"/>
              <a:gd name="connsiteX23" fmla="*/ 2345 w 10000"/>
              <a:gd name="connsiteY23" fmla="*/ 7572 h 9739"/>
              <a:gd name="connsiteX24" fmla="*/ 2423 w 10000"/>
              <a:gd name="connsiteY24" fmla="*/ 7572 h 9739"/>
              <a:gd name="connsiteX25" fmla="*/ 2433 w 10000"/>
              <a:gd name="connsiteY25" fmla="*/ 7594 h 9739"/>
              <a:gd name="connsiteX26" fmla="*/ 2453 w 10000"/>
              <a:gd name="connsiteY26" fmla="*/ 7594 h 9739"/>
              <a:gd name="connsiteX27" fmla="*/ 2788 w 10000"/>
              <a:gd name="connsiteY27" fmla="*/ 7891 h 9739"/>
              <a:gd name="connsiteX28" fmla="*/ 3025 w 10000"/>
              <a:gd name="connsiteY28" fmla="*/ 6787 h 9739"/>
              <a:gd name="connsiteX29" fmla="*/ 3044 w 10000"/>
              <a:gd name="connsiteY29" fmla="*/ 6300 h 9739"/>
              <a:gd name="connsiteX30" fmla="*/ 3192 w 10000"/>
              <a:gd name="connsiteY30" fmla="*/ 5854 h 9739"/>
              <a:gd name="connsiteX31" fmla="*/ 3468 w 10000"/>
              <a:gd name="connsiteY31" fmla="*/ 5832 h 9739"/>
              <a:gd name="connsiteX32" fmla="*/ 3508 w 10000"/>
              <a:gd name="connsiteY32" fmla="*/ 5854 h 9739"/>
              <a:gd name="connsiteX33" fmla="*/ 3508 w 10000"/>
              <a:gd name="connsiteY33" fmla="*/ 5896 h 9739"/>
              <a:gd name="connsiteX34" fmla="*/ 3537 w 10000"/>
              <a:gd name="connsiteY34" fmla="*/ 5939 h 9739"/>
              <a:gd name="connsiteX35" fmla="*/ 3556 w 10000"/>
              <a:gd name="connsiteY35" fmla="*/ 5939 h 9739"/>
              <a:gd name="connsiteX36" fmla="*/ 3556 w 10000"/>
              <a:gd name="connsiteY36" fmla="*/ 5981 h 9739"/>
              <a:gd name="connsiteX37" fmla="*/ 3823 w 10000"/>
              <a:gd name="connsiteY37" fmla="*/ 6129 h 9739"/>
              <a:gd name="connsiteX38" fmla="*/ 3823 w 10000"/>
              <a:gd name="connsiteY38" fmla="*/ 6172 h 9739"/>
              <a:gd name="connsiteX39" fmla="*/ 4207 w 10000"/>
              <a:gd name="connsiteY39" fmla="*/ 6575 h 9739"/>
              <a:gd name="connsiteX40" fmla="*/ 4256 w 10000"/>
              <a:gd name="connsiteY40" fmla="*/ 6554 h 9739"/>
              <a:gd name="connsiteX41" fmla="*/ 4285 w 10000"/>
              <a:gd name="connsiteY41" fmla="*/ 6660 h 9739"/>
              <a:gd name="connsiteX42" fmla="*/ 4305 w 10000"/>
              <a:gd name="connsiteY42" fmla="*/ 6660 h 9739"/>
              <a:gd name="connsiteX43" fmla="*/ 4561 w 10000"/>
              <a:gd name="connsiteY43" fmla="*/ 7233 h 9739"/>
              <a:gd name="connsiteX44" fmla="*/ 4650 w 10000"/>
              <a:gd name="connsiteY44" fmla="*/ 7551 h 9739"/>
              <a:gd name="connsiteX45" fmla="*/ 4670 w 10000"/>
              <a:gd name="connsiteY45" fmla="*/ 7551 h 9739"/>
              <a:gd name="connsiteX46" fmla="*/ 4670 w 10000"/>
              <a:gd name="connsiteY46" fmla="*/ 7594 h 9739"/>
              <a:gd name="connsiteX47" fmla="*/ 4828 w 10000"/>
              <a:gd name="connsiteY47" fmla="*/ 8335 h 9739"/>
              <a:gd name="connsiteX48" fmla="*/ 4848 w 10000"/>
              <a:gd name="connsiteY48" fmla="*/ 8335 h 9739"/>
              <a:gd name="connsiteX49" fmla="*/ 4848 w 10000"/>
              <a:gd name="connsiteY49" fmla="*/ 8378 h 9739"/>
              <a:gd name="connsiteX50" fmla="*/ 5044 w 10000"/>
              <a:gd name="connsiteY50" fmla="*/ 9057 h 9739"/>
              <a:gd name="connsiteX51" fmla="*/ 5094 w 10000"/>
              <a:gd name="connsiteY51" fmla="*/ 9099 h 9739"/>
              <a:gd name="connsiteX52" fmla="*/ 5113 w 10000"/>
              <a:gd name="connsiteY52" fmla="*/ 9099 h 9739"/>
              <a:gd name="connsiteX53" fmla="*/ 5113 w 10000"/>
              <a:gd name="connsiteY53" fmla="*/ 9142 h 9739"/>
              <a:gd name="connsiteX54" fmla="*/ 5438 w 10000"/>
              <a:gd name="connsiteY54" fmla="*/ 9481 h 9739"/>
              <a:gd name="connsiteX55" fmla="*/ 5478 w 10000"/>
              <a:gd name="connsiteY55" fmla="*/ 9439 h 9739"/>
              <a:gd name="connsiteX56" fmla="*/ 5478 w 10000"/>
              <a:gd name="connsiteY56" fmla="*/ 9396 h 9739"/>
              <a:gd name="connsiteX57" fmla="*/ 5497 w 10000"/>
              <a:gd name="connsiteY57" fmla="*/ 9396 h 9739"/>
              <a:gd name="connsiteX58" fmla="*/ 6246 w 10000"/>
              <a:gd name="connsiteY58" fmla="*/ 9268 h 9739"/>
              <a:gd name="connsiteX59" fmla="*/ 6463 w 10000"/>
              <a:gd name="connsiteY59" fmla="*/ 9354 h 9739"/>
              <a:gd name="connsiteX60" fmla="*/ 7034 w 10000"/>
              <a:gd name="connsiteY60" fmla="*/ 9565 h 9739"/>
              <a:gd name="connsiteX61" fmla="*/ 7685 w 10000"/>
              <a:gd name="connsiteY61" fmla="*/ 9629 h 9739"/>
              <a:gd name="connsiteX62" fmla="*/ 7941 w 10000"/>
              <a:gd name="connsiteY62" fmla="*/ 9523 h 9739"/>
              <a:gd name="connsiteX63" fmla="*/ 7941 w 10000"/>
              <a:gd name="connsiteY63" fmla="*/ 9481 h 9739"/>
              <a:gd name="connsiteX64" fmla="*/ 7961 w 10000"/>
              <a:gd name="connsiteY64" fmla="*/ 9481 h 9739"/>
              <a:gd name="connsiteX65" fmla="*/ 8020 w 10000"/>
              <a:gd name="connsiteY65" fmla="*/ 9332 h 9739"/>
              <a:gd name="connsiteX66" fmla="*/ 8256 w 10000"/>
              <a:gd name="connsiteY66" fmla="*/ 9375 h 9739"/>
              <a:gd name="connsiteX67" fmla="*/ 8434 w 10000"/>
              <a:gd name="connsiteY67" fmla="*/ 8993 h 9739"/>
              <a:gd name="connsiteX68" fmla="*/ 8572 w 10000"/>
              <a:gd name="connsiteY68" fmla="*/ 9035 h 9739"/>
              <a:gd name="connsiteX69" fmla="*/ 8700 w 10000"/>
              <a:gd name="connsiteY69" fmla="*/ 9035 h 9739"/>
              <a:gd name="connsiteX70" fmla="*/ 8808 w 10000"/>
              <a:gd name="connsiteY70" fmla="*/ 8611 h 9739"/>
              <a:gd name="connsiteX71" fmla="*/ 9113 w 10000"/>
              <a:gd name="connsiteY71" fmla="*/ 8399 h 9739"/>
              <a:gd name="connsiteX72" fmla="*/ 9202 w 10000"/>
              <a:gd name="connsiteY72" fmla="*/ 7891 h 9739"/>
              <a:gd name="connsiteX73" fmla="*/ 9173 w 10000"/>
              <a:gd name="connsiteY73" fmla="*/ 7827 h 9739"/>
              <a:gd name="connsiteX74" fmla="*/ 9153 w 10000"/>
              <a:gd name="connsiteY74" fmla="*/ 7827 h 9739"/>
              <a:gd name="connsiteX75" fmla="*/ 9153 w 10000"/>
              <a:gd name="connsiteY75" fmla="*/ 7784 h 9739"/>
              <a:gd name="connsiteX76" fmla="*/ 9173 w 10000"/>
              <a:gd name="connsiteY76" fmla="*/ 6469 h 9739"/>
              <a:gd name="connsiteX77" fmla="*/ 8877 w 10000"/>
              <a:gd name="connsiteY77" fmla="*/ 6067 h 9739"/>
              <a:gd name="connsiteX78" fmla="*/ 8906 w 10000"/>
              <a:gd name="connsiteY78" fmla="*/ 5303 h 9739"/>
              <a:gd name="connsiteX79" fmla="*/ 8640 w 10000"/>
              <a:gd name="connsiteY79" fmla="*/ 4794 h 9739"/>
              <a:gd name="connsiteX80" fmla="*/ 8778 w 10000"/>
              <a:gd name="connsiteY80" fmla="*/ 4518 h 9739"/>
              <a:gd name="connsiteX81" fmla="*/ 8828 w 10000"/>
              <a:gd name="connsiteY81" fmla="*/ 3712 h 9739"/>
              <a:gd name="connsiteX82" fmla="*/ 9192 w 10000"/>
              <a:gd name="connsiteY82" fmla="*/ 2736 h 9739"/>
              <a:gd name="connsiteX83" fmla="*/ 9527 w 10000"/>
              <a:gd name="connsiteY83" fmla="*/ 2312 h 9739"/>
              <a:gd name="connsiteX84" fmla="*/ 9527 w 10000"/>
              <a:gd name="connsiteY84" fmla="*/ 2270 h 9739"/>
              <a:gd name="connsiteX85" fmla="*/ 9547 w 10000"/>
              <a:gd name="connsiteY85" fmla="*/ 2270 h 9739"/>
              <a:gd name="connsiteX86" fmla="*/ 9547 w 10000"/>
              <a:gd name="connsiteY86" fmla="*/ 2227 h 9739"/>
              <a:gd name="connsiteX87" fmla="*/ 9754 w 10000"/>
              <a:gd name="connsiteY87" fmla="*/ 2016 h 9739"/>
              <a:gd name="connsiteX88" fmla="*/ 9754 w 10000"/>
              <a:gd name="connsiteY88" fmla="*/ 1973 h 9739"/>
              <a:gd name="connsiteX89" fmla="*/ 9773 w 10000"/>
              <a:gd name="connsiteY89" fmla="*/ 1973 h 9739"/>
              <a:gd name="connsiteX90" fmla="*/ 10000 w 10000"/>
              <a:gd name="connsiteY90" fmla="*/ 1188 h 9739"/>
              <a:gd name="connsiteX91" fmla="*/ 9813 w 10000"/>
              <a:gd name="connsiteY91" fmla="*/ 0 h 9739"/>
              <a:gd name="connsiteX92" fmla="*/ 146 w 10000"/>
              <a:gd name="connsiteY92" fmla="*/ 315 h 9739"/>
              <a:gd name="connsiteX0" fmla="*/ 0 w 10000"/>
              <a:gd name="connsiteY0" fmla="*/ 0 h 10000"/>
              <a:gd name="connsiteX1" fmla="*/ 0 w 10000"/>
              <a:gd name="connsiteY1" fmla="*/ 1916 h 10000"/>
              <a:gd name="connsiteX2" fmla="*/ 611 w 10000"/>
              <a:gd name="connsiteY2" fmla="*/ 2155 h 10000"/>
              <a:gd name="connsiteX3" fmla="*/ 581 w 10000"/>
              <a:gd name="connsiteY3" fmla="*/ 2875 h 10000"/>
              <a:gd name="connsiteX4" fmla="*/ 916 w 10000"/>
              <a:gd name="connsiteY4" fmla="*/ 3441 h 10000"/>
              <a:gd name="connsiteX5" fmla="*/ 1025 w 10000"/>
              <a:gd name="connsiteY5" fmla="*/ 3723 h 10000"/>
              <a:gd name="connsiteX6" fmla="*/ 1093 w 10000"/>
              <a:gd name="connsiteY6" fmla="*/ 4465 h 10000"/>
              <a:gd name="connsiteX7" fmla="*/ 1273 w 10000"/>
              <a:gd name="connsiteY7" fmla="*/ 4466 h 10000"/>
              <a:gd name="connsiteX8" fmla="*/ 1271 w 10000"/>
              <a:gd name="connsiteY8" fmla="*/ 5249 h 10000"/>
              <a:gd name="connsiteX9" fmla="*/ 1320 w 10000"/>
              <a:gd name="connsiteY9" fmla="*/ 5510 h 10000"/>
              <a:gd name="connsiteX10" fmla="*/ 1340 w 10000"/>
              <a:gd name="connsiteY10" fmla="*/ 5510 h 10000"/>
              <a:gd name="connsiteX11" fmla="*/ 1556 w 10000"/>
              <a:gd name="connsiteY11" fmla="*/ 5945 h 10000"/>
              <a:gd name="connsiteX12" fmla="*/ 1547 w 10000"/>
              <a:gd name="connsiteY12" fmla="*/ 6685 h 10000"/>
              <a:gd name="connsiteX13" fmla="*/ 1547 w 10000"/>
              <a:gd name="connsiteY13" fmla="*/ 6730 h 10000"/>
              <a:gd name="connsiteX14" fmla="*/ 1537 w 10000"/>
              <a:gd name="connsiteY14" fmla="*/ 6751 h 10000"/>
              <a:gd name="connsiteX15" fmla="*/ 1537 w 10000"/>
              <a:gd name="connsiteY15" fmla="*/ 6795 h 10000"/>
              <a:gd name="connsiteX16" fmla="*/ 1428 w 10000"/>
              <a:gd name="connsiteY16" fmla="*/ 7948 h 10000"/>
              <a:gd name="connsiteX17" fmla="*/ 1547 w 10000"/>
              <a:gd name="connsiteY17" fmla="*/ 8581 h 10000"/>
              <a:gd name="connsiteX18" fmla="*/ 1694 w 10000"/>
              <a:gd name="connsiteY18" fmla="*/ 8711 h 10000"/>
              <a:gd name="connsiteX19" fmla="*/ 1734 w 10000"/>
              <a:gd name="connsiteY19" fmla="*/ 8820 h 10000"/>
              <a:gd name="connsiteX20" fmla="*/ 2059 w 10000"/>
              <a:gd name="connsiteY20" fmla="*/ 8102 h 10000"/>
              <a:gd name="connsiteX21" fmla="*/ 2069 w 10000"/>
              <a:gd name="connsiteY21" fmla="*/ 8058 h 10000"/>
              <a:gd name="connsiteX22" fmla="*/ 2148 w 10000"/>
              <a:gd name="connsiteY22" fmla="*/ 8058 h 10000"/>
              <a:gd name="connsiteX23" fmla="*/ 2345 w 10000"/>
              <a:gd name="connsiteY23" fmla="*/ 7775 h 10000"/>
              <a:gd name="connsiteX24" fmla="*/ 2423 w 10000"/>
              <a:gd name="connsiteY24" fmla="*/ 7775 h 10000"/>
              <a:gd name="connsiteX25" fmla="*/ 2433 w 10000"/>
              <a:gd name="connsiteY25" fmla="*/ 7798 h 10000"/>
              <a:gd name="connsiteX26" fmla="*/ 2453 w 10000"/>
              <a:gd name="connsiteY26" fmla="*/ 7798 h 10000"/>
              <a:gd name="connsiteX27" fmla="*/ 2788 w 10000"/>
              <a:gd name="connsiteY27" fmla="*/ 8102 h 10000"/>
              <a:gd name="connsiteX28" fmla="*/ 3025 w 10000"/>
              <a:gd name="connsiteY28" fmla="*/ 6969 h 10000"/>
              <a:gd name="connsiteX29" fmla="*/ 3044 w 10000"/>
              <a:gd name="connsiteY29" fmla="*/ 6469 h 10000"/>
              <a:gd name="connsiteX30" fmla="*/ 3192 w 10000"/>
              <a:gd name="connsiteY30" fmla="*/ 6011 h 10000"/>
              <a:gd name="connsiteX31" fmla="*/ 3468 w 10000"/>
              <a:gd name="connsiteY31" fmla="*/ 5988 h 10000"/>
              <a:gd name="connsiteX32" fmla="*/ 3508 w 10000"/>
              <a:gd name="connsiteY32" fmla="*/ 6011 h 10000"/>
              <a:gd name="connsiteX33" fmla="*/ 3508 w 10000"/>
              <a:gd name="connsiteY33" fmla="*/ 6054 h 10000"/>
              <a:gd name="connsiteX34" fmla="*/ 3537 w 10000"/>
              <a:gd name="connsiteY34" fmla="*/ 6098 h 10000"/>
              <a:gd name="connsiteX35" fmla="*/ 3556 w 10000"/>
              <a:gd name="connsiteY35" fmla="*/ 6098 h 10000"/>
              <a:gd name="connsiteX36" fmla="*/ 3556 w 10000"/>
              <a:gd name="connsiteY36" fmla="*/ 6141 h 10000"/>
              <a:gd name="connsiteX37" fmla="*/ 3823 w 10000"/>
              <a:gd name="connsiteY37" fmla="*/ 6293 h 10000"/>
              <a:gd name="connsiteX38" fmla="*/ 3823 w 10000"/>
              <a:gd name="connsiteY38" fmla="*/ 6337 h 10000"/>
              <a:gd name="connsiteX39" fmla="*/ 4207 w 10000"/>
              <a:gd name="connsiteY39" fmla="*/ 6751 h 10000"/>
              <a:gd name="connsiteX40" fmla="*/ 4256 w 10000"/>
              <a:gd name="connsiteY40" fmla="*/ 6730 h 10000"/>
              <a:gd name="connsiteX41" fmla="*/ 4285 w 10000"/>
              <a:gd name="connsiteY41" fmla="*/ 6838 h 10000"/>
              <a:gd name="connsiteX42" fmla="*/ 4305 w 10000"/>
              <a:gd name="connsiteY42" fmla="*/ 6838 h 10000"/>
              <a:gd name="connsiteX43" fmla="*/ 4561 w 10000"/>
              <a:gd name="connsiteY43" fmla="*/ 7427 h 10000"/>
              <a:gd name="connsiteX44" fmla="*/ 4650 w 10000"/>
              <a:gd name="connsiteY44" fmla="*/ 7753 h 10000"/>
              <a:gd name="connsiteX45" fmla="*/ 4670 w 10000"/>
              <a:gd name="connsiteY45" fmla="*/ 7753 h 10000"/>
              <a:gd name="connsiteX46" fmla="*/ 4670 w 10000"/>
              <a:gd name="connsiteY46" fmla="*/ 7798 h 10000"/>
              <a:gd name="connsiteX47" fmla="*/ 4828 w 10000"/>
              <a:gd name="connsiteY47" fmla="*/ 8558 h 10000"/>
              <a:gd name="connsiteX48" fmla="*/ 4848 w 10000"/>
              <a:gd name="connsiteY48" fmla="*/ 8558 h 10000"/>
              <a:gd name="connsiteX49" fmla="*/ 4848 w 10000"/>
              <a:gd name="connsiteY49" fmla="*/ 8603 h 10000"/>
              <a:gd name="connsiteX50" fmla="*/ 5044 w 10000"/>
              <a:gd name="connsiteY50" fmla="*/ 9300 h 10000"/>
              <a:gd name="connsiteX51" fmla="*/ 5094 w 10000"/>
              <a:gd name="connsiteY51" fmla="*/ 9343 h 10000"/>
              <a:gd name="connsiteX52" fmla="*/ 5113 w 10000"/>
              <a:gd name="connsiteY52" fmla="*/ 9343 h 10000"/>
              <a:gd name="connsiteX53" fmla="*/ 5113 w 10000"/>
              <a:gd name="connsiteY53" fmla="*/ 9387 h 10000"/>
              <a:gd name="connsiteX54" fmla="*/ 5438 w 10000"/>
              <a:gd name="connsiteY54" fmla="*/ 9735 h 10000"/>
              <a:gd name="connsiteX55" fmla="*/ 5478 w 10000"/>
              <a:gd name="connsiteY55" fmla="*/ 9692 h 10000"/>
              <a:gd name="connsiteX56" fmla="*/ 5478 w 10000"/>
              <a:gd name="connsiteY56" fmla="*/ 9648 h 10000"/>
              <a:gd name="connsiteX57" fmla="*/ 5497 w 10000"/>
              <a:gd name="connsiteY57" fmla="*/ 9648 h 10000"/>
              <a:gd name="connsiteX58" fmla="*/ 6246 w 10000"/>
              <a:gd name="connsiteY58" fmla="*/ 9516 h 10000"/>
              <a:gd name="connsiteX59" fmla="*/ 6463 w 10000"/>
              <a:gd name="connsiteY59" fmla="*/ 9605 h 10000"/>
              <a:gd name="connsiteX60" fmla="*/ 7034 w 10000"/>
              <a:gd name="connsiteY60" fmla="*/ 9821 h 10000"/>
              <a:gd name="connsiteX61" fmla="*/ 7685 w 10000"/>
              <a:gd name="connsiteY61" fmla="*/ 9887 h 10000"/>
              <a:gd name="connsiteX62" fmla="*/ 7941 w 10000"/>
              <a:gd name="connsiteY62" fmla="*/ 9778 h 10000"/>
              <a:gd name="connsiteX63" fmla="*/ 7941 w 10000"/>
              <a:gd name="connsiteY63" fmla="*/ 9735 h 10000"/>
              <a:gd name="connsiteX64" fmla="*/ 7961 w 10000"/>
              <a:gd name="connsiteY64" fmla="*/ 9735 h 10000"/>
              <a:gd name="connsiteX65" fmla="*/ 8020 w 10000"/>
              <a:gd name="connsiteY65" fmla="*/ 9582 h 10000"/>
              <a:gd name="connsiteX66" fmla="*/ 8256 w 10000"/>
              <a:gd name="connsiteY66" fmla="*/ 9626 h 10000"/>
              <a:gd name="connsiteX67" fmla="*/ 8434 w 10000"/>
              <a:gd name="connsiteY67" fmla="*/ 9234 h 10000"/>
              <a:gd name="connsiteX68" fmla="*/ 8572 w 10000"/>
              <a:gd name="connsiteY68" fmla="*/ 9277 h 10000"/>
              <a:gd name="connsiteX69" fmla="*/ 8700 w 10000"/>
              <a:gd name="connsiteY69" fmla="*/ 9277 h 10000"/>
              <a:gd name="connsiteX70" fmla="*/ 8808 w 10000"/>
              <a:gd name="connsiteY70" fmla="*/ 8842 h 10000"/>
              <a:gd name="connsiteX71" fmla="*/ 9113 w 10000"/>
              <a:gd name="connsiteY71" fmla="*/ 8624 h 10000"/>
              <a:gd name="connsiteX72" fmla="*/ 9202 w 10000"/>
              <a:gd name="connsiteY72" fmla="*/ 8102 h 10000"/>
              <a:gd name="connsiteX73" fmla="*/ 9173 w 10000"/>
              <a:gd name="connsiteY73" fmla="*/ 8037 h 10000"/>
              <a:gd name="connsiteX74" fmla="*/ 9153 w 10000"/>
              <a:gd name="connsiteY74" fmla="*/ 8037 h 10000"/>
              <a:gd name="connsiteX75" fmla="*/ 9153 w 10000"/>
              <a:gd name="connsiteY75" fmla="*/ 7993 h 10000"/>
              <a:gd name="connsiteX76" fmla="*/ 9173 w 10000"/>
              <a:gd name="connsiteY76" fmla="*/ 6642 h 10000"/>
              <a:gd name="connsiteX77" fmla="*/ 8877 w 10000"/>
              <a:gd name="connsiteY77" fmla="*/ 6230 h 10000"/>
              <a:gd name="connsiteX78" fmla="*/ 8906 w 10000"/>
              <a:gd name="connsiteY78" fmla="*/ 5445 h 10000"/>
              <a:gd name="connsiteX79" fmla="*/ 8640 w 10000"/>
              <a:gd name="connsiteY79" fmla="*/ 4922 h 10000"/>
              <a:gd name="connsiteX80" fmla="*/ 8778 w 10000"/>
              <a:gd name="connsiteY80" fmla="*/ 4639 h 10000"/>
              <a:gd name="connsiteX81" fmla="*/ 8828 w 10000"/>
              <a:gd name="connsiteY81" fmla="*/ 3811 h 10000"/>
              <a:gd name="connsiteX82" fmla="*/ 9192 w 10000"/>
              <a:gd name="connsiteY82" fmla="*/ 2809 h 10000"/>
              <a:gd name="connsiteX83" fmla="*/ 9527 w 10000"/>
              <a:gd name="connsiteY83" fmla="*/ 2374 h 10000"/>
              <a:gd name="connsiteX84" fmla="*/ 9527 w 10000"/>
              <a:gd name="connsiteY84" fmla="*/ 2331 h 10000"/>
              <a:gd name="connsiteX85" fmla="*/ 9547 w 10000"/>
              <a:gd name="connsiteY85" fmla="*/ 2331 h 10000"/>
              <a:gd name="connsiteX86" fmla="*/ 9547 w 10000"/>
              <a:gd name="connsiteY86" fmla="*/ 2287 h 10000"/>
              <a:gd name="connsiteX87" fmla="*/ 9754 w 10000"/>
              <a:gd name="connsiteY87" fmla="*/ 2070 h 10000"/>
              <a:gd name="connsiteX88" fmla="*/ 9754 w 10000"/>
              <a:gd name="connsiteY88" fmla="*/ 2026 h 10000"/>
              <a:gd name="connsiteX89" fmla="*/ 9773 w 10000"/>
              <a:gd name="connsiteY89" fmla="*/ 2026 h 10000"/>
              <a:gd name="connsiteX90" fmla="*/ 10000 w 10000"/>
              <a:gd name="connsiteY90" fmla="*/ 1220 h 10000"/>
              <a:gd name="connsiteX91" fmla="*/ 9813 w 10000"/>
              <a:gd name="connsiteY91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0" y="1916"/>
                </a:lnTo>
                <a:cubicBezTo>
                  <a:pt x="155" y="2260"/>
                  <a:pt x="507" y="1925"/>
                  <a:pt x="611" y="2155"/>
                </a:cubicBezTo>
                <a:cubicBezTo>
                  <a:pt x="611" y="2271"/>
                  <a:pt x="321" y="2725"/>
                  <a:pt x="581" y="2875"/>
                </a:cubicBezTo>
                <a:cubicBezTo>
                  <a:pt x="884" y="3049"/>
                  <a:pt x="780" y="2623"/>
                  <a:pt x="916" y="3441"/>
                </a:cubicBezTo>
                <a:cubicBezTo>
                  <a:pt x="931" y="3528"/>
                  <a:pt x="1025" y="3658"/>
                  <a:pt x="1025" y="3723"/>
                </a:cubicBezTo>
                <a:cubicBezTo>
                  <a:pt x="930" y="3935"/>
                  <a:pt x="932" y="4420"/>
                  <a:pt x="1093" y="4465"/>
                </a:cubicBezTo>
                <a:lnTo>
                  <a:pt x="1273" y="4466"/>
                </a:lnTo>
                <a:cubicBezTo>
                  <a:pt x="1245" y="4622"/>
                  <a:pt x="1110" y="5249"/>
                  <a:pt x="1271" y="5249"/>
                </a:cubicBezTo>
                <a:cubicBezTo>
                  <a:pt x="1271" y="5344"/>
                  <a:pt x="1289" y="5442"/>
                  <a:pt x="1320" y="5510"/>
                </a:cubicBezTo>
                <a:lnTo>
                  <a:pt x="1340" y="5510"/>
                </a:lnTo>
                <a:cubicBezTo>
                  <a:pt x="1340" y="5897"/>
                  <a:pt x="1387" y="5945"/>
                  <a:pt x="1556" y="5945"/>
                </a:cubicBezTo>
                <a:cubicBezTo>
                  <a:pt x="1556" y="6214"/>
                  <a:pt x="1527" y="6419"/>
                  <a:pt x="1547" y="6685"/>
                </a:cubicBezTo>
                <a:lnTo>
                  <a:pt x="1547" y="6730"/>
                </a:lnTo>
                <a:cubicBezTo>
                  <a:pt x="1544" y="6737"/>
                  <a:pt x="1540" y="6744"/>
                  <a:pt x="1537" y="6751"/>
                </a:cubicBezTo>
                <a:lnTo>
                  <a:pt x="1537" y="6795"/>
                </a:lnTo>
                <a:cubicBezTo>
                  <a:pt x="1371" y="6795"/>
                  <a:pt x="1462" y="7356"/>
                  <a:pt x="1428" y="7948"/>
                </a:cubicBezTo>
                <a:cubicBezTo>
                  <a:pt x="1420" y="8109"/>
                  <a:pt x="1431" y="8486"/>
                  <a:pt x="1547" y="8581"/>
                </a:cubicBezTo>
                <a:cubicBezTo>
                  <a:pt x="1596" y="8622"/>
                  <a:pt x="1644" y="8684"/>
                  <a:pt x="1694" y="8711"/>
                </a:cubicBezTo>
                <a:cubicBezTo>
                  <a:pt x="1705" y="8757"/>
                  <a:pt x="1718" y="8785"/>
                  <a:pt x="1734" y="8820"/>
                </a:cubicBezTo>
                <a:cubicBezTo>
                  <a:pt x="1891" y="8820"/>
                  <a:pt x="1942" y="8460"/>
                  <a:pt x="2059" y="8102"/>
                </a:cubicBezTo>
                <a:cubicBezTo>
                  <a:pt x="2062" y="8088"/>
                  <a:pt x="2066" y="8073"/>
                  <a:pt x="2069" y="8058"/>
                </a:cubicBezTo>
                <a:lnTo>
                  <a:pt x="2148" y="8058"/>
                </a:lnTo>
                <a:cubicBezTo>
                  <a:pt x="2270" y="8328"/>
                  <a:pt x="2295" y="7801"/>
                  <a:pt x="2345" y="7775"/>
                </a:cubicBezTo>
                <a:lnTo>
                  <a:pt x="2423" y="7775"/>
                </a:lnTo>
                <a:cubicBezTo>
                  <a:pt x="2426" y="7782"/>
                  <a:pt x="2430" y="7790"/>
                  <a:pt x="2433" y="7798"/>
                </a:cubicBezTo>
                <a:lnTo>
                  <a:pt x="2453" y="7798"/>
                </a:lnTo>
                <a:cubicBezTo>
                  <a:pt x="2453" y="8075"/>
                  <a:pt x="2704" y="8102"/>
                  <a:pt x="2788" y="8102"/>
                </a:cubicBezTo>
                <a:cubicBezTo>
                  <a:pt x="2848" y="7968"/>
                  <a:pt x="2907" y="7329"/>
                  <a:pt x="3025" y="6969"/>
                </a:cubicBezTo>
                <a:cubicBezTo>
                  <a:pt x="3063" y="6852"/>
                  <a:pt x="3044" y="6607"/>
                  <a:pt x="3044" y="6469"/>
                </a:cubicBezTo>
                <a:cubicBezTo>
                  <a:pt x="3112" y="6318"/>
                  <a:pt x="3192" y="6257"/>
                  <a:pt x="3192" y="6011"/>
                </a:cubicBezTo>
                <a:cubicBezTo>
                  <a:pt x="3293" y="6011"/>
                  <a:pt x="3370" y="5833"/>
                  <a:pt x="3468" y="5988"/>
                </a:cubicBezTo>
                <a:cubicBezTo>
                  <a:pt x="3481" y="6009"/>
                  <a:pt x="3492" y="6011"/>
                  <a:pt x="3508" y="6011"/>
                </a:cubicBezTo>
                <a:lnTo>
                  <a:pt x="3508" y="6054"/>
                </a:lnTo>
                <a:cubicBezTo>
                  <a:pt x="3518" y="6068"/>
                  <a:pt x="3527" y="6084"/>
                  <a:pt x="3537" y="6098"/>
                </a:cubicBezTo>
                <a:lnTo>
                  <a:pt x="3556" y="6098"/>
                </a:lnTo>
                <a:lnTo>
                  <a:pt x="3556" y="6141"/>
                </a:lnTo>
                <a:cubicBezTo>
                  <a:pt x="3671" y="6268"/>
                  <a:pt x="3674" y="6293"/>
                  <a:pt x="3823" y="6293"/>
                </a:cubicBezTo>
                <a:lnTo>
                  <a:pt x="3823" y="6337"/>
                </a:lnTo>
                <a:cubicBezTo>
                  <a:pt x="3881" y="6466"/>
                  <a:pt x="3856" y="7138"/>
                  <a:pt x="4207" y="6751"/>
                </a:cubicBezTo>
                <a:cubicBezTo>
                  <a:pt x="4225" y="6731"/>
                  <a:pt x="4236" y="6730"/>
                  <a:pt x="4256" y="6730"/>
                </a:cubicBezTo>
                <a:cubicBezTo>
                  <a:pt x="4266" y="6766"/>
                  <a:pt x="4275" y="6803"/>
                  <a:pt x="4285" y="6838"/>
                </a:cubicBezTo>
                <a:lnTo>
                  <a:pt x="4305" y="6838"/>
                </a:lnTo>
                <a:cubicBezTo>
                  <a:pt x="4305" y="7225"/>
                  <a:pt x="4514" y="7066"/>
                  <a:pt x="4561" y="7427"/>
                </a:cubicBezTo>
                <a:cubicBezTo>
                  <a:pt x="4580" y="7565"/>
                  <a:pt x="4605" y="7653"/>
                  <a:pt x="4650" y="7753"/>
                </a:cubicBezTo>
                <a:lnTo>
                  <a:pt x="4670" y="7753"/>
                </a:lnTo>
                <a:lnTo>
                  <a:pt x="4670" y="7798"/>
                </a:lnTo>
                <a:cubicBezTo>
                  <a:pt x="4767" y="8011"/>
                  <a:pt x="4767" y="8291"/>
                  <a:pt x="4828" y="8558"/>
                </a:cubicBezTo>
                <a:lnTo>
                  <a:pt x="4848" y="8558"/>
                </a:lnTo>
                <a:lnTo>
                  <a:pt x="4848" y="8603"/>
                </a:lnTo>
                <a:cubicBezTo>
                  <a:pt x="4924" y="8773"/>
                  <a:pt x="4881" y="9194"/>
                  <a:pt x="5044" y="9300"/>
                </a:cubicBezTo>
                <a:cubicBezTo>
                  <a:pt x="5063" y="9311"/>
                  <a:pt x="5080" y="9312"/>
                  <a:pt x="5094" y="9343"/>
                </a:cubicBezTo>
                <a:lnTo>
                  <a:pt x="5113" y="9343"/>
                </a:lnTo>
                <a:lnTo>
                  <a:pt x="5113" y="9387"/>
                </a:lnTo>
                <a:cubicBezTo>
                  <a:pt x="5183" y="9540"/>
                  <a:pt x="5171" y="9875"/>
                  <a:pt x="5438" y="9735"/>
                </a:cubicBezTo>
                <a:cubicBezTo>
                  <a:pt x="5452" y="9728"/>
                  <a:pt x="5466" y="9704"/>
                  <a:pt x="5478" y="9692"/>
                </a:cubicBezTo>
                <a:lnTo>
                  <a:pt x="5478" y="9648"/>
                </a:lnTo>
                <a:lnTo>
                  <a:pt x="5497" y="9648"/>
                </a:lnTo>
                <a:cubicBezTo>
                  <a:pt x="5721" y="9154"/>
                  <a:pt x="5699" y="9516"/>
                  <a:pt x="6246" y="9516"/>
                </a:cubicBezTo>
                <a:cubicBezTo>
                  <a:pt x="6328" y="9516"/>
                  <a:pt x="6385" y="9580"/>
                  <a:pt x="6463" y="9605"/>
                </a:cubicBezTo>
                <a:cubicBezTo>
                  <a:pt x="6650" y="9663"/>
                  <a:pt x="6875" y="9569"/>
                  <a:pt x="7034" y="9821"/>
                </a:cubicBezTo>
                <a:cubicBezTo>
                  <a:pt x="7314" y="10268"/>
                  <a:pt x="7578" y="9718"/>
                  <a:pt x="7685" y="9887"/>
                </a:cubicBezTo>
                <a:cubicBezTo>
                  <a:pt x="7757" y="10004"/>
                  <a:pt x="7884" y="9903"/>
                  <a:pt x="7941" y="9778"/>
                </a:cubicBezTo>
                <a:lnTo>
                  <a:pt x="7941" y="9735"/>
                </a:lnTo>
                <a:lnTo>
                  <a:pt x="7961" y="9735"/>
                </a:lnTo>
                <a:cubicBezTo>
                  <a:pt x="7975" y="9673"/>
                  <a:pt x="7998" y="9631"/>
                  <a:pt x="8020" y="9582"/>
                </a:cubicBezTo>
                <a:cubicBezTo>
                  <a:pt x="8098" y="9582"/>
                  <a:pt x="8174" y="9626"/>
                  <a:pt x="8256" y="9626"/>
                </a:cubicBezTo>
                <a:cubicBezTo>
                  <a:pt x="8315" y="9495"/>
                  <a:pt x="8375" y="9365"/>
                  <a:pt x="8434" y="9234"/>
                </a:cubicBezTo>
                <a:cubicBezTo>
                  <a:pt x="8476" y="9234"/>
                  <a:pt x="8538" y="9204"/>
                  <a:pt x="8572" y="9277"/>
                </a:cubicBezTo>
                <a:lnTo>
                  <a:pt x="8700" y="9277"/>
                </a:lnTo>
                <a:cubicBezTo>
                  <a:pt x="8736" y="9198"/>
                  <a:pt x="8798" y="8852"/>
                  <a:pt x="8808" y="8842"/>
                </a:cubicBezTo>
                <a:cubicBezTo>
                  <a:pt x="8949" y="8704"/>
                  <a:pt x="8949" y="8987"/>
                  <a:pt x="9113" y="8624"/>
                </a:cubicBezTo>
                <a:cubicBezTo>
                  <a:pt x="9178" y="8480"/>
                  <a:pt x="9271" y="8370"/>
                  <a:pt x="9202" y="8102"/>
                </a:cubicBezTo>
                <a:cubicBezTo>
                  <a:pt x="9196" y="8078"/>
                  <a:pt x="9181" y="8055"/>
                  <a:pt x="9173" y="8037"/>
                </a:cubicBezTo>
                <a:lnTo>
                  <a:pt x="9153" y="8037"/>
                </a:lnTo>
                <a:lnTo>
                  <a:pt x="9153" y="7993"/>
                </a:lnTo>
                <a:cubicBezTo>
                  <a:pt x="8993" y="7640"/>
                  <a:pt x="9303" y="7109"/>
                  <a:pt x="9173" y="6642"/>
                </a:cubicBezTo>
                <a:cubicBezTo>
                  <a:pt x="9115" y="6436"/>
                  <a:pt x="8954" y="6398"/>
                  <a:pt x="8877" y="6230"/>
                </a:cubicBezTo>
                <a:cubicBezTo>
                  <a:pt x="8877" y="5963"/>
                  <a:pt x="8906" y="5715"/>
                  <a:pt x="8906" y="5445"/>
                </a:cubicBezTo>
                <a:cubicBezTo>
                  <a:pt x="8850" y="5320"/>
                  <a:pt x="8640" y="5106"/>
                  <a:pt x="8640" y="4922"/>
                </a:cubicBezTo>
                <a:cubicBezTo>
                  <a:pt x="8668" y="4862"/>
                  <a:pt x="8683" y="4851"/>
                  <a:pt x="8778" y="4639"/>
                </a:cubicBezTo>
                <a:cubicBezTo>
                  <a:pt x="8778" y="3755"/>
                  <a:pt x="8802" y="4125"/>
                  <a:pt x="8828" y="3811"/>
                </a:cubicBezTo>
                <a:cubicBezTo>
                  <a:pt x="8884" y="3109"/>
                  <a:pt x="8732" y="2868"/>
                  <a:pt x="9192" y="2809"/>
                </a:cubicBezTo>
                <a:cubicBezTo>
                  <a:pt x="9572" y="2761"/>
                  <a:pt x="9424" y="2602"/>
                  <a:pt x="9527" y="2374"/>
                </a:cubicBezTo>
                <a:lnTo>
                  <a:pt x="9527" y="2331"/>
                </a:lnTo>
                <a:lnTo>
                  <a:pt x="9547" y="2331"/>
                </a:lnTo>
                <a:lnTo>
                  <a:pt x="9547" y="2287"/>
                </a:lnTo>
                <a:cubicBezTo>
                  <a:pt x="9615" y="2287"/>
                  <a:pt x="9694" y="2135"/>
                  <a:pt x="9754" y="2070"/>
                </a:cubicBezTo>
                <a:lnTo>
                  <a:pt x="9754" y="2026"/>
                </a:lnTo>
                <a:lnTo>
                  <a:pt x="9773" y="2026"/>
                </a:lnTo>
                <a:cubicBezTo>
                  <a:pt x="9935" y="1312"/>
                  <a:pt x="9735" y="1804"/>
                  <a:pt x="10000" y="1220"/>
                </a:cubicBezTo>
                <a:cubicBezTo>
                  <a:pt x="10000" y="609"/>
                  <a:pt x="9892" y="525"/>
                  <a:pt x="9813" y="0"/>
                </a:cubicBezTo>
              </a:path>
            </a:pathLst>
          </a:custGeom>
          <a:solidFill>
            <a:srgbClr val="FFC000">
              <a:alpha val="16863"/>
            </a:srgbClr>
          </a:solidFill>
          <a:ln w="19050">
            <a:solidFill>
              <a:srgbClr val="2E7A08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Freeform 13"/>
          <p:cNvSpPr>
            <a:spLocks/>
          </p:cNvSpPr>
          <p:nvPr/>
        </p:nvSpPr>
        <p:spPr bwMode="auto">
          <a:xfrm>
            <a:off x="7749984" y="5619146"/>
            <a:ext cx="1272646" cy="484188"/>
          </a:xfrm>
          <a:custGeom>
            <a:avLst/>
            <a:gdLst>
              <a:gd name="T0" fmla="*/ 1304 w 3234"/>
              <a:gd name="T1" fmla="*/ 137 h 1333"/>
              <a:gd name="T2" fmla="*/ 1253 w 3234"/>
              <a:gd name="T3" fmla="*/ 241 h 1333"/>
              <a:gd name="T4" fmla="*/ 813 w 3234"/>
              <a:gd name="T5" fmla="*/ 323 h 1333"/>
              <a:gd name="T6" fmla="*/ 847 w 3234"/>
              <a:gd name="T7" fmla="*/ 424 h 1333"/>
              <a:gd name="T8" fmla="*/ 694 w 3234"/>
              <a:gd name="T9" fmla="*/ 560 h 1333"/>
              <a:gd name="T10" fmla="*/ 542 w 3234"/>
              <a:gd name="T11" fmla="*/ 560 h 1333"/>
              <a:gd name="T12" fmla="*/ 0 w 3234"/>
              <a:gd name="T13" fmla="*/ 1220 h 1333"/>
              <a:gd name="T14" fmla="*/ 51 w 3234"/>
              <a:gd name="T15" fmla="*/ 1322 h 1333"/>
              <a:gd name="T16" fmla="*/ 2303 w 3234"/>
              <a:gd name="T17" fmla="*/ 1305 h 1333"/>
              <a:gd name="T18" fmla="*/ 2405 w 3234"/>
              <a:gd name="T19" fmla="*/ 1051 h 1333"/>
              <a:gd name="T20" fmla="*/ 2625 w 3234"/>
              <a:gd name="T21" fmla="*/ 915 h 1333"/>
              <a:gd name="T22" fmla="*/ 2625 w 3234"/>
              <a:gd name="T23" fmla="*/ 882 h 1333"/>
              <a:gd name="T24" fmla="*/ 2659 w 3234"/>
              <a:gd name="T25" fmla="*/ 882 h 1333"/>
              <a:gd name="T26" fmla="*/ 2794 w 3234"/>
              <a:gd name="T27" fmla="*/ 661 h 1333"/>
              <a:gd name="T28" fmla="*/ 2845 w 3234"/>
              <a:gd name="T29" fmla="*/ 644 h 1333"/>
              <a:gd name="T30" fmla="*/ 2845 w 3234"/>
              <a:gd name="T31" fmla="*/ 611 h 1333"/>
              <a:gd name="T32" fmla="*/ 3234 w 3234"/>
              <a:gd name="T33" fmla="*/ 441 h 1333"/>
              <a:gd name="T34" fmla="*/ 3234 w 3234"/>
              <a:gd name="T35" fmla="*/ 289 h 1333"/>
              <a:gd name="T36" fmla="*/ 2574 w 3234"/>
              <a:gd name="T37" fmla="*/ 374 h 1333"/>
              <a:gd name="T38" fmla="*/ 1914 w 3234"/>
              <a:gd name="T39" fmla="*/ 526 h 1333"/>
              <a:gd name="T40" fmla="*/ 1456 w 3234"/>
              <a:gd name="T41" fmla="*/ 137 h 1333"/>
              <a:gd name="T42" fmla="*/ 1304 w 3234"/>
              <a:gd name="T43" fmla="*/ 137 h 1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34" h="1333">
                <a:moveTo>
                  <a:pt x="1304" y="137"/>
                </a:moveTo>
                <a:cubicBezTo>
                  <a:pt x="1240" y="201"/>
                  <a:pt x="1253" y="173"/>
                  <a:pt x="1253" y="241"/>
                </a:cubicBezTo>
                <a:cubicBezTo>
                  <a:pt x="1252" y="240"/>
                  <a:pt x="773" y="0"/>
                  <a:pt x="813" y="323"/>
                </a:cubicBezTo>
                <a:cubicBezTo>
                  <a:pt x="817" y="357"/>
                  <a:pt x="831" y="394"/>
                  <a:pt x="847" y="424"/>
                </a:cubicBezTo>
                <a:cubicBezTo>
                  <a:pt x="698" y="461"/>
                  <a:pt x="784" y="470"/>
                  <a:pt x="694" y="560"/>
                </a:cubicBezTo>
                <a:lnTo>
                  <a:pt x="542" y="560"/>
                </a:lnTo>
                <a:cubicBezTo>
                  <a:pt x="340" y="1166"/>
                  <a:pt x="617" y="1220"/>
                  <a:pt x="0" y="1220"/>
                </a:cubicBezTo>
                <a:cubicBezTo>
                  <a:pt x="0" y="1276"/>
                  <a:pt x="35" y="1315"/>
                  <a:pt x="51" y="1322"/>
                </a:cubicBezTo>
                <a:cubicBezTo>
                  <a:pt x="51" y="1322"/>
                  <a:pt x="2275" y="1333"/>
                  <a:pt x="2303" y="1305"/>
                </a:cubicBezTo>
                <a:cubicBezTo>
                  <a:pt x="2334" y="1274"/>
                  <a:pt x="2405" y="1072"/>
                  <a:pt x="2405" y="1051"/>
                </a:cubicBezTo>
                <a:cubicBezTo>
                  <a:pt x="2498" y="1051"/>
                  <a:pt x="2489" y="983"/>
                  <a:pt x="2625" y="915"/>
                </a:cubicBezTo>
                <a:lnTo>
                  <a:pt x="2625" y="882"/>
                </a:lnTo>
                <a:lnTo>
                  <a:pt x="2659" y="882"/>
                </a:lnTo>
                <a:cubicBezTo>
                  <a:pt x="2704" y="836"/>
                  <a:pt x="2794" y="731"/>
                  <a:pt x="2794" y="661"/>
                </a:cubicBezTo>
                <a:cubicBezTo>
                  <a:pt x="2837" y="661"/>
                  <a:pt x="2821" y="668"/>
                  <a:pt x="2845" y="644"/>
                </a:cubicBezTo>
                <a:lnTo>
                  <a:pt x="2845" y="611"/>
                </a:lnTo>
                <a:cubicBezTo>
                  <a:pt x="2936" y="611"/>
                  <a:pt x="3211" y="541"/>
                  <a:pt x="3234" y="441"/>
                </a:cubicBezTo>
                <a:lnTo>
                  <a:pt x="3234" y="289"/>
                </a:lnTo>
                <a:cubicBezTo>
                  <a:pt x="3125" y="180"/>
                  <a:pt x="2647" y="197"/>
                  <a:pt x="2574" y="374"/>
                </a:cubicBezTo>
                <a:cubicBezTo>
                  <a:pt x="2488" y="582"/>
                  <a:pt x="1963" y="538"/>
                  <a:pt x="1914" y="526"/>
                </a:cubicBezTo>
                <a:cubicBezTo>
                  <a:pt x="1781" y="261"/>
                  <a:pt x="1770" y="305"/>
                  <a:pt x="1456" y="137"/>
                </a:cubicBezTo>
                <a:cubicBezTo>
                  <a:pt x="1414" y="114"/>
                  <a:pt x="1345" y="116"/>
                  <a:pt x="1304" y="137"/>
                </a:cubicBezTo>
                <a:close/>
              </a:path>
            </a:pathLst>
          </a:custGeom>
          <a:solidFill>
            <a:srgbClr val="FFC000">
              <a:alpha val="16863"/>
            </a:srgbClr>
          </a:solidFill>
          <a:ln w="19050">
            <a:solidFill>
              <a:srgbClr val="2E7A08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Freeform 14"/>
          <p:cNvSpPr>
            <a:spLocks/>
          </p:cNvSpPr>
          <p:nvPr/>
        </p:nvSpPr>
        <p:spPr bwMode="auto">
          <a:xfrm>
            <a:off x="3848464" y="3369514"/>
            <a:ext cx="4208330" cy="2722563"/>
          </a:xfrm>
          <a:custGeom>
            <a:avLst/>
            <a:gdLst>
              <a:gd name="T0" fmla="*/ 6908 w 10697"/>
              <a:gd name="T1" fmla="*/ 454 h 7486"/>
              <a:gd name="T2" fmla="*/ 6654 w 10697"/>
              <a:gd name="T3" fmla="*/ 454 h 7486"/>
              <a:gd name="T4" fmla="*/ 6333 w 10697"/>
              <a:gd name="T5" fmla="*/ 793 h 7486"/>
              <a:gd name="T6" fmla="*/ 5740 w 10697"/>
              <a:gd name="T7" fmla="*/ 1182 h 7486"/>
              <a:gd name="T8" fmla="*/ 5283 w 10697"/>
              <a:gd name="T9" fmla="*/ 1148 h 7486"/>
              <a:gd name="T10" fmla="*/ 5147 w 10697"/>
              <a:gd name="T11" fmla="*/ 1334 h 7486"/>
              <a:gd name="T12" fmla="*/ 4978 w 10697"/>
              <a:gd name="T13" fmla="*/ 1453 h 7486"/>
              <a:gd name="T14" fmla="*/ 4470 w 10697"/>
              <a:gd name="T15" fmla="*/ 1555 h 7486"/>
              <a:gd name="T16" fmla="*/ 3979 w 10697"/>
              <a:gd name="T17" fmla="*/ 1639 h 7486"/>
              <a:gd name="T18" fmla="*/ 2658 w 10697"/>
              <a:gd name="T19" fmla="*/ 1504 h 7486"/>
              <a:gd name="T20" fmla="*/ 1727 w 10697"/>
              <a:gd name="T21" fmla="*/ 1385 h 7486"/>
              <a:gd name="T22" fmla="*/ 305 w 10697"/>
              <a:gd name="T23" fmla="*/ 1385 h 7486"/>
              <a:gd name="T24" fmla="*/ 203 w 10697"/>
              <a:gd name="T25" fmla="*/ 1521 h 7486"/>
              <a:gd name="T26" fmla="*/ 237 w 10697"/>
              <a:gd name="T27" fmla="*/ 2029 h 7486"/>
              <a:gd name="T28" fmla="*/ 677 w 10697"/>
              <a:gd name="T29" fmla="*/ 2401 h 7486"/>
              <a:gd name="T30" fmla="*/ 931 w 10697"/>
              <a:gd name="T31" fmla="*/ 2198 h 7486"/>
              <a:gd name="T32" fmla="*/ 1151 w 10697"/>
              <a:gd name="T33" fmla="*/ 2198 h 7486"/>
              <a:gd name="T34" fmla="*/ 1321 w 10697"/>
              <a:gd name="T35" fmla="*/ 2570 h 7486"/>
              <a:gd name="T36" fmla="*/ 1829 w 10697"/>
              <a:gd name="T37" fmla="*/ 2740 h 7486"/>
              <a:gd name="T38" fmla="*/ 1930 w 10697"/>
              <a:gd name="T39" fmla="*/ 2841 h 7486"/>
              <a:gd name="T40" fmla="*/ 1879 w 10697"/>
              <a:gd name="T41" fmla="*/ 3349 h 7486"/>
              <a:gd name="T42" fmla="*/ 2184 w 10697"/>
              <a:gd name="T43" fmla="*/ 3553 h 7486"/>
              <a:gd name="T44" fmla="*/ 2218 w 10697"/>
              <a:gd name="T45" fmla="*/ 4010 h 7486"/>
              <a:gd name="T46" fmla="*/ 2370 w 10697"/>
              <a:gd name="T47" fmla="*/ 4128 h 7486"/>
              <a:gd name="T48" fmla="*/ 2506 w 10697"/>
              <a:gd name="T49" fmla="*/ 4314 h 7486"/>
              <a:gd name="T50" fmla="*/ 3149 w 10697"/>
              <a:gd name="T51" fmla="*/ 4552 h 7486"/>
              <a:gd name="T52" fmla="*/ 3759 w 10697"/>
              <a:gd name="T53" fmla="*/ 4331 h 7486"/>
              <a:gd name="T54" fmla="*/ 5401 w 10697"/>
              <a:gd name="T55" fmla="*/ 4467 h 7486"/>
              <a:gd name="T56" fmla="*/ 6282 w 10697"/>
              <a:gd name="T57" fmla="*/ 5550 h 7486"/>
              <a:gd name="T58" fmla="*/ 6840 w 10697"/>
              <a:gd name="T59" fmla="*/ 6160 h 7486"/>
              <a:gd name="T60" fmla="*/ 6891 w 10697"/>
              <a:gd name="T61" fmla="*/ 6228 h 7486"/>
              <a:gd name="T62" fmla="*/ 6925 w 10697"/>
              <a:gd name="T63" fmla="*/ 6262 h 7486"/>
              <a:gd name="T64" fmla="*/ 6976 w 10697"/>
              <a:gd name="T65" fmla="*/ 6279 h 7486"/>
              <a:gd name="T66" fmla="*/ 7552 w 10697"/>
              <a:gd name="T67" fmla="*/ 6820 h 7486"/>
              <a:gd name="T68" fmla="*/ 8195 w 10697"/>
              <a:gd name="T69" fmla="*/ 7413 h 7486"/>
              <a:gd name="T70" fmla="*/ 8957 w 10697"/>
              <a:gd name="T71" fmla="*/ 7176 h 7486"/>
              <a:gd name="T72" fmla="*/ 9499 w 10697"/>
              <a:gd name="T73" fmla="*/ 7328 h 7486"/>
              <a:gd name="T74" fmla="*/ 10328 w 10697"/>
              <a:gd name="T75" fmla="*/ 7261 h 7486"/>
              <a:gd name="T76" fmla="*/ 10227 w 10697"/>
              <a:gd name="T77" fmla="*/ 6397 h 7486"/>
              <a:gd name="T78" fmla="*/ 10007 w 10697"/>
              <a:gd name="T79" fmla="*/ 5940 h 7486"/>
              <a:gd name="T80" fmla="*/ 9973 w 10697"/>
              <a:gd name="T81" fmla="*/ 5906 h 7486"/>
              <a:gd name="T82" fmla="*/ 9262 w 10697"/>
              <a:gd name="T83" fmla="*/ 5364 h 7486"/>
              <a:gd name="T84" fmla="*/ 9296 w 10697"/>
              <a:gd name="T85" fmla="*/ 4484 h 7486"/>
              <a:gd name="T86" fmla="*/ 9431 w 10697"/>
              <a:gd name="T87" fmla="*/ 4128 h 7486"/>
              <a:gd name="T88" fmla="*/ 9634 w 10697"/>
              <a:gd name="T89" fmla="*/ 3620 h 7486"/>
              <a:gd name="T90" fmla="*/ 9787 w 10697"/>
              <a:gd name="T91" fmla="*/ 2994 h 7486"/>
              <a:gd name="T92" fmla="*/ 9888 w 10697"/>
              <a:gd name="T93" fmla="*/ 2808 h 7486"/>
              <a:gd name="T94" fmla="*/ 10464 w 10697"/>
              <a:gd name="T95" fmla="*/ 2384 h 7486"/>
              <a:gd name="T96" fmla="*/ 10227 w 10697"/>
              <a:gd name="T97" fmla="*/ 1859 h 7486"/>
              <a:gd name="T98" fmla="*/ 9279 w 10697"/>
              <a:gd name="T99" fmla="*/ 2164 h 7486"/>
              <a:gd name="T100" fmla="*/ 9126 w 10697"/>
              <a:gd name="T101" fmla="*/ 2452 h 7486"/>
              <a:gd name="T102" fmla="*/ 8551 w 10697"/>
              <a:gd name="T103" fmla="*/ 2672 h 7486"/>
              <a:gd name="T104" fmla="*/ 8263 w 10697"/>
              <a:gd name="T105" fmla="*/ 2570 h 7486"/>
              <a:gd name="T106" fmla="*/ 8229 w 10697"/>
              <a:gd name="T107" fmla="*/ 2537 h 7486"/>
              <a:gd name="T108" fmla="*/ 7704 w 10697"/>
              <a:gd name="T109" fmla="*/ 2300 h 7486"/>
              <a:gd name="T110" fmla="*/ 7467 w 10697"/>
              <a:gd name="T111" fmla="*/ 1995 h 7486"/>
              <a:gd name="T112" fmla="*/ 7653 w 10697"/>
              <a:gd name="T113" fmla="*/ 1199 h 7486"/>
              <a:gd name="T114" fmla="*/ 7873 w 10697"/>
              <a:gd name="T115" fmla="*/ 725 h 7486"/>
              <a:gd name="T116" fmla="*/ 7839 w 10697"/>
              <a:gd name="T117" fmla="*/ 674 h 7486"/>
              <a:gd name="T118" fmla="*/ 7518 w 10697"/>
              <a:gd name="T119" fmla="*/ 81 h 7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0697" h="7486">
                <a:moveTo>
                  <a:pt x="7518" y="81"/>
                </a:moveTo>
                <a:cubicBezTo>
                  <a:pt x="7474" y="125"/>
                  <a:pt x="6962" y="440"/>
                  <a:pt x="6908" y="454"/>
                </a:cubicBezTo>
                <a:cubicBezTo>
                  <a:pt x="6830" y="473"/>
                  <a:pt x="6751" y="471"/>
                  <a:pt x="6671" y="471"/>
                </a:cubicBezTo>
                <a:lnTo>
                  <a:pt x="6654" y="454"/>
                </a:lnTo>
                <a:lnTo>
                  <a:pt x="6620" y="454"/>
                </a:lnTo>
                <a:cubicBezTo>
                  <a:pt x="6584" y="638"/>
                  <a:pt x="6525" y="600"/>
                  <a:pt x="6333" y="793"/>
                </a:cubicBezTo>
                <a:cubicBezTo>
                  <a:pt x="6220" y="905"/>
                  <a:pt x="5934" y="739"/>
                  <a:pt x="5875" y="911"/>
                </a:cubicBezTo>
                <a:cubicBezTo>
                  <a:pt x="5840" y="1016"/>
                  <a:pt x="5821" y="1101"/>
                  <a:pt x="5740" y="1182"/>
                </a:cubicBezTo>
                <a:lnTo>
                  <a:pt x="5520" y="1182"/>
                </a:lnTo>
                <a:cubicBezTo>
                  <a:pt x="5463" y="1126"/>
                  <a:pt x="5356" y="1148"/>
                  <a:pt x="5283" y="1148"/>
                </a:cubicBezTo>
                <a:lnTo>
                  <a:pt x="5147" y="1301"/>
                </a:lnTo>
                <a:lnTo>
                  <a:pt x="5147" y="1334"/>
                </a:lnTo>
                <a:lnTo>
                  <a:pt x="5113" y="1334"/>
                </a:lnTo>
                <a:lnTo>
                  <a:pt x="4978" y="1453"/>
                </a:lnTo>
                <a:cubicBezTo>
                  <a:pt x="4643" y="1453"/>
                  <a:pt x="4703" y="1419"/>
                  <a:pt x="4572" y="1419"/>
                </a:cubicBezTo>
                <a:cubicBezTo>
                  <a:pt x="4533" y="1458"/>
                  <a:pt x="4470" y="1498"/>
                  <a:pt x="4470" y="1555"/>
                </a:cubicBezTo>
                <a:lnTo>
                  <a:pt x="4436" y="1555"/>
                </a:lnTo>
                <a:cubicBezTo>
                  <a:pt x="4359" y="1710"/>
                  <a:pt x="4080" y="1712"/>
                  <a:pt x="3979" y="1639"/>
                </a:cubicBezTo>
                <a:cubicBezTo>
                  <a:pt x="3793" y="1505"/>
                  <a:pt x="3562" y="1947"/>
                  <a:pt x="2912" y="1622"/>
                </a:cubicBezTo>
                <a:cubicBezTo>
                  <a:pt x="2820" y="1576"/>
                  <a:pt x="2767" y="1509"/>
                  <a:pt x="2658" y="1504"/>
                </a:cubicBezTo>
                <a:cubicBezTo>
                  <a:pt x="2551" y="1499"/>
                  <a:pt x="2456" y="1472"/>
                  <a:pt x="2354" y="1453"/>
                </a:cubicBezTo>
                <a:cubicBezTo>
                  <a:pt x="2132" y="1413"/>
                  <a:pt x="1962" y="1464"/>
                  <a:pt x="1727" y="1385"/>
                </a:cubicBezTo>
                <a:cubicBezTo>
                  <a:pt x="1484" y="1304"/>
                  <a:pt x="1113" y="1436"/>
                  <a:pt x="745" y="1284"/>
                </a:cubicBezTo>
                <a:cubicBezTo>
                  <a:pt x="616" y="1230"/>
                  <a:pt x="391" y="1266"/>
                  <a:pt x="305" y="1385"/>
                </a:cubicBezTo>
                <a:cubicBezTo>
                  <a:pt x="273" y="1429"/>
                  <a:pt x="253" y="1462"/>
                  <a:pt x="203" y="1487"/>
                </a:cubicBezTo>
                <a:lnTo>
                  <a:pt x="203" y="1521"/>
                </a:lnTo>
                <a:cubicBezTo>
                  <a:pt x="138" y="1521"/>
                  <a:pt x="67" y="1546"/>
                  <a:pt x="0" y="1555"/>
                </a:cubicBezTo>
                <a:cubicBezTo>
                  <a:pt x="0" y="1674"/>
                  <a:pt x="114" y="1992"/>
                  <a:pt x="237" y="2029"/>
                </a:cubicBezTo>
                <a:cubicBezTo>
                  <a:pt x="430" y="2086"/>
                  <a:pt x="588" y="2003"/>
                  <a:pt x="643" y="2249"/>
                </a:cubicBezTo>
                <a:lnTo>
                  <a:pt x="677" y="2401"/>
                </a:lnTo>
                <a:lnTo>
                  <a:pt x="711" y="2401"/>
                </a:lnTo>
                <a:cubicBezTo>
                  <a:pt x="785" y="2327"/>
                  <a:pt x="836" y="2246"/>
                  <a:pt x="931" y="2198"/>
                </a:cubicBezTo>
                <a:lnTo>
                  <a:pt x="982" y="2164"/>
                </a:lnTo>
                <a:cubicBezTo>
                  <a:pt x="1044" y="2164"/>
                  <a:pt x="1105" y="2151"/>
                  <a:pt x="1151" y="2198"/>
                </a:cubicBezTo>
                <a:lnTo>
                  <a:pt x="1185" y="2198"/>
                </a:lnTo>
                <a:cubicBezTo>
                  <a:pt x="1185" y="2235"/>
                  <a:pt x="1298" y="2547"/>
                  <a:pt x="1321" y="2570"/>
                </a:cubicBezTo>
                <a:cubicBezTo>
                  <a:pt x="1396" y="2570"/>
                  <a:pt x="1554" y="2554"/>
                  <a:pt x="1693" y="2554"/>
                </a:cubicBezTo>
                <a:cubicBezTo>
                  <a:pt x="1876" y="2736"/>
                  <a:pt x="1720" y="2589"/>
                  <a:pt x="1829" y="2740"/>
                </a:cubicBezTo>
                <a:cubicBezTo>
                  <a:pt x="1854" y="2775"/>
                  <a:pt x="1888" y="2808"/>
                  <a:pt x="1930" y="2808"/>
                </a:cubicBezTo>
                <a:lnTo>
                  <a:pt x="1930" y="2841"/>
                </a:lnTo>
                <a:lnTo>
                  <a:pt x="1964" y="2875"/>
                </a:lnTo>
                <a:cubicBezTo>
                  <a:pt x="1964" y="3241"/>
                  <a:pt x="1879" y="3209"/>
                  <a:pt x="1879" y="3349"/>
                </a:cubicBezTo>
                <a:cubicBezTo>
                  <a:pt x="1963" y="3433"/>
                  <a:pt x="2079" y="3413"/>
                  <a:pt x="2167" y="3536"/>
                </a:cubicBezTo>
                <a:lnTo>
                  <a:pt x="2184" y="3553"/>
                </a:lnTo>
                <a:cubicBezTo>
                  <a:pt x="2184" y="3649"/>
                  <a:pt x="2171" y="3735"/>
                  <a:pt x="2100" y="3807"/>
                </a:cubicBezTo>
                <a:cubicBezTo>
                  <a:pt x="2100" y="3905"/>
                  <a:pt x="2153" y="3944"/>
                  <a:pt x="2218" y="4010"/>
                </a:cubicBezTo>
                <a:lnTo>
                  <a:pt x="2252" y="4010"/>
                </a:lnTo>
                <a:cubicBezTo>
                  <a:pt x="2252" y="4063"/>
                  <a:pt x="2317" y="4128"/>
                  <a:pt x="2370" y="4128"/>
                </a:cubicBezTo>
                <a:lnTo>
                  <a:pt x="2370" y="4162"/>
                </a:lnTo>
                <a:cubicBezTo>
                  <a:pt x="2421" y="4212"/>
                  <a:pt x="2451" y="4275"/>
                  <a:pt x="2506" y="4314"/>
                </a:cubicBezTo>
                <a:cubicBezTo>
                  <a:pt x="2589" y="4374"/>
                  <a:pt x="2672" y="4530"/>
                  <a:pt x="2692" y="4653"/>
                </a:cubicBezTo>
                <a:cubicBezTo>
                  <a:pt x="2933" y="4653"/>
                  <a:pt x="2954" y="4615"/>
                  <a:pt x="3149" y="4552"/>
                </a:cubicBezTo>
                <a:cubicBezTo>
                  <a:pt x="3253" y="4518"/>
                  <a:pt x="3237" y="4532"/>
                  <a:pt x="3352" y="4484"/>
                </a:cubicBezTo>
                <a:cubicBezTo>
                  <a:pt x="3487" y="4428"/>
                  <a:pt x="3627" y="4397"/>
                  <a:pt x="3759" y="4331"/>
                </a:cubicBezTo>
                <a:cubicBezTo>
                  <a:pt x="4063" y="4179"/>
                  <a:pt x="4162" y="4451"/>
                  <a:pt x="4301" y="4484"/>
                </a:cubicBezTo>
                <a:cubicBezTo>
                  <a:pt x="4346" y="4495"/>
                  <a:pt x="5297" y="4467"/>
                  <a:pt x="5401" y="4467"/>
                </a:cubicBezTo>
                <a:cubicBezTo>
                  <a:pt x="5439" y="4655"/>
                  <a:pt x="5542" y="4907"/>
                  <a:pt x="5774" y="4907"/>
                </a:cubicBezTo>
                <a:cubicBezTo>
                  <a:pt x="5774" y="5241"/>
                  <a:pt x="6249" y="5498"/>
                  <a:pt x="6282" y="5550"/>
                </a:cubicBezTo>
                <a:cubicBezTo>
                  <a:pt x="6388" y="5722"/>
                  <a:pt x="6347" y="5745"/>
                  <a:pt x="6570" y="5906"/>
                </a:cubicBezTo>
                <a:cubicBezTo>
                  <a:pt x="6647" y="5962"/>
                  <a:pt x="6799" y="6076"/>
                  <a:pt x="6840" y="6160"/>
                </a:cubicBezTo>
                <a:lnTo>
                  <a:pt x="6874" y="6160"/>
                </a:lnTo>
                <a:cubicBezTo>
                  <a:pt x="6874" y="6188"/>
                  <a:pt x="6879" y="6203"/>
                  <a:pt x="6891" y="6228"/>
                </a:cubicBezTo>
                <a:lnTo>
                  <a:pt x="6925" y="6228"/>
                </a:lnTo>
                <a:lnTo>
                  <a:pt x="6925" y="6262"/>
                </a:lnTo>
                <a:lnTo>
                  <a:pt x="6942" y="6279"/>
                </a:lnTo>
                <a:lnTo>
                  <a:pt x="6976" y="6279"/>
                </a:lnTo>
                <a:cubicBezTo>
                  <a:pt x="6976" y="6518"/>
                  <a:pt x="7481" y="6787"/>
                  <a:pt x="7552" y="6787"/>
                </a:cubicBezTo>
                <a:lnTo>
                  <a:pt x="7552" y="6820"/>
                </a:lnTo>
                <a:cubicBezTo>
                  <a:pt x="7720" y="6989"/>
                  <a:pt x="7713" y="7088"/>
                  <a:pt x="7958" y="7210"/>
                </a:cubicBezTo>
                <a:cubicBezTo>
                  <a:pt x="8054" y="7258"/>
                  <a:pt x="8062" y="7382"/>
                  <a:pt x="8195" y="7413"/>
                </a:cubicBezTo>
                <a:cubicBezTo>
                  <a:pt x="8312" y="7441"/>
                  <a:pt x="8544" y="7424"/>
                  <a:pt x="8652" y="7345"/>
                </a:cubicBezTo>
                <a:cubicBezTo>
                  <a:pt x="8748" y="7276"/>
                  <a:pt x="8871" y="7261"/>
                  <a:pt x="8957" y="7176"/>
                </a:cubicBezTo>
                <a:cubicBezTo>
                  <a:pt x="9022" y="7111"/>
                  <a:pt x="9127" y="7125"/>
                  <a:pt x="9211" y="7125"/>
                </a:cubicBezTo>
                <a:cubicBezTo>
                  <a:pt x="9263" y="7177"/>
                  <a:pt x="9433" y="7299"/>
                  <a:pt x="9499" y="7328"/>
                </a:cubicBezTo>
                <a:cubicBezTo>
                  <a:pt x="9590" y="7369"/>
                  <a:pt x="9737" y="7307"/>
                  <a:pt x="9871" y="7379"/>
                </a:cubicBezTo>
                <a:cubicBezTo>
                  <a:pt x="9891" y="7390"/>
                  <a:pt x="10255" y="7486"/>
                  <a:pt x="10328" y="7261"/>
                </a:cubicBezTo>
                <a:cubicBezTo>
                  <a:pt x="10383" y="7092"/>
                  <a:pt x="10497" y="6583"/>
                  <a:pt x="10379" y="6465"/>
                </a:cubicBezTo>
                <a:cubicBezTo>
                  <a:pt x="10347" y="6433"/>
                  <a:pt x="10268" y="6418"/>
                  <a:pt x="10227" y="6397"/>
                </a:cubicBezTo>
                <a:cubicBezTo>
                  <a:pt x="10227" y="6000"/>
                  <a:pt x="10207" y="6204"/>
                  <a:pt x="10041" y="5974"/>
                </a:cubicBezTo>
                <a:lnTo>
                  <a:pt x="10007" y="5940"/>
                </a:lnTo>
                <a:lnTo>
                  <a:pt x="9973" y="5940"/>
                </a:lnTo>
                <a:lnTo>
                  <a:pt x="9973" y="5906"/>
                </a:lnTo>
                <a:cubicBezTo>
                  <a:pt x="9759" y="5692"/>
                  <a:pt x="9971" y="5652"/>
                  <a:pt x="9482" y="5652"/>
                </a:cubicBezTo>
                <a:cubicBezTo>
                  <a:pt x="9482" y="5422"/>
                  <a:pt x="9503" y="5364"/>
                  <a:pt x="9262" y="5364"/>
                </a:cubicBezTo>
                <a:cubicBezTo>
                  <a:pt x="9297" y="5294"/>
                  <a:pt x="9296" y="5240"/>
                  <a:pt x="9296" y="5161"/>
                </a:cubicBezTo>
                <a:cubicBezTo>
                  <a:pt x="9172" y="5037"/>
                  <a:pt x="9464" y="4653"/>
                  <a:pt x="9296" y="4484"/>
                </a:cubicBezTo>
                <a:cubicBezTo>
                  <a:pt x="9273" y="4461"/>
                  <a:pt x="9235" y="4457"/>
                  <a:pt x="9211" y="4433"/>
                </a:cubicBezTo>
                <a:cubicBezTo>
                  <a:pt x="9211" y="4235"/>
                  <a:pt x="9204" y="4128"/>
                  <a:pt x="9431" y="4128"/>
                </a:cubicBezTo>
                <a:cubicBezTo>
                  <a:pt x="9807" y="4128"/>
                  <a:pt x="9786" y="4133"/>
                  <a:pt x="9651" y="3671"/>
                </a:cubicBezTo>
                <a:lnTo>
                  <a:pt x="9634" y="3620"/>
                </a:lnTo>
                <a:cubicBezTo>
                  <a:pt x="9755" y="3580"/>
                  <a:pt x="9933" y="3510"/>
                  <a:pt x="9956" y="3366"/>
                </a:cubicBezTo>
                <a:cubicBezTo>
                  <a:pt x="10018" y="2986"/>
                  <a:pt x="9830" y="3075"/>
                  <a:pt x="9787" y="2994"/>
                </a:cubicBezTo>
                <a:cubicBezTo>
                  <a:pt x="9775" y="2972"/>
                  <a:pt x="9758" y="2903"/>
                  <a:pt x="9736" y="2858"/>
                </a:cubicBezTo>
                <a:cubicBezTo>
                  <a:pt x="9799" y="2858"/>
                  <a:pt x="9830" y="2822"/>
                  <a:pt x="9888" y="2808"/>
                </a:cubicBezTo>
                <a:cubicBezTo>
                  <a:pt x="10115" y="2750"/>
                  <a:pt x="10697" y="2951"/>
                  <a:pt x="10532" y="2503"/>
                </a:cubicBezTo>
                <a:cubicBezTo>
                  <a:pt x="10516" y="2460"/>
                  <a:pt x="10481" y="2424"/>
                  <a:pt x="10464" y="2384"/>
                </a:cubicBezTo>
                <a:cubicBezTo>
                  <a:pt x="10402" y="2245"/>
                  <a:pt x="10540" y="2106"/>
                  <a:pt x="10362" y="1978"/>
                </a:cubicBezTo>
                <a:cubicBezTo>
                  <a:pt x="10314" y="1943"/>
                  <a:pt x="10276" y="1884"/>
                  <a:pt x="10227" y="1859"/>
                </a:cubicBezTo>
                <a:cubicBezTo>
                  <a:pt x="10079" y="1416"/>
                  <a:pt x="9668" y="1564"/>
                  <a:pt x="9668" y="1910"/>
                </a:cubicBezTo>
                <a:cubicBezTo>
                  <a:pt x="9438" y="1910"/>
                  <a:pt x="9208" y="1866"/>
                  <a:pt x="9279" y="2164"/>
                </a:cubicBezTo>
                <a:lnTo>
                  <a:pt x="9279" y="2198"/>
                </a:lnTo>
                <a:cubicBezTo>
                  <a:pt x="9177" y="2249"/>
                  <a:pt x="9126" y="2336"/>
                  <a:pt x="9126" y="2452"/>
                </a:cubicBezTo>
                <a:cubicBezTo>
                  <a:pt x="9075" y="2452"/>
                  <a:pt x="8809" y="2600"/>
                  <a:pt x="8771" y="2638"/>
                </a:cubicBezTo>
                <a:cubicBezTo>
                  <a:pt x="8698" y="2638"/>
                  <a:pt x="8605" y="2617"/>
                  <a:pt x="8551" y="2672"/>
                </a:cubicBezTo>
                <a:lnTo>
                  <a:pt x="8517" y="2672"/>
                </a:lnTo>
                <a:cubicBezTo>
                  <a:pt x="8439" y="2595"/>
                  <a:pt x="8317" y="2625"/>
                  <a:pt x="8263" y="2570"/>
                </a:cubicBezTo>
                <a:lnTo>
                  <a:pt x="8229" y="2570"/>
                </a:lnTo>
                <a:lnTo>
                  <a:pt x="8229" y="2537"/>
                </a:lnTo>
                <a:cubicBezTo>
                  <a:pt x="8065" y="2455"/>
                  <a:pt x="8116" y="2086"/>
                  <a:pt x="7856" y="2147"/>
                </a:cubicBezTo>
                <a:cubicBezTo>
                  <a:pt x="7786" y="2164"/>
                  <a:pt x="7749" y="2255"/>
                  <a:pt x="7704" y="2300"/>
                </a:cubicBezTo>
                <a:lnTo>
                  <a:pt x="7552" y="2300"/>
                </a:lnTo>
                <a:cubicBezTo>
                  <a:pt x="7424" y="2045"/>
                  <a:pt x="7467" y="2091"/>
                  <a:pt x="7467" y="1995"/>
                </a:cubicBezTo>
                <a:cubicBezTo>
                  <a:pt x="7576" y="1995"/>
                  <a:pt x="7600" y="1822"/>
                  <a:pt x="7569" y="1690"/>
                </a:cubicBezTo>
                <a:cubicBezTo>
                  <a:pt x="7541" y="1572"/>
                  <a:pt x="7601" y="1303"/>
                  <a:pt x="7653" y="1199"/>
                </a:cubicBezTo>
                <a:cubicBezTo>
                  <a:pt x="7687" y="1131"/>
                  <a:pt x="7670" y="1038"/>
                  <a:pt x="7670" y="962"/>
                </a:cubicBezTo>
                <a:cubicBezTo>
                  <a:pt x="7840" y="962"/>
                  <a:pt x="7873" y="875"/>
                  <a:pt x="7873" y="725"/>
                </a:cubicBezTo>
                <a:lnTo>
                  <a:pt x="7839" y="691"/>
                </a:lnTo>
                <a:lnTo>
                  <a:pt x="7839" y="674"/>
                </a:lnTo>
                <a:cubicBezTo>
                  <a:pt x="7934" y="580"/>
                  <a:pt x="8059" y="285"/>
                  <a:pt x="7789" y="285"/>
                </a:cubicBezTo>
                <a:cubicBezTo>
                  <a:pt x="7789" y="136"/>
                  <a:pt x="7681" y="0"/>
                  <a:pt x="7518" y="81"/>
                </a:cubicBezTo>
                <a:close/>
              </a:path>
            </a:pathLst>
          </a:custGeom>
          <a:solidFill>
            <a:srgbClr val="FFC000">
              <a:alpha val="16863"/>
            </a:srgbClr>
          </a:solidFill>
          <a:ln w="19050">
            <a:solidFill>
              <a:srgbClr val="2E7A08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2134002" y="2551917"/>
            <a:ext cx="1121252" cy="198491"/>
          </a:xfrm>
          <a:custGeom>
            <a:avLst/>
            <a:gdLst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7425 w 1787525"/>
              <a:gd name="connsiteY13" fmla="*/ 79548 h 427388"/>
              <a:gd name="connsiteX14" fmla="*/ 1130300 w 1787525"/>
              <a:gd name="connsiteY14" fmla="*/ 57323 h 427388"/>
              <a:gd name="connsiteX15" fmla="*/ 1247775 w 1787525"/>
              <a:gd name="connsiteY15" fmla="*/ 47798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7425 w 1787525"/>
              <a:gd name="connsiteY13" fmla="*/ 79548 h 427388"/>
              <a:gd name="connsiteX14" fmla="*/ 1130300 w 1787525"/>
              <a:gd name="connsiteY14" fmla="*/ 57323 h 427388"/>
              <a:gd name="connsiteX15" fmla="*/ 1254919 w 1787525"/>
              <a:gd name="connsiteY15" fmla="*/ 14460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7425 w 1787525"/>
              <a:gd name="connsiteY13" fmla="*/ 79548 h 427388"/>
              <a:gd name="connsiteX14" fmla="*/ 1125537 w 1787525"/>
              <a:gd name="connsiteY14" fmla="*/ 47798 h 427388"/>
              <a:gd name="connsiteX15" fmla="*/ 1254919 w 1787525"/>
              <a:gd name="connsiteY15" fmla="*/ 14460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0282 w 1787525"/>
              <a:gd name="connsiteY13" fmla="*/ 65261 h 427388"/>
              <a:gd name="connsiteX14" fmla="*/ 1125537 w 1787525"/>
              <a:gd name="connsiteY14" fmla="*/ 47798 h 427388"/>
              <a:gd name="connsiteX15" fmla="*/ 1254919 w 1787525"/>
              <a:gd name="connsiteY15" fmla="*/ 14460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0282 w 1787525"/>
              <a:gd name="connsiteY13" fmla="*/ 65261 h 427388"/>
              <a:gd name="connsiteX14" fmla="*/ 1127918 w 1787525"/>
              <a:gd name="connsiteY14" fmla="*/ 38273 h 427388"/>
              <a:gd name="connsiteX15" fmla="*/ 1254919 w 1787525"/>
              <a:gd name="connsiteY15" fmla="*/ 14460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0282 w 1787525"/>
              <a:gd name="connsiteY13" fmla="*/ 65261 h 427388"/>
              <a:gd name="connsiteX14" fmla="*/ 1127918 w 1787525"/>
              <a:gd name="connsiteY14" fmla="*/ 38273 h 427388"/>
              <a:gd name="connsiteX15" fmla="*/ 1254919 w 1787525"/>
              <a:gd name="connsiteY15" fmla="*/ 14460 h 427388"/>
              <a:gd name="connsiteX16" fmla="*/ 1320007 w 1787525"/>
              <a:gd name="connsiteY16" fmla="*/ 24779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0282 w 1787525"/>
              <a:gd name="connsiteY13" fmla="*/ 65261 h 427388"/>
              <a:gd name="connsiteX14" fmla="*/ 1127918 w 1787525"/>
              <a:gd name="connsiteY14" fmla="*/ 38273 h 427388"/>
              <a:gd name="connsiteX15" fmla="*/ 1254919 w 1787525"/>
              <a:gd name="connsiteY15" fmla="*/ 14460 h 427388"/>
              <a:gd name="connsiteX16" fmla="*/ 1320007 w 1787525"/>
              <a:gd name="connsiteY16" fmla="*/ 24779 h 427388"/>
              <a:gd name="connsiteX17" fmla="*/ 1358106 w 1787525"/>
              <a:gd name="connsiteY17" fmla="*/ 23192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4017 h 428807"/>
              <a:gd name="connsiteX1" fmla="*/ 104775 w 1787525"/>
              <a:gd name="connsiteY1" fmla="*/ 423867 h 428807"/>
              <a:gd name="connsiteX2" fmla="*/ 158750 w 1787525"/>
              <a:gd name="connsiteY2" fmla="*/ 420692 h 428807"/>
              <a:gd name="connsiteX3" fmla="*/ 200025 w 1787525"/>
              <a:gd name="connsiteY3" fmla="*/ 401642 h 428807"/>
              <a:gd name="connsiteX4" fmla="*/ 257175 w 1787525"/>
              <a:gd name="connsiteY4" fmla="*/ 341317 h 428807"/>
              <a:gd name="connsiteX5" fmla="*/ 311150 w 1787525"/>
              <a:gd name="connsiteY5" fmla="*/ 296867 h 428807"/>
              <a:gd name="connsiteX6" fmla="*/ 317500 w 1787525"/>
              <a:gd name="connsiteY6" fmla="*/ 242892 h 428807"/>
              <a:gd name="connsiteX7" fmla="*/ 349250 w 1787525"/>
              <a:gd name="connsiteY7" fmla="*/ 195267 h 428807"/>
              <a:gd name="connsiteX8" fmla="*/ 422275 w 1787525"/>
              <a:gd name="connsiteY8" fmla="*/ 150817 h 428807"/>
              <a:gd name="connsiteX9" fmla="*/ 520700 w 1787525"/>
              <a:gd name="connsiteY9" fmla="*/ 131767 h 428807"/>
              <a:gd name="connsiteX10" fmla="*/ 612775 w 1787525"/>
              <a:gd name="connsiteY10" fmla="*/ 131767 h 428807"/>
              <a:gd name="connsiteX11" fmla="*/ 701675 w 1787525"/>
              <a:gd name="connsiteY11" fmla="*/ 128592 h 428807"/>
              <a:gd name="connsiteX12" fmla="*/ 847725 w 1787525"/>
              <a:gd name="connsiteY12" fmla="*/ 103192 h 428807"/>
              <a:gd name="connsiteX13" fmla="*/ 980282 w 1787525"/>
              <a:gd name="connsiteY13" fmla="*/ 66680 h 428807"/>
              <a:gd name="connsiteX14" fmla="*/ 1127918 w 1787525"/>
              <a:gd name="connsiteY14" fmla="*/ 39692 h 428807"/>
              <a:gd name="connsiteX15" fmla="*/ 1254919 w 1787525"/>
              <a:gd name="connsiteY15" fmla="*/ 15879 h 428807"/>
              <a:gd name="connsiteX16" fmla="*/ 1320007 w 1787525"/>
              <a:gd name="connsiteY16" fmla="*/ 26198 h 428807"/>
              <a:gd name="connsiteX17" fmla="*/ 1358106 w 1787525"/>
              <a:gd name="connsiteY17" fmla="*/ 24611 h 428807"/>
              <a:gd name="connsiteX18" fmla="*/ 1427162 w 1787525"/>
              <a:gd name="connsiteY18" fmla="*/ 5 h 428807"/>
              <a:gd name="connsiteX19" fmla="*/ 1479550 w 1787525"/>
              <a:gd name="connsiteY19" fmla="*/ 26992 h 428807"/>
              <a:gd name="connsiteX20" fmla="*/ 1520825 w 1787525"/>
              <a:gd name="connsiteY20" fmla="*/ 30167 h 428807"/>
              <a:gd name="connsiteX21" fmla="*/ 1571625 w 1787525"/>
              <a:gd name="connsiteY21" fmla="*/ 1592 h 428807"/>
              <a:gd name="connsiteX22" fmla="*/ 1654175 w 1787525"/>
              <a:gd name="connsiteY22" fmla="*/ 20642 h 428807"/>
              <a:gd name="connsiteX23" fmla="*/ 1787525 w 1787525"/>
              <a:gd name="connsiteY23" fmla="*/ 68267 h 428807"/>
              <a:gd name="connsiteX0" fmla="*/ 0 w 1787525"/>
              <a:gd name="connsiteY0" fmla="*/ 354017 h 428807"/>
              <a:gd name="connsiteX1" fmla="*/ 104775 w 1787525"/>
              <a:gd name="connsiteY1" fmla="*/ 423867 h 428807"/>
              <a:gd name="connsiteX2" fmla="*/ 158750 w 1787525"/>
              <a:gd name="connsiteY2" fmla="*/ 420692 h 428807"/>
              <a:gd name="connsiteX3" fmla="*/ 200025 w 1787525"/>
              <a:gd name="connsiteY3" fmla="*/ 401642 h 428807"/>
              <a:gd name="connsiteX4" fmla="*/ 257175 w 1787525"/>
              <a:gd name="connsiteY4" fmla="*/ 341317 h 428807"/>
              <a:gd name="connsiteX5" fmla="*/ 311150 w 1787525"/>
              <a:gd name="connsiteY5" fmla="*/ 296867 h 428807"/>
              <a:gd name="connsiteX6" fmla="*/ 317500 w 1787525"/>
              <a:gd name="connsiteY6" fmla="*/ 242892 h 428807"/>
              <a:gd name="connsiteX7" fmla="*/ 349250 w 1787525"/>
              <a:gd name="connsiteY7" fmla="*/ 195267 h 428807"/>
              <a:gd name="connsiteX8" fmla="*/ 422275 w 1787525"/>
              <a:gd name="connsiteY8" fmla="*/ 150817 h 428807"/>
              <a:gd name="connsiteX9" fmla="*/ 520700 w 1787525"/>
              <a:gd name="connsiteY9" fmla="*/ 131767 h 428807"/>
              <a:gd name="connsiteX10" fmla="*/ 612775 w 1787525"/>
              <a:gd name="connsiteY10" fmla="*/ 131767 h 428807"/>
              <a:gd name="connsiteX11" fmla="*/ 701675 w 1787525"/>
              <a:gd name="connsiteY11" fmla="*/ 128592 h 428807"/>
              <a:gd name="connsiteX12" fmla="*/ 847725 w 1787525"/>
              <a:gd name="connsiteY12" fmla="*/ 103192 h 428807"/>
              <a:gd name="connsiteX13" fmla="*/ 980282 w 1787525"/>
              <a:gd name="connsiteY13" fmla="*/ 66680 h 428807"/>
              <a:gd name="connsiteX14" fmla="*/ 1127918 w 1787525"/>
              <a:gd name="connsiteY14" fmla="*/ 39692 h 428807"/>
              <a:gd name="connsiteX15" fmla="*/ 1254919 w 1787525"/>
              <a:gd name="connsiteY15" fmla="*/ 15879 h 428807"/>
              <a:gd name="connsiteX16" fmla="*/ 1324770 w 1787525"/>
              <a:gd name="connsiteY16" fmla="*/ 2385 h 428807"/>
              <a:gd name="connsiteX17" fmla="*/ 1358106 w 1787525"/>
              <a:gd name="connsiteY17" fmla="*/ 24611 h 428807"/>
              <a:gd name="connsiteX18" fmla="*/ 1427162 w 1787525"/>
              <a:gd name="connsiteY18" fmla="*/ 5 h 428807"/>
              <a:gd name="connsiteX19" fmla="*/ 1479550 w 1787525"/>
              <a:gd name="connsiteY19" fmla="*/ 26992 h 428807"/>
              <a:gd name="connsiteX20" fmla="*/ 1520825 w 1787525"/>
              <a:gd name="connsiteY20" fmla="*/ 30167 h 428807"/>
              <a:gd name="connsiteX21" fmla="*/ 1571625 w 1787525"/>
              <a:gd name="connsiteY21" fmla="*/ 1592 h 428807"/>
              <a:gd name="connsiteX22" fmla="*/ 1654175 w 1787525"/>
              <a:gd name="connsiteY22" fmla="*/ 20642 h 428807"/>
              <a:gd name="connsiteX23" fmla="*/ 1787525 w 1787525"/>
              <a:gd name="connsiteY23" fmla="*/ 68267 h 428807"/>
              <a:gd name="connsiteX0" fmla="*/ 0 w 1787525"/>
              <a:gd name="connsiteY0" fmla="*/ 354018 h 428808"/>
              <a:gd name="connsiteX1" fmla="*/ 104775 w 1787525"/>
              <a:gd name="connsiteY1" fmla="*/ 423868 h 428808"/>
              <a:gd name="connsiteX2" fmla="*/ 158750 w 1787525"/>
              <a:gd name="connsiteY2" fmla="*/ 420693 h 428808"/>
              <a:gd name="connsiteX3" fmla="*/ 200025 w 1787525"/>
              <a:gd name="connsiteY3" fmla="*/ 401643 h 428808"/>
              <a:gd name="connsiteX4" fmla="*/ 257175 w 1787525"/>
              <a:gd name="connsiteY4" fmla="*/ 341318 h 428808"/>
              <a:gd name="connsiteX5" fmla="*/ 311150 w 1787525"/>
              <a:gd name="connsiteY5" fmla="*/ 296868 h 428808"/>
              <a:gd name="connsiteX6" fmla="*/ 317500 w 1787525"/>
              <a:gd name="connsiteY6" fmla="*/ 242893 h 428808"/>
              <a:gd name="connsiteX7" fmla="*/ 349250 w 1787525"/>
              <a:gd name="connsiteY7" fmla="*/ 195268 h 428808"/>
              <a:gd name="connsiteX8" fmla="*/ 422275 w 1787525"/>
              <a:gd name="connsiteY8" fmla="*/ 150818 h 428808"/>
              <a:gd name="connsiteX9" fmla="*/ 520700 w 1787525"/>
              <a:gd name="connsiteY9" fmla="*/ 131768 h 428808"/>
              <a:gd name="connsiteX10" fmla="*/ 612775 w 1787525"/>
              <a:gd name="connsiteY10" fmla="*/ 131768 h 428808"/>
              <a:gd name="connsiteX11" fmla="*/ 701675 w 1787525"/>
              <a:gd name="connsiteY11" fmla="*/ 128593 h 428808"/>
              <a:gd name="connsiteX12" fmla="*/ 847725 w 1787525"/>
              <a:gd name="connsiteY12" fmla="*/ 103193 h 428808"/>
              <a:gd name="connsiteX13" fmla="*/ 980282 w 1787525"/>
              <a:gd name="connsiteY13" fmla="*/ 66681 h 428808"/>
              <a:gd name="connsiteX14" fmla="*/ 1127918 w 1787525"/>
              <a:gd name="connsiteY14" fmla="*/ 39693 h 428808"/>
              <a:gd name="connsiteX15" fmla="*/ 1254919 w 1787525"/>
              <a:gd name="connsiteY15" fmla="*/ 15880 h 428808"/>
              <a:gd name="connsiteX16" fmla="*/ 1324770 w 1787525"/>
              <a:gd name="connsiteY16" fmla="*/ 2386 h 428808"/>
              <a:gd name="connsiteX17" fmla="*/ 1343025 w 1787525"/>
              <a:gd name="connsiteY17" fmla="*/ 40488 h 428808"/>
              <a:gd name="connsiteX18" fmla="*/ 1358106 w 1787525"/>
              <a:gd name="connsiteY18" fmla="*/ 24612 h 428808"/>
              <a:gd name="connsiteX19" fmla="*/ 1427162 w 1787525"/>
              <a:gd name="connsiteY19" fmla="*/ 6 h 428808"/>
              <a:gd name="connsiteX20" fmla="*/ 1479550 w 1787525"/>
              <a:gd name="connsiteY20" fmla="*/ 26993 h 428808"/>
              <a:gd name="connsiteX21" fmla="*/ 1520825 w 1787525"/>
              <a:gd name="connsiteY21" fmla="*/ 30168 h 428808"/>
              <a:gd name="connsiteX22" fmla="*/ 1571625 w 1787525"/>
              <a:gd name="connsiteY22" fmla="*/ 1593 h 428808"/>
              <a:gd name="connsiteX23" fmla="*/ 1654175 w 1787525"/>
              <a:gd name="connsiteY23" fmla="*/ 20643 h 428808"/>
              <a:gd name="connsiteX24" fmla="*/ 1787525 w 1787525"/>
              <a:gd name="connsiteY24" fmla="*/ 68268 h 428808"/>
              <a:gd name="connsiteX0" fmla="*/ 0 w 1787525"/>
              <a:gd name="connsiteY0" fmla="*/ 354056 h 428846"/>
              <a:gd name="connsiteX1" fmla="*/ 104775 w 1787525"/>
              <a:gd name="connsiteY1" fmla="*/ 423906 h 428846"/>
              <a:gd name="connsiteX2" fmla="*/ 158750 w 1787525"/>
              <a:gd name="connsiteY2" fmla="*/ 420731 h 428846"/>
              <a:gd name="connsiteX3" fmla="*/ 200025 w 1787525"/>
              <a:gd name="connsiteY3" fmla="*/ 401681 h 428846"/>
              <a:gd name="connsiteX4" fmla="*/ 257175 w 1787525"/>
              <a:gd name="connsiteY4" fmla="*/ 341356 h 428846"/>
              <a:gd name="connsiteX5" fmla="*/ 311150 w 1787525"/>
              <a:gd name="connsiteY5" fmla="*/ 296906 h 428846"/>
              <a:gd name="connsiteX6" fmla="*/ 317500 w 1787525"/>
              <a:gd name="connsiteY6" fmla="*/ 242931 h 428846"/>
              <a:gd name="connsiteX7" fmla="*/ 349250 w 1787525"/>
              <a:gd name="connsiteY7" fmla="*/ 195306 h 428846"/>
              <a:gd name="connsiteX8" fmla="*/ 422275 w 1787525"/>
              <a:gd name="connsiteY8" fmla="*/ 150856 h 428846"/>
              <a:gd name="connsiteX9" fmla="*/ 520700 w 1787525"/>
              <a:gd name="connsiteY9" fmla="*/ 131806 h 428846"/>
              <a:gd name="connsiteX10" fmla="*/ 612775 w 1787525"/>
              <a:gd name="connsiteY10" fmla="*/ 131806 h 428846"/>
              <a:gd name="connsiteX11" fmla="*/ 701675 w 1787525"/>
              <a:gd name="connsiteY11" fmla="*/ 128631 h 428846"/>
              <a:gd name="connsiteX12" fmla="*/ 847725 w 1787525"/>
              <a:gd name="connsiteY12" fmla="*/ 103231 h 428846"/>
              <a:gd name="connsiteX13" fmla="*/ 980282 w 1787525"/>
              <a:gd name="connsiteY13" fmla="*/ 66719 h 428846"/>
              <a:gd name="connsiteX14" fmla="*/ 1127918 w 1787525"/>
              <a:gd name="connsiteY14" fmla="*/ 39731 h 428846"/>
              <a:gd name="connsiteX15" fmla="*/ 1254919 w 1787525"/>
              <a:gd name="connsiteY15" fmla="*/ 15918 h 428846"/>
              <a:gd name="connsiteX16" fmla="*/ 1324770 w 1787525"/>
              <a:gd name="connsiteY16" fmla="*/ 2424 h 428846"/>
              <a:gd name="connsiteX17" fmla="*/ 1343025 w 1787525"/>
              <a:gd name="connsiteY17" fmla="*/ 40526 h 428846"/>
              <a:gd name="connsiteX18" fmla="*/ 1367631 w 1787525"/>
              <a:gd name="connsiteY18" fmla="*/ 34175 h 428846"/>
              <a:gd name="connsiteX19" fmla="*/ 1427162 w 1787525"/>
              <a:gd name="connsiteY19" fmla="*/ 44 h 428846"/>
              <a:gd name="connsiteX20" fmla="*/ 1479550 w 1787525"/>
              <a:gd name="connsiteY20" fmla="*/ 27031 h 428846"/>
              <a:gd name="connsiteX21" fmla="*/ 1520825 w 1787525"/>
              <a:gd name="connsiteY21" fmla="*/ 30206 h 428846"/>
              <a:gd name="connsiteX22" fmla="*/ 1571625 w 1787525"/>
              <a:gd name="connsiteY22" fmla="*/ 1631 h 428846"/>
              <a:gd name="connsiteX23" fmla="*/ 1654175 w 1787525"/>
              <a:gd name="connsiteY23" fmla="*/ 20681 h 428846"/>
              <a:gd name="connsiteX24" fmla="*/ 1787525 w 1787525"/>
              <a:gd name="connsiteY24" fmla="*/ 68306 h 428846"/>
              <a:gd name="connsiteX0" fmla="*/ 0 w 1787525"/>
              <a:gd name="connsiteY0" fmla="*/ 352599 h 427389"/>
              <a:gd name="connsiteX1" fmla="*/ 104775 w 1787525"/>
              <a:gd name="connsiteY1" fmla="*/ 422449 h 427389"/>
              <a:gd name="connsiteX2" fmla="*/ 158750 w 1787525"/>
              <a:gd name="connsiteY2" fmla="*/ 419274 h 427389"/>
              <a:gd name="connsiteX3" fmla="*/ 200025 w 1787525"/>
              <a:gd name="connsiteY3" fmla="*/ 400224 h 427389"/>
              <a:gd name="connsiteX4" fmla="*/ 257175 w 1787525"/>
              <a:gd name="connsiteY4" fmla="*/ 339899 h 427389"/>
              <a:gd name="connsiteX5" fmla="*/ 311150 w 1787525"/>
              <a:gd name="connsiteY5" fmla="*/ 295449 h 427389"/>
              <a:gd name="connsiteX6" fmla="*/ 317500 w 1787525"/>
              <a:gd name="connsiteY6" fmla="*/ 241474 h 427389"/>
              <a:gd name="connsiteX7" fmla="*/ 349250 w 1787525"/>
              <a:gd name="connsiteY7" fmla="*/ 193849 h 427389"/>
              <a:gd name="connsiteX8" fmla="*/ 422275 w 1787525"/>
              <a:gd name="connsiteY8" fmla="*/ 149399 h 427389"/>
              <a:gd name="connsiteX9" fmla="*/ 520700 w 1787525"/>
              <a:gd name="connsiteY9" fmla="*/ 130349 h 427389"/>
              <a:gd name="connsiteX10" fmla="*/ 612775 w 1787525"/>
              <a:gd name="connsiteY10" fmla="*/ 130349 h 427389"/>
              <a:gd name="connsiteX11" fmla="*/ 701675 w 1787525"/>
              <a:gd name="connsiteY11" fmla="*/ 127174 h 427389"/>
              <a:gd name="connsiteX12" fmla="*/ 847725 w 1787525"/>
              <a:gd name="connsiteY12" fmla="*/ 101774 h 427389"/>
              <a:gd name="connsiteX13" fmla="*/ 980282 w 1787525"/>
              <a:gd name="connsiteY13" fmla="*/ 65262 h 427389"/>
              <a:gd name="connsiteX14" fmla="*/ 1127918 w 1787525"/>
              <a:gd name="connsiteY14" fmla="*/ 38274 h 427389"/>
              <a:gd name="connsiteX15" fmla="*/ 1254919 w 1787525"/>
              <a:gd name="connsiteY15" fmla="*/ 14461 h 427389"/>
              <a:gd name="connsiteX16" fmla="*/ 1324770 w 1787525"/>
              <a:gd name="connsiteY16" fmla="*/ 967 h 427389"/>
              <a:gd name="connsiteX17" fmla="*/ 1343025 w 1787525"/>
              <a:gd name="connsiteY17" fmla="*/ 39069 h 427389"/>
              <a:gd name="connsiteX18" fmla="*/ 1367631 w 1787525"/>
              <a:gd name="connsiteY18" fmla="*/ 32718 h 427389"/>
              <a:gd name="connsiteX19" fmla="*/ 1427162 w 1787525"/>
              <a:gd name="connsiteY19" fmla="*/ 31924 h 427389"/>
              <a:gd name="connsiteX20" fmla="*/ 1479550 w 1787525"/>
              <a:gd name="connsiteY20" fmla="*/ 25574 h 427389"/>
              <a:gd name="connsiteX21" fmla="*/ 1520825 w 1787525"/>
              <a:gd name="connsiteY21" fmla="*/ 28749 h 427389"/>
              <a:gd name="connsiteX22" fmla="*/ 1571625 w 1787525"/>
              <a:gd name="connsiteY22" fmla="*/ 174 h 427389"/>
              <a:gd name="connsiteX23" fmla="*/ 1654175 w 1787525"/>
              <a:gd name="connsiteY23" fmla="*/ 19224 h 427389"/>
              <a:gd name="connsiteX24" fmla="*/ 1787525 w 1787525"/>
              <a:gd name="connsiteY24" fmla="*/ 66849 h 427389"/>
              <a:gd name="connsiteX0" fmla="*/ 0 w 1787525"/>
              <a:gd name="connsiteY0" fmla="*/ 352599 h 427389"/>
              <a:gd name="connsiteX1" fmla="*/ 104775 w 1787525"/>
              <a:gd name="connsiteY1" fmla="*/ 422449 h 427389"/>
              <a:gd name="connsiteX2" fmla="*/ 158750 w 1787525"/>
              <a:gd name="connsiteY2" fmla="*/ 419274 h 427389"/>
              <a:gd name="connsiteX3" fmla="*/ 200025 w 1787525"/>
              <a:gd name="connsiteY3" fmla="*/ 400224 h 427389"/>
              <a:gd name="connsiteX4" fmla="*/ 257175 w 1787525"/>
              <a:gd name="connsiteY4" fmla="*/ 339899 h 427389"/>
              <a:gd name="connsiteX5" fmla="*/ 311150 w 1787525"/>
              <a:gd name="connsiteY5" fmla="*/ 295449 h 427389"/>
              <a:gd name="connsiteX6" fmla="*/ 317500 w 1787525"/>
              <a:gd name="connsiteY6" fmla="*/ 241474 h 427389"/>
              <a:gd name="connsiteX7" fmla="*/ 349250 w 1787525"/>
              <a:gd name="connsiteY7" fmla="*/ 193849 h 427389"/>
              <a:gd name="connsiteX8" fmla="*/ 422275 w 1787525"/>
              <a:gd name="connsiteY8" fmla="*/ 149399 h 427389"/>
              <a:gd name="connsiteX9" fmla="*/ 520700 w 1787525"/>
              <a:gd name="connsiteY9" fmla="*/ 130349 h 427389"/>
              <a:gd name="connsiteX10" fmla="*/ 612775 w 1787525"/>
              <a:gd name="connsiteY10" fmla="*/ 130349 h 427389"/>
              <a:gd name="connsiteX11" fmla="*/ 701675 w 1787525"/>
              <a:gd name="connsiteY11" fmla="*/ 127174 h 427389"/>
              <a:gd name="connsiteX12" fmla="*/ 847725 w 1787525"/>
              <a:gd name="connsiteY12" fmla="*/ 101774 h 427389"/>
              <a:gd name="connsiteX13" fmla="*/ 980282 w 1787525"/>
              <a:gd name="connsiteY13" fmla="*/ 65262 h 427389"/>
              <a:gd name="connsiteX14" fmla="*/ 1127918 w 1787525"/>
              <a:gd name="connsiteY14" fmla="*/ 38274 h 427389"/>
              <a:gd name="connsiteX15" fmla="*/ 1254919 w 1787525"/>
              <a:gd name="connsiteY15" fmla="*/ 14461 h 427389"/>
              <a:gd name="connsiteX16" fmla="*/ 1324770 w 1787525"/>
              <a:gd name="connsiteY16" fmla="*/ 967 h 427389"/>
              <a:gd name="connsiteX17" fmla="*/ 1343025 w 1787525"/>
              <a:gd name="connsiteY17" fmla="*/ 39069 h 427389"/>
              <a:gd name="connsiteX18" fmla="*/ 1427162 w 1787525"/>
              <a:gd name="connsiteY18" fmla="*/ 31924 h 427389"/>
              <a:gd name="connsiteX19" fmla="*/ 1479550 w 1787525"/>
              <a:gd name="connsiteY19" fmla="*/ 25574 h 427389"/>
              <a:gd name="connsiteX20" fmla="*/ 1520825 w 1787525"/>
              <a:gd name="connsiteY20" fmla="*/ 28749 h 427389"/>
              <a:gd name="connsiteX21" fmla="*/ 1571625 w 1787525"/>
              <a:gd name="connsiteY21" fmla="*/ 174 h 427389"/>
              <a:gd name="connsiteX22" fmla="*/ 1654175 w 1787525"/>
              <a:gd name="connsiteY22" fmla="*/ 19224 h 427389"/>
              <a:gd name="connsiteX23" fmla="*/ 1787525 w 1787525"/>
              <a:gd name="connsiteY23" fmla="*/ 66849 h 427389"/>
              <a:gd name="connsiteX0" fmla="*/ 0 w 1787525"/>
              <a:gd name="connsiteY0" fmla="*/ 352599 h 427389"/>
              <a:gd name="connsiteX1" fmla="*/ 104775 w 1787525"/>
              <a:gd name="connsiteY1" fmla="*/ 422449 h 427389"/>
              <a:gd name="connsiteX2" fmla="*/ 158750 w 1787525"/>
              <a:gd name="connsiteY2" fmla="*/ 419274 h 427389"/>
              <a:gd name="connsiteX3" fmla="*/ 200025 w 1787525"/>
              <a:gd name="connsiteY3" fmla="*/ 400224 h 427389"/>
              <a:gd name="connsiteX4" fmla="*/ 257175 w 1787525"/>
              <a:gd name="connsiteY4" fmla="*/ 339899 h 427389"/>
              <a:gd name="connsiteX5" fmla="*/ 311150 w 1787525"/>
              <a:gd name="connsiteY5" fmla="*/ 295449 h 427389"/>
              <a:gd name="connsiteX6" fmla="*/ 317500 w 1787525"/>
              <a:gd name="connsiteY6" fmla="*/ 241474 h 427389"/>
              <a:gd name="connsiteX7" fmla="*/ 349250 w 1787525"/>
              <a:gd name="connsiteY7" fmla="*/ 193849 h 427389"/>
              <a:gd name="connsiteX8" fmla="*/ 422275 w 1787525"/>
              <a:gd name="connsiteY8" fmla="*/ 149399 h 427389"/>
              <a:gd name="connsiteX9" fmla="*/ 520700 w 1787525"/>
              <a:gd name="connsiteY9" fmla="*/ 130349 h 427389"/>
              <a:gd name="connsiteX10" fmla="*/ 612775 w 1787525"/>
              <a:gd name="connsiteY10" fmla="*/ 130349 h 427389"/>
              <a:gd name="connsiteX11" fmla="*/ 701675 w 1787525"/>
              <a:gd name="connsiteY11" fmla="*/ 127174 h 427389"/>
              <a:gd name="connsiteX12" fmla="*/ 847725 w 1787525"/>
              <a:gd name="connsiteY12" fmla="*/ 101774 h 427389"/>
              <a:gd name="connsiteX13" fmla="*/ 980282 w 1787525"/>
              <a:gd name="connsiteY13" fmla="*/ 65262 h 427389"/>
              <a:gd name="connsiteX14" fmla="*/ 1127918 w 1787525"/>
              <a:gd name="connsiteY14" fmla="*/ 38274 h 427389"/>
              <a:gd name="connsiteX15" fmla="*/ 1254919 w 1787525"/>
              <a:gd name="connsiteY15" fmla="*/ 14461 h 427389"/>
              <a:gd name="connsiteX16" fmla="*/ 1324770 w 1787525"/>
              <a:gd name="connsiteY16" fmla="*/ 967 h 427389"/>
              <a:gd name="connsiteX17" fmla="*/ 1359694 w 1787525"/>
              <a:gd name="connsiteY17" fmla="*/ 36688 h 427389"/>
              <a:gd name="connsiteX18" fmla="*/ 1427162 w 1787525"/>
              <a:gd name="connsiteY18" fmla="*/ 31924 h 427389"/>
              <a:gd name="connsiteX19" fmla="*/ 1479550 w 1787525"/>
              <a:gd name="connsiteY19" fmla="*/ 25574 h 427389"/>
              <a:gd name="connsiteX20" fmla="*/ 1520825 w 1787525"/>
              <a:gd name="connsiteY20" fmla="*/ 28749 h 427389"/>
              <a:gd name="connsiteX21" fmla="*/ 1571625 w 1787525"/>
              <a:gd name="connsiteY21" fmla="*/ 174 h 427389"/>
              <a:gd name="connsiteX22" fmla="*/ 1654175 w 1787525"/>
              <a:gd name="connsiteY22" fmla="*/ 19224 h 427389"/>
              <a:gd name="connsiteX23" fmla="*/ 1787525 w 1787525"/>
              <a:gd name="connsiteY23" fmla="*/ 66849 h 427389"/>
              <a:gd name="connsiteX0" fmla="*/ 0 w 1787525"/>
              <a:gd name="connsiteY0" fmla="*/ 352599 h 427389"/>
              <a:gd name="connsiteX1" fmla="*/ 104775 w 1787525"/>
              <a:gd name="connsiteY1" fmla="*/ 422449 h 427389"/>
              <a:gd name="connsiteX2" fmla="*/ 158750 w 1787525"/>
              <a:gd name="connsiteY2" fmla="*/ 419274 h 427389"/>
              <a:gd name="connsiteX3" fmla="*/ 200025 w 1787525"/>
              <a:gd name="connsiteY3" fmla="*/ 400224 h 427389"/>
              <a:gd name="connsiteX4" fmla="*/ 257175 w 1787525"/>
              <a:gd name="connsiteY4" fmla="*/ 339899 h 427389"/>
              <a:gd name="connsiteX5" fmla="*/ 311150 w 1787525"/>
              <a:gd name="connsiteY5" fmla="*/ 295449 h 427389"/>
              <a:gd name="connsiteX6" fmla="*/ 317500 w 1787525"/>
              <a:gd name="connsiteY6" fmla="*/ 241474 h 427389"/>
              <a:gd name="connsiteX7" fmla="*/ 349250 w 1787525"/>
              <a:gd name="connsiteY7" fmla="*/ 193849 h 427389"/>
              <a:gd name="connsiteX8" fmla="*/ 422275 w 1787525"/>
              <a:gd name="connsiteY8" fmla="*/ 149399 h 427389"/>
              <a:gd name="connsiteX9" fmla="*/ 520700 w 1787525"/>
              <a:gd name="connsiteY9" fmla="*/ 130349 h 427389"/>
              <a:gd name="connsiteX10" fmla="*/ 612775 w 1787525"/>
              <a:gd name="connsiteY10" fmla="*/ 130349 h 427389"/>
              <a:gd name="connsiteX11" fmla="*/ 701675 w 1787525"/>
              <a:gd name="connsiteY11" fmla="*/ 127174 h 427389"/>
              <a:gd name="connsiteX12" fmla="*/ 847725 w 1787525"/>
              <a:gd name="connsiteY12" fmla="*/ 101774 h 427389"/>
              <a:gd name="connsiteX13" fmla="*/ 980282 w 1787525"/>
              <a:gd name="connsiteY13" fmla="*/ 65262 h 427389"/>
              <a:gd name="connsiteX14" fmla="*/ 1127918 w 1787525"/>
              <a:gd name="connsiteY14" fmla="*/ 38274 h 427389"/>
              <a:gd name="connsiteX15" fmla="*/ 1254919 w 1787525"/>
              <a:gd name="connsiteY15" fmla="*/ 14461 h 427389"/>
              <a:gd name="connsiteX16" fmla="*/ 1324770 w 1787525"/>
              <a:gd name="connsiteY16" fmla="*/ 967 h 427389"/>
              <a:gd name="connsiteX17" fmla="*/ 1383506 w 1787525"/>
              <a:gd name="connsiteY17" fmla="*/ 34307 h 427389"/>
              <a:gd name="connsiteX18" fmla="*/ 1427162 w 1787525"/>
              <a:gd name="connsiteY18" fmla="*/ 31924 h 427389"/>
              <a:gd name="connsiteX19" fmla="*/ 1479550 w 1787525"/>
              <a:gd name="connsiteY19" fmla="*/ 25574 h 427389"/>
              <a:gd name="connsiteX20" fmla="*/ 1520825 w 1787525"/>
              <a:gd name="connsiteY20" fmla="*/ 28749 h 427389"/>
              <a:gd name="connsiteX21" fmla="*/ 1571625 w 1787525"/>
              <a:gd name="connsiteY21" fmla="*/ 174 h 427389"/>
              <a:gd name="connsiteX22" fmla="*/ 1654175 w 1787525"/>
              <a:gd name="connsiteY22" fmla="*/ 19224 h 427389"/>
              <a:gd name="connsiteX23" fmla="*/ 1787525 w 1787525"/>
              <a:gd name="connsiteY23" fmla="*/ 66849 h 427389"/>
              <a:gd name="connsiteX0" fmla="*/ 0 w 1787525"/>
              <a:gd name="connsiteY0" fmla="*/ 352439 h 427229"/>
              <a:gd name="connsiteX1" fmla="*/ 104775 w 1787525"/>
              <a:gd name="connsiteY1" fmla="*/ 422289 h 427229"/>
              <a:gd name="connsiteX2" fmla="*/ 158750 w 1787525"/>
              <a:gd name="connsiteY2" fmla="*/ 419114 h 427229"/>
              <a:gd name="connsiteX3" fmla="*/ 200025 w 1787525"/>
              <a:gd name="connsiteY3" fmla="*/ 400064 h 427229"/>
              <a:gd name="connsiteX4" fmla="*/ 257175 w 1787525"/>
              <a:gd name="connsiteY4" fmla="*/ 339739 h 427229"/>
              <a:gd name="connsiteX5" fmla="*/ 311150 w 1787525"/>
              <a:gd name="connsiteY5" fmla="*/ 295289 h 427229"/>
              <a:gd name="connsiteX6" fmla="*/ 317500 w 1787525"/>
              <a:gd name="connsiteY6" fmla="*/ 241314 h 427229"/>
              <a:gd name="connsiteX7" fmla="*/ 349250 w 1787525"/>
              <a:gd name="connsiteY7" fmla="*/ 193689 h 427229"/>
              <a:gd name="connsiteX8" fmla="*/ 422275 w 1787525"/>
              <a:gd name="connsiteY8" fmla="*/ 149239 h 427229"/>
              <a:gd name="connsiteX9" fmla="*/ 520700 w 1787525"/>
              <a:gd name="connsiteY9" fmla="*/ 130189 h 427229"/>
              <a:gd name="connsiteX10" fmla="*/ 612775 w 1787525"/>
              <a:gd name="connsiteY10" fmla="*/ 130189 h 427229"/>
              <a:gd name="connsiteX11" fmla="*/ 701675 w 1787525"/>
              <a:gd name="connsiteY11" fmla="*/ 127014 h 427229"/>
              <a:gd name="connsiteX12" fmla="*/ 847725 w 1787525"/>
              <a:gd name="connsiteY12" fmla="*/ 101614 h 427229"/>
              <a:gd name="connsiteX13" fmla="*/ 980282 w 1787525"/>
              <a:gd name="connsiteY13" fmla="*/ 65102 h 427229"/>
              <a:gd name="connsiteX14" fmla="*/ 1127918 w 1787525"/>
              <a:gd name="connsiteY14" fmla="*/ 38114 h 427229"/>
              <a:gd name="connsiteX15" fmla="*/ 1254919 w 1787525"/>
              <a:gd name="connsiteY15" fmla="*/ 14301 h 427229"/>
              <a:gd name="connsiteX16" fmla="*/ 1324770 w 1787525"/>
              <a:gd name="connsiteY16" fmla="*/ 807 h 427229"/>
              <a:gd name="connsiteX17" fmla="*/ 1383506 w 1787525"/>
              <a:gd name="connsiteY17" fmla="*/ 34147 h 427229"/>
              <a:gd name="connsiteX18" fmla="*/ 1427162 w 1787525"/>
              <a:gd name="connsiteY18" fmla="*/ 31764 h 427229"/>
              <a:gd name="connsiteX19" fmla="*/ 1479550 w 1787525"/>
              <a:gd name="connsiteY19" fmla="*/ 25414 h 427229"/>
              <a:gd name="connsiteX20" fmla="*/ 1523206 w 1787525"/>
              <a:gd name="connsiteY20" fmla="*/ 21445 h 427229"/>
              <a:gd name="connsiteX21" fmla="*/ 1571625 w 1787525"/>
              <a:gd name="connsiteY21" fmla="*/ 14 h 427229"/>
              <a:gd name="connsiteX22" fmla="*/ 1654175 w 1787525"/>
              <a:gd name="connsiteY22" fmla="*/ 19064 h 427229"/>
              <a:gd name="connsiteX23" fmla="*/ 1787525 w 1787525"/>
              <a:gd name="connsiteY23" fmla="*/ 66689 h 427229"/>
              <a:gd name="connsiteX0" fmla="*/ 0 w 1787525"/>
              <a:gd name="connsiteY0" fmla="*/ 352439 h 427229"/>
              <a:gd name="connsiteX1" fmla="*/ 104775 w 1787525"/>
              <a:gd name="connsiteY1" fmla="*/ 422289 h 427229"/>
              <a:gd name="connsiteX2" fmla="*/ 158750 w 1787525"/>
              <a:gd name="connsiteY2" fmla="*/ 419114 h 427229"/>
              <a:gd name="connsiteX3" fmla="*/ 200025 w 1787525"/>
              <a:gd name="connsiteY3" fmla="*/ 400064 h 427229"/>
              <a:gd name="connsiteX4" fmla="*/ 311150 w 1787525"/>
              <a:gd name="connsiteY4" fmla="*/ 295289 h 427229"/>
              <a:gd name="connsiteX5" fmla="*/ 317500 w 1787525"/>
              <a:gd name="connsiteY5" fmla="*/ 241314 h 427229"/>
              <a:gd name="connsiteX6" fmla="*/ 349250 w 1787525"/>
              <a:gd name="connsiteY6" fmla="*/ 193689 h 427229"/>
              <a:gd name="connsiteX7" fmla="*/ 422275 w 1787525"/>
              <a:gd name="connsiteY7" fmla="*/ 149239 h 427229"/>
              <a:gd name="connsiteX8" fmla="*/ 520700 w 1787525"/>
              <a:gd name="connsiteY8" fmla="*/ 130189 h 427229"/>
              <a:gd name="connsiteX9" fmla="*/ 612775 w 1787525"/>
              <a:gd name="connsiteY9" fmla="*/ 130189 h 427229"/>
              <a:gd name="connsiteX10" fmla="*/ 701675 w 1787525"/>
              <a:gd name="connsiteY10" fmla="*/ 127014 h 427229"/>
              <a:gd name="connsiteX11" fmla="*/ 847725 w 1787525"/>
              <a:gd name="connsiteY11" fmla="*/ 101614 h 427229"/>
              <a:gd name="connsiteX12" fmla="*/ 980282 w 1787525"/>
              <a:gd name="connsiteY12" fmla="*/ 65102 h 427229"/>
              <a:gd name="connsiteX13" fmla="*/ 1127918 w 1787525"/>
              <a:gd name="connsiteY13" fmla="*/ 38114 h 427229"/>
              <a:gd name="connsiteX14" fmla="*/ 1254919 w 1787525"/>
              <a:gd name="connsiteY14" fmla="*/ 14301 h 427229"/>
              <a:gd name="connsiteX15" fmla="*/ 1324770 w 1787525"/>
              <a:gd name="connsiteY15" fmla="*/ 807 h 427229"/>
              <a:gd name="connsiteX16" fmla="*/ 1383506 w 1787525"/>
              <a:gd name="connsiteY16" fmla="*/ 34147 h 427229"/>
              <a:gd name="connsiteX17" fmla="*/ 1427162 w 1787525"/>
              <a:gd name="connsiteY17" fmla="*/ 31764 h 427229"/>
              <a:gd name="connsiteX18" fmla="*/ 1479550 w 1787525"/>
              <a:gd name="connsiteY18" fmla="*/ 25414 h 427229"/>
              <a:gd name="connsiteX19" fmla="*/ 1523206 w 1787525"/>
              <a:gd name="connsiteY19" fmla="*/ 21445 h 427229"/>
              <a:gd name="connsiteX20" fmla="*/ 1571625 w 1787525"/>
              <a:gd name="connsiteY20" fmla="*/ 14 h 427229"/>
              <a:gd name="connsiteX21" fmla="*/ 1654175 w 1787525"/>
              <a:gd name="connsiteY21" fmla="*/ 19064 h 427229"/>
              <a:gd name="connsiteX22" fmla="*/ 1787525 w 1787525"/>
              <a:gd name="connsiteY22" fmla="*/ 66689 h 427229"/>
              <a:gd name="connsiteX0" fmla="*/ 0 w 1787525"/>
              <a:gd name="connsiteY0" fmla="*/ 352439 h 427229"/>
              <a:gd name="connsiteX1" fmla="*/ 104775 w 1787525"/>
              <a:gd name="connsiteY1" fmla="*/ 422289 h 427229"/>
              <a:gd name="connsiteX2" fmla="*/ 158750 w 1787525"/>
              <a:gd name="connsiteY2" fmla="*/ 419114 h 427229"/>
              <a:gd name="connsiteX3" fmla="*/ 200025 w 1787525"/>
              <a:gd name="connsiteY3" fmla="*/ 400064 h 427229"/>
              <a:gd name="connsiteX4" fmla="*/ 317500 w 1787525"/>
              <a:gd name="connsiteY4" fmla="*/ 241314 h 427229"/>
              <a:gd name="connsiteX5" fmla="*/ 349250 w 1787525"/>
              <a:gd name="connsiteY5" fmla="*/ 193689 h 427229"/>
              <a:gd name="connsiteX6" fmla="*/ 422275 w 1787525"/>
              <a:gd name="connsiteY6" fmla="*/ 149239 h 427229"/>
              <a:gd name="connsiteX7" fmla="*/ 520700 w 1787525"/>
              <a:gd name="connsiteY7" fmla="*/ 130189 h 427229"/>
              <a:gd name="connsiteX8" fmla="*/ 612775 w 1787525"/>
              <a:gd name="connsiteY8" fmla="*/ 130189 h 427229"/>
              <a:gd name="connsiteX9" fmla="*/ 701675 w 1787525"/>
              <a:gd name="connsiteY9" fmla="*/ 127014 h 427229"/>
              <a:gd name="connsiteX10" fmla="*/ 847725 w 1787525"/>
              <a:gd name="connsiteY10" fmla="*/ 101614 h 427229"/>
              <a:gd name="connsiteX11" fmla="*/ 980282 w 1787525"/>
              <a:gd name="connsiteY11" fmla="*/ 65102 h 427229"/>
              <a:gd name="connsiteX12" fmla="*/ 1127918 w 1787525"/>
              <a:gd name="connsiteY12" fmla="*/ 38114 h 427229"/>
              <a:gd name="connsiteX13" fmla="*/ 1254919 w 1787525"/>
              <a:gd name="connsiteY13" fmla="*/ 14301 h 427229"/>
              <a:gd name="connsiteX14" fmla="*/ 1324770 w 1787525"/>
              <a:gd name="connsiteY14" fmla="*/ 807 h 427229"/>
              <a:gd name="connsiteX15" fmla="*/ 1383506 w 1787525"/>
              <a:gd name="connsiteY15" fmla="*/ 34147 h 427229"/>
              <a:gd name="connsiteX16" fmla="*/ 1427162 w 1787525"/>
              <a:gd name="connsiteY16" fmla="*/ 31764 h 427229"/>
              <a:gd name="connsiteX17" fmla="*/ 1479550 w 1787525"/>
              <a:gd name="connsiteY17" fmla="*/ 25414 h 427229"/>
              <a:gd name="connsiteX18" fmla="*/ 1523206 w 1787525"/>
              <a:gd name="connsiteY18" fmla="*/ 21445 h 427229"/>
              <a:gd name="connsiteX19" fmla="*/ 1571625 w 1787525"/>
              <a:gd name="connsiteY19" fmla="*/ 14 h 427229"/>
              <a:gd name="connsiteX20" fmla="*/ 1654175 w 1787525"/>
              <a:gd name="connsiteY20" fmla="*/ 19064 h 427229"/>
              <a:gd name="connsiteX21" fmla="*/ 1787525 w 1787525"/>
              <a:gd name="connsiteY21" fmla="*/ 66689 h 427229"/>
              <a:gd name="connsiteX0" fmla="*/ 0 w 1787525"/>
              <a:gd name="connsiteY0" fmla="*/ 352439 h 427229"/>
              <a:gd name="connsiteX1" fmla="*/ 104775 w 1787525"/>
              <a:gd name="connsiteY1" fmla="*/ 422289 h 427229"/>
              <a:gd name="connsiteX2" fmla="*/ 158750 w 1787525"/>
              <a:gd name="connsiteY2" fmla="*/ 419114 h 427229"/>
              <a:gd name="connsiteX3" fmla="*/ 200025 w 1787525"/>
              <a:gd name="connsiteY3" fmla="*/ 400064 h 427229"/>
              <a:gd name="connsiteX4" fmla="*/ 349250 w 1787525"/>
              <a:gd name="connsiteY4" fmla="*/ 193689 h 427229"/>
              <a:gd name="connsiteX5" fmla="*/ 422275 w 1787525"/>
              <a:gd name="connsiteY5" fmla="*/ 149239 h 427229"/>
              <a:gd name="connsiteX6" fmla="*/ 520700 w 1787525"/>
              <a:gd name="connsiteY6" fmla="*/ 130189 h 427229"/>
              <a:gd name="connsiteX7" fmla="*/ 612775 w 1787525"/>
              <a:gd name="connsiteY7" fmla="*/ 130189 h 427229"/>
              <a:gd name="connsiteX8" fmla="*/ 701675 w 1787525"/>
              <a:gd name="connsiteY8" fmla="*/ 127014 h 427229"/>
              <a:gd name="connsiteX9" fmla="*/ 847725 w 1787525"/>
              <a:gd name="connsiteY9" fmla="*/ 101614 h 427229"/>
              <a:gd name="connsiteX10" fmla="*/ 980282 w 1787525"/>
              <a:gd name="connsiteY10" fmla="*/ 65102 h 427229"/>
              <a:gd name="connsiteX11" fmla="*/ 1127918 w 1787525"/>
              <a:gd name="connsiteY11" fmla="*/ 38114 h 427229"/>
              <a:gd name="connsiteX12" fmla="*/ 1254919 w 1787525"/>
              <a:gd name="connsiteY12" fmla="*/ 14301 h 427229"/>
              <a:gd name="connsiteX13" fmla="*/ 1324770 w 1787525"/>
              <a:gd name="connsiteY13" fmla="*/ 807 h 427229"/>
              <a:gd name="connsiteX14" fmla="*/ 1383506 w 1787525"/>
              <a:gd name="connsiteY14" fmla="*/ 34147 h 427229"/>
              <a:gd name="connsiteX15" fmla="*/ 1427162 w 1787525"/>
              <a:gd name="connsiteY15" fmla="*/ 31764 h 427229"/>
              <a:gd name="connsiteX16" fmla="*/ 1479550 w 1787525"/>
              <a:gd name="connsiteY16" fmla="*/ 25414 h 427229"/>
              <a:gd name="connsiteX17" fmla="*/ 1523206 w 1787525"/>
              <a:gd name="connsiteY17" fmla="*/ 21445 h 427229"/>
              <a:gd name="connsiteX18" fmla="*/ 1571625 w 1787525"/>
              <a:gd name="connsiteY18" fmla="*/ 14 h 427229"/>
              <a:gd name="connsiteX19" fmla="*/ 1654175 w 1787525"/>
              <a:gd name="connsiteY19" fmla="*/ 19064 h 427229"/>
              <a:gd name="connsiteX20" fmla="*/ 1787525 w 1787525"/>
              <a:gd name="connsiteY20" fmla="*/ 66689 h 427229"/>
              <a:gd name="connsiteX0" fmla="*/ 0 w 1787525"/>
              <a:gd name="connsiteY0" fmla="*/ 352439 h 439897"/>
              <a:gd name="connsiteX1" fmla="*/ 104775 w 1787525"/>
              <a:gd name="connsiteY1" fmla="*/ 422289 h 439897"/>
              <a:gd name="connsiteX2" fmla="*/ 158750 w 1787525"/>
              <a:gd name="connsiteY2" fmla="*/ 419114 h 439897"/>
              <a:gd name="connsiteX3" fmla="*/ 349250 w 1787525"/>
              <a:gd name="connsiteY3" fmla="*/ 193689 h 439897"/>
              <a:gd name="connsiteX4" fmla="*/ 422275 w 1787525"/>
              <a:gd name="connsiteY4" fmla="*/ 149239 h 439897"/>
              <a:gd name="connsiteX5" fmla="*/ 520700 w 1787525"/>
              <a:gd name="connsiteY5" fmla="*/ 130189 h 439897"/>
              <a:gd name="connsiteX6" fmla="*/ 612775 w 1787525"/>
              <a:gd name="connsiteY6" fmla="*/ 130189 h 439897"/>
              <a:gd name="connsiteX7" fmla="*/ 701675 w 1787525"/>
              <a:gd name="connsiteY7" fmla="*/ 127014 h 439897"/>
              <a:gd name="connsiteX8" fmla="*/ 847725 w 1787525"/>
              <a:gd name="connsiteY8" fmla="*/ 101614 h 439897"/>
              <a:gd name="connsiteX9" fmla="*/ 980282 w 1787525"/>
              <a:gd name="connsiteY9" fmla="*/ 65102 h 439897"/>
              <a:gd name="connsiteX10" fmla="*/ 1127918 w 1787525"/>
              <a:gd name="connsiteY10" fmla="*/ 38114 h 439897"/>
              <a:gd name="connsiteX11" fmla="*/ 1254919 w 1787525"/>
              <a:gd name="connsiteY11" fmla="*/ 14301 h 439897"/>
              <a:gd name="connsiteX12" fmla="*/ 1324770 w 1787525"/>
              <a:gd name="connsiteY12" fmla="*/ 807 h 439897"/>
              <a:gd name="connsiteX13" fmla="*/ 1383506 w 1787525"/>
              <a:gd name="connsiteY13" fmla="*/ 34147 h 439897"/>
              <a:gd name="connsiteX14" fmla="*/ 1427162 w 1787525"/>
              <a:gd name="connsiteY14" fmla="*/ 31764 h 439897"/>
              <a:gd name="connsiteX15" fmla="*/ 1479550 w 1787525"/>
              <a:gd name="connsiteY15" fmla="*/ 25414 h 439897"/>
              <a:gd name="connsiteX16" fmla="*/ 1523206 w 1787525"/>
              <a:gd name="connsiteY16" fmla="*/ 21445 h 439897"/>
              <a:gd name="connsiteX17" fmla="*/ 1571625 w 1787525"/>
              <a:gd name="connsiteY17" fmla="*/ 14 h 439897"/>
              <a:gd name="connsiteX18" fmla="*/ 1654175 w 1787525"/>
              <a:gd name="connsiteY18" fmla="*/ 19064 h 439897"/>
              <a:gd name="connsiteX19" fmla="*/ 1787525 w 1787525"/>
              <a:gd name="connsiteY19" fmla="*/ 66689 h 439897"/>
              <a:gd name="connsiteX0" fmla="*/ 0 w 1787525"/>
              <a:gd name="connsiteY0" fmla="*/ 352439 h 428352"/>
              <a:gd name="connsiteX1" fmla="*/ 104775 w 1787525"/>
              <a:gd name="connsiteY1" fmla="*/ 422289 h 428352"/>
              <a:gd name="connsiteX2" fmla="*/ 349250 w 1787525"/>
              <a:gd name="connsiteY2" fmla="*/ 193689 h 428352"/>
              <a:gd name="connsiteX3" fmla="*/ 422275 w 1787525"/>
              <a:gd name="connsiteY3" fmla="*/ 149239 h 428352"/>
              <a:gd name="connsiteX4" fmla="*/ 520700 w 1787525"/>
              <a:gd name="connsiteY4" fmla="*/ 130189 h 428352"/>
              <a:gd name="connsiteX5" fmla="*/ 612775 w 1787525"/>
              <a:gd name="connsiteY5" fmla="*/ 130189 h 428352"/>
              <a:gd name="connsiteX6" fmla="*/ 701675 w 1787525"/>
              <a:gd name="connsiteY6" fmla="*/ 127014 h 428352"/>
              <a:gd name="connsiteX7" fmla="*/ 847725 w 1787525"/>
              <a:gd name="connsiteY7" fmla="*/ 101614 h 428352"/>
              <a:gd name="connsiteX8" fmla="*/ 980282 w 1787525"/>
              <a:gd name="connsiteY8" fmla="*/ 65102 h 428352"/>
              <a:gd name="connsiteX9" fmla="*/ 1127918 w 1787525"/>
              <a:gd name="connsiteY9" fmla="*/ 38114 h 428352"/>
              <a:gd name="connsiteX10" fmla="*/ 1254919 w 1787525"/>
              <a:gd name="connsiteY10" fmla="*/ 14301 h 428352"/>
              <a:gd name="connsiteX11" fmla="*/ 1324770 w 1787525"/>
              <a:gd name="connsiteY11" fmla="*/ 807 h 428352"/>
              <a:gd name="connsiteX12" fmla="*/ 1383506 w 1787525"/>
              <a:gd name="connsiteY12" fmla="*/ 34147 h 428352"/>
              <a:gd name="connsiteX13" fmla="*/ 1427162 w 1787525"/>
              <a:gd name="connsiteY13" fmla="*/ 31764 h 428352"/>
              <a:gd name="connsiteX14" fmla="*/ 1479550 w 1787525"/>
              <a:gd name="connsiteY14" fmla="*/ 25414 h 428352"/>
              <a:gd name="connsiteX15" fmla="*/ 1523206 w 1787525"/>
              <a:gd name="connsiteY15" fmla="*/ 21445 h 428352"/>
              <a:gd name="connsiteX16" fmla="*/ 1571625 w 1787525"/>
              <a:gd name="connsiteY16" fmla="*/ 14 h 428352"/>
              <a:gd name="connsiteX17" fmla="*/ 1654175 w 1787525"/>
              <a:gd name="connsiteY17" fmla="*/ 19064 h 428352"/>
              <a:gd name="connsiteX18" fmla="*/ 1787525 w 1787525"/>
              <a:gd name="connsiteY18" fmla="*/ 66689 h 428352"/>
              <a:gd name="connsiteX0" fmla="*/ 0 w 1787525"/>
              <a:gd name="connsiteY0" fmla="*/ 352439 h 587398"/>
              <a:gd name="connsiteX1" fmla="*/ 120273 w 1787525"/>
              <a:gd name="connsiteY1" fmla="*/ 585283 h 587398"/>
              <a:gd name="connsiteX2" fmla="*/ 349250 w 1787525"/>
              <a:gd name="connsiteY2" fmla="*/ 193689 h 587398"/>
              <a:gd name="connsiteX3" fmla="*/ 422275 w 1787525"/>
              <a:gd name="connsiteY3" fmla="*/ 149239 h 587398"/>
              <a:gd name="connsiteX4" fmla="*/ 520700 w 1787525"/>
              <a:gd name="connsiteY4" fmla="*/ 130189 h 587398"/>
              <a:gd name="connsiteX5" fmla="*/ 612775 w 1787525"/>
              <a:gd name="connsiteY5" fmla="*/ 130189 h 587398"/>
              <a:gd name="connsiteX6" fmla="*/ 701675 w 1787525"/>
              <a:gd name="connsiteY6" fmla="*/ 127014 h 587398"/>
              <a:gd name="connsiteX7" fmla="*/ 847725 w 1787525"/>
              <a:gd name="connsiteY7" fmla="*/ 101614 h 587398"/>
              <a:gd name="connsiteX8" fmla="*/ 980282 w 1787525"/>
              <a:gd name="connsiteY8" fmla="*/ 65102 h 587398"/>
              <a:gd name="connsiteX9" fmla="*/ 1127918 w 1787525"/>
              <a:gd name="connsiteY9" fmla="*/ 38114 h 587398"/>
              <a:gd name="connsiteX10" fmla="*/ 1254919 w 1787525"/>
              <a:gd name="connsiteY10" fmla="*/ 14301 h 587398"/>
              <a:gd name="connsiteX11" fmla="*/ 1324770 w 1787525"/>
              <a:gd name="connsiteY11" fmla="*/ 807 h 587398"/>
              <a:gd name="connsiteX12" fmla="*/ 1383506 w 1787525"/>
              <a:gd name="connsiteY12" fmla="*/ 34147 h 587398"/>
              <a:gd name="connsiteX13" fmla="*/ 1427162 w 1787525"/>
              <a:gd name="connsiteY13" fmla="*/ 31764 h 587398"/>
              <a:gd name="connsiteX14" fmla="*/ 1479550 w 1787525"/>
              <a:gd name="connsiteY14" fmla="*/ 25414 h 587398"/>
              <a:gd name="connsiteX15" fmla="*/ 1523206 w 1787525"/>
              <a:gd name="connsiteY15" fmla="*/ 21445 h 587398"/>
              <a:gd name="connsiteX16" fmla="*/ 1571625 w 1787525"/>
              <a:gd name="connsiteY16" fmla="*/ 14 h 587398"/>
              <a:gd name="connsiteX17" fmla="*/ 1654175 w 1787525"/>
              <a:gd name="connsiteY17" fmla="*/ 19064 h 587398"/>
              <a:gd name="connsiteX18" fmla="*/ 1787525 w 1787525"/>
              <a:gd name="connsiteY18" fmla="*/ 66689 h 587398"/>
              <a:gd name="connsiteX0" fmla="*/ 0 w 1772027"/>
              <a:gd name="connsiteY0" fmla="*/ 515402 h 601490"/>
              <a:gd name="connsiteX1" fmla="*/ 104775 w 1772027"/>
              <a:gd name="connsiteY1" fmla="*/ 585283 h 601490"/>
              <a:gd name="connsiteX2" fmla="*/ 333752 w 1772027"/>
              <a:gd name="connsiteY2" fmla="*/ 193689 h 601490"/>
              <a:gd name="connsiteX3" fmla="*/ 406777 w 1772027"/>
              <a:gd name="connsiteY3" fmla="*/ 149239 h 601490"/>
              <a:gd name="connsiteX4" fmla="*/ 505202 w 1772027"/>
              <a:gd name="connsiteY4" fmla="*/ 130189 h 601490"/>
              <a:gd name="connsiteX5" fmla="*/ 597277 w 1772027"/>
              <a:gd name="connsiteY5" fmla="*/ 130189 h 601490"/>
              <a:gd name="connsiteX6" fmla="*/ 686177 w 1772027"/>
              <a:gd name="connsiteY6" fmla="*/ 127014 h 601490"/>
              <a:gd name="connsiteX7" fmla="*/ 832227 w 1772027"/>
              <a:gd name="connsiteY7" fmla="*/ 101614 h 601490"/>
              <a:gd name="connsiteX8" fmla="*/ 964784 w 1772027"/>
              <a:gd name="connsiteY8" fmla="*/ 65102 h 601490"/>
              <a:gd name="connsiteX9" fmla="*/ 1112420 w 1772027"/>
              <a:gd name="connsiteY9" fmla="*/ 38114 h 601490"/>
              <a:gd name="connsiteX10" fmla="*/ 1239421 w 1772027"/>
              <a:gd name="connsiteY10" fmla="*/ 14301 h 601490"/>
              <a:gd name="connsiteX11" fmla="*/ 1309272 w 1772027"/>
              <a:gd name="connsiteY11" fmla="*/ 807 h 601490"/>
              <a:gd name="connsiteX12" fmla="*/ 1368008 w 1772027"/>
              <a:gd name="connsiteY12" fmla="*/ 34147 h 601490"/>
              <a:gd name="connsiteX13" fmla="*/ 1411664 w 1772027"/>
              <a:gd name="connsiteY13" fmla="*/ 31764 h 601490"/>
              <a:gd name="connsiteX14" fmla="*/ 1464052 w 1772027"/>
              <a:gd name="connsiteY14" fmla="*/ 25414 h 601490"/>
              <a:gd name="connsiteX15" fmla="*/ 1507708 w 1772027"/>
              <a:gd name="connsiteY15" fmla="*/ 21445 h 601490"/>
              <a:gd name="connsiteX16" fmla="*/ 1556127 w 1772027"/>
              <a:gd name="connsiteY16" fmla="*/ 14 h 601490"/>
              <a:gd name="connsiteX17" fmla="*/ 1638677 w 1772027"/>
              <a:gd name="connsiteY17" fmla="*/ 19064 h 601490"/>
              <a:gd name="connsiteX18" fmla="*/ 1772027 w 1772027"/>
              <a:gd name="connsiteY18" fmla="*/ 66689 h 601490"/>
              <a:gd name="connsiteX0" fmla="*/ 0 w 1772027"/>
              <a:gd name="connsiteY0" fmla="*/ 515402 h 613124"/>
              <a:gd name="connsiteX1" fmla="*/ 104775 w 1772027"/>
              <a:gd name="connsiteY1" fmla="*/ 585283 h 613124"/>
              <a:gd name="connsiteX2" fmla="*/ 333752 w 1772027"/>
              <a:gd name="connsiteY2" fmla="*/ 193689 h 613124"/>
              <a:gd name="connsiteX3" fmla="*/ 406777 w 1772027"/>
              <a:gd name="connsiteY3" fmla="*/ 149239 h 613124"/>
              <a:gd name="connsiteX4" fmla="*/ 505202 w 1772027"/>
              <a:gd name="connsiteY4" fmla="*/ 130189 h 613124"/>
              <a:gd name="connsiteX5" fmla="*/ 597277 w 1772027"/>
              <a:gd name="connsiteY5" fmla="*/ 130189 h 613124"/>
              <a:gd name="connsiteX6" fmla="*/ 686177 w 1772027"/>
              <a:gd name="connsiteY6" fmla="*/ 127014 h 613124"/>
              <a:gd name="connsiteX7" fmla="*/ 832227 w 1772027"/>
              <a:gd name="connsiteY7" fmla="*/ 101614 h 613124"/>
              <a:gd name="connsiteX8" fmla="*/ 964784 w 1772027"/>
              <a:gd name="connsiteY8" fmla="*/ 65102 h 613124"/>
              <a:gd name="connsiteX9" fmla="*/ 1112420 w 1772027"/>
              <a:gd name="connsiteY9" fmla="*/ 38114 h 613124"/>
              <a:gd name="connsiteX10" fmla="*/ 1239421 w 1772027"/>
              <a:gd name="connsiteY10" fmla="*/ 14301 h 613124"/>
              <a:gd name="connsiteX11" fmla="*/ 1309272 w 1772027"/>
              <a:gd name="connsiteY11" fmla="*/ 807 h 613124"/>
              <a:gd name="connsiteX12" fmla="*/ 1368008 w 1772027"/>
              <a:gd name="connsiteY12" fmla="*/ 34147 h 613124"/>
              <a:gd name="connsiteX13" fmla="*/ 1411664 w 1772027"/>
              <a:gd name="connsiteY13" fmla="*/ 31764 h 613124"/>
              <a:gd name="connsiteX14" fmla="*/ 1464052 w 1772027"/>
              <a:gd name="connsiteY14" fmla="*/ 25414 h 613124"/>
              <a:gd name="connsiteX15" fmla="*/ 1507708 w 1772027"/>
              <a:gd name="connsiteY15" fmla="*/ 21445 h 613124"/>
              <a:gd name="connsiteX16" fmla="*/ 1556127 w 1772027"/>
              <a:gd name="connsiteY16" fmla="*/ 14 h 613124"/>
              <a:gd name="connsiteX17" fmla="*/ 1638677 w 1772027"/>
              <a:gd name="connsiteY17" fmla="*/ 19064 h 613124"/>
              <a:gd name="connsiteX18" fmla="*/ 1772027 w 1772027"/>
              <a:gd name="connsiteY18" fmla="*/ 66689 h 613124"/>
              <a:gd name="connsiteX0" fmla="*/ 0 w 1772027"/>
              <a:gd name="connsiteY0" fmla="*/ 515402 h 619039"/>
              <a:gd name="connsiteX1" fmla="*/ 135772 w 1772027"/>
              <a:gd name="connsiteY1" fmla="*/ 593297 h 619039"/>
              <a:gd name="connsiteX2" fmla="*/ 333752 w 1772027"/>
              <a:gd name="connsiteY2" fmla="*/ 193689 h 619039"/>
              <a:gd name="connsiteX3" fmla="*/ 406777 w 1772027"/>
              <a:gd name="connsiteY3" fmla="*/ 149239 h 619039"/>
              <a:gd name="connsiteX4" fmla="*/ 505202 w 1772027"/>
              <a:gd name="connsiteY4" fmla="*/ 130189 h 619039"/>
              <a:gd name="connsiteX5" fmla="*/ 597277 w 1772027"/>
              <a:gd name="connsiteY5" fmla="*/ 130189 h 619039"/>
              <a:gd name="connsiteX6" fmla="*/ 686177 w 1772027"/>
              <a:gd name="connsiteY6" fmla="*/ 127014 h 619039"/>
              <a:gd name="connsiteX7" fmla="*/ 832227 w 1772027"/>
              <a:gd name="connsiteY7" fmla="*/ 101614 h 619039"/>
              <a:gd name="connsiteX8" fmla="*/ 964784 w 1772027"/>
              <a:gd name="connsiteY8" fmla="*/ 65102 h 619039"/>
              <a:gd name="connsiteX9" fmla="*/ 1112420 w 1772027"/>
              <a:gd name="connsiteY9" fmla="*/ 38114 h 619039"/>
              <a:gd name="connsiteX10" fmla="*/ 1239421 w 1772027"/>
              <a:gd name="connsiteY10" fmla="*/ 14301 h 619039"/>
              <a:gd name="connsiteX11" fmla="*/ 1309272 w 1772027"/>
              <a:gd name="connsiteY11" fmla="*/ 807 h 619039"/>
              <a:gd name="connsiteX12" fmla="*/ 1368008 w 1772027"/>
              <a:gd name="connsiteY12" fmla="*/ 34147 h 619039"/>
              <a:gd name="connsiteX13" fmla="*/ 1411664 w 1772027"/>
              <a:gd name="connsiteY13" fmla="*/ 31764 h 619039"/>
              <a:gd name="connsiteX14" fmla="*/ 1464052 w 1772027"/>
              <a:gd name="connsiteY14" fmla="*/ 25414 h 619039"/>
              <a:gd name="connsiteX15" fmla="*/ 1507708 w 1772027"/>
              <a:gd name="connsiteY15" fmla="*/ 21445 h 619039"/>
              <a:gd name="connsiteX16" fmla="*/ 1556127 w 1772027"/>
              <a:gd name="connsiteY16" fmla="*/ 14 h 619039"/>
              <a:gd name="connsiteX17" fmla="*/ 1638677 w 1772027"/>
              <a:gd name="connsiteY17" fmla="*/ 19064 h 619039"/>
              <a:gd name="connsiteX18" fmla="*/ 1772027 w 1772027"/>
              <a:gd name="connsiteY18" fmla="*/ 66689 h 619039"/>
              <a:gd name="connsiteX0" fmla="*/ 0 w 1772027"/>
              <a:gd name="connsiteY0" fmla="*/ 515402 h 660268"/>
              <a:gd name="connsiteX1" fmla="*/ 135772 w 1772027"/>
              <a:gd name="connsiteY1" fmla="*/ 593297 h 660268"/>
              <a:gd name="connsiteX2" fmla="*/ 333752 w 1772027"/>
              <a:gd name="connsiteY2" fmla="*/ 193689 h 660268"/>
              <a:gd name="connsiteX3" fmla="*/ 406777 w 1772027"/>
              <a:gd name="connsiteY3" fmla="*/ 149239 h 660268"/>
              <a:gd name="connsiteX4" fmla="*/ 505202 w 1772027"/>
              <a:gd name="connsiteY4" fmla="*/ 130189 h 660268"/>
              <a:gd name="connsiteX5" fmla="*/ 597277 w 1772027"/>
              <a:gd name="connsiteY5" fmla="*/ 130189 h 660268"/>
              <a:gd name="connsiteX6" fmla="*/ 686177 w 1772027"/>
              <a:gd name="connsiteY6" fmla="*/ 127014 h 660268"/>
              <a:gd name="connsiteX7" fmla="*/ 832227 w 1772027"/>
              <a:gd name="connsiteY7" fmla="*/ 101614 h 660268"/>
              <a:gd name="connsiteX8" fmla="*/ 964784 w 1772027"/>
              <a:gd name="connsiteY8" fmla="*/ 65102 h 660268"/>
              <a:gd name="connsiteX9" fmla="*/ 1112420 w 1772027"/>
              <a:gd name="connsiteY9" fmla="*/ 38114 h 660268"/>
              <a:gd name="connsiteX10" fmla="*/ 1239421 w 1772027"/>
              <a:gd name="connsiteY10" fmla="*/ 14301 h 660268"/>
              <a:gd name="connsiteX11" fmla="*/ 1309272 w 1772027"/>
              <a:gd name="connsiteY11" fmla="*/ 807 h 660268"/>
              <a:gd name="connsiteX12" fmla="*/ 1368008 w 1772027"/>
              <a:gd name="connsiteY12" fmla="*/ 34147 h 660268"/>
              <a:gd name="connsiteX13" fmla="*/ 1411664 w 1772027"/>
              <a:gd name="connsiteY13" fmla="*/ 31764 h 660268"/>
              <a:gd name="connsiteX14" fmla="*/ 1464052 w 1772027"/>
              <a:gd name="connsiteY14" fmla="*/ 25414 h 660268"/>
              <a:gd name="connsiteX15" fmla="*/ 1507708 w 1772027"/>
              <a:gd name="connsiteY15" fmla="*/ 21445 h 660268"/>
              <a:gd name="connsiteX16" fmla="*/ 1556127 w 1772027"/>
              <a:gd name="connsiteY16" fmla="*/ 14 h 660268"/>
              <a:gd name="connsiteX17" fmla="*/ 1638677 w 1772027"/>
              <a:gd name="connsiteY17" fmla="*/ 19064 h 660268"/>
              <a:gd name="connsiteX18" fmla="*/ 1772027 w 1772027"/>
              <a:gd name="connsiteY18" fmla="*/ 66689 h 660268"/>
              <a:gd name="connsiteX0" fmla="*/ 0 w 1772027"/>
              <a:gd name="connsiteY0" fmla="*/ 515402 h 629411"/>
              <a:gd name="connsiteX1" fmla="*/ 135772 w 1772027"/>
              <a:gd name="connsiteY1" fmla="*/ 593297 h 629411"/>
              <a:gd name="connsiteX2" fmla="*/ 333752 w 1772027"/>
              <a:gd name="connsiteY2" fmla="*/ 193689 h 629411"/>
              <a:gd name="connsiteX3" fmla="*/ 406777 w 1772027"/>
              <a:gd name="connsiteY3" fmla="*/ 149239 h 629411"/>
              <a:gd name="connsiteX4" fmla="*/ 505202 w 1772027"/>
              <a:gd name="connsiteY4" fmla="*/ 130189 h 629411"/>
              <a:gd name="connsiteX5" fmla="*/ 597277 w 1772027"/>
              <a:gd name="connsiteY5" fmla="*/ 130189 h 629411"/>
              <a:gd name="connsiteX6" fmla="*/ 686177 w 1772027"/>
              <a:gd name="connsiteY6" fmla="*/ 127014 h 629411"/>
              <a:gd name="connsiteX7" fmla="*/ 832227 w 1772027"/>
              <a:gd name="connsiteY7" fmla="*/ 101614 h 629411"/>
              <a:gd name="connsiteX8" fmla="*/ 964784 w 1772027"/>
              <a:gd name="connsiteY8" fmla="*/ 65102 h 629411"/>
              <a:gd name="connsiteX9" fmla="*/ 1112420 w 1772027"/>
              <a:gd name="connsiteY9" fmla="*/ 38114 h 629411"/>
              <a:gd name="connsiteX10" fmla="*/ 1239421 w 1772027"/>
              <a:gd name="connsiteY10" fmla="*/ 14301 h 629411"/>
              <a:gd name="connsiteX11" fmla="*/ 1309272 w 1772027"/>
              <a:gd name="connsiteY11" fmla="*/ 807 h 629411"/>
              <a:gd name="connsiteX12" fmla="*/ 1368008 w 1772027"/>
              <a:gd name="connsiteY12" fmla="*/ 34147 h 629411"/>
              <a:gd name="connsiteX13" fmla="*/ 1411664 w 1772027"/>
              <a:gd name="connsiteY13" fmla="*/ 31764 h 629411"/>
              <a:gd name="connsiteX14" fmla="*/ 1464052 w 1772027"/>
              <a:gd name="connsiteY14" fmla="*/ 25414 h 629411"/>
              <a:gd name="connsiteX15" fmla="*/ 1507708 w 1772027"/>
              <a:gd name="connsiteY15" fmla="*/ 21445 h 629411"/>
              <a:gd name="connsiteX16" fmla="*/ 1556127 w 1772027"/>
              <a:gd name="connsiteY16" fmla="*/ 14 h 629411"/>
              <a:gd name="connsiteX17" fmla="*/ 1638677 w 1772027"/>
              <a:gd name="connsiteY17" fmla="*/ 19064 h 629411"/>
              <a:gd name="connsiteX18" fmla="*/ 1772027 w 1772027"/>
              <a:gd name="connsiteY18" fmla="*/ 66689 h 629411"/>
              <a:gd name="connsiteX0" fmla="*/ 0 w 1779776"/>
              <a:gd name="connsiteY0" fmla="*/ 585405 h 651292"/>
              <a:gd name="connsiteX1" fmla="*/ 143521 w 1779776"/>
              <a:gd name="connsiteY1" fmla="*/ 593297 h 651292"/>
              <a:gd name="connsiteX2" fmla="*/ 341501 w 1779776"/>
              <a:gd name="connsiteY2" fmla="*/ 193689 h 651292"/>
              <a:gd name="connsiteX3" fmla="*/ 414526 w 1779776"/>
              <a:gd name="connsiteY3" fmla="*/ 149239 h 651292"/>
              <a:gd name="connsiteX4" fmla="*/ 512951 w 1779776"/>
              <a:gd name="connsiteY4" fmla="*/ 130189 h 651292"/>
              <a:gd name="connsiteX5" fmla="*/ 605026 w 1779776"/>
              <a:gd name="connsiteY5" fmla="*/ 130189 h 651292"/>
              <a:gd name="connsiteX6" fmla="*/ 693926 w 1779776"/>
              <a:gd name="connsiteY6" fmla="*/ 127014 h 651292"/>
              <a:gd name="connsiteX7" fmla="*/ 839976 w 1779776"/>
              <a:gd name="connsiteY7" fmla="*/ 101614 h 651292"/>
              <a:gd name="connsiteX8" fmla="*/ 972533 w 1779776"/>
              <a:gd name="connsiteY8" fmla="*/ 65102 h 651292"/>
              <a:gd name="connsiteX9" fmla="*/ 1120169 w 1779776"/>
              <a:gd name="connsiteY9" fmla="*/ 38114 h 651292"/>
              <a:gd name="connsiteX10" fmla="*/ 1247170 w 1779776"/>
              <a:gd name="connsiteY10" fmla="*/ 14301 h 651292"/>
              <a:gd name="connsiteX11" fmla="*/ 1317021 w 1779776"/>
              <a:gd name="connsiteY11" fmla="*/ 807 h 651292"/>
              <a:gd name="connsiteX12" fmla="*/ 1375757 w 1779776"/>
              <a:gd name="connsiteY12" fmla="*/ 34147 h 651292"/>
              <a:gd name="connsiteX13" fmla="*/ 1419413 w 1779776"/>
              <a:gd name="connsiteY13" fmla="*/ 31764 h 651292"/>
              <a:gd name="connsiteX14" fmla="*/ 1471801 w 1779776"/>
              <a:gd name="connsiteY14" fmla="*/ 25414 h 651292"/>
              <a:gd name="connsiteX15" fmla="*/ 1515457 w 1779776"/>
              <a:gd name="connsiteY15" fmla="*/ 21445 h 651292"/>
              <a:gd name="connsiteX16" fmla="*/ 1563876 w 1779776"/>
              <a:gd name="connsiteY16" fmla="*/ 14 h 651292"/>
              <a:gd name="connsiteX17" fmla="*/ 1646426 w 1779776"/>
              <a:gd name="connsiteY17" fmla="*/ 19064 h 651292"/>
              <a:gd name="connsiteX18" fmla="*/ 1779776 w 1779776"/>
              <a:gd name="connsiteY18" fmla="*/ 66689 h 651292"/>
              <a:gd name="connsiteX0" fmla="*/ 0 w 1779776"/>
              <a:gd name="connsiteY0" fmla="*/ 585405 h 651292"/>
              <a:gd name="connsiteX1" fmla="*/ 143521 w 1779776"/>
              <a:gd name="connsiteY1" fmla="*/ 593297 h 651292"/>
              <a:gd name="connsiteX2" fmla="*/ 218167 w 1779776"/>
              <a:gd name="connsiteY2" fmla="*/ 454868 h 651292"/>
              <a:gd name="connsiteX3" fmla="*/ 341501 w 1779776"/>
              <a:gd name="connsiteY3" fmla="*/ 193689 h 651292"/>
              <a:gd name="connsiteX4" fmla="*/ 414526 w 1779776"/>
              <a:gd name="connsiteY4" fmla="*/ 149239 h 651292"/>
              <a:gd name="connsiteX5" fmla="*/ 512951 w 1779776"/>
              <a:gd name="connsiteY5" fmla="*/ 130189 h 651292"/>
              <a:gd name="connsiteX6" fmla="*/ 605026 w 1779776"/>
              <a:gd name="connsiteY6" fmla="*/ 130189 h 651292"/>
              <a:gd name="connsiteX7" fmla="*/ 693926 w 1779776"/>
              <a:gd name="connsiteY7" fmla="*/ 127014 h 651292"/>
              <a:gd name="connsiteX8" fmla="*/ 839976 w 1779776"/>
              <a:gd name="connsiteY8" fmla="*/ 101614 h 651292"/>
              <a:gd name="connsiteX9" fmla="*/ 972533 w 1779776"/>
              <a:gd name="connsiteY9" fmla="*/ 65102 h 651292"/>
              <a:gd name="connsiteX10" fmla="*/ 1120169 w 1779776"/>
              <a:gd name="connsiteY10" fmla="*/ 38114 h 651292"/>
              <a:gd name="connsiteX11" fmla="*/ 1247170 w 1779776"/>
              <a:gd name="connsiteY11" fmla="*/ 14301 h 651292"/>
              <a:gd name="connsiteX12" fmla="*/ 1317021 w 1779776"/>
              <a:gd name="connsiteY12" fmla="*/ 807 h 651292"/>
              <a:gd name="connsiteX13" fmla="*/ 1375757 w 1779776"/>
              <a:gd name="connsiteY13" fmla="*/ 34147 h 651292"/>
              <a:gd name="connsiteX14" fmla="*/ 1419413 w 1779776"/>
              <a:gd name="connsiteY14" fmla="*/ 31764 h 651292"/>
              <a:gd name="connsiteX15" fmla="*/ 1471801 w 1779776"/>
              <a:gd name="connsiteY15" fmla="*/ 25414 h 651292"/>
              <a:gd name="connsiteX16" fmla="*/ 1515457 w 1779776"/>
              <a:gd name="connsiteY16" fmla="*/ 21445 h 651292"/>
              <a:gd name="connsiteX17" fmla="*/ 1563876 w 1779776"/>
              <a:gd name="connsiteY17" fmla="*/ 14 h 651292"/>
              <a:gd name="connsiteX18" fmla="*/ 1646426 w 1779776"/>
              <a:gd name="connsiteY18" fmla="*/ 19064 h 651292"/>
              <a:gd name="connsiteX19" fmla="*/ 1779776 w 1779776"/>
              <a:gd name="connsiteY19" fmla="*/ 66689 h 651292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05026 w 1779776"/>
              <a:gd name="connsiteY6" fmla="*/ 130189 h 638119"/>
              <a:gd name="connsiteX7" fmla="*/ 693926 w 1779776"/>
              <a:gd name="connsiteY7" fmla="*/ 127014 h 638119"/>
              <a:gd name="connsiteX8" fmla="*/ 839976 w 1779776"/>
              <a:gd name="connsiteY8" fmla="*/ 101614 h 638119"/>
              <a:gd name="connsiteX9" fmla="*/ 972533 w 1779776"/>
              <a:gd name="connsiteY9" fmla="*/ 65102 h 638119"/>
              <a:gd name="connsiteX10" fmla="*/ 1120169 w 1779776"/>
              <a:gd name="connsiteY10" fmla="*/ 38114 h 638119"/>
              <a:gd name="connsiteX11" fmla="*/ 1247170 w 1779776"/>
              <a:gd name="connsiteY11" fmla="*/ 14301 h 638119"/>
              <a:gd name="connsiteX12" fmla="*/ 1317021 w 1779776"/>
              <a:gd name="connsiteY12" fmla="*/ 807 h 638119"/>
              <a:gd name="connsiteX13" fmla="*/ 1375757 w 1779776"/>
              <a:gd name="connsiteY13" fmla="*/ 34147 h 638119"/>
              <a:gd name="connsiteX14" fmla="*/ 1419413 w 1779776"/>
              <a:gd name="connsiteY14" fmla="*/ 31764 h 638119"/>
              <a:gd name="connsiteX15" fmla="*/ 1471801 w 1779776"/>
              <a:gd name="connsiteY15" fmla="*/ 25414 h 638119"/>
              <a:gd name="connsiteX16" fmla="*/ 1515457 w 1779776"/>
              <a:gd name="connsiteY16" fmla="*/ 21445 h 638119"/>
              <a:gd name="connsiteX17" fmla="*/ 1563876 w 1779776"/>
              <a:gd name="connsiteY17" fmla="*/ 14 h 638119"/>
              <a:gd name="connsiteX18" fmla="*/ 1646426 w 1779776"/>
              <a:gd name="connsiteY18" fmla="*/ 19064 h 638119"/>
              <a:gd name="connsiteX19" fmla="*/ 1779776 w 1779776"/>
              <a:gd name="connsiteY19" fmla="*/ 66689 h 638119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93926 w 1779776"/>
              <a:gd name="connsiteY6" fmla="*/ 127014 h 638119"/>
              <a:gd name="connsiteX7" fmla="*/ 839976 w 1779776"/>
              <a:gd name="connsiteY7" fmla="*/ 101614 h 638119"/>
              <a:gd name="connsiteX8" fmla="*/ 972533 w 1779776"/>
              <a:gd name="connsiteY8" fmla="*/ 65102 h 638119"/>
              <a:gd name="connsiteX9" fmla="*/ 1120169 w 1779776"/>
              <a:gd name="connsiteY9" fmla="*/ 38114 h 638119"/>
              <a:gd name="connsiteX10" fmla="*/ 1247170 w 1779776"/>
              <a:gd name="connsiteY10" fmla="*/ 14301 h 638119"/>
              <a:gd name="connsiteX11" fmla="*/ 1317021 w 1779776"/>
              <a:gd name="connsiteY11" fmla="*/ 807 h 638119"/>
              <a:gd name="connsiteX12" fmla="*/ 1375757 w 1779776"/>
              <a:gd name="connsiteY12" fmla="*/ 34147 h 638119"/>
              <a:gd name="connsiteX13" fmla="*/ 1419413 w 1779776"/>
              <a:gd name="connsiteY13" fmla="*/ 31764 h 638119"/>
              <a:gd name="connsiteX14" fmla="*/ 1471801 w 1779776"/>
              <a:gd name="connsiteY14" fmla="*/ 25414 h 638119"/>
              <a:gd name="connsiteX15" fmla="*/ 1515457 w 1779776"/>
              <a:gd name="connsiteY15" fmla="*/ 21445 h 638119"/>
              <a:gd name="connsiteX16" fmla="*/ 1563876 w 1779776"/>
              <a:gd name="connsiteY16" fmla="*/ 14 h 638119"/>
              <a:gd name="connsiteX17" fmla="*/ 1646426 w 1779776"/>
              <a:gd name="connsiteY17" fmla="*/ 19064 h 638119"/>
              <a:gd name="connsiteX18" fmla="*/ 1779776 w 1779776"/>
              <a:gd name="connsiteY18" fmla="*/ 66689 h 638119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93926 w 1779776"/>
              <a:gd name="connsiteY6" fmla="*/ 127014 h 638119"/>
              <a:gd name="connsiteX7" fmla="*/ 972533 w 1779776"/>
              <a:gd name="connsiteY7" fmla="*/ 65102 h 638119"/>
              <a:gd name="connsiteX8" fmla="*/ 1120169 w 1779776"/>
              <a:gd name="connsiteY8" fmla="*/ 38114 h 638119"/>
              <a:gd name="connsiteX9" fmla="*/ 1247170 w 1779776"/>
              <a:gd name="connsiteY9" fmla="*/ 14301 h 638119"/>
              <a:gd name="connsiteX10" fmla="*/ 1317021 w 1779776"/>
              <a:gd name="connsiteY10" fmla="*/ 807 h 638119"/>
              <a:gd name="connsiteX11" fmla="*/ 1375757 w 1779776"/>
              <a:gd name="connsiteY11" fmla="*/ 34147 h 638119"/>
              <a:gd name="connsiteX12" fmla="*/ 1419413 w 1779776"/>
              <a:gd name="connsiteY12" fmla="*/ 31764 h 638119"/>
              <a:gd name="connsiteX13" fmla="*/ 1471801 w 1779776"/>
              <a:gd name="connsiteY13" fmla="*/ 25414 h 638119"/>
              <a:gd name="connsiteX14" fmla="*/ 1515457 w 1779776"/>
              <a:gd name="connsiteY14" fmla="*/ 21445 h 638119"/>
              <a:gd name="connsiteX15" fmla="*/ 1563876 w 1779776"/>
              <a:gd name="connsiteY15" fmla="*/ 14 h 638119"/>
              <a:gd name="connsiteX16" fmla="*/ 1646426 w 1779776"/>
              <a:gd name="connsiteY16" fmla="*/ 19064 h 638119"/>
              <a:gd name="connsiteX17" fmla="*/ 1779776 w 1779776"/>
              <a:gd name="connsiteY17" fmla="*/ 66689 h 638119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93926 w 1779776"/>
              <a:gd name="connsiteY6" fmla="*/ 127014 h 638119"/>
              <a:gd name="connsiteX7" fmla="*/ 941537 w 1779776"/>
              <a:gd name="connsiteY7" fmla="*/ 289957 h 638119"/>
              <a:gd name="connsiteX8" fmla="*/ 1120169 w 1779776"/>
              <a:gd name="connsiteY8" fmla="*/ 38114 h 638119"/>
              <a:gd name="connsiteX9" fmla="*/ 1247170 w 1779776"/>
              <a:gd name="connsiteY9" fmla="*/ 14301 h 638119"/>
              <a:gd name="connsiteX10" fmla="*/ 1317021 w 1779776"/>
              <a:gd name="connsiteY10" fmla="*/ 807 h 638119"/>
              <a:gd name="connsiteX11" fmla="*/ 1375757 w 1779776"/>
              <a:gd name="connsiteY11" fmla="*/ 34147 h 638119"/>
              <a:gd name="connsiteX12" fmla="*/ 1419413 w 1779776"/>
              <a:gd name="connsiteY12" fmla="*/ 31764 h 638119"/>
              <a:gd name="connsiteX13" fmla="*/ 1471801 w 1779776"/>
              <a:gd name="connsiteY13" fmla="*/ 25414 h 638119"/>
              <a:gd name="connsiteX14" fmla="*/ 1515457 w 1779776"/>
              <a:gd name="connsiteY14" fmla="*/ 21445 h 638119"/>
              <a:gd name="connsiteX15" fmla="*/ 1563876 w 1779776"/>
              <a:gd name="connsiteY15" fmla="*/ 14 h 638119"/>
              <a:gd name="connsiteX16" fmla="*/ 1646426 w 1779776"/>
              <a:gd name="connsiteY16" fmla="*/ 19064 h 638119"/>
              <a:gd name="connsiteX17" fmla="*/ 1779776 w 1779776"/>
              <a:gd name="connsiteY17" fmla="*/ 66689 h 638119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62929 w 1779776"/>
              <a:gd name="connsiteY6" fmla="*/ 189091 h 638119"/>
              <a:gd name="connsiteX7" fmla="*/ 941537 w 1779776"/>
              <a:gd name="connsiteY7" fmla="*/ 289957 h 638119"/>
              <a:gd name="connsiteX8" fmla="*/ 1120169 w 1779776"/>
              <a:gd name="connsiteY8" fmla="*/ 38114 h 638119"/>
              <a:gd name="connsiteX9" fmla="*/ 1247170 w 1779776"/>
              <a:gd name="connsiteY9" fmla="*/ 14301 h 638119"/>
              <a:gd name="connsiteX10" fmla="*/ 1317021 w 1779776"/>
              <a:gd name="connsiteY10" fmla="*/ 807 h 638119"/>
              <a:gd name="connsiteX11" fmla="*/ 1375757 w 1779776"/>
              <a:gd name="connsiteY11" fmla="*/ 34147 h 638119"/>
              <a:gd name="connsiteX12" fmla="*/ 1419413 w 1779776"/>
              <a:gd name="connsiteY12" fmla="*/ 31764 h 638119"/>
              <a:gd name="connsiteX13" fmla="*/ 1471801 w 1779776"/>
              <a:gd name="connsiteY13" fmla="*/ 25414 h 638119"/>
              <a:gd name="connsiteX14" fmla="*/ 1515457 w 1779776"/>
              <a:gd name="connsiteY14" fmla="*/ 21445 h 638119"/>
              <a:gd name="connsiteX15" fmla="*/ 1563876 w 1779776"/>
              <a:gd name="connsiteY15" fmla="*/ 14 h 638119"/>
              <a:gd name="connsiteX16" fmla="*/ 1646426 w 1779776"/>
              <a:gd name="connsiteY16" fmla="*/ 19064 h 638119"/>
              <a:gd name="connsiteX17" fmla="*/ 1779776 w 1779776"/>
              <a:gd name="connsiteY17" fmla="*/ 66689 h 638119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41501 w 1779776"/>
              <a:gd name="connsiteY3" fmla="*/ 193689 h 643991"/>
              <a:gd name="connsiteX4" fmla="*/ 414526 w 1779776"/>
              <a:gd name="connsiteY4" fmla="*/ 149239 h 643991"/>
              <a:gd name="connsiteX5" fmla="*/ 512951 w 1779776"/>
              <a:gd name="connsiteY5" fmla="*/ 130189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8253 w 1779776"/>
              <a:gd name="connsiteY3" fmla="*/ 124002 h 643991"/>
              <a:gd name="connsiteX4" fmla="*/ 414526 w 1779776"/>
              <a:gd name="connsiteY4" fmla="*/ 149239 h 643991"/>
              <a:gd name="connsiteX5" fmla="*/ 512951 w 1779776"/>
              <a:gd name="connsiteY5" fmla="*/ 130189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14526 w 1779776"/>
              <a:gd name="connsiteY4" fmla="*/ 149239 h 643991"/>
              <a:gd name="connsiteX5" fmla="*/ 512951 w 1779776"/>
              <a:gd name="connsiteY5" fmla="*/ 130189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14526 w 1779776"/>
              <a:gd name="connsiteY4" fmla="*/ 149239 h 643991"/>
              <a:gd name="connsiteX5" fmla="*/ 497137 w 1779776"/>
              <a:gd name="connsiteY5" fmla="*/ 90494 h 643991"/>
              <a:gd name="connsiteX6" fmla="*/ 512951 w 1779776"/>
              <a:gd name="connsiteY6" fmla="*/ 130189 h 643991"/>
              <a:gd name="connsiteX7" fmla="*/ 662929 w 1779776"/>
              <a:gd name="connsiteY7" fmla="*/ 189091 h 643991"/>
              <a:gd name="connsiteX8" fmla="*/ 941537 w 1779776"/>
              <a:gd name="connsiteY8" fmla="*/ 289957 h 643991"/>
              <a:gd name="connsiteX9" fmla="*/ 1120169 w 1779776"/>
              <a:gd name="connsiteY9" fmla="*/ 38114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15457 w 1779776"/>
              <a:gd name="connsiteY15" fmla="*/ 21445 h 643991"/>
              <a:gd name="connsiteX16" fmla="*/ 1563876 w 1779776"/>
              <a:gd name="connsiteY16" fmla="*/ 14 h 643991"/>
              <a:gd name="connsiteX17" fmla="*/ 1646426 w 1779776"/>
              <a:gd name="connsiteY17" fmla="*/ 19064 h 643991"/>
              <a:gd name="connsiteX18" fmla="*/ 1779776 w 1779776"/>
              <a:gd name="connsiteY18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53272 w 1779776"/>
              <a:gd name="connsiteY4" fmla="*/ 110543 h 643991"/>
              <a:gd name="connsiteX5" fmla="*/ 497137 w 1779776"/>
              <a:gd name="connsiteY5" fmla="*/ 90494 h 643991"/>
              <a:gd name="connsiteX6" fmla="*/ 512951 w 1779776"/>
              <a:gd name="connsiteY6" fmla="*/ 130189 h 643991"/>
              <a:gd name="connsiteX7" fmla="*/ 662929 w 1779776"/>
              <a:gd name="connsiteY7" fmla="*/ 189091 h 643991"/>
              <a:gd name="connsiteX8" fmla="*/ 941537 w 1779776"/>
              <a:gd name="connsiteY8" fmla="*/ 289957 h 643991"/>
              <a:gd name="connsiteX9" fmla="*/ 1120169 w 1779776"/>
              <a:gd name="connsiteY9" fmla="*/ 38114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15457 w 1779776"/>
              <a:gd name="connsiteY15" fmla="*/ 21445 h 643991"/>
              <a:gd name="connsiteX16" fmla="*/ 1563876 w 1779776"/>
              <a:gd name="connsiteY16" fmla="*/ 14 h 643991"/>
              <a:gd name="connsiteX17" fmla="*/ 1646426 w 1779776"/>
              <a:gd name="connsiteY17" fmla="*/ 19064 h 643991"/>
              <a:gd name="connsiteX18" fmla="*/ 1779776 w 1779776"/>
              <a:gd name="connsiteY18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12951 w 1779776"/>
              <a:gd name="connsiteY5" fmla="*/ 130189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20169 w 1779776"/>
              <a:gd name="connsiteY9" fmla="*/ 38114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15457 w 1779776"/>
              <a:gd name="connsiteY15" fmla="*/ 21445 h 643991"/>
              <a:gd name="connsiteX16" fmla="*/ 1563876 w 1779776"/>
              <a:gd name="connsiteY16" fmla="*/ 14 h 643991"/>
              <a:gd name="connsiteX17" fmla="*/ 1646426 w 1779776"/>
              <a:gd name="connsiteY17" fmla="*/ 19064 h 643991"/>
              <a:gd name="connsiteX18" fmla="*/ 1779776 w 1779776"/>
              <a:gd name="connsiteY18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66664 w 1779776"/>
              <a:gd name="connsiteY9" fmla="*/ 123410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15457 w 1779776"/>
              <a:gd name="connsiteY15" fmla="*/ 21445 h 643991"/>
              <a:gd name="connsiteX16" fmla="*/ 1563876 w 1779776"/>
              <a:gd name="connsiteY16" fmla="*/ 14 h 643991"/>
              <a:gd name="connsiteX17" fmla="*/ 1646426 w 1779776"/>
              <a:gd name="connsiteY17" fmla="*/ 19064 h 643991"/>
              <a:gd name="connsiteX18" fmla="*/ 1779776 w 1779776"/>
              <a:gd name="connsiteY18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66664 w 1779776"/>
              <a:gd name="connsiteY9" fmla="*/ 123410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66664 w 1779776"/>
              <a:gd name="connsiteY9" fmla="*/ 123410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563876 w 1779776"/>
              <a:gd name="connsiteY14" fmla="*/ 14 h 643991"/>
              <a:gd name="connsiteX15" fmla="*/ 1646426 w 1779776"/>
              <a:gd name="connsiteY15" fmla="*/ 19064 h 643991"/>
              <a:gd name="connsiteX16" fmla="*/ 1779776 w 1779776"/>
              <a:gd name="connsiteY16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66664 w 1779776"/>
              <a:gd name="connsiteY9" fmla="*/ 123410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563876 w 1779776"/>
              <a:gd name="connsiteY13" fmla="*/ 14 h 643991"/>
              <a:gd name="connsiteX14" fmla="*/ 1646426 w 1779776"/>
              <a:gd name="connsiteY14" fmla="*/ 19064 h 643991"/>
              <a:gd name="connsiteX15" fmla="*/ 1779776 w 1779776"/>
              <a:gd name="connsiteY15" fmla="*/ 66689 h 643991"/>
              <a:gd name="connsiteX0" fmla="*/ 0 w 1779776"/>
              <a:gd name="connsiteY0" fmla="*/ 587112 h 645698"/>
              <a:gd name="connsiteX1" fmla="*/ 143521 w 1779776"/>
              <a:gd name="connsiteY1" fmla="*/ 595004 h 645698"/>
              <a:gd name="connsiteX2" fmla="*/ 70932 w 1779776"/>
              <a:gd name="connsiteY2" fmla="*/ 325180 h 645698"/>
              <a:gd name="connsiteX3" fmla="*/ 310504 w 1779776"/>
              <a:gd name="connsiteY3" fmla="*/ 48239 h 645698"/>
              <a:gd name="connsiteX4" fmla="*/ 497137 w 1779776"/>
              <a:gd name="connsiteY4" fmla="*/ 92201 h 645698"/>
              <a:gd name="connsiteX5" fmla="*/ 598192 w 1779776"/>
              <a:gd name="connsiteY5" fmla="*/ 139708 h 645698"/>
              <a:gd name="connsiteX6" fmla="*/ 662929 w 1779776"/>
              <a:gd name="connsiteY6" fmla="*/ 190798 h 645698"/>
              <a:gd name="connsiteX7" fmla="*/ 729611 w 1779776"/>
              <a:gd name="connsiteY7" fmla="*/ 231749 h 645698"/>
              <a:gd name="connsiteX8" fmla="*/ 941537 w 1779776"/>
              <a:gd name="connsiteY8" fmla="*/ 291664 h 645698"/>
              <a:gd name="connsiteX9" fmla="*/ 1166664 w 1779776"/>
              <a:gd name="connsiteY9" fmla="*/ 125117 h 645698"/>
              <a:gd name="connsiteX10" fmla="*/ 1247170 w 1779776"/>
              <a:gd name="connsiteY10" fmla="*/ 16008 h 645698"/>
              <a:gd name="connsiteX11" fmla="*/ 1317021 w 1779776"/>
              <a:gd name="connsiteY11" fmla="*/ 2514 h 645698"/>
              <a:gd name="connsiteX12" fmla="*/ 1563876 w 1779776"/>
              <a:gd name="connsiteY12" fmla="*/ 1721 h 645698"/>
              <a:gd name="connsiteX13" fmla="*/ 1646426 w 1779776"/>
              <a:gd name="connsiteY13" fmla="*/ 20771 h 645698"/>
              <a:gd name="connsiteX14" fmla="*/ 1779776 w 1779776"/>
              <a:gd name="connsiteY14" fmla="*/ 68396 h 645698"/>
              <a:gd name="connsiteX0" fmla="*/ 0 w 1779776"/>
              <a:gd name="connsiteY0" fmla="*/ 646699 h 705285"/>
              <a:gd name="connsiteX1" fmla="*/ 143521 w 1779776"/>
              <a:gd name="connsiteY1" fmla="*/ 654591 h 705285"/>
              <a:gd name="connsiteX2" fmla="*/ 70932 w 1779776"/>
              <a:gd name="connsiteY2" fmla="*/ 384767 h 705285"/>
              <a:gd name="connsiteX3" fmla="*/ 310504 w 1779776"/>
              <a:gd name="connsiteY3" fmla="*/ 107826 h 705285"/>
              <a:gd name="connsiteX4" fmla="*/ 497137 w 1779776"/>
              <a:gd name="connsiteY4" fmla="*/ 151788 h 705285"/>
              <a:gd name="connsiteX5" fmla="*/ 598192 w 1779776"/>
              <a:gd name="connsiteY5" fmla="*/ 199295 h 705285"/>
              <a:gd name="connsiteX6" fmla="*/ 662929 w 1779776"/>
              <a:gd name="connsiteY6" fmla="*/ 250385 h 705285"/>
              <a:gd name="connsiteX7" fmla="*/ 729611 w 1779776"/>
              <a:gd name="connsiteY7" fmla="*/ 291336 h 705285"/>
              <a:gd name="connsiteX8" fmla="*/ 941537 w 1779776"/>
              <a:gd name="connsiteY8" fmla="*/ 351251 h 705285"/>
              <a:gd name="connsiteX9" fmla="*/ 1166664 w 1779776"/>
              <a:gd name="connsiteY9" fmla="*/ 184704 h 705285"/>
              <a:gd name="connsiteX10" fmla="*/ 1247170 w 1779776"/>
              <a:gd name="connsiteY10" fmla="*/ 75595 h 705285"/>
              <a:gd name="connsiteX11" fmla="*/ 1402262 w 1779776"/>
              <a:gd name="connsiteY11" fmla="*/ 81 h 705285"/>
              <a:gd name="connsiteX12" fmla="*/ 1563876 w 1779776"/>
              <a:gd name="connsiteY12" fmla="*/ 61308 h 705285"/>
              <a:gd name="connsiteX13" fmla="*/ 1646426 w 1779776"/>
              <a:gd name="connsiteY13" fmla="*/ 80358 h 705285"/>
              <a:gd name="connsiteX14" fmla="*/ 1779776 w 1779776"/>
              <a:gd name="connsiteY14" fmla="*/ 127983 h 705285"/>
              <a:gd name="connsiteX0" fmla="*/ 0 w 1779776"/>
              <a:gd name="connsiteY0" fmla="*/ 647120 h 705706"/>
              <a:gd name="connsiteX1" fmla="*/ 143521 w 1779776"/>
              <a:gd name="connsiteY1" fmla="*/ 655012 h 705706"/>
              <a:gd name="connsiteX2" fmla="*/ 70932 w 1779776"/>
              <a:gd name="connsiteY2" fmla="*/ 385188 h 705706"/>
              <a:gd name="connsiteX3" fmla="*/ 310504 w 1779776"/>
              <a:gd name="connsiteY3" fmla="*/ 108247 h 705706"/>
              <a:gd name="connsiteX4" fmla="*/ 497137 w 1779776"/>
              <a:gd name="connsiteY4" fmla="*/ 152209 h 705706"/>
              <a:gd name="connsiteX5" fmla="*/ 598192 w 1779776"/>
              <a:gd name="connsiteY5" fmla="*/ 199716 h 705706"/>
              <a:gd name="connsiteX6" fmla="*/ 662929 w 1779776"/>
              <a:gd name="connsiteY6" fmla="*/ 250806 h 705706"/>
              <a:gd name="connsiteX7" fmla="*/ 729611 w 1779776"/>
              <a:gd name="connsiteY7" fmla="*/ 291757 h 705706"/>
              <a:gd name="connsiteX8" fmla="*/ 941537 w 1779776"/>
              <a:gd name="connsiteY8" fmla="*/ 351672 h 705706"/>
              <a:gd name="connsiteX9" fmla="*/ 1166664 w 1779776"/>
              <a:gd name="connsiteY9" fmla="*/ 185125 h 705706"/>
              <a:gd name="connsiteX10" fmla="*/ 1254919 w 1779776"/>
              <a:gd name="connsiteY10" fmla="*/ 99308 h 705706"/>
              <a:gd name="connsiteX11" fmla="*/ 1402262 w 1779776"/>
              <a:gd name="connsiteY11" fmla="*/ 502 h 705706"/>
              <a:gd name="connsiteX12" fmla="*/ 1563876 w 1779776"/>
              <a:gd name="connsiteY12" fmla="*/ 61729 h 705706"/>
              <a:gd name="connsiteX13" fmla="*/ 1646426 w 1779776"/>
              <a:gd name="connsiteY13" fmla="*/ 80779 h 705706"/>
              <a:gd name="connsiteX14" fmla="*/ 1779776 w 1779776"/>
              <a:gd name="connsiteY14" fmla="*/ 128404 h 705706"/>
              <a:gd name="connsiteX0" fmla="*/ 0 w 1779776"/>
              <a:gd name="connsiteY0" fmla="*/ 658250 h 716836"/>
              <a:gd name="connsiteX1" fmla="*/ 143521 w 1779776"/>
              <a:gd name="connsiteY1" fmla="*/ 666142 h 716836"/>
              <a:gd name="connsiteX2" fmla="*/ 70932 w 1779776"/>
              <a:gd name="connsiteY2" fmla="*/ 396318 h 716836"/>
              <a:gd name="connsiteX3" fmla="*/ 310504 w 1779776"/>
              <a:gd name="connsiteY3" fmla="*/ 119377 h 716836"/>
              <a:gd name="connsiteX4" fmla="*/ 497137 w 1779776"/>
              <a:gd name="connsiteY4" fmla="*/ 163339 h 716836"/>
              <a:gd name="connsiteX5" fmla="*/ 598192 w 1779776"/>
              <a:gd name="connsiteY5" fmla="*/ 210846 h 716836"/>
              <a:gd name="connsiteX6" fmla="*/ 662929 w 1779776"/>
              <a:gd name="connsiteY6" fmla="*/ 261936 h 716836"/>
              <a:gd name="connsiteX7" fmla="*/ 729611 w 1779776"/>
              <a:gd name="connsiteY7" fmla="*/ 302887 h 716836"/>
              <a:gd name="connsiteX8" fmla="*/ 941537 w 1779776"/>
              <a:gd name="connsiteY8" fmla="*/ 362802 h 716836"/>
              <a:gd name="connsiteX9" fmla="*/ 1166664 w 1779776"/>
              <a:gd name="connsiteY9" fmla="*/ 196255 h 716836"/>
              <a:gd name="connsiteX10" fmla="*/ 1254919 w 1779776"/>
              <a:gd name="connsiteY10" fmla="*/ 110438 h 716836"/>
              <a:gd name="connsiteX11" fmla="*/ 1402262 w 1779776"/>
              <a:gd name="connsiteY11" fmla="*/ 11632 h 716836"/>
              <a:gd name="connsiteX12" fmla="*/ 1633619 w 1779776"/>
              <a:gd name="connsiteY12" fmla="*/ 10866 h 716836"/>
              <a:gd name="connsiteX13" fmla="*/ 1646426 w 1779776"/>
              <a:gd name="connsiteY13" fmla="*/ 91909 h 716836"/>
              <a:gd name="connsiteX14" fmla="*/ 1779776 w 1779776"/>
              <a:gd name="connsiteY14" fmla="*/ 139534 h 716836"/>
              <a:gd name="connsiteX0" fmla="*/ 0 w 1647747"/>
              <a:gd name="connsiteY0" fmla="*/ 658250 h 716836"/>
              <a:gd name="connsiteX1" fmla="*/ 143521 w 1647747"/>
              <a:gd name="connsiteY1" fmla="*/ 666142 h 716836"/>
              <a:gd name="connsiteX2" fmla="*/ 70932 w 1647747"/>
              <a:gd name="connsiteY2" fmla="*/ 396318 h 716836"/>
              <a:gd name="connsiteX3" fmla="*/ 310504 w 1647747"/>
              <a:gd name="connsiteY3" fmla="*/ 119377 h 716836"/>
              <a:gd name="connsiteX4" fmla="*/ 497137 w 1647747"/>
              <a:gd name="connsiteY4" fmla="*/ 163339 h 716836"/>
              <a:gd name="connsiteX5" fmla="*/ 598192 w 1647747"/>
              <a:gd name="connsiteY5" fmla="*/ 210846 h 716836"/>
              <a:gd name="connsiteX6" fmla="*/ 662929 w 1647747"/>
              <a:gd name="connsiteY6" fmla="*/ 261936 h 716836"/>
              <a:gd name="connsiteX7" fmla="*/ 729611 w 1647747"/>
              <a:gd name="connsiteY7" fmla="*/ 302887 h 716836"/>
              <a:gd name="connsiteX8" fmla="*/ 941537 w 1647747"/>
              <a:gd name="connsiteY8" fmla="*/ 362802 h 716836"/>
              <a:gd name="connsiteX9" fmla="*/ 1166664 w 1647747"/>
              <a:gd name="connsiteY9" fmla="*/ 196255 h 716836"/>
              <a:gd name="connsiteX10" fmla="*/ 1254919 w 1647747"/>
              <a:gd name="connsiteY10" fmla="*/ 110438 h 716836"/>
              <a:gd name="connsiteX11" fmla="*/ 1402262 w 1647747"/>
              <a:gd name="connsiteY11" fmla="*/ 11632 h 716836"/>
              <a:gd name="connsiteX12" fmla="*/ 1633619 w 1647747"/>
              <a:gd name="connsiteY12" fmla="*/ 10866 h 716836"/>
              <a:gd name="connsiteX13" fmla="*/ 1646426 w 1647747"/>
              <a:gd name="connsiteY13" fmla="*/ 91909 h 716836"/>
              <a:gd name="connsiteX0" fmla="*/ 0 w 1785911"/>
              <a:gd name="connsiteY0" fmla="*/ 656476 h 715062"/>
              <a:gd name="connsiteX1" fmla="*/ 143521 w 1785911"/>
              <a:gd name="connsiteY1" fmla="*/ 664368 h 715062"/>
              <a:gd name="connsiteX2" fmla="*/ 70932 w 1785911"/>
              <a:gd name="connsiteY2" fmla="*/ 394544 h 715062"/>
              <a:gd name="connsiteX3" fmla="*/ 310504 w 1785911"/>
              <a:gd name="connsiteY3" fmla="*/ 117603 h 715062"/>
              <a:gd name="connsiteX4" fmla="*/ 497137 w 1785911"/>
              <a:gd name="connsiteY4" fmla="*/ 161565 h 715062"/>
              <a:gd name="connsiteX5" fmla="*/ 598192 w 1785911"/>
              <a:gd name="connsiteY5" fmla="*/ 209072 h 715062"/>
              <a:gd name="connsiteX6" fmla="*/ 662929 w 1785911"/>
              <a:gd name="connsiteY6" fmla="*/ 260162 h 715062"/>
              <a:gd name="connsiteX7" fmla="*/ 729611 w 1785911"/>
              <a:gd name="connsiteY7" fmla="*/ 301113 h 715062"/>
              <a:gd name="connsiteX8" fmla="*/ 941537 w 1785911"/>
              <a:gd name="connsiteY8" fmla="*/ 361028 h 715062"/>
              <a:gd name="connsiteX9" fmla="*/ 1166664 w 1785911"/>
              <a:gd name="connsiteY9" fmla="*/ 194481 h 715062"/>
              <a:gd name="connsiteX10" fmla="*/ 1254919 w 1785911"/>
              <a:gd name="connsiteY10" fmla="*/ 108664 h 715062"/>
              <a:gd name="connsiteX11" fmla="*/ 1402262 w 1785911"/>
              <a:gd name="connsiteY11" fmla="*/ 9858 h 715062"/>
              <a:gd name="connsiteX12" fmla="*/ 1633619 w 1785911"/>
              <a:gd name="connsiteY12" fmla="*/ 9092 h 715062"/>
              <a:gd name="connsiteX13" fmla="*/ 1785911 w 1785911"/>
              <a:gd name="connsiteY13" fmla="*/ 59166 h 715062"/>
              <a:gd name="connsiteX0" fmla="*/ 0 w 1785911"/>
              <a:gd name="connsiteY0" fmla="*/ 656476 h 693912"/>
              <a:gd name="connsiteX1" fmla="*/ 104775 w 1785911"/>
              <a:gd name="connsiteY1" fmla="*/ 587139 h 693912"/>
              <a:gd name="connsiteX2" fmla="*/ 70932 w 1785911"/>
              <a:gd name="connsiteY2" fmla="*/ 394544 h 693912"/>
              <a:gd name="connsiteX3" fmla="*/ 310504 w 1785911"/>
              <a:gd name="connsiteY3" fmla="*/ 117603 h 693912"/>
              <a:gd name="connsiteX4" fmla="*/ 497137 w 1785911"/>
              <a:gd name="connsiteY4" fmla="*/ 161565 h 693912"/>
              <a:gd name="connsiteX5" fmla="*/ 598192 w 1785911"/>
              <a:gd name="connsiteY5" fmla="*/ 209072 h 693912"/>
              <a:gd name="connsiteX6" fmla="*/ 662929 w 1785911"/>
              <a:gd name="connsiteY6" fmla="*/ 260162 h 693912"/>
              <a:gd name="connsiteX7" fmla="*/ 729611 w 1785911"/>
              <a:gd name="connsiteY7" fmla="*/ 301113 h 693912"/>
              <a:gd name="connsiteX8" fmla="*/ 941537 w 1785911"/>
              <a:gd name="connsiteY8" fmla="*/ 361028 h 693912"/>
              <a:gd name="connsiteX9" fmla="*/ 1166664 w 1785911"/>
              <a:gd name="connsiteY9" fmla="*/ 194481 h 693912"/>
              <a:gd name="connsiteX10" fmla="*/ 1254919 w 1785911"/>
              <a:gd name="connsiteY10" fmla="*/ 108664 h 693912"/>
              <a:gd name="connsiteX11" fmla="*/ 1402262 w 1785911"/>
              <a:gd name="connsiteY11" fmla="*/ 9858 h 693912"/>
              <a:gd name="connsiteX12" fmla="*/ 1633619 w 1785911"/>
              <a:gd name="connsiteY12" fmla="*/ 9092 h 693912"/>
              <a:gd name="connsiteX13" fmla="*/ 1785911 w 1785911"/>
              <a:gd name="connsiteY13" fmla="*/ 59166 h 693912"/>
              <a:gd name="connsiteX0" fmla="*/ 0 w 1816908"/>
              <a:gd name="connsiteY0" fmla="*/ 633513 h 674855"/>
              <a:gd name="connsiteX1" fmla="*/ 135772 w 1816908"/>
              <a:gd name="connsiteY1" fmla="*/ 587139 h 674855"/>
              <a:gd name="connsiteX2" fmla="*/ 101929 w 1816908"/>
              <a:gd name="connsiteY2" fmla="*/ 394544 h 674855"/>
              <a:gd name="connsiteX3" fmla="*/ 341501 w 1816908"/>
              <a:gd name="connsiteY3" fmla="*/ 117603 h 674855"/>
              <a:gd name="connsiteX4" fmla="*/ 528134 w 1816908"/>
              <a:gd name="connsiteY4" fmla="*/ 161565 h 674855"/>
              <a:gd name="connsiteX5" fmla="*/ 629189 w 1816908"/>
              <a:gd name="connsiteY5" fmla="*/ 209072 h 674855"/>
              <a:gd name="connsiteX6" fmla="*/ 693926 w 1816908"/>
              <a:gd name="connsiteY6" fmla="*/ 260162 h 674855"/>
              <a:gd name="connsiteX7" fmla="*/ 760608 w 1816908"/>
              <a:gd name="connsiteY7" fmla="*/ 301113 h 674855"/>
              <a:gd name="connsiteX8" fmla="*/ 972534 w 1816908"/>
              <a:gd name="connsiteY8" fmla="*/ 361028 h 674855"/>
              <a:gd name="connsiteX9" fmla="*/ 1197661 w 1816908"/>
              <a:gd name="connsiteY9" fmla="*/ 194481 h 674855"/>
              <a:gd name="connsiteX10" fmla="*/ 1285916 w 1816908"/>
              <a:gd name="connsiteY10" fmla="*/ 108664 h 674855"/>
              <a:gd name="connsiteX11" fmla="*/ 1433259 w 1816908"/>
              <a:gd name="connsiteY11" fmla="*/ 9858 h 674855"/>
              <a:gd name="connsiteX12" fmla="*/ 1664616 w 1816908"/>
              <a:gd name="connsiteY12" fmla="*/ 9092 h 674855"/>
              <a:gd name="connsiteX13" fmla="*/ 1816908 w 1816908"/>
              <a:gd name="connsiteY13" fmla="*/ 59166 h 674855"/>
              <a:gd name="connsiteX0" fmla="*/ 0 w 1664616"/>
              <a:gd name="connsiteY0" fmla="*/ 633513 h 674855"/>
              <a:gd name="connsiteX1" fmla="*/ 135772 w 1664616"/>
              <a:gd name="connsiteY1" fmla="*/ 587139 h 674855"/>
              <a:gd name="connsiteX2" fmla="*/ 101929 w 1664616"/>
              <a:gd name="connsiteY2" fmla="*/ 394544 h 674855"/>
              <a:gd name="connsiteX3" fmla="*/ 341501 w 1664616"/>
              <a:gd name="connsiteY3" fmla="*/ 117603 h 674855"/>
              <a:gd name="connsiteX4" fmla="*/ 528134 w 1664616"/>
              <a:gd name="connsiteY4" fmla="*/ 161565 h 674855"/>
              <a:gd name="connsiteX5" fmla="*/ 629189 w 1664616"/>
              <a:gd name="connsiteY5" fmla="*/ 209072 h 674855"/>
              <a:gd name="connsiteX6" fmla="*/ 693926 w 1664616"/>
              <a:gd name="connsiteY6" fmla="*/ 260162 h 674855"/>
              <a:gd name="connsiteX7" fmla="*/ 760608 w 1664616"/>
              <a:gd name="connsiteY7" fmla="*/ 301113 h 674855"/>
              <a:gd name="connsiteX8" fmla="*/ 972534 w 1664616"/>
              <a:gd name="connsiteY8" fmla="*/ 361028 h 674855"/>
              <a:gd name="connsiteX9" fmla="*/ 1197661 w 1664616"/>
              <a:gd name="connsiteY9" fmla="*/ 194481 h 674855"/>
              <a:gd name="connsiteX10" fmla="*/ 1285916 w 1664616"/>
              <a:gd name="connsiteY10" fmla="*/ 108664 h 674855"/>
              <a:gd name="connsiteX11" fmla="*/ 1433259 w 1664616"/>
              <a:gd name="connsiteY11" fmla="*/ 9858 h 674855"/>
              <a:gd name="connsiteX12" fmla="*/ 1664616 w 1664616"/>
              <a:gd name="connsiteY12" fmla="*/ 9092 h 674855"/>
              <a:gd name="connsiteX0" fmla="*/ 0 w 1433259"/>
              <a:gd name="connsiteY0" fmla="*/ 623655 h 664997"/>
              <a:gd name="connsiteX1" fmla="*/ 135772 w 1433259"/>
              <a:gd name="connsiteY1" fmla="*/ 577281 h 664997"/>
              <a:gd name="connsiteX2" fmla="*/ 101929 w 1433259"/>
              <a:gd name="connsiteY2" fmla="*/ 384686 h 664997"/>
              <a:gd name="connsiteX3" fmla="*/ 341501 w 1433259"/>
              <a:gd name="connsiteY3" fmla="*/ 107745 h 664997"/>
              <a:gd name="connsiteX4" fmla="*/ 528134 w 1433259"/>
              <a:gd name="connsiteY4" fmla="*/ 151707 h 664997"/>
              <a:gd name="connsiteX5" fmla="*/ 629189 w 1433259"/>
              <a:gd name="connsiteY5" fmla="*/ 199214 h 664997"/>
              <a:gd name="connsiteX6" fmla="*/ 693926 w 1433259"/>
              <a:gd name="connsiteY6" fmla="*/ 250304 h 664997"/>
              <a:gd name="connsiteX7" fmla="*/ 760608 w 1433259"/>
              <a:gd name="connsiteY7" fmla="*/ 291255 h 664997"/>
              <a:gd name="connsiteX8" fmla="*/ 972534 w 1433259"/>
              <a:gd name="connsiteY8" fmla="*/ 351170 h 664997"/>
              <a:gd name="connsiteX9" fmla="*/ 1197661 w 1433259"/>
              <a:gd name="connsiteY9" fmla="*/ 184623 h 664997"/>
              <a:gd name="connsiteX10" fmla="*/ 1285916 w 1433259"/>
              <a:gd name="connsiteY10" fmla="*/ 98806 h 664997"/>
              <a:gd name="connsiteX11" fmla="*/ 1433259 w 1433259"/>
              <a:gd name="connsiteY11" fmla="*/ 0 h 664997"/>
              <a:gd name="connsiteX0" fmla="*/ 0 w 1402262"/>
              <a:gd name="connsiteY0" fmla="*/ 623655 h 664997"/>
              <a:gd name="connsiteX1" fmla="*/ 135772 w 1402262"/>
              <a:gd name="connsiteY1" fmla="*/ 577281 h 664997"/>
              <a:gd name="connsiteX2" fmla="*/ 101929 w 1402262"/>
              <a:gd name="connsiteY2" fmla="*/ 384686 h 664997"/>
              <a:gd name="connsiteX3" fmla="*/ 341501 w 1402262"/>
              <a:gd name="connsiteY3" fmla="*/ 107745 h 664997"/>
              <a:gd name="connsiteX4" fmla="*/ 528134 w 1402262"/>
              <a:gd name="connsiteY4" fmla="*/ 151707 h 664997"/>
              <a:gd name="connsiteX5" fmla="*/ 629189 w 1402262"/>
              <a:gd name="connsiteY5" fmla="*/ 199214 h 664997"/>
              <a:gd name="connsiteX6" fmla="*/ 693926 w 1402262"/>
              <a:gd name="connsiteY6" fmla="*/ 250304 h 664997"/>
              <a:gd name="connsiteX7" fmla="*/ 760608 w 1402262"/>
              <a:gd name="connsiteY7" fmla="*/ 291255 h 664997"/>
              <a:gd name="connsiteX8" fmla="*/ 972534 w 1402262"/>
              <a:gd name="connsiteY8" fmla="*/ 351170 h 664997"/>
              <a:gd name="connsiteX9" fmla="*/ 1197661 w 1402262"/>
              <a:gd name="connsiteY9" fmla="*/ 184623 h 664997"/>
              <a:gd name="connsiteX10" fmla="*/ 1285916 w 1402262"/>
              <a:gd name="connsiteY10" fmla="*/ 98806 h 664997"/>
              <a:gd name="connsiteX11" fmla="*/ 1402262 w 1402262"/>
              <a:gd name="connsiteY11" fmla="*/ 0 h 664997"/>
              <a:gd name="connsiteX0" fmla="*/ 0 w 1518499"/>
              <a:gd name="connsiteY0" fmla="*/ 375850 h 577293"/>
              <a:gd name="connsiteX1" fmla="*/ 252009 w 1518499"/>
              <a:gd name="connsiteY1" fmla="*/ 577281 h 577293"/>
              <a:gd name="connsiteX2" fmla="*/ 218166 w 1518499"/>
              <a:gd name="connsiteY2" fmla="*/ 384686 h 577293"/>
              <a:gd name="connsiteX3" fmla="*/ 457738 w 1518499"/>
              <a:gd name="connsiteY3" fmla="*/ 107745 h 577293"/>
              <a:gd name="connsiteX4" fmla="*/ 644371 w 1518499"/>
              <a:gd name="connsiteY4" fmla="*/ 151707 h 577293"/>
              <a:gd name="connsiteX5" fmla="*/ 745426 w 1518499"/>
              <a:gd name="connsiteY5" fmla="*/ 199214 h 577293"/>
              <a:gd name="connsiteX6" fmla="*/ 810163 w 1518499"/>
              <a:gd name="connsiteY6" fmla="*/ 250304 h 577293"/>
              <a:gd name="connsiteX7" fmla="*/ 876845 w 1518499"/>
              <a:gd name="connsiteY7" fmla="*/ 291255 h 577293"/>
              <a:gd name="connsiteX8" fmla="*/ 1088771 w 1518499"/>
              <a:gd name="connsiteY8" fmla="*/ 351170 h 577293"/>
              <a:gd name="connsiteX9" fmla="*/ 1313898 w 1518499"/>
              <a:gd name="connsiteY9" fmla="*/ 184623 h 577293"/>
              <a:gd name="connsiteX10" fmla="*/ 1402153 w 1518499"/>
              <a:gd name="connsiteY10" fmla="*/ 98806 h 577293"/>
              <a:gd name="connsiteX11" fmla="*/ 1518499 w 1518499"/>
              <a:gd name="connsiteY11" fmla="*/ 0 h 577293"/>
              <a:gd name="connsiteX0" fmla="*/ 0 w 1518499"/>
              <a:gd name="connsiteY0" fmla="*/ 375850 h 624066"/>
              <a:gd name="connsiteX1" fmla="*/ 344998 w 1518499"/>
              <a:gd name="connsiteY1" fmla="*/ 624056 h 624066"/>
              <a:gd name="connsiteX2" fmla="*/ 218166 w 1518499"/>
              <a:gd name="connsiteY2" fmla="*/ 384686 h 624066"/>
              <a:gd name="connsiteX3" fmla="*/ 457738 w 1518499"/>
              <a:gd name="connsiteY3" fmla="*/ 107745 h 624066"/>
              <a:gd name="connsiteX4" fmla="*/ 644371 w 1518499"/>
              <a:gd name="connsiteY4" fmla="*/ 151707 h 624066"/>
              <a:gd name="connsiteX5" fmla="*/ 745426 w 1518499"/>
              <a:gd name="connsiteY5" fmla="*/ 199214 h 624066"/>
              <a:gd name="connsiteX6" fmla="*/ 810163 w 1518499"/>
              <a:gd name="connsiteY6" fmla="*/ 250304 h 624066"/>
              <a:gd name="connsiteX7" fmla="*/ 876845 w 1518499"/>
              <a:gd name="connsiteY7" fmla="*/ 291255 h 624066"/>
              <a:gd name="connsiteX8" fmla="*/ 1088771 w 1518499"/>
              <a:gd name="connsiteY8" fmla="*/ 351170 h 624066"/>
              <a:gd name="connsiteX9" fmla="*/ 1313898 w 1518499"/>
              <a:gd name="connsiteY9" fmla="*/ 184623 h 624066"/>
              <a:gd name="connsiteX10" fmla="*/ 1402153 w 1518499"/>
              <a:gd name="connsiteY10" fmla="*/ 98806 h 624066"/>
              <a:gd name="connsiteX11" fmla="*/ 1518499 w 1518499"/>
              <a:gd name="connsiteY11" fmla="*/ 0 h 624066"/>
              <a:gd name="connsiteX0" fmla="*/ 0 w 1518499"/>
              <a:gd name="connsiteY0" fmla="*/ 375850 h 634547"/>
              <a:gd name="connsiteX1" fmla="*/ 344998 w 1518499"/>
              <a:gd name="connsiteY1" fmla="*/ 624056 h 634547"/>
              <a:gd name="connsiteX2" fmla="*/ 411895 w 1518499"/>
              <a:gd name="connsiteY2" fmla="*/ 539911 h 634547"/>
              <a:gd name="connsiteX3" fmla="*/ 457738 w 1518499"/>
              <a:gd name="connsiteY3" fmla="*/ 107745 h 634547"/>
              <a:gd name="connsiteX4" fmla="*/ 644371 w 1518499"/>
              <a:gd name="connsiteY4" fmla="*/ 151707 h 634547"/>
              <a:gd name="connsiteX5" fmla="*/ 745426 w 1518499"/>
              <a:gd name="connsiteY5" fmla="*/ 199214 h 634547"/>
              <a:gd name="connsiteX6" fmla="*/ 810163 w 1518499"/>
              <a:gd name="connsiteY6" fmla="*/ 250304 h 634547"/>
              <a:gd name="connsiteX7" fmla="*/ 876845 w 1518499"/>
              <a:gd name="connsiteY7" fmla="*/ 291255 h 634547"/>
              <a:gd name="connsiteX8" fmla="*/ 1088771 w 1518499"/>
              <a:gd name="connsiteY8" fmla="*/ 351170 h 634547"/>
              <a:gd name="connsiteX9" fmla="*/ 1313898 w 1518499"/>
              <a:gd name="connsiteY9" fmla="*/ 184623 h 634547"/>
              <a:gd name="connsiteX10" fmla="*/ 1402153 w 1518499"/>
              <a:gd name="connsiteY10" fmla="*/ 98806 h 634547"/>
              <a:gd name="connsiteX11" fmla="*/ 1518499 w 1518499"/>
              <a:gd name="connsiteY11" fmla="*/ 0 h 634547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44371 w 1518499"/>
              <a:gd name="connsiteY4" fmla="*/ 151707 h 629540"/>
              <a:gd name="connsiteX5" fmla="*/ 745426 w 1518499"/>
              <a:gd name="connsiteY5" fmla="*/ 199214 h 629540"/>
              <a:gd name="connsiteX6" fmla="*/ 810163 w 1518499"/>
              <a:gd name="connsiteY6" fmla="*/ 250304 h 629540"/>
              <a:gd name="connsiteX7" fmla="*/ 876845 w 1518499"/>
              <a:gd name="connsiteY7" fmla="*/ 291255 h 629540"/>
              <a:gd name="connsiteX8" fmla="*/ 1088771 w 1518499"/>
              <a:gd name="connsiteY8" fmla="*/ 351170 h 629540"/>
              <a:gd name="connsiteX9" fmla="*/ 1313898 w 1518499"/>
              <a:gd name="connsiteY9" fmla="*/ 184623 h 629540"/>
              <a:gd name="connsiteX10" fmla="*/ 1402153 w 1518499"/>
              <a:gd name="connsiteY10" fmla="*/ 98806 h 629540"/>
              <a:gd name="connsiteX11" fmla="*/ 1518499 w 1518499"/>
              <a:gd name="connsiteY11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10163 w 1518499"/>
              <a:gd name="connsiteY6" fmla="*/ 250304 h 629540"/>
              <a:gd name="connsiteX7" fmla="*/ 876845 w 1518499"/>
              <a:gd name="connsiteY7" fmla="*/ 291255 h 629540"/>
              <a:gd name="connsiteX8" fmla="*/ 1088771 w 1518499"/>
              <a:gd name="connsiteY8" fmla="*/ 351170 h 629540"/>
              <a:gd name="connsiteX9" fmla="*/ 1313898 w 1518499"/>
              <a:gd name="connsiteY9" fmla="*/ 184623 h 629540"/>
              <a:gd name="connsiteX10" fmla="*/ 1402153 w 1518499"/>
              <a:gd name="connsiteY10" fmla="*/ 98806 h 629540"/>
              <a:gd name="connsiteX11" fmla="*/ 1518499 w 1518499"/>
              <a:gd name="connsiteY11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43568 w 1518499"/>
              <a:gd name="connsiteY6" fmla="*/ 161330 h 629540"/>
              <a:gd name="connsiteX7" fmla="*/ 810163 w 1518499"/>
              <a:gd name="connsiteY7" fmla="*/ 250304 h 629540"/>
              <a:gd name="connsiteX8" fmla="*/ 876845 w 1518499"/>
              <a:gd name="connsiteY8" fmla="*/ 291255 h 629540"/>
              <a:gd name="connsiteX9" fmla="*/ 1088771 w 1518499"/>
              <a:gd name="connsiteY9" fmla="*/ 351170 h 629540"/>
              <a:gd name="connsiteX10" fmla="*/ 1313898 w 1518499"/>
              <a:gd name="connsiteY10" fmla="*/ 184623 h 629540"/>
              <a:gd name="connsiteX11" fmla="*/ 1402153 w 1518499"/>
              <a:gd name="connsiteY11" fmla="*/ 98806 h 629540"/>
              <a:gd name="connsiteX12" fmla="*/ 1518499 w 1518499"/>
              <a:gd name="connsiteY12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43568 w 1518499"/>
              <a:gd name="connsiteY6" fmla="*/ 161330 h 629540"/>
              <a:gd name="connsiteX7" fmla="*/ 810163 w 1518499"/>
              <a:gd name="connsiteY7" fmla="*/ 250304 h 629540"/>
              <a:gd name="connsiteX8" fmla="*/ 1055075 w 1518499"/>
              <a:gd name="connsiteY8" fmla="*/ 136333 h 629540"/>
              <a:gd name="connsiteX9" fmla="*/ 1088771 w 1518499"/>
              <a:gd name="connsiteY9" fmla="*/ 351170 h 629540"/>
              <a:gd name="connsiteX10" fmla="*/ 1313898 w 1518499"/>
              <a:gd name="connsiteY10" fmla="*/ 184623 h 629540"/>
              <a:gd name="connsiteX11" fmla="*/ 1402153 w 1518499"/>
              <a:gd name="connsiteY11" fmla="*/ 98806 h 629540"/>
              <a:gd name="connsiteX12" fmla="*/ 1518499 w 1518499"/>
              <a:gd name="connsiteY12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43568 w 1518499"/>
              <a:gd name="connsiteY6" fmla="*/ 161330 h 629540"/>
              <a:gd name="connsiteX7" fmla="*/ 810163 w 1518499"/>
              <a:gd name="connsiteY7" fmla="*/ 250304 h 629540"/>
              <a:gd name="connsiteX8" fmla="*/ 1088771 w 1518499"/>
              <a:gd name="connsiteY8" fmla="*/ 351170 h 629540"/>
              <a:gd name="connsiteX9" fmla="*/ 1313898 w 1518499"/>
              <a:gd name="connsiteY9" fmla="*/ 184623 h 629540"/>
              <a:gd name="connsiteX10" fmla="*/ 1402153 w 1518499"/>
              <a:gd name="connsiteY10" fmla="*/ 98806 h 629540"/>
              <a:gd name="connsiteX11" fmla="*/ 1518499 w 1518499"/>
              <a:gd name="connsiteY11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43568 w 1518499"/>
              <a:gd name="connsiteY6" fmla="*/ 161330 h 629540"/>
              <a:gd name="connsiteX7" fmla="*/ 1088771 w 1518499"/>
              <a:gd name="connsiteY7" fmla="*/ 351170 h 629540"/>
              <a:gd name="connsiteX8" fmla="*/ 1313898 w 1518499"/>
              <a:gd name="connsiteY8" fmla="*/ 184623 h 629540"/>
              <a:gd name="connsiteX9" fmla="*/ 1402153 w 1518499"/>
              <a:gd name="connsiteY9" fmla="*/ 98806 h 629540"/>
              <a:gd name="connsiteX10" fmla="*/ 1518499 w 1518499"/>
              <a:gd name="connsiteY10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843568 w 1518499"/>
              <a:gd name="connsiteY5" fmla="*/ 161330 h 629540"/>
              <a:gd name="connsiteX6" fmla="*/ 1088771 w 1518499"/>
              <a:gd name="connsiteY6" fmla="*/ 351170 h 629540"/>
              <a:gd name="connsiteX7" fmla="*/ 1313898 w 1518499"/>
              <a:gd name="connsiteY7" fmla="*/ 184623 h 629540"/>
              <a:gd name="connsiteX8" fmla="*/ 1402153 w 1518499"/>
              <a:gd name="connsiteY8" fmla="*/ 98806 h 629540"/>
              <a:gd name="connsiteX9" fmla="*/ 1518499 w 1518499"/>
              <a:gd name="connsiteY9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843568 w 1518499"/>
              <a:gd name="connsiteY5" fmla="*/ 161330 h 629540"/>
              <a:gd name="connsiteX6" fmla="*/ 1112019 w 1518499"/>
              <a:gd name="connsiteY6" fmla="*/ 180770 h 629540"/>
              <a:gd name="connsiteX7" fmla="*/ 1313898 w 1518499"/>
              <a:gd name="connsiteY7" fmla="*/ 184623 h 629540"/>
              <a:gd name="connsiteX8" fmla="*/ 1402153 w 1518499"/>
              <a:gd name="connsiteY8" fmla="*/ 98806 h 629540"/>
              <a:gd name="connsiteX9" fmla="*/ 1518499 w 1518499"/>
              <a:gd name="connsiteY9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843568 w 1518499"/>
              <a:gd name="connsiteY5" fmla="*/ 161330 h 629540"/>
              <a:gd name="connsiteX6" fmla="*/ 1112019 w 1518499"/>
              <a:gd name="connsiteY6" fmla="*/ 180770 h 629540"/>
              <a:gd name="connsiteX7" fmla="*/ 1360393 w 1518499"/>
              <a:gd name="connsiteY7" fmla="*/ 269984 h 629540"/>
              <a:gd name="connsiteX8" fmla="*/ 1402153 w 1518499"/>
              <a:gd name="connsiteY8" fmla="*/ 98806 h 629540"/>
              <a:gd name="connsiteX9" fmla="*/ 1518499 w 1518499"/>
              <a:gd name="connsiteY9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843568 w 1518499"/>
              <a:gd name="connsiteY5" fmla="*/ 161330 h 629540"/>
              <a:gd name="connsiteX6" fmla="*/ 1112019 w 1518499"/>
              <a:gd name="connsiteY6" fmla="*/ 180770 h 629540"/>
              <a:gd name="connsiteX7" fmla="*/ 1360393 w 1518499"/>
              <a:gd name="connsiteY7" fmla="*/ 269984 h 629540"/>
              <a:gd name="connsiteX8" fmla="*/ 1502892 w 1518499"/>
              <a:gd name="connsiteY8" fmla="*/ 122108 h 629540"/>
              <a:gd name="connsiteX9" fmla="*/ 1518499 w 1518499"/>
              <a:gd name="connsiteY9" fmla="*/ 0 h 629540"/>
              <a:gd name="connsiteX0" fmla="*/ 0 w 1650235"/>
              <a:gd name="connsiteY0" fmla="*/ 313828 h 567518"/>
              <a:gd name="connsiteX1" fmla="*/ 344998 w 1650235"/>
              <a:gd name="connsiteY1" fmla="*/ 562034 h 567518"/>
              <a:gd name="connsiteX2" fmla="*/ 411895 w 1650235"/>
              <a:gd name="connsiteY2" fmla="*/ 477889 h 567518"/>
              <a:gd name="connsiteX3" fmla="*/ 496484 w 1650235"/>
              <a:gd name="connsiteY3" fmla="*/ 386888 h 567518"/>
              <a:gd name="connsiteX4" fmla="*/ 667619 w 1650235"/>
              <a:gd name="connsiteY4" fmla="*/ 113012 h 567518"/>
              <a:gd name="connsiteX5" fmla="*/ 843568 w 1650235"/>
              <a:gd name="connsiteY5" fmla="*/ 99308 h 567518"/>
              <a:gd name="connsiteX6" fmla="*/ 1112019 w 1650235"/>
              <a:gd name="connsiteY6" fmla="*/ 118748 h 567518"/>
              <a:gd name="connsiteX7" fmla="*/ 1360393 w 1650235"/>
              <a:gd name="connsiteY7" fmla="*/ 207962 h 567518"/>
              <a:gd name="connsiteX8" fmla="*/ 1502892 w 1650235"/>
              <a:gd name="connsiteY8" fmla="*/ 60086 h 567518"/>
              <a:gd name="connsiteX9" fmla="*/ 1650235 w 1650235"/>
              <a:gd name="connsiteY9" fmla="*/ 0 h 567518"/>
              <a:gd name="connsiteX0" fmla="*/ 0 w 1650235"/>
              <a:gd name="connsiteY0" fmla="*/ 313828 h 570039"/>
              <a:gd name="connsiteX1" fmla="*/ 290229 w 1650235"/>
              <a:gd name="connsiteY1" fmla="*/ 564670 h 570039"/>
              <a:gd name="connsiteX2" fmla="*/ 411895 w 1650235"/>
              <a:gd name="connsiteY2" fmla="*/ 477889 h 570039"/>
              <a:gd name="connsiteX3" fmla="*/ 496484 w 1650235"/>
              <a:gd name="connsiteY3" fmla="*/ 386888 h 570039"/>
              <a:gd name="connsiteX4" fmla="*/ 667619 w 1650235"/>
              <a:gd name="connsiteY4" fmla="*/ 113012 h 570039"/>
              <a:gd name="connsiteX5" fmla="*/ 843568 w 1650235"/>
              <a:gd name="connsiteY5" fmla="*/ 99308 h 570039"/>
              <a:gd name="connsiteX6" fmla="*/ 1112019 w 1650235"/>
              <a:gd name="connsiteY6" fmla="*/ 118748 h 570039"/>
              <a:gd name="connsiteX7" fmla="*/ 1360393 w 1650235"/>
              <a:gd name="connsiteY7" fmla="*/ 207962 h 570039"/>
              <a:gd name="connsiteX8" fmla="*/ 1502892 w 1650235"/>
              <a:gd name="connsiteY8" fmla="*/ 60086 h 570039"/>
              <a:gd name="connsiteX9" fmla="*/ 1650235 w 1650235"/>
              <a:gd name="connsiteY9" fmla="*/ 0 h 570039"/>
              <a:gd name="connsiteX0" fmla="*/ 0 w 1650235"/>
              <a:gd name="connsiteY0" fmla="*/ 313828 h 568002"/>
              <a:gd name="connsiteX1" fmla="*/ 280704 w 1650235"/>
              <a:gd name="connsiteY1" fmla="*/ 562541 h 568002"/>
              <a:gd name="connsiteX2" fmla="*/ 411895 w 1650235"/>
              <a:gd name="connsiteY2" fmla="*/ 477889 h 568002"/>
              <a:gd name="connsiteX3" fmla="*/ 496484 w 1650235"/>
              <a:gd name="connsiteY3" fmla="*/ 386888 h 568002"/>
              <a:gd name="connsiteX4" fmla="*/ 667619 w 1650235"/>
              <a:gd name="connsiteY4" fmla="*/ 113012 h 568002"/>
              <a:gd name="connsiteX5" fmla="*/ 843568 w 1650235"/>
              <a:gd name="connsiteY5" fmla="*/ 99308 h 568002"/>
              <a:gd name="connsiteX6" fmla="*/ 1112019 w 1650235"/>
              <a:gd name="connsiteY6" fmla="*/ 118748 h 568002"/>
              <a:gd name="connsiteX7" fmla="*/ 1360393 w 1650235"/>
              <a:gd name="connsiteY7" fmla="*/ 207962 h 568002"/>
              <a:gd name="connsiteX8" fmla="*/ 1502892 w 1650235"/>
              <a:gd name="connsiteY8" fmla="*/ 60086 h 568002"/>
              <a:gd name="connsiteX9" fmla="*/ 1650235 w 1650235"/>
              <a:gd name="connsiteY9" fmla="*/ 0 h 568002"/>
              <a:gd name="connsiteX0" fmla="*/ 0 w 1650235"/>
              <a:gd name="connsiteY0" fmla="*/ 313828 h 568002"/>
              <a:gd name="connsiteX1" fmla="*/ 280704 w 1650235"/>
              <a:gd name="connsiteY1" fmla="*/ 562541 h 568002"/>
              <a:gd name="connsiteX2" fmla="*/ 411895 w 1650235"/>
              <a:gd name="connsiteY2" fmla="*/ 477889 h 568002"/>
              <a:gd name="connsiteX3" fmla="*/ 496484 w 1650235"/>
              <a:gd name="connsiteY3" fmla="*/ 386888 h 568002"/>
              <a:gd name="connsiteX4" fmla="*/ 655713 w 1650235"/>
              <a:gd name="connsiteY4" fmla="*/ 136885 h 568002"/>
              <a:gd name="connsiteX5" fmla="*/ 843568 w 1650235"/>
              <a:gd name="connsiteY5" fmla="*/ 99308 h 568002"/>
              <a:gd name="connsiteX6" fmla="*/ 1112019 w 1650235"/>
              <a:gd name="connsiteY6" fmla="*/ 118748 h 568002"/>
              <a:gd name="connsiteX7" fmla="*/ 1360393 w 1650235"/>
              <a:gd name="connsiteY7" fmla="*/ 207962 h 568002"/>
              <a:gd name="connsiteX8" fmla="*/ 1502892 w 1650235"/>
              <a:gd name="connsiteY8" fmla="*/ 60086 h 568002"/>
              <a:gd name="connsiteX9" fmla="*/ 1650235 w 1650235"/>
              <a:gd name="connsiteY9" fmla="*/ 0 h 568002"/>
              <a:gd name="connsiteX0" fmla="*/ 0 w 1650235"/>
              <a:gd name="connsiteY0" fmla="*/ 313828 h 568002"/>
              <a:gd name="connsiteX1" fmla="*/ 280704 w 1650235"/>
              <a:gd name="connsiteY1" fmla="*/ 562541 h 568002"/>
              <a:gd name="connsiteX2" fmla="*/ 411895 w 1650235"/>
              <a:gd name="connsiteY2" fmla="*/ 477889 h 568002"/>
              <a:gd name="connsiteX3" fmla="*/ 496484 w 1650235"/>
              <a:gd name="connsiteY3" fmla="*/ 386888 h 568002"/>
              <a:gd name="connsiteX4" fmla="*/ 655713 w 1650235"/>
              <a:gd name="connsiteY4" fmla="*/ 136885 h 568002"/>
              <a:gd name="connsiteX5" fmla="*/ 843568 w 1650235"/>
              <a:gd name="connsiteY5" fmla="*/ 99308 h 568002"/>
              <a:gd name="connsiteX6" fmla="*/ 1112019 w 1650235"/>
              <a:gd name="connsiteY6" fmla="*/ 118748 h 568002"/>
              <a:gd name="connsiteX7" fmla="*/ 1308006 w 1650235"/>
              <a:gd name="connsiteY7" fmla="*/ 203290 h 568002"/>
              <a:gd name="connsiteX8" fmla="*/ 1502892 w 1650235"/>
              <a:gd name="connsiteY8" fmla="*/ 60086 h 568002"/>
              <a:gd name="connsiteX9" fmla="*/ 1650235 w 1650235"/>
              <a:gd name="connsiteY9" fmla="*/ 0 h 568002"/>
              <a:gd name="connsiteX0" fmla="*/ 0 w 1650235"/>
              <a:gd name="connsiteY0" fmla="*/ 313828 h 568002"/>
              <a:gd name="connsiteX1" fmla="*/ 280704 w 1650235"/>
              <a:gd name="connsiteY1" fmla="*/ 562541 h 568002"/>
              <a:gd name="connsiteX2" fmla="*/ 411895 w 1650235"/>
              <a:gd name="connsiteY2" fmla="*/ 477889 h 568002"/>
              <a:gd name="connsiteX3" fmla="*/ 496484 w 1650235"/>
              <a:gd name="connsiteY3" fmla="*/ 386888 h 568002"/>
              <a:gd name="connsiteX4" fmla="*/ 655713 w 1650235"/>
              <a:gd name="connsiteY4" fmla="*/ 136885 h 568002"/>
              <a:gd name="connsiteX5" fmla="*/ 843568 w 1650235"/>
              <a:gd name="connsiteY5" fmla="*/ 99308 h 568002"/>
              <a:gd name="connsiteX6" fmla="*/ 1112019 w 1650235"/>
              <a:gd name="connsiteY6" fmla="*/ 118748 h 568002"/>
              <a:gd name="connsiteX7" fmla="*/ 1322293 w 1650235"/>
              <a:gd name="connsiteY7" fmla="*/ 203381 h 568002"/>
              <a:gd name="connsiteX8" fmla="*/ 1502892 w 1650235"/>
              <a:gd name="connsiteY8" fmla="*/ 60086 h 568002"/>
              <a:gd name="connsiteX9" fmla="*/ 1650235 w 1650235"/>
              <a:gd name="connsiteY9" fmla="*/ 0 h 568002"/>
              <a:gd name="connsiteX0" fmla="*/ 0 w 1695478"/>
              <a:gd name="connsiteY0" fmla="*/ 309064 h 563238"/>
              <a:gd name="connsiteX1" fmla="*/ 280704 w 1695478"/>
              <a:gd name="connsiteY1" fmla="*/ 557777 h 563238"/>
              <a:gd name="connsiteX2" fmla="*/ 411895 w 1695478"/>
              <a:gd name="connsiteY2" fmla="*/ 473125 h 563238"/>
              <a:gd name="connsiteX3" fmla="*/ 496484 w 1695478"/>
              <a:gd name="connsiteY3" fmla="*/ 382124 h 563238"/>
              <a:gd name="connsiteX4" fmla="*/ 655713 w 1695478"/>
              <a:gd name="connsiteY4" fmla="*/ 132121 h 563238"/>
              <a:gd name="connsiteX5" fmla="*/ 843568 w 1695478"/>
              <a:gd name="connsiteY5" fmla="*/ 94544 h 563238"/>
              <a:gd name="connsiteX6" fmla="*/ 1112019 w 1695478"/>
              <a:gd name="connsiteY6" fmla="*/ 113984 h 563238"/>
              <a:gd name="connsiteX7" fmla="*/ 1322293 w 1695478"/>
              <a:gd name="connsiteY7" fmla="*/ 198617 h 563238"/>
              <a:gd name="connsiteX8" fmla="*/ 1502892 w 1695478"/>
              <a:gd name="connsiteY8" fmla="*/ 55322 h 563238"/>
              <a:gd name="connsiteX9" fmla="*/ 1695478 w 1695478"/>
              <a:gd name="connsiteY9" fmla="*/ 0 h 563238"/>
              <a:gd name="connsiteX0" fmla="*/ 0 w 1695478"/>
              <a:gd name="connsiteY0" fmla="*/ 309064 h 563238"/>
              <a:gd name="connsiteX1" fmla="*/ 280704 w 1695478"/>
              <a:gd name="connsiteY1" fmla="*/ 557777 h 563238"/>
              <a:gd name="connsiteX2" fmla="*/ 411895 w 1695478"/>
              <a:gd name="connsiteY2" fmla="*/ 473125 h 563238"/>
              <a:gd name="connsiteX3" fmla="*/ 496484 w 1695478"/>
              <a:gd name="connsiteY3" fmla="*/ 382124 h 563238"/>
              <a:gd name="connsiteX4" fmla="*/ 655713 w 1695478"/>
              <a:gd name="connsiteY4" fmla="*/ 132121 h 563238"/>
              <a:gd name="connsiteX5" fmla="*/ 843568 w 1695478"/>
              <a:gd name="connsiteY5" fmla="*/ 94544 h 563238"/>
              <a:gd name="connsiteX6" fmla="*/ 1112019 w 1695478"/>
              <a:gd name="connsiteY6" fmla="*/ 113984 h 563238"/>
              <a:gd name="connsiteX7" fmla="*/ 1322293 w 1695478"/>
              <a:gd name="connsiteY7" fmla="*/ 198617 h 563238"/>
              <a:gd name="connsiteX8" fmla="*/ 1502892 w 1695478"/>
              <a:gd name="connsiteY8" fmla="*/ 55322 h 563238"/>
              <a:gd name="connsiteX9" fmla="*/ 1695478 w 1695478"/>
              <a:gd name="connsiteY9" fmla="*/ 0 h 563238"/>
              <a:gd name="connsiteX0" fmla="*/ 0 w 1695478"/>
              <a:gd name="connsiteY0" fmla="*/ 309064 h 563238"/>
              <a:gd name="connsiteX1" fmla="*/ 280704 w 1695478"/>
              <a:gd name="connsiteY1" fmla="*/ 557777 h 563238"/>
              <a:gd name="connsiteX2" fmla="*/ 411895 w 1695478"/>
              <a:gd name="connsiteY2" fmla="*/ 473125 h 563238"/>
              <a:gd name="connsiteX3" fmla="*/ 496484 w 1695478"/>
              <a:gd name="connsiteY3" fmla="*/ 382124 h 563238"/>
              <a:gd name="connsiteX4" fmla="*/ 655713 w 1695478"/>
              <a:gd name="connsiteY4" fmla="*/ 132121 h 563238"/>
              <a:gd name="connsiteX5" fmla="*/ 843568 w 1695478"/>
              <a:gd name="connsiteY5" fmla="*/ 94544 h 563238"/>
              <a:gd name="connsiteX6" fmla="*/ 1112019 w 1695478"/>
              <a:gd name="connsiteY6" fmla="*/ 113984 h 563238"/>
              <a:gd name="connsiteX7" fmla="*/ 1322293 w 1695478"/>
              <a:gd name="connsiteY7" fmla="*/ 198617 h 563238"/>
              <a:gd name="connsiteX8" fmla="*/ 1502892 w 1695478"/>
              <a:gd name="connsiteY8" fmla="*/ 55322 h 563238"/>
              <a:gd name="connsiteX9" fmla="*/ 1695478 w 1695478"/>
              <a:gd name="connsiteY9" fmla="*/ 0 h 563238"/>
              <a:gd name="connsiteX0" fmla="*/ 0 w 1693096"/>
              <a:gd name="connsiteY0" fmla="*/ 320975 h 575149"/>
              <a:gd name="connsiteX1" fmla="*/ 280704 w 1693096"/>
              <a:gd name="connsiteY1" fmla="*/ 569688 h 575149"/>
              <a:gd name="connsiteX2" fmla="*/ 411895 w 1693096"/>
              <a:gd name="connsiteY2" fmla="*/ 485036 h 575149"/>
              <a:gd name="connsiteX3" fmla="*/ 496484 w 1693096"/>
              <a:gd name="connsiteY3" fmla="*/ 394035 h 575149"/>
              <a:gd name="connsiteX4" fmla="*/ 655713 w 1693096"/>
              <a:gd name="connsiteY4" fmla="*/ 144032 h 575149"/>
              <a:gd name="connsiteX5" fmla="*/ 843568 w 1693096"/>
              <a:gd name="connsiteY5" fmla="*/ 106455 h 575149"/>
              <a:gd name="connsiteX6" fmla="*/ 1112019 w 1693096"/>
              <a:gd name="connsiteY6" fmla="*/ 125895 h 575149"/>
              <a:gd name="connsiteX7" fmla="*/ 1322293 w 1693096"/>
              <a:gd name="connsiteY7" fmla="*/ 210528 h 575149"/>
              <a:gd name="connsiteX8" fmla="*/ 1502892 w 1693096"/>
              <a:gd name="connsiteY8" fmla="*/ 67233 h 575149"/>
              <a:gd name="connsiteX9" fmla="*/ 1693096 w 1693096"/>
              <a:gd name="connsiteY9" fmla="*/ 0 h 575149"/>
              <a:gd name="connsiteX0" fmla="*/ 0 w 1693096"/>
              <a:gd name="connsiteY0" fmla="*/ 320975 h 570568"/>
              <a:gd name="connsiteX1" fmla="*/ 280704 w 1693096"/>
              <a:gd name="connsiteY1" fmla="*/ 569688 h 570568"/>
              <a:gd name="connsiteX2" fmla="*/ 496484 w 1693096"/>
              <a:gd name="connsiteY2" fmla="*/ 394035 h 570568"/>
              <a:gd name="connsiteX3" fmla="*/ 655713 w 1693096"/>
              <a:gd name="connsiteY3" fmla="*/ 144032 h 570568"/>
              <a:gd name="connsiteX4" fmla="*/ 843568 w 1693096"/>
              <a:gd name="connsiteY4" fmla="*/ 106455 h 570568"/>
              <a:gd name="connsiteX5" fmla="*/ 1112019 w 1693096"/>
              <a:gd name="connsiteY5" fmla="*/ 125895 h 570568"/>
              <a:gd name="connsiteX6" fmla="*/ 1322293 w 1693096"/>
              <a:gd name="connsiteY6" fmla="*/ 210528 h 570568"/>
              <a:gd name="connsiteX7" fmla="*/ 1502892 w 1693096"/>
              <a:gd name="connsiteY7" fmla="*/ 67233 h 570568"/>
              <a:gd name="connsiteX8" fmla="*/ 1693096 w 1693096"/>
              <a:gd name="connsiteY8" fmla="*/ 0 h 570568"/>
              <a:gd name="connsiteX0" fmla="*/ 0 w 1693096"/>
              <a:gd name="connsiteY0" fmla="*/ 320975 h 443321"/>
              <a:gd name="connsiteX1" fmla="*/ 350447 w 1693096"/>
              <a:gd name="connsiteY1" fmla="*/ 438150 h 443321"/>
              <a:gd name="connsiteX2" fmla="*/ 496484 w 1693096"/>
              <a:gd name="connsiteY2" fmla="*/ 394035 h 443321"/>
              <a:gd name="connsiteX3" fmla="*/ 655713 w 1693096"/>
              <a:gd name="connsiteY3" fmla="*/ 144032 h 443321"/>
              <a:gd name="connsiteX4" fmla="*/ 843568 w 1693096"/>
              <a:gd name="connsiteY4" fmla="*/ 106455 h 443321"/>
              <a:gd name="connsiteX5" fmla="*/ 1112019 w 1693096"/>
              <a:gd name="connsiteY5" fmla="*/ 125895 h 443321"/>
              <a:gd name="connsiteX6" fmla="*/ 1322293 w 1693096"/>
              <a:gd name="connsiteY6" fmla="*/ 210528 h 443321"/>
              <a:gd name="connsiteX7" fmla="*/ 1502892 w 1693096"/>
              <a:gd name="connsiteY7" fmla="*/ 67233 h 443321"/>
              <a:gd name="connsiteX8" fmla="*/ 1693096 w 1693096"/>
              <a:gd name="connsiteY8" fmla="*/ 0 h 443321"/>
              <a:gd name="connsiteX0" fmla="*/ 0 w 1693096"/>
              <a:gd name="connsiteY0" fmla="*/ 320975 h 456852"/>
              <a:gd name="connsiteX1" fmla="*/ 350447 w 1693096"/>
              <a:gd name="connsiteY1" fmla="*/ 438150 h 456852"/>
              <a:gd name="connsiteX2" fmla="*/ 496484 w 1693096"/>
              <a:gd name="connsiteY2" fmla="*/ 394035 h 456852"/>
              <a:gd name="connsiteX3" fmla="*/ 655713 w 1693096"/>
              <a:gd name="connsiteY3" fmla="*/ 144032 h 456852"/>
              <a:gd name="connsiteX4" fmla="*/ 843568 w 1693096"/>
              <a:gd name="connsiteY4" fmla="*/ 106455 h 456852"/>
              <a:gd name="connsiteX5" fmla="*/ 1112019 w 1693096"/>
              <a:gd name="connsiteY5" fmla="*/ 125895 h 456852"/>
              <a:gd name="connsiteX6" fmla="*/ 1322293 w 1693096"/>
              <a:gd name="connsiteY6" fmla="*/ 210528 h 456852"/>
              <a:gd name="connsiteX7" fmla="*/ 1502892 w 1693096"/>
              <a:gd name="connsiteY7" fmla="*/ 67233 h 456852"/>
              <a:gd name="connsiteX8" fmla="*/ 1693096 w 1693096"/>
              <a:gd name="connsiteY8" fmla="*/ 0 h 456852"/>
              <a:gd name="connsiteX0" fmla="*/ 0 w 1693096"/>
              <a:gd name="connsiteY0" fmla="*/ 320975 h 438449"/>
              <a:gd name="connsiteX1" fmla="*/ 350447 w 1693096"/>
              <a:gd name="connsiteY1" fmla="*/ 438150 h 438449"/>
              <a:gd name="connsiteX2" fmla="*/ 449989 w 1693096"/>
              <a:gd name="connsiteY2" fmla="*/ 347696 h 438449"/>
              <a:gd name="connsiteX3" fmla="*/ 655713 w 1693096"/>
              <a:gd name="connsiteY3" fmla="*/ 144032 h 438449"/>
              <a:gd name="connsiteX4" fmla="*/ 843568 w 1693096"/>
              <a:gd name="connsiteY4" fmla="*/ 106455 h 438449"/>
              <a:gd name="connsiteX5" fmla="*/ 1112019 w 1693096"/>
              <a:gd name="connsiteY5" fmla="*/ 125895 h 438449"/>
              <a:gd name="connsiteX6" fmla="*/ 1322293 w 1693096"/>
              <a:gd name="connsiteY6" fmla="*/ 210528 h 438449"/>
              <a:gd name="connsiteX7" fmla="*/ 1502892 w 1693096"/>
              <a:gd name="connsiteY7" fmla="*/ 67233 h 438449"/>
              <a:gd name="connsiteX8" fmla="*/ 1693096 w 1693096"/>
              <a:gd name="connsiteY8" fmla="*/ 0 h 438449"/>
              <a:gd name="connsiteX0" fmla="*/ 0 w 1693096"/>
              <a:gd name="connsiteY0" fmla="*/ 320975 h 438449"/>
              <a:gd name="connsiteX1" fmla="*/ 350447 w 1693096"/>
              <a:gd name="connsiteY1" fmla="*/ 438150 h 438449"/>
              <a:gd name="connsiteX2" fmla="*/ 449989 w 1693096"/>
              <a:gd name="connsiteY2" fmla="*/ 347696 h 438449"/>
              <a:gd name="connsiteX3" fmla="*/ 655713 w 1693096"/>
              <a:gd name="connsiteY3" fmla="*/ 144032 h 438449"/>
              <a:gd name="connsiteX4" fmla="*/ 843568 w 1693096"/>
              <a:gd name="connsiteY4" fmla="*/ 42180 h 438449"/>
              <a:gd name="connsiteX5" fmla="*/ 1112019 w 1693096"/>
              <a:gd name="connsiteY5" fmla="*/ 125895 h 438449"/>
              <a:gd name="connsiteX6" fmla="*/ 1322293 w 1693096"/>
              <a:gd name="connsiteY6" fmla="*/ 210528 h 438449"/>
              <a:gd name="connsiteX7" fmla="*/ 1502892 w 1693096"/>
              <a:gd name="connsiteY7" fmla="*/ 67233 h 438449"/>
              <a:gd name="connsiteX8" fmla="*/ 1693096 w 1693096"/>
              <a:gd name="connsiteY8" fmla="*/ 0 h 438449"/>
              <a:gd name="connsiteX0" fmla="*/ 0 w 1693096"/>
              <a:gd name="connsiteY0" fmla="*/ 320975 h 438449"/>
              <a:gd name="connsiteX1" fmla="*/ 350447 w 1693096"/>
              <a:gd name="connsiteY1" fmla="*/ 438150 h 438449"/>
              <a:gd name="connsiteX2" fmla="*/ 449989 w 1693096"/>
              <a:gd name="connsiteY2" fmla="*/ 347696 h 438449"/>
              <a:gd name="connsiteX3" fmla="*/ 655713 w 1693096"/>
              <a:gd name="connsiteY3" fmla="*/ 144032 h 438449"/>
              <a:gd name="connsiteX4" fmla="*/ 845950 w 1693096"/>
              <a:gd name="connsiteY4" fmla="*/ 116051 h 438449"/>
              <a:gd name="connsiteX5" fmla="*/ 1112019 w 1693096"/>
              <a:gd name="connsiteY5" fmla="*/ 125895 h 438449"/>
              <a:gd name="connsiteX6" fmla="*/ 1322293 w 1693096"/>
              <a:gd name="connsiteY6" fmla="*/ 210528 h 438449"/>
              <a:gd name="connsiteX7" fmla="*/ 1502892 w 1693096"/>
              <a:gd name="connsiteY7" fmla="*/ 67233 h 438449"/>
              <a:gd name="connsiteX8" fmla="*/ 1693096 w 1693096"/>
              <a:gd name="connsiteY8" fmla="*/ 0 h 438449"/>
              <a:gd name="connsiteX0" fmla="*/ 0 w 1693096"/>
              <a:gd name="connsiteY0" fmla="*/ 320975 h 438434"/>
              <a:gd name="connsiteX1" fmla="*/ 350447 w 1693096"/>
              <a:gd name="connsiteY1" fmla="*/ 438150 h 438434"/>
              <a:gd name="connsiteX2" fmla="*/ 449989 w 1693096"/>
              <a:gd name="connsiteY2" fmla="*/ 347696 h 438434"/>
              <a:gd name="connsiteX3" fmla="*/ 655713 w 1693096"/>
              <a:gd name="connsiteY3" fmla="*/ 160773 h 438434"/>
              <a:gd name="connsiteX4" fmla="*/ 845950 w 1693096"/>
              <a:gd name="connsiteY4" fmla="*/ 116051 h 438434"/>
              <a:gd name="connsiteX5" fmla="*/ 1112019 w 1693096"/>
              <a:gd name="connsiteY5" fmla="*/ 125895 h 438434"/>
              <a:gd name="connsiteX6" fmla="*/ 1322293 w 1693096"/>
              <a:gd name="connsiteY6" fmla="*/ 210528 h 438434"/>
              <a:gd name="connsiteX7" fmla="*/ 1502892 w 1693096"/>
              <a:gd name="connsiteY7" fmla="*/ 67233 h 438434"/>
              <a:gd name="connsiteX8" fmla="*/ 1693096 w 1693096"/>
              <a:gd name="connsiteY8" fmla="*/ 0 h 438434"/>
              <a:gd name="connsiteX0" fmla="*/ 0 w 1693096"/>
              <a:gd name="connsiteY0" fmla="*/ 320975 h 438434"/>
              <a:gd name="connsiteX1" fmla="*/ 350447 w 1693096"/>
              <a:gd name="connsiteY1" fmla="*/ 438150 h 438434"/>
              <a:gd name="connsiteX2" fmla="*/ 449989 w 1693096"/>
              <a:gd name="connsiteY2" fmla="*/ 347696 h 438434"/>
              <a:gd name="connsiteX3" fmla="*/ 655713 w 1693096"/>
              <a:gd name="connsiteY3" fmla="*/ 160773 h 438434"/>
              <a:gd name="connsiteX4" fmla="*/ 845950 w 1693096"/>
              <a:gd name="connsiteY4" fmla="*/ 116051 h 438434"/>
              <a:gd name="connsiteX5" fmla="*/ 1112019 w 1693096"/>
              <a:gd name="connsiteY5" fmla="*/ 125895 h 438434"/>
              <a:gd name="connsiteX6" fmla="*/ 1334199 w 1693096"/>
              <a:gd name="connsiteY6" fmla="*/ 10508 h 438434"/>
              <a:gd name="connsiteX7" fmla="*/ 1502892 w 1693096"/>
              <a:gd name="connsiteY7" fmla="*/ 67233 h 438434"/>
              <a:gd name="connsiteX8" fmla="*/ 1693096 w 1693096"/>
              <a:gd name="connsiteY8" fmla="*/ 0 h 438434"/>
              <a:gd name="connsiteX0" fmla="*/ 0 w 1693096"/>
              <a:gd name="connsiteY0" fmla="*/ 320975 h 438434"/>
              <a:gd name="connsiteX1" fmla="*/ 350447 w 1693096"/>
              <a:gd name="connsiteY1" fmla="*/ 438150 h 438434"/>
              <a:gd name="connsiteX2" fmla="*/ 449989 w 1693096"/>
              <a:gd name="connsiteY2" fmla="*/ 347696 h 438434"/>
              <a:gd name="connsiteX3" fmla="*/ 655713 w 1693096"/>
              <a:gd name="connsiteY3" fmla="*/ 160773 h 438434"/>
              <a:gd name="connsiteX4" fmla="*/ 845950 w 1693096"/>
              <a:gd name="connsiteY4" fmla="*/ 116051 h 438434"/>
              <a:gd name="connsiteX5" fmla="*/ 1102494 w 1693096"/>
              <a:gd name="connsiteY5" fmla="*/ 92600 h 438434"/>
              <a:gd name="connsiteX6" fmla="*/ 1334199 w 1693096"/>
              <a:gd name="connsiteY6" fmla="*/ 10508 h 438434"/>
              <a:gd name="connsiteX7" fmla="*/ 1502892 w 1693096"/>
              <a:gd name="connsiteY7" fmla="*/ 67233 h 438434"/>
              <a:gd name="connsiteX8" fmla="*/ 1693096 w 1693096"/>
              <a:gd name="connsiteY8" fmla="*/ 0 h 438434"/>
              <a:gd name="connsiteX0" fmla="*/ 0 w 1693096"/>
              <a:gd name="connsiteY0" fmla="*/ 377869 h 495328"/>
              <a:gd name="connsiteX1" fmla="*/ 350447 w 1693096"/>
              <a:gd name="connsiteY1" fmla="*/ 495044 h 495328"/>
              <a:gd name="connsiteX2" fmla="*/ 449989 w 1693096"/>
              <a:gd name="connsiteY2" fmla="*/ 404590 h 495328"/>
              <a:gd name="connsiteX3" fmla="*/ 655713 w 1693096"/>
              <a:gd name="connsiteY3" fmla="*/ 217667 h 495328"/>
              <a:gd name="connsiteX4" fmla="*/ 845950 w 1693096"/>
              <a:gd name="connsiteY4" fmla="*/ 172945 h 495328"/>
              <a:gd name="connsiteX5" fmla="*/ 1102494 w 1693096"/>
              <a:gd name="connsiteY5" fmla="*/ 149494 h 495328"/>
              <a:gd name="connsiteX6" fmla="*/ 1334199 w 1693096"/>
              <a:gd name="connsiteY6" fmla="*/ 67402 h 495328"/>
              <a:gd name="connsiteX7" fmla="*/ 1514799 w 1693096"/>
              <a:gd name="connsiteY7" fmla="*/ 277 h 495328"/>
              <a:gd name="connsiteX8" fmla="*/ 1693096 w 1693096"/>
              <a:gd name="connsiteY8" fmla="*/ 56894 h 495328"/>
              <a:gd name="connsiteX0" fmla="*/ 0 w 1690715"/>
              <a:gd name="connsiteY0" fmla="*/ 377904 h 495363"/>
              <a:gd name="connsiteX1" fmla="*/ 350447 w 1690715"/>
              <a:gd name="connsiteY1" fmla="*/ 495079 h 495363"/>
              <a:gd name="connsiteX2" fmla="*/ 449989 w 1690715"/>
              <a:gd name="connsiteY2" fmla="*/ 404625 h 495363"/>
              <a:gd name="connsiteX3" fmla="*/ 655713 w 1690715"/>
              <a:gd name="connsiteY3" fmla="*/ 217702 h 495363"/>
              <a:gd name="connsiteX4" fmla="*/ 845950 w 1690715"/>
              <a:gd name="connsiteY4" fmla="*/ 172980 h 495363"/>
              <a:gd name="connsiteX5" fmla="*/ 1102494 w 1690715"/>
              <a:gd name="connsiteY5" fmla="*/ 149529 h 495363"/>
              <a:gd name="connsiteX6" fmla="*/ 1334199 w 1690715"/>
              <a:gd name="connsiteY6" fmla="*/ 67437 h 495363"/>
              <a:gd name="connsiteX7" fmla="*/ 1514799 w 1690715"/>
              <a:gd name="connsiteY7" fmla="*/ 312 h 495363"/>
              <a:gd name="connsiteX8" fmla="*/ 1690715 w 1690715"/>
              <a:gd name="connsiteY8" fmla="*/ 45043 h 495363"/>
              <a:gd name="connsiteX0" fmla="*/ 0 w 1690715"/>
              <a:gd name="connsiteY0" fmla="*/ 366040 h 483499"/>
              <a:gd name="connsiteX1" fmla="*/ 350447 w 1690715"/>
              <a:gd name="connsiteY1" fmla="*/ 483215 h 483499"/>
              <a:gd name="connsiteX2" fmla="*/ 449989 w 1690715"/>
              <a:gd name="connsiteY2" fmla="*/ 392761 h 483499"/>
              <a:gd name="connsiteX3" fmla="*/ 655713 w 1690715"/>
              <a:gd name="connsiteY3" fmla="*/ 205838 h 483499"/>
              <a:gd name="connsiteX4" fmla="*/ 845950 w 1690715"/>
              <a:gd name="connsiteY4" fmla="*/ 161116 h 483499"/>
              <a:gd name="connsiteX5" fmla="*/ 1102494 w 1690715"/>
              <a:gd name="connsiteY5" fmla="*/ 137665 h 483499"/>
              <a:gd name="connsiteX6" fmla="*/ 1334199 w 1690715"/>
              <a:gd name="connsiteY6" fmla="*/ 55573 h 483499"/>
              <a:gd name="connsiteX7" fmla="*/ 1514799 w 1690715"/>
              <a:gd name="connsiteY7" fmla="*/ 360 h 483499"/>
              <a:gd name="connsiteX8" fmla="*/ 1690715 w 1690715"/>
              <a:gd name="connsiteY8" fmla="*/ 33179 h 483499"/>
              <a:gd name="connsiteX0" fmla="*/ 0 w 1690715"/>
              <a:gd name="connsiteY0" fmla="*/ 332861 h 450320"/>
              <a:gd name="connsiteX1" fmla="*/ 350447 w 1690715"/>
              <a:gd name="connsiteY1" fmla="*/ 450036 h 450320"/>
              <a:gd name="connsiteX2" fmla="*/ 449989 w 1690715"/>
              <a:gd name="connsiteY2" fmla="*/ 359582 h 450320"/>
              <a:gd name="connsiteX3" fmla="*/ 655713 w 1690715"/>
              <a:gd name="connsiteY3" fmla="*/ 172659 h 450320"/>
              <a:gd name="connsiteX4" fmla="*/ 845950 w 1690715"/>
              <a:gd name="connsiteY4" fmla="*/ 127937 h 450320"/>
              <a:gd name="connsiteX5" fmla="*/ 1102494 w 1690715"/>
              <a:gd name="connsiteY5" fmla="*/ 104486 h 450320"/>
              <a:gd name="connsiteX6" fmla="*/ 1334199 w 1690715"/>
              <a:gd name="connsiteY6" fmla="*/ 22394 h 450320"/>
              <a:gd name="connsiteX7" fmla="*/ 1690715 w 1690715"/>
              <a:gd name="connsiteY7" fmla="*/ 0 h 450320"/>
              <a:gd name="connsiteX0" fmla="*/ 0 w 1690715"/>
              <a:gd name="connsiteY0" fmla="*/ 370694 h 488153"/>
              <a:gd name="connsiteX1" fmla="*/ 350447 w 1690715"/>
              <a:gd name="connsiteY1" fmla="*/ 487869 h 488153"/>
              <a:gd name="connsiteX2" fmla="*/ 449989 w 1690715"/>
              <a:gd name="connsiteY2" fmla="*/ 397415 h 488153"/>
              <a:gd name="connsiteX3" fmla="*/ 655713 w 1690715"/>
              <a:gd name="connsiteY3" fmla="*/ 210492 h 488153"/>
              <a:gd name="connsiteX4" fmla="*/ 845950 w 1690715"/>
              <a:gd name="connsiteY4" fmla="*/ 165770 h 488153"/>
              <a:gd name="connsiteX5" fmla="*/ 1102494 w 1690715"/>
              <a:gd name="connsiteY5" fmla="*/ 142319 h 488153"/>
              <a:gd name="connsiteX6" fmla="*/ 1334199 w 1690715"/>
              <a:gd name="connsiteY6" fmla="*/ 60227 h 488153"/>
              <a:gd name="connsiteX7" fmla="*/ 1512659 w 1690715"/>
              <a:gd name="connsiteY7" fmla="*/ 0 h 488153"/>
              <a:gd name="connsiteX8" fmla="*/ 1690715 w 1690715"/>
              <a:gd name="connsiteY8" fmla="*/ 37833 h 488153"/>
              <a:gd name="connsiteX0" fmla="*/ 0 w 1690715"/>
              <a:gd name="connsiteY0" fmla="*/ 370694 h 488153"/>
              <a:gd name="connsiteX1" fmla="*/ 350447 w 1690715"/>
              <a:gd name="connsiteY1" fmla="*/ 487869 h 488153"/>
              <a:gd name="connsiteX2" fmla="*/ 449989 w 1690715"/>
              <a:gd name="connsiteY2" fmla="*/ 397415 h 488153"/>
              <a:gd name="connsiteX3" fmla="*/ 655713 w 1690715"/>
              <a:gd name="connsiteY3" fmla="*/ 210492 h 488153"/>
              <a:gd name="connsiteX4" fmla="*/ 845950 w 1690715"/>
              <a:gd name="connsiteY4" fmla="*/ 165770 h 488153"/>
              <a:gd name="connsiteX5" fmla="*/ 1102494 w 1690715"/>
              <a:gd name="connsiteY5" fmla="*/ 142319 h 488153"/>
              <a:gd name="connsiteX6" fmla="*/ 1334199 w 1690715"/>
              <a:gd name="connsiteY6" fmla="*/ 60227 h 488153"/>
              <a:gd name="connsiteX7" fmla="*/ 1512659 w 1690715"/>
              <a:gd name="connsiteY7" fmla="*/ 0 h 488153"/>
              <a:gd name="connsiteX8" fmla="*/ 1690715 w 1690715"/>
              <a:gd name="connsiteY8" fmla="*/ 37833 h 488153"/>
              <a:gd name="connsiteX0" fmla="*/ 0 w 1690715"/>
              <a:gd name="connsiteY0" fmla="*/ 370694 h 488153"/>
              <a:gd name="connsiteX1" fmla="*/ 350447 w 1690715"/>
              <a:gd name="connsiteY1" fmla="*/ 487869 h 488153"/>
              <a:gd name="connsiteX2" fmla="*/ 449989 w 1690715"/>
              <a:gd name="connsiteY2" fmla="*/ 397415 h 488153"/>
              <a:gd name="connsiteX3" fmla="*/ 655713 w 1690715"/>
              <a:gd name="connsiteY3" fmla="*/ 210492 h 488153"/>
              <a:gd name="connsiteX4" fmla="*/ 845950 w 1690715"/>
              <a:gd name="connsiteY4" fmla="*/ 165770 h 488153"/>
              <a:gd name="connsiteX5" fmla="*/ 1102494 w 1690715"/>
              <a:gd name="connsiteY5" fmla="*/ 142319 h 488153"/>
              <a:gd name="connsiteX6" fmla="*/ 1334199 w 1690715"/>
              <a:gd name="connsiteY6" fmla="*/ 60227 h 488153"/>
              <a:gd name="connsiteX7" fmla="*/ 1512659 w 1690715"/>
              <a:gd name="connsiteY7" fmla="*/ 0 h 488153"/>
              <a:gd name="connsiteX8" fmla="*/ 1690715 w 1690715"/>
              <a:gd name="connsiteY8" fmla="*/ 37833 h 488153"/>
              <a:gd name="connsiteX0" fmla="*/ 0 w 1690715"/>
              <a:gd name="connsiteY0" fmla="*/ 358783 h 476242"/>
              <a:gd name="connsiteX1" fmla="*/ 350447 w 1690715"/>
              <a:gd name="connsiteY1" fmla="*/ 475958 h 476242"/>
              <a:gd name="connsiteX2" fmla="*/ 449989 w 1690715"/>
              <a:gd name="connsiteY2" fmla="*/ 385504 h 476242"/>
              <a:gd name="connsiteX3" fmla="*/ 655713 w 1690715"/>
              <a:gd name="connsiteY3" fmla="*/ 198581 h 476242"/>
              <a:gd name="connsiteX4" fmla="*/ 845950 w 1690715"/>
              <a:gd name="connsiteY4" fmla="*/ 153859 h 476242"/>
              <a:gd name="connsiteX5" fmla="*/ 1102494 w 1690715"/>
              <a:gd name="connsiteY5" fmla="*/ 130408 h 476242"/>
              <a:gd name="connsiteX6" fmla="*/ 1334199 w 1690715"/>
              <a:gd name="connsiteY6" fmla="*/ 48316 h 476242"/>
              <a:gd name="connsiteX7" fmla="*/ 1512659 w 1690715"/>
              <a:gd name="connsiteY7" fmla="*/ 0 h 476242"/>
              <a:gd name="connsiteX8" fmla="*/ 1690715 w 1690715"/>
              <a:gd name="connsiteY8" fmla="*/ 25922 h 476242"/>
              <a:gd name="connsiteX0" fmla="*/ 0 w 1690715"/>
              <a:gd name="connsiteY0" fmla="*/ 358783 h 476242"/>
              <a:gd name="connsiteX1" fmla="*/ 350447 w 1690715"/>
              <a:gd name="connsiteY1" fmla="*/ 475958 h 476242"/>
              <a:gd name="connsiteX2" fmla="*/ 449989 w 1690715"/>
              <a:gd name="connsiteY2" fmla="*/ 385504 h 476242"/>
              <a:gd name="connsiteX3" fmla="*/ 655713 w 1690715"/>
              <a:gd name="connsiteY3" fmla="*/ 198581 h 476242"/>
              <a:gd name="connsiteX4" fmla="*/ 845950 w 1690715"/>
              <a:gd name="connsiteY4" fmla="*/ 153859 h 476242"/>
              <a:gd name="connsiteX5" fmla="*/ 1102494 w 1690715"/>
              <a:gd name="connsiteY5" fmla="*/ 130408 h 476242"/>
              <a:gd name="connsiteX6" fmla="*/ 1512659 w 1690715"/>
              <a:gd name="connsiteY6" fmla="*/ 0 h 476242"/>
              <a:gd name="connsiteX7" fmla="*/ 1690715 w 1690715"/>
              <a:gd name="connsiteY7" fmla="*/ 25922 h 476242"/>
              <a:gd name="connsiteX0" fmla="*/ 0 w 1340268"/>
              <a:gd name="connsiteY0" fmla="*/ 475958 h 476242"/>
              <a:gd name="connsiteX1" fmla="*/ 99542 w 1340268"/>
              <a:gd name="connsiteY1" fmla="*/ 385504 h 476242"/>
              <a:gd name="connsiteX2" fmla="*/ 305266 w 1340268"/>
              <a:gd name="connsiteY2" fmla="*/ 198581 h 476242"/>
              <a:gd name="connsiteX3" fmla="*/ 495503 w 1340268"/>
              <a:gd name="connsiteY3" fmla="*/ 153859 h 476242"/>
              <a:gd name="connsiteX4" fmla="*/ 752047 w 1340268"/>
              <a:gd name="connsiteY4" fmla="*/ 130408 h 476242"/>
              <a:gd name="connsiteX5" fmla="*/ 1162212 w 1340268"/>
              <a:gd name="connsiteY5" fmla="*/ 0 h 476242"/>
              <a:gd name="connsiteX6" fmla="*/ 1340268 w 1340268"/>
              <a:gd name="connsiteY6" fmla="*/ 25922 h 476242"/>
              <a:gd name="connsiteX0" fmla="*/ 0 w 1240726"/>
              <a:gd name="connsiteY0" fmla="*/ 385504 h 385504"/>
              <a:gd name="connsiteX1" fmla="*/ 205724 w 1240726"/>
              <a:gd name="connsiteY1" fmla="*/ 198581 h 385504"/>
              <a:gd name="connsiteX2" fmla="*/ 395961 w 1240726"/>
              <a:gd name="connsiteY2" fmla="*/ 153859 h 385504"/>
              <a:gd name="connsiteX3" fmla="*/ 652505 w 1240726"/>
              <a:gd name="connsiteY3" fmla="*/ 130408 h 385504"/>
              <a:gd name="connsiteX4" fmla="*/ 1062670 w 1240726"/>
              <a:gd name="connsiteY4" fmla="*/ 0 h 385504"/>
              <a:gd name="connsiteX5" fmla="*/ 1240726 w 1240726"/>
              <a:gd name="connsiteY5" fmla="*/ 25922 h 385504"/>
              <a:gd name="connsiteX0" fmla="*/ 0 w 1035002"/>
              <a:gd name="connsiteY0" fmla="*/ 198581 h 198581"/>
              <a:gd name="connsiteX1" fmla="*/ 190237 w 1035002"/>
              <a:gd name="connsiteY1" fmla="*/ 153859 h 198581"/>
              <a:gd name="connsiteX2" fmla="*/ 446781 w 1035002"/>
              <a:gd name="connsiteY2" fmla="*/ 130408 h 198581"/>
              <a:gd name="connsiteX3" fmla="*/ 856946 w 1035002"/>
              <a:gd name="connsiteY3" fmla="*/ 0 h 198581"/>
              <a:gd name="connsiteX4" fmla="*/ 1035002 w 1035002"/>
              <a:gd name="connsiteY4" fmla="*/ 25922 h 19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5002" h="198581">
                <a:moveTo>
                  <a:pt x="0" y="198581"/>
                </a:moveTo>
                <a:cubicBezTo>
                  <a:pt x="65994" y="159973"/>
                  <a:pt x="120045" y="124503"/>
                  <a:pt x="190237" y="153859"/>
                </a:cubicBezTo>
                <a:cubicBezTo>
                  <a:pt x="247461" y="179185"/>
                  <a:pt x="335663" y="156051"/>
                  <a:pt x="446781" y="130408"/>
                </a:cubicBezTo>
                <a:cubicBezTo>
                  <a:pt x="557899" y="104765"/>
                  <a:pt x="758909" y="17414"/>
                  <a:pt x="856946" y="0"/>
                </a:cubicBezTo>
                <a:cubicBezTo>
                  <a:pt x="954398" y="5469"/>
                  <a:pt x="956600" y="44292"/>
                  <a:pt x="1035002" y="25922"/>
                </a:cubicBezTo>
              </a:path>
            </a:pathLst>
          </a:custGeom>
          <a:ln w="57150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9" name="Полилиния 8"/>
          <p:cNvSpPr/>
          <p:nvPr/>
        </p:nvSpPr>
        <p:spPr bwMode="auto">
          <a:xfrm>
            <a:off x="3253440" y="2545035"/>
            <a:ext cx="1448647" cy="478736"/>
          </a:xfrm>
          <a:custGeom>
            <a:avLst/>
            <a:gdLst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36625 w 1222375"/>
              <a:gd name="connsiteY5" fmla="*/ 492125 h 1419225"/>
              <a:gd name="connsiteX6" fmla="*/ 968375 w 1222375"/>
              <a:gd name="connsiteY6" fmla="*/ 558800 h 1419225"/>
              <a:gd name="connsiteX7" fmla="*/ 958850 w 1222375"/>
              <a:gd name="connsiteY7" fmla="*/ 688975 h 1419225"/>
              <a:gd name="connsiteX8" fmla="*/ 942975 w 1222375"/>
              <a:gd name="connsiteY8" fmla="*/ 809625 h 1419225"/>
              <a:gd name="connsiteX9" fmla="*/ 933450 w 1222375"/>
              <a:gd name="connsiteY9" fmla="*/ 911225 h 1419225"/>
              <a:gd name="connsiteX10" fmla="*/ 923925 w 1222375"/>
              <a:gd name="connsiteY10" fmla="*/ 952500 h 1419225"/>
              <a:gd name="connsiteX11" fmla="*/ 981075 w 1222375"/>
              <a:gd name="connsiteY11" fmla="*/ 1025525 h 1419225"/>
              <a:gd name="connsiteX12" fmla="*/ 1063625 w 1222375"/>
              <a:gd name="connsiteY12" fmla="*/ 1136650 h 1419225"/>
              <a:gd name="connsiteX13" fmla="*/ 1098550 w 1222375"/>
              <a:gd name="connsiteY13" fmla="*/ 1231900 h 1419225"/>
              <a:gd name="connsiteX14" fmla="*/ 1158875 w 1222375"/>
              <a:gd name="connsiteY14" fmla="*/ 1320800 h 1419225"/>
              <a:gd name="connsiteX15" fmla="*/ 1222375 w 1222375"/>
              <a:gd name="connsiteY15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36625 w 1222375"/>
              <a:gd name="connsiteY5" fmla="*/ 492125 h 1419225"/>
              <a:gd name="connsiteX6" fmla="*/ 968375 w 1222375"/>
              <a:gd name="connsiteY6" fmla="*/ 558800 h 1419225"/>
              <a:gd name="connsiteX7" fmla="*/ 958850 w 1222375"/>
              <a:gd name="connsiteY7" fmla="*/ 688975 h 1419225"/>
              <a:gd name="connsiteX8" fmla="*/ 942975 w 1222375"/>
              <a:gd name="connsiteY8" fmla="*/ 809625 h 1419225"/>
              <a:gd name="connsiteX9" fmla="*/ 933450 w 1222375"/>
              <a:gd name="connsiteY9" fmla="*/ 911225 h 1419225"/>
              <a:gd name="connsiteX10" fmla="*/ 1054100 w 1222375"/>
              <a:gd name="connsiteY10" fmla="*/ 958850 h 1419225"/>
              <a:gd name="connsiteX11" fmla="*/ 981075 w 1222375"/>
              <a:gd name="connsiteY11" fmla="*/ 1025525 h 1419225"/>
              <a:gd name="connsiteX12" fmla="*/ 1063625 w 1222375"/>
              <a:gd name="connsiteY12" fmla="*/ 1136650 h 1419225"/>
              <a:gd name="connsiteX13" fmla="*/ 1098550 w 1222375"/>
              <a:gd name="connsiteY13" fmla="*/ 1231900 h 1419225"/>
              <a:gd name="connsiteX14" fmla="*/ 1158875 w 1222375"/>
              <a:gd name="connsiteY14" fmla="*/ 1320800 h 1419225"/>
              <a:gd name="connsiteX15" fmla="*/ 1222375 w 1222375"/>
              <a:gd name="connsiteY15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36625 w 1222375"/>
              <a:gd name="connsiteY5" fmla="*/ 492125 h 1419225"/>
              <a:gd name="connsiteX6" fmla="*/ 968375 w 1222375"/>
              <a:gd name="connsiteY6" fmla="*/ 558800 h 1419225"/>
              <a:gd name="connsiteX7" fmla="*/ 958850 w 1222375"/>
              <a:gd name="connsiteY7" fmla="*/ 688975 h 1419225"/>
              <a:gd name="connsiteX8" fmla="*/ 942975 w 1222375"/>
              <a:gd name="connsiteY8" fmla="*/ 809625 h 1419225"/>
              <a:gd name="connsiteX9" fmla="*/ 1035050 w 1222375"/>
              <a:gd name="connsiteY9" fmla="*/ 898525 h 1419225"/>
              <a:gd name="connsiteX10" fmla="*/ 1054100 w 1222375"/>
              <a:gd name="connsiteY10" fmla="*/ 958850 h 1419225"/>
              <a:gd name="connsiteX11" fmla="*/ 981075 w 1222375"/>
              <a:gd name="connsiteY11" fmla="*/ 1025525 h 1419225"/>
              <a:gd name="connsiteX12" fmla="*/ 1063625 w 1222375"/>
              <a:gd name="connsiteY12" fmla="*/ 1136650 h 1419225"/>
              <a:gd name="connsiteX13" fmla="*/ 1098550 w 1222375"/>
              <a:gd name="connsiteY13" fmla="*/ 1231900 h 1419225"/>
              <a:gd name="connsiteX14" fmla="*/ 1158875 w 1222375"/>
              <a:gd name="connsiteY14" fmla="*/ 1320800 h 1419225"/>
              <a:gd name="connsiteX15" fmla="*/ 1222375 w 1222375"/>
              <a:gd name="connsiteY15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36625 w 1222375"/>
              <a:gd name="connsiteY5" fmla="*/ 492125 h 1419225"/>
              <a:gd name="connsiteX6" fmla="*/ 968375 w 1222375"/>
              <a:gd name="connsiteY6" fmla="*/ 558800 h 1419225"/>
              <a:gd name="connsiteX7" fmla="*/ 958850 w 1222375"/>
              <a:gd name="connsiteY7" fmla="*/ 688975 h 1419225"/>
              <a:gd name="connsiteX8" fmla="*/ 1000125 w 1222375"/>
              <a:gd name="connsiteY8" fmla="*/ 800100 h 1419225"/>
              <a:gd name="connsiteX9" fmla="*/ 1035050 w 1222375"/>
              <a:gd name="connsiteY9" fmla="*/ 898525 h 1419225"/>
              <a:gd name="connsiteX10" fmla="*/ 1054100 w 1222375"/>
              <a:gd name="connsiteY10" fmla="*/ 958850 h 1419225"/>
              <a:gd name="connsiteX11" fmla="*/ 981075 w 1222375"/>
              <a:gd name="connsiteY11" fmla="*/ 1025525 h 1419225"/>
              <a:gd name="connsiteX12" fmla="*/ 1063625 w 1222375"/>
              <a:gd name="connsiteY12" fmla="*/ 1136650 h 1419225"/>
              <a:gd name="connsiteX13" fmla="*/ 1098550 w 1222375"/>
              <a:gd name="connsiteY13" fmla="*/ 1231900 h 1419225"/>
              <a:gd name="connsiteX14" fmla="*/ 1158875 w 1222375"/>
              <a:gd name="connsiteY14" fmla="*/ 1320800 h 1419225"/>
              <a:gd name="connsiteX15" fmla="*/ 1222375 w 1222375"/>
              <a:gd name="connsiteY15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36625 w 1222375"/>
              <a:gd name="connsiteY5" fmla="*/ 492125 h 1419225"/>
              <a:gd name="connsiteX6" fmla="*/ 968375 w 1222375"/>
              <a:gd name="connsiteY6" fmla="*/ 558800 h 1419225"/>
              <a:gd name="connsiteX7" fmla="*/ 958850 w 1222375"/>
              <a:gd name="connsiteY7" fmla="*/ 688975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35050 w 1222375"/>
              <a:gd name="connsiteY10" fmla="*/ 898525 h 1419225"/>
              <a:gd name="connsiteX11" fmla="*/ 1054100 w 1222375"/>
              <a:gd name="connsiteY11" fmla="*/ 958850 h 1419225"/>
              <a:gd name="connsiteX12" fmla="*/ 981075 w 1222375"/>
              <a:gd name="connsiteY12" fmla="*/ 1025525 h 1419225"/>
              <a:gd name="connsiteX13" fmla="*/ 1063625 w 1222375"/>
              <a:gd name="connsiteY13" fmla="*/ 1136650 h 1419225"/>
              <a:gd name="connsiteX14" fmla="*/ 1098550 w 1222375"/>
              <a:gd name="connsiteY14" fmla="*/ 1231900 h 1419225"/>
              <a:gd name="connsiteX15" fmla="*/ 1158875 w 1222375"/>
              <a:gd name="connsiteY15" fmla="*/ 1320800 h 1419225"/>
              <a:gd name="connsiteX16" fmla="*/ 1222375 w 1222375"/>
              <a:gd name="connsiteY16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36625 w 1222375"/>
              <a:gd name="connsiteY5" fmla="*/ 492125 h 1419225"/>
              <a:gd name="connsiteX6" fmla="*/ 968375 w 1222375"/>
              <a:gd name="connsiteY6" fmla="*/ 558800 h 1419225"/>
              <a:gd name="connsiteX7" fmla="*/ 958850 w 1222375"/>
              <a:gd name="connsiteY7" fmla="*/ 688975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13619 w 1222375"/>
              <a:gd name="connsiteY10" fmla="*/ 900907 h 1419225"/>
              <a:gd name="connsiteX11" fmla="*/ 1054100 w 1222375"/>
              <a:gd name="connsiteY11" fmla="*/ 958850 h 1419225"/>
              <a:gd name="connsiteX12" fmla="*/ 981075 w 1222375"/>
              <a:gd name="connsiteY12" fmla="*/ 1025525 h 1419225"/>
              <a:gd name="connsiteX13" fmla="*/ 1063625 w 1222375"/>
              <a:gd name="connsiteY13" fmla="*/ 1136650 h 1419225"/>
              <a:gd name="connsiteX14" fmla="*/ 1098550 w 1222375"/>
              <a:gd name="connsiteY14" fmla="*/ 1231900 h 1419225"/>
              <a:gd name="connsiteX15" fmla="*/ 1158875 w 1222375"/>
              <a:gd name="connsiteY15" fmla="*/ 1320800 h 1419225"/>
              <a:gd name="connsiteX16" fmla="*/ 1222375 w 1222375"/>
              <a:gd name="connsiteY16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36625 w 1222375"/>
              <a:gd name="connsiteY5" fmla="*/ 492125 h 1419225"/>
              <a:gd name="connsiteX6" fmla="*/ 968375 w 1222375"/>
              <a:gd name="connsiteY6" fmla="*/ 558800 h 1419225"/>
              <a:gd name="connsiteX7" fmla="*/ 958850 w 1222375"/>
              <a:gd name="connsiteY7" fmla="*/ 688975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13619 w 1222375"/>
              <a:gd name="connsiteY10" fmla="*/ 900907 h 1419225"/>
              <a:gd name="connsiteX11" fmla="*/ 1016000 w 1222375"/>
              <a:gd name="connsiteY11" fmla="*/ 958850 h 1419225"/>
              <a:gd name="connsiteX12" fmla="*/ 981075 w 1222375"/>
              <a:gd name="connsiteY12" fmla="*/ 1025525 h 1419225"/>
              <a:gd name="connsiteX13" fmla="*/ 1063625 w 1222375"/>
              <a:gd name="connsiteY13" fmla="*/ 1136650 h 1419225"/>
              <a:gd name="connsiteX14" fmla="*/ 1098550 w 1222375"/>
              <a:gd name="connsiteY14" fmla="*/ 1231900 h 1419225"/>
              <a:gd name="connsiteX15" fmla="*/ 1158875 w 1222375"/>
              <a:gd name="connsiteY15" fmla="*/ 1320800 h 1419225"/>
              <a:gd name="connsiteX16" fmla="*/ 1222375 w 1222375"/>
              <a:gd name="connsiteY16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36625 w 1222375"/>
              <a:gd name="connsiteY5" fmla="*/ 492125 h 1419225"/>
              <a:gd name="connsiteX6" fmla="*/ 968375 w 1222375"/>
              <a:gd name="connsiteY6" fmla="*/ 558800 h 1419225"/>
              <a:gd name="connsiteX7" fmla="*/ 970756 w 1222375"/>
              <a:gd name="connsiteY7" fmla="*/ 672306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13619 w 1222375"/>
              <a:gd name="connsiteY10" fmla="*/ 900907 h 1419225"/>
              <a:gd name="connsiteX11" fmla="*/ 1016000 w 1222375"/>
              <a:gd name="connsiteY11" fmla="*/ 958850 h 1419225"/>
              <a:gd name="connsiteX12" fmla="*/ 981075 w 1222375"/>
              <a:gd name="connsiteY12" fmla="*/ 1025525 h 1419225"/>
              <a:gd name="connsiteX13" fmla="*/ 1063625 w 1222375"/>
              <a:gd name="connsiteY13" fmla="*/ 1136650 h 1419225"/>
              <a:gd name="connsiteX14" fmla="*/ 1098550 w 1222375"/>
              <a:gd name="connsiteY14" fmla="*/ 1231900 h 1419225"/>
              <a:gd name="connsiteX15" fmla="*/ 1158875 w 1222375"/>
              <a:gd name="connsiteY15" fmla="*/ 1320800 h 1419225"/>
              <a:gd name="connsiteX16" fmla="*/ 1222375 w 1222375"/>
              <a:gd name="connsiteY16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36625 w 1222375"/>
              <a:gd name="connsiteY5" fmla="*/ 492125 h 1419225"/>
              <a:gd name="connsiteX6" fmla="*/ 939800 w 1222375"/>
              <a:gd name="connsiteY6" fmla="*/ 556419 h 1419225"/>
              <a:gd name="connsiteX7" fmla="*/ 970756 w 1222375"/>
              <a:gd name="connsiteY7" fmla="*/ 672306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13619 w 1222375"/>
              <a:gd name="connsiteY10" fmla="*/ 900907 h 1419225"/>
              <a:gd name="connsiteX11" fmla="*/ 1016000 w 1222375"/>
              <a:gd name="connsiteY11" fmla="*/ 958850 h 1419225"/>
              <a:gd name="connsiteX12" fmla="*/ 981075 w 1222375"/>
              <a:gd name="connsiteY12" fmla="*/ 1025525 h 1419225"/>
              <a:gd name="connsiteX13" fmla="*/ 1063625 w 1222375"/>
              <a:gd name="connsiteY13" fmla="*/ 1136650 h 1419225"/>
              <a:gd name="connsiteX14" fmla="*/ 1098550 w 1222375"/>
              <a:gd name="connsiteY14" fmla="*/ 1231900 h 1419225"/>
              <a:gd name="connsiteX15" fmla="*/ 1158875 w 1222375"/>
              <a:gd name="connsiteY15" fmla="*/ 1320800 h 1419225"/>
              <a:gd name="connsiteX16" fmla="*/ 1222375 w 1222375"/>
              <a:gd name="connsiteY16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08050 w 1222375"/>
              <a:gd name="connsiteY5" fmla="*/ 492125 h 1419225"/>
              <a:gd name="connsiteX6" fmla="*/ 939800 w 1222375"/>
              <a:gd name="connsiteY6" fmla="*/ 556419 h 1419225"/>
              <a:gd name="connsiteX7" fmla="*/ 970756 w 1222375"/>
              <a:gd name="connsiteY7" fmla="*/ 672306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13619 w 1222375"/>
              <a:gd name="connsiteY10" fmla="*/ 900907 h 1419225"/>
              <a:gd name="connsiteX11" fmla="*/ 1016000 w 1222375"/>
              <a:gd name="connsiteY11" fmla="*/ 958850 h 1419225"/>
              <a:gd name="connsiteX12" fmla="*/ 981075 w 1222375"/>
              <a:gd name="connsiteY12" fmla="*/ 1025525 h 1419225"/>
              <a:gd name="connsiteX13" fmla="*/ 1063625 w 1222375"/>
              <a:gd name="connsiteY13" fmla="*/ 1136650 h 1419225"/>
              <a:gd name="connsiteX14" fmla="*/ 1098550 w 1222375"/>
              <a:gd name="connsiteY14" fmla="*/ 1231900 h 1419225"/>
              <a:gd name="connsiteX15" fmla="*/ 1158875 w 1222375"/>
              <a:gd name="connsiteY15" fmla="*/ 1320800 h 1419225"/>
              <a:gd name="connsiteX16" fmla="*/ 1222375 w 1222375"/>
              <a:gd name="connsiteY16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08050 w 1222375"/>
              <a:gd name="connsiteY5" fmla="*/ 492125 h 1419225"/>
              <a:gd name="connsiteX6" fmla="*/ 939800 w 1222375"/>
              <a:gd name="connsiteY6" fmla="*/ 556419 h 1419225"/>
              <a:gd name="connsiteX7" fmla="*/ 970756 w 1222375"/>
              <a:gd name="connsiteY7" fmla="*/ 672306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13619 w 1222375"/>
              <a:gd name="connsiteY10" fmla="*/ 900907 h 1419225"/>
              <a:gd name="connsiteX11" fmla="*/ 1016000 w 1222375"/>
              <a:gd name="connsiteY11" fmla="*/ 958850 h 1419225"/>
              <a:gd name="connsiteX12" fmla="*/ 1023938 w 1222375"/>
              <a:gd name="connsiteY12" fmla="*/ 1030288 h 1419225"/>
              <a:gd name="connsiteX13" fmla="*/ 1063625 w 1222375"/>
              <a:gd name="connsiteY13" fmla="*/ 1136650 h 1419225"/>
              <a:gd name="connsiteX14" fmla="*/ 1098550 w 1222375"/>
              <a:gd name="connsiteY14" fmla="*/ 1231900 h 1419225"/>
              <a:gd name="connsiteX15" fmla="*/ 1158875 w 1222375"/>
              <a:gd name="connsiteY15" fmla="*/ 1320800 h 1419225"/>
              <a:gd name="connsiteX16" fmla="*/ 1222375 w 1222375"/>
              <a:gd name="connsiteY16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08050 w 1222375"/>
              <a:gd name="connsiteY5" fmla="*/ 492125 h 1419225"/>
              <a:gd name="connsiteX6" fmla="*/ 939800 w 1222375"/>
              <a:gd name="connsiteY6" fmla="*/ 556419 h 1419225"/>
              <a:gd name="connsiteX7" fmla="*/ 970756 w 1222375"/>
              <a:gd name="connsiteY7" fmla="*/ 672306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13619 w 1222375"/>
              <a:gd name="connsiteY10" fmla="*/ 900907 h 1419225"/>
              <a:gd name="connsiteX11" fmla="*/ 1016000 w 1222375"/>
              <a:gd name="connsiteY11" fmla="*/ 958850 h 1419225"/>
              <a:gd name="connsiteX12" fmla="*/ 1023938 w 1222375"/>
              <a:gd name="connsiteY12" fmla="*/ 1030288 h 1419225"/>
              <a:gd name="connsiteX13" fmla="*/ 1077913 w 1222375"/>
              <a:gd name="connsiteY13" fmla="*/ 1134268 h 1419225"/>
              <a:gd name="connsiteX14" fmla="*/ 1098550 w 1222375"/>
              <a:gd name="connsiteY14" fmla="*/ 1231900 h 1419225"/>
              <a:gd name="connsiteX15" fmla="*/ 1158875 w 1222375"/>
              <a:gd name="connsiteY15" fmla="*/ 1320800 h 1419225"/>
              <a:gd name="connsiteX16" fmla="*/ 1222375 w 1222375"/>
              <a:gd name="connsiteY16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08050 w 1222375"/>
              <a:gd name="connsiteY5" fmla="*/ 492125 h 1419225"/>
              <a:gd name="connsiteX6" fmla="*/ 939800 w 1222375"/>
              <a:gd name="connsiteY6" fmla="*/ 556419 h 1419225"/>
              <a:gd name="connsiteX7" fmla="*/ 970756 w 1222375"/>
              <a:gd name="connsiteY7" fmla="*/ 672306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13619 w 1222375"/>
              <a:gd name="connsiteY10" fmla="*/ 900907 h 1419225"/>
              <a:gd name="connsiteX11" fmla="*/ 1016000 w 1222375"/>
              <a:gd name="connsiteY11" fmla="*/ 958850 h 1419225"/>
              <a:gd name="connsiteX12" fmla="*/ 1023938 w 1222375"/>
              <a:gd name="connsiteY12" fmla="*/ 1030288 h 1419225"/>
              <a:gd name="connsiteX13" fmla="*/ 1077913 w 1222375"/>
              <a:gd name="connsiteY13" fmla="*/ 1134268 h 1419225"/>
              <a:gd name="connsiteX14" fmla="*/ 1124743 w 1222375"/>
              <a:gd name="connsiteY14" fmla="*/ 1229519 h 1419225"/>
              <a:gd name="connsiteX15" fmla="*/ 1158875 w 1222375"/>
              <a:gd name="connsiteY15" fmla="*/ 1320800 h 1419225"/>
              <a:gd name="connsiteX16" fmla="*/ 1222375 w 1222375"/>
              <a:gd name="connsiteY16" fmla="*/ 1419225 h 1419225"/>
              <a:gd name="connsiteX0" fmla="*/ 0 w 1222375"/>
              <a:gd name="connsiteY0" fmla="*/ 0 h 1419225"/>
              <a:gd name="connsiteX1" fmla="*/ 244475 w 1222375"/>
              <a:gd name="connsiteY1" fmla="*/ 79375 h 1419225"/>
              <a:gd name="connsiteX2" fmla="*/ 533400 w 1222375"/>
              <a:gd name="connsiteY2" fmla="*/ 180975 h 1419225"/>
              <a:gd name="connsiteX3" fmla="*/ 809625 w 1222375"/>
              <a:gd name="connsiteY3" fmla="*/ 279400 h 1419225"/>
              <a:gd name="connsiteX4" fmla="*/ 882650 w 1222375"/>
              <a:gd name="connsiteY4" fmla="*/ 390525 h 1419225"/>
              <a:gd name="connsiteX5" fmla="*/ 908050 w 1222375"/>
              <a:gd name="connsiteY5" fmla="*/ 492125 h 1419225"/>
              <a:gd name="connsiteX6" fmla="*/ 939800 w 1222375"/>
              <a:gd name="connsiteY6" fmla="*/ 556419 h 1419225"/>
              <a:gd name="connsiteX7" fmla="*/ 970756 w 1222375"/>
              <a:gd name="connsiteY7" fmla="*/ 672306 h 1419225"/>
              <a:gd name="connsiteX8" fmla="*/ 971550 w 1222375"/>
              <a:gd name="connsiteY8" fmla="*/ 698500 h 1419225"/>
              <a:gd name="connsiteX9" fmla="*/ 1000125 w 1222375"/>
              <a:gd name="connsiteY9" fmla="*/ 800100 h 1419225"/>
              <a:gd name="connsiteX10" fmla="*/ 1013619 w 1222375"/>
              <a:gd name="connsiteY10" fmla="*/ 900907 h 1419225"/>
              <a:gd name="connsiteX11" fmla="*/ 1016000 w 1222375"/>
              <a:gd name="connsiteY11" fmla="*/ 958850 h 1419225"/>
              <a:gd name="connsiteX12" fmla="*/ 1023938 w 1222375"/>
              <a:gd name="connsiteY12" fmla="*/ 1030288 h 1419225"/>
              <a:gd name="connsiteX13" fmla="*/ 1077913 w 1222375"/>
              <a:gd name="connsiteY13" fmla="*/ 1134268 h 1419225"/>
              <a:gd name="connsiteX14" fmla="*/ 1124743 w 1222375"/>
              <a:gd name="connsiteY14" fmla="*/ 1229519 h 1419225"/>
              <a:gd name="connsiteX15" fmla="*/ 1177925 w 1222375"/>
              <a:gd name="connsiteY15" fmla="*/ 1316037 h 1419225"/>
              <a:gd name="connsiteX16" fmla="*/ 1222375 w 1222375"/>
              <a:gd name="connsiteY16" fmla="*/ 1419225 h 1419225"/>
              <a:gd name="connsiteX0" fmla="*/ 0 w 1241425"/>
              <a:gd name="connsiteY0" fmla="*/ 0 h 1416843"/>
              <a:gd name="connsiteX1" fmla="*/ 244475 w 1241425"/>
              <a:gd name="connsiteY1" fmla="*/ 79375 h 1416843"/>
              <a:gd name="connsiteX2" fmla="*/ 533400 w 1241425"/>
              <a:gd name="connsiteY2" fmla="*/ 180975 h 1416843"/>
              <a:gd name="connsiteX3" fmla="*/ 809625 w 1241425"/>
              <a:gd name="connsiteY3" fmla="*/ 279400 h 1416843"/>
              <a:gd name="connsiteX4" fmla="*/ 882650 w 1241425"/>
              <a:gd name="connsiteY4" fmla="*/ 390525 h 1416843"/>
              <a:gd name="connsiteX5" fmla="*/ 908050 w 1241425"/>
              <a:gd name="connsiteY5" fmla="*/ 492125 h 1416843"/>
              <a:gd name="connsiteX6" fmla="*/ 939800 w 1241425"/>
              <a:gd name="connsiteY6" fmla="*/ 556419 h 1416843"/>
              <a:gd name="connsiteX7" fmla="*/ 970756 w 1241425"/>
              <a:gd name="connsiteY7" fmla="*/ 672306 h 1416843"/>
              <a:gd name="connsiteX8" fmla="*/ 971550 w 1241425"/>
              <a:gd name="connsiteY8" fmla="*/ 698500 h 1416843"/>
              <a:gd name="connsiteX9" fmla="*/ 1000125 w 1241425"/>
              <a:gd name="connsiteY9" fmla="*/ 800100 h 1416843"/>
              <a:gd name="connsiteX10" fmla="*/ 1013619 w 1241425"/>
              <a:gd name="connsiteY10" fmla="*/ 900907 h 1416843"/>
              <a:gd name="connsiteX11" fmla="*/ 1016000 w 1241425"/>
              <a:gd name="connsiteY11" fmla="*/ 958850 h 1416843"/>
              <a:gd name="connsiteX12" fmla="*/ 1023938 w 1241425"/>
              <a:gd name="connsiteY12" fmla="*/ 1030288 h 1416843"/>
              <a:gd name="connsiteX13" fmla="*/ 1077913 w 1241425"/>
              <a:gd name="connsiteY13" fmla="*/ 1134268 h 1416843"/>
              <a:gd name="connsiteX14" fmla="*/ 1124743 w 1241425"/>
              <a:gd name="connsiteY14" fmla="*/ 1229519 h 1416843"/>
              <a:gd name="connsiteX15" fmla="*/ 1177925 w 1241425"/>
              <a:gd name="connsiteY15" fmla="*/ 1316037 h 1416843"/>
              <a:gd name="connsiteX16" fmla="*/ 1241425 w 1241425"/>
              <a:gd name="connsiteY16" fmla="*/ 1416843 h 1416843"/>
              <a:gd name="connsiteX0" fmla="*/ 0 w 1246873"/>
              <a:gd name="connsiteY0" fmla="*/ 0 h 1425030"/>
              <a:gd name="connsiteX1" fmla="*/ 244475 w 1246873"/>
              <a:gd name="connsiteY1" fmla="*/ 79375 h 1425030"/>
              <a:gd name="connsiteX2" fmla="*/ 533400 w 1246873"/>
              <a:gd name="connsiteY2" fmla="*/ 180975 h 1425030"/>
              <a:gd name="connsiteX3" fmla="*/ 809625 w 1246873"/>
              <a:gd name="connsiteY3" fmla="*/ 279400 h 1425030"/>
              <a:gd name="connsiteX4" fmla="*/ 882650 w 1246873"/>
              <a:gd name="connsiteY4" fmla="*/ 390525 h 1425030"/>
              <a:gd name="connsiteX5" fmla="*/ 908050 w 1246873"/>
              <a:gd name="connsiteY5" fmla="*/ 492125 h 1425030"/>
              <a:gd name="connsiteX6" fmla="*/ 939800 w 1246873"/>
              <a:gd name="connsiteY6" fmla="*/ 556419 h 1425030"/>
              <a:gd name="connsiteX7" fmla="*/ 970756 w 1246873"/>
              <a:gd name="connsiteY7" fmla="*/ 672306 h 1425030"/>
              <a:gd name="connsiteX8" fmla="*/ 971550 w 1246873"/>
              <a:gd name="connsiteY8" fmla="*/ 698500 h 1425030"/>
              <a:gd name="connsiteX9" fmla="*/ 1000125 w 1246873"/>
              <a:gd name="connsiteY9" fmla="*/ 800100 h 1425030"/>
              <a:gd name="connsiteX10" fmla="*/ 1013619 w 1246873"/>
              <a:gd name="connsiteY10" fmla="*/ 900907 h 1425030"/>
              <a:gd name="connsiteX11" fmla="*/ 1016000 w 1246873"/>
              <a:gd name="connsiteY11" fmla="*/ 958850 h 1425030"/>
              <a:gd name="connsiteX12" fmla="*/ 1023938 w 1246873"/>
              <a:gd name="connsiteY12" fmla="*/ 1030288 h 1425030"/>
              <a:gd name="connsiteX13" fmla="*/ 1077913 w 1246873"/>
              <a:gd name="connsiteY13" fmla="*/ 1134268 h 1425030"/>
              <a:gd name="connsiteX14" fmla="*/ 1124743 w 1246873"/>
              <a:gd name="connsiteY14" fmla="*/ 1229519 h 1425030"/>
              <a:gd name="connsiteX15" fmla="*/ 1177925 w 1246873"/>
              <a:gd name="connsiteY15" fmla="*/ 1316037 h 1425030"/>
              <a:gd name="connsiteX16" fmla="*/ 1241425 w 1246873"/>
              <a:gd name="connsiteY16" fmla="*/ 1416843 h 1425030"/>
              <a:gd name="connsiteX17" fmla="*/ 1243806 w 1246873"/>
              <a:gd name="connsiteY17" fmla="*/ 1419223 h 1425030"/>
              <a:gd name="connsiteX0" fmla="*/ 0 w 1274762"/>
              <a:gd name="connsiteY0" fmla="*/ 0 h 1504104"/>
              <a:gd name="connsiteX1" fmla="*/ 244475 w 1274762"/>
              <a:gd name="connsiteY1" fmla="*/ 79375 h 1504104"/>
              <a:gd name="connsiteX2" fmla="*/ 533400 w 1274762"/>
              <a:gd name="connsiteY2" fmla="*/ 180975 h 1504104"/>
              <a:gd name="connsiteX3" fmla="*/ 809625 w 1274762"/>
              <a:gd name="connsiteY3" fmla="*/ 279400 h 1504104"/>
              <a:gd name="connsiteX4" fmla="*/ 882650 w 1274762"/>
              <a:gd name="connsiteY4" fmla="*/ 390525 h 1504104"/>
              <a:gd name="connsiteX5" fmla="*/ 908050 w 1274762"/>
              <a:gd name="connsiteY5" fmla="*/ 492125 h 1504104"/>
              <a:gd name="connsiteX6" fmla="*/ 939800 w 1274762"/>
              <a:gd name="connsiteY6" fmla="*/ 556419 h 1504104"/>
              <a:gd name="connsiteX7" fmla="*/ 970756 w 1274762"/>
              <a:gd name="connsiteY7" fmla="*/ 672306 h 1504104"/>
              <a:gd name="connsiteX8" fmla="*/ 971550 w 1274762"/>
              <a:gd name="connsiteY8" fmla="*/ 698500 h 1504104"/>
              <a:gd name="connsiteX9" fmla="*/ 1000125 w 1274762"/>
              <a:gd name="connsiteY9" fmla="*/ 800100 h 1504104"/>
              <a:gd name="connsiteX10" fmla="*/ 1013619 w 1274762"/>
              <a:gd name="connsiteY10" fmla="*/ 900907 h 1504104"/>
              <a:gd name="connsiteX11" fmla="*/ 1016000 w 1274762"/>
              <a:gd name="connsiteY11" fmla="*/ 958850 h 1504104"/>
              <a:gd name="connsiteX12" fmla="*/ 1023938 w 1274762"/>
              <a:gd name="connsiteY12" fmla="*/ 1030288 h 1504104"/>
              <a:gd name="connsiteX13" fmla="*/ 1077913 w 1274762"/>
              <a:gd name="connsiteY13" fmla="*/ 1134268 h 1504104"/>
              <a:gd name="connsiteX14" fmla="*/ 1124743 w 1274762"/>
              <a:gd name="connsiteY14" fmla="*/ 1229519 h 1504104"/>
              <a:gd name="connsiteX15" fmla="*/ 1177925 w 1274762"/>
              <a:gd name="connsiteY15" fmla="*/ 1316037 h 1504104"/>
              <a:gd name="connsiteX16" fmla="*/ 1241425 w 1274762"/>
              <a:gd name="connsiteY16" fmla="*/ 1416843 h 1504104"/>
              <a:gd name="connsiteX17" fmla="*/ 1274762 w 1274762"/>
              <a:gd name="connsiteY17" fmla="*/ 1504104 h 1504104"/>
              <a:gd name="connsiteX0" fmla="*/ 0 w 1228267"/>
              <a:gd name="connsiteY0" fmla="*/ 0 h 1604786"/>
              <a:gd name="connsiteX1" fmla="*/ 197980 w 1228267"/>
              <a:gd name="connsiteY1" fmla="*/ 180057 h 1604786"/>
              <a:gd name="connsiteX2" fmla="*/ 486905 w 1228267"/>
              <a:gd name="connsiteY2" fmla="*/ 281657 h 1604786"/>
              <a:gd name="connsiteX3" fmla="*/ 763130 w 1228267"/>
              <a:gd name="connsiteY3" fmla="*/ 380082 h 1604786"/>
              <a:gd name="connsiteX4" fmla="*/ 836155 w 1228267"/>
              <a:gd name="connsiteY4" fmla="*/ 491207 h 1604786"/>
              <a:gd name="connsiteX5" fmla="*/ 861555 w 1228267"/>
              <a:gd name="connsiteY5" fmla="*/ 592807 h 1604786"/>
              <a:gd name="connsiteX6" fmla="*/ 893305 w 1228267"/>
              <a:gd name="connsiteY6" fmla="*/ 657101 h 1604786"/>
              <a:gd name="connsiteX7" fmla="*/ 924261 w 1228267"/>
              <a:gd name="connsiteY7" fmla="*/ 772988 h 1604786"/>
              <a:gd name="connsiteX8" fmla="*/ 925055 w 1228267"/>
              <a:gd name="connsiteY8" fmla="*/ 799182 h 1604786"/>
              <a:gd name="connsiteX9" fmla="*/ 953630 w 1228267"/>
              <a:gd name="connsiteY9" fmla="*/ 900782 h 1604786"/>
              <a:gd name="connsiteX10" fmla="*/ 967124 w 1228267"/>
              <a:gd name="connsiteY10" fmla="*/ 1001589 h 1604786"/>
              <a:gd name="connsiteX11" fmla="*/ 969505 w 1228267"/>
              <a:gd name="connsiteY11" fmla="*/ 1059532 h 1604786"/>
              <a:gd name="connsiteX12" fmla="*/ 977443 w 1228267"/>
              <a:gd name="connsiteY12" fmla="*/ 1130970 h 1604786"/>
              <a:gd name="connsiteX13" fmla="*/ 1031418 w 1228267"/>
              <a:gd name="connsiteY13" fmla="*/ 1234950 h 1604786"/>
              <a:gd name="connsiteX14" fmla="*/ 1078248 w 1228267"/>
              <a:gd name="connsiteY14" fmla="*/ 1330201 h 1604786"/>
              <a:gd name="connsiteX15" fmla="*/ 1131430 w 1228267"/>
              <a:gd name="connsiteY15" fmla="*/ 1416719 h 1604786"/>
              <a:gd name="connsiteX16" fmla="*/ 1194930 w 1228267"/>
              <a:gd name="connsiteY16" fmla="*/ 1517525 h 1604786"/>
              <a:gd name="connsiteX17" fmla="*/ 1228267 w 1228267"/>
              <a:gd name="connsiteY17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486905 w 1228267"/>
              <a:gd name="connsiteY2" fmla="*/ 281657 h 1604786"/>
              <a:gd name="connsiteX3" fmla="*/ 763130 w 1228267"/>
              <a:gd name="connsiteY3" fmla="*/ 380082 h 1604786"/>
              <a:gd name="connsiteX4" fmla="*/ 836155 w 1228267"/>
              <a:gd name="connsiteY4" fmla="*/ 491207 h 1604786"/>
              <a:gd name="connsiteX5" fmla="*/ 861555 w 1228267"/>
              <a:gd name="connsiteY5" fmla="*/ 592807 h 1604786"/>
              <a:gd name="connsiteX6" fmla="*/ 893305 w 1228267"/>
              <a:gd name="connsiteY6" fmla="*/ 657101 h 1604786"/>
              <a:gd name="connsiteX7" fmla="*/ 924261 w 1228267"/>
              <a:gd name="connsiteY7" fmla="*/ 772988 h 1604786"/>
              <a:gd name="connsiteX8" fmla="*/ 925055 w 1228267"/>
              <a:gd name="connsiteY8" fmla="*/ 799182 h 1604786"/>
              <a:gd name="connsiteX9" fmla="*/ 953630 w 1228267"/>
              <a:gd name="connsiteY9" fmla="*/ 900782 h 1604786"/>
              <a:gd name="connsiteX10" fmla="*/ 967124 w 1228267"/>
              <a:gd name="connsiteY10" fmla="*/ 1001589 h 1604786"/>
              <a:gd name="connsiteX11" fmla="*/ 969505 w 1228267"/>
              <a:gd name="connsiteY11" fmla="*/ 1059532 h 1604786"/>
              <a:gd name="connsiteX12" fmla="*/ 977443 w 1228267"/>
              <a:gd name="connsiteY12" fmla="*/ 1130970 h 1604786"/>
              <a:gd name="connsiteX13" fmla="*/ 1031418 w 1228267"/>
              <a:gd name="connsiteY13" fmla="*/ 1234950 h 1604786"/>
              <a:gd name="connsiteX14" fmla="*/ 1078248 w 1228267"/>
              <a:gd name="connsiteY14" fmla="*/ 1330201 h 1604786"/>
              <a:gd name="connsiteX15" fmla="*/ 1131430 w 1228267"/>
              <a:gd name="connsiteY15" fmla="*/ 1416719 h 1604786"/>
              <a:gd name="connsiteX16" fmla="*/ 1194930 w 1228267"/>
              <a:gd name="connsiteY16" fmla="*/ 1517525 h 1604786"/>
              <a:gd name="connsiteX17" fmla="*/ 1228267 w 1228267"/>
              <a:gd name="connsiteY17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763130 w 1228267"/>
              <a:gd name="connsiteY3" fmla="*/ 380082 h 1604786"/>
              <a:gd name="connsiteX4" fmla="*/ 836155 w 1228267"/>
              <a:gd name="connsiteY4" fmla="*/ 491207 h 1604786"/>
              <a:gd name="connsiteX5" fmla="*/ 861555 w 1228267"/>
              <a:gd name="connsiteY5" fmla="*/ 592807 h 1604786"/>
              <a:gd name="connsiteX6" fmla="*/ 893305 w 1228267"/>
              <a:gd name="connsiteY6" fmla="*/ 657101 h 1604786"/>
              <a:gd name="connsiteX7" fmla="*/ 924261 w 1228267"/>
              <a:gd name="connsiteY7" fmla="*/ 772988 h 1604786"/>
              <a:gd name="connsiteX8" fmla="*/ 925055 w 1228267"/>
              <a:gd name="connsiteY8" fmla="*/ 799182 h 1604786"/>
              <a:gd name="connsiteX9" fmla="*/ 953630 w 1228267"/>
              <a:gd name="connsiteY9" fmla="*/ 900782 h 1604786"/>
              <a:gd name="connsiteX10" fmla="*/ 967124 w 1228267"/>
              <a:gd name="connsiteY10" fmla="*/ 1001589 h 1604786"/>
              <a:gd name="connsiteX11" fmla="*/ 969505 w 1228267"/>
              <a:gd name="connsiteY11" fmla="*/ 1059532 h 1604786"/>
              <a:gd name="connsiteX12" fmla="*/ 977443 w 1228267"/>
              <a:gd name="connsiteY12" fmla="*/ 1130970 h 1604786"/>
              <a:gd name="connsiteX13" fmla="*/ 1031418 w 1228267"/>
              <a:gd name="connsiteY13" fmla="*/ 1234950 h 1604786"/>
              <a:gd name="connsiteX14" fmla="*/ 1078248 w 1228267"/>
              <a:gd name="connsiteY14" fmla="*/ 1330201 h 1604786"/>
              <a:gd name="connsiteX15" fmla="*/ 1131430 w 1228267"/>
              <a:gd name="connsiteY15" fmla="*/ 1416719 h 1604786"/>
              <a:gd name="connsiteX16" fmla="*/ 1194930 w 1228267"/>
              <a:gd name="connsiteY16" fmla="*/ 1517525 h 1604786"/>
              <a:gd name="connsiteX17" fmla="*/ 1228267 w 1228267"/>
              <a:gd name="connsiteY17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836155 w 1228267"/>
              <a:gd name="connsiteY4" fmla="*/ 491207 h 1604786"/>
              <a:gd name="connsiteX5" fmla="*/ 861555 w 1228267"/>
              <a:gd name="connsiteY5" fmla="*/ 592807 h 1604786"/>
              <a:gd name="connsiteX6" fmla="*/ 893305 w 1228267"/>
              <a:gd name="connsiteY6" fmla="*/ 657101 h 1604786"/>
              <a:gd name="connsiteX7" fmla="*/ 924261 w 1228267"/>
              <a:gd name="connsiteY7" fmla="*/ 772988 h 1604786"/>
              <a:gd name="connsiteX8" fmla="*/ 925055 w 1228267"/>
              <a:gd name="connsiteY8" fmla="*/ 799182 h 1604786"/>
              <a:gd name="connsiteX9" fmla="*/ 953630 w 1228267"/>
              <a:gd name="connsiteY9" fmla="*/ 900782 h 1604786"/>
              <a:gd name="connsiteX10" fmla="*/ 967124 w 1228267"/>
              <a:gd name="connsiteY10" fmla="*/ 1001589 h 1604786"/>
              <a:gd name="connsiteX11" fmla="*/ 969505 w 1228267"/>
              <a:gd name="connsiteY11" fmla="*/ 1059532 h 1604786"/>
              <a:gd name="connsiteX12" fmla="*/ 977443 w 1228267"/>
              <a:gd name="connsiteY12" fmla="*/ 1130970 h 1604786"/>
              <a:gd name="connsiteX13" fmla="*/ 1031418 w 1228267"/>
              <a:gd name="connsiteY13" fmla="*/ 1234950 h 1604786"/>
              <a:gd name="connsiteX14" fmla="*/ 1078248 w 1228267"/>
              <a:gd name="connsiteY14" fmla="*/ 1330201 h 1604786"/>
              <a:gd name="connsiteX15" fmla="*/ 1131430 w 1228267"/>
              <a:gd name="connsiteY15" fmla="*/ 1416719 h 1604786"/>
              <a:gd name="connsiteX16" fmla="*/ 1194930 w 1228267"/>
              <a:gd name="connsiteY16" fmla="*/ 1517525 h 1604786"/>
              <a:gd name="connsiteX17" fmla="*/ 1228267 w 1228267"/>
              <a:gd name="connsiteY17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861555 w 1228267"/>
              <a:gd name="connsiteY5" fmla="*/ 592807 h 1604786"/>
              <a:gd name="connsiteX6" fmla="*/ 893305 w 1228267"/>
              <a:gd name="connsiteY6" fmla="*/ 657101 h 1604786"/>
              <a:gd name="connsiteX7" fmla="*/ 924261 w 1228267"/>
              <a:gd name="connsiteY7" fmla="*/ 772988 h 1604786"/>
              <a:gd name="connsiteX8" fmla="*/ 925055 w 1228267"/>
              <a:gd name="connsiteY8" fmla="*/ 799182 h 1604786"/>
              <a:gd name="connsiteX9" fmla="*/ 953630 w 1228267"/>
              <a:gd name="connsiteY9" fmla="*/ 900782 h 1604786"/>
              <a:gd name="connsiteX10" fmla="*/ 967124 w 1228267"/>
              <a:gd name="connsiteY10" fmla="*/ 1001589 h 1604786"/>
              <a:gd name="connsiteX11" fmla="*/ 969505 w 1228267"/>
              <a:gd name="connsiteY11" fmla="*/ 1059532 h 1604786"/>
              <a:gd name="connsiteX12" fmla="*/ 977443 w 1228267"/>
              <a:gd name="connsiteY12" fmla="*/ 1130970 h 1604786"/>
              <a:gd name="connsiteX13" fmla="*/ 1031418 w 1228267"/>
              <a:gd name="connsiteY13" fmla="*/ 1234950 h 1604786"/>
              <a:gd name="connsiteX14" fmla="*/ 1078248 w 1228267"/>
              <a:gd name="connsiteY14" fmla="*/ 1330201 h 1604786"/>
              <a:gd name="connsiteX15" fmla="*/ 1131430 w 1228267"/>
              <a:gd name="connsiteY15" fmla="*/ 1416719 h 1604786"/>
              <a:gd name="connsiteX16" fmla="*/ 1194930 w 1228267"/>
              <a:gd name="connsiteY16" fmla="*/ 1517525 h 1604786"/>
              <a:gd name="connsiteX17" fmla="*/ 1228267 w 1228267"/>
              <a:gd name="connsiteY17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23548 w 1228267"/>
              <a:gd name="connsiteY5" fmla="*/ 615708 h 1604786"/>
              <a:gd name="connsiteX6" fmla="*/ 893305 w 1228267"/>
              <a:gd name="connsiteY6" fmla="*/ 657101 h 1604786"/>
              <a:gd name="connsiteX7" fmla="*/ 924261 w 1228267"/>
              <a:gd name="connsiteY7" fmla="*/ 772988 h 1604786"/>
              <a:gd name="connsiteX8" fmla="*/ 925055 w 1228267"/>
              <a:gd name="connsiteY8" fmla="*/ 799182 h 1604786"/>
              <a:gd name="connsiteX9" fmla="*/ 953630 w 1228267"/>
              <a:gd name="connsiteY9" fmla="*/ 900782 h 1604786"/>
              <a:gd name="connsiteX10" fmla="*/ 967124 w 1228267"/>
              <a:gd name="connsiteY10" fmla="*/ 1001589 h 1604786"/>
              <a:gd name="connsiteX11" fmla="*/ 969505 w 1228267"/>
              <a:gd name="connsiteY11" fmla="*/ 1059532 h 1604786"/>
              <a:gd name="connsiteX12" fmla="*/ 977443 w 1228267"/>
              <a:gd name="connsiteY12" fmla="*/ 1130970 h 1604786"/>
              <a:gd name="connsiteX13" fmla="*/ 1031418 w 1228267"/>
              <a:gd name="connsiteY13" fmla="*/ 1234950 h 1604786"/>
              <a:gd name="connsiteX14" fmla="*/ 1078248 w 1228267"/>
              <a:gd name="connsiteY14" fmla="*/ 1330201 h 1604786"/>
              <a:gd name="connsiteX15" fmla="*/ 1131430 w 1228267"/>
              <a:gd name="connsiteY15" fmla="*/ 1416719 h 1604786"/>
              <a:gd name="connsiteX16" fmla="*/ 1194930 w 1228267"/>
              <a:gd name="connsiteY16" fmla="*/ 1517525 h 1604786"/>
              <a:gd name="connsiteX17" fmla="*/ 1228267 w 1228267"/>
              <a:gd name="connsiteY17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23548 w 1228267"/>
              <a:gd name="connsiteY5" fmla="*/ 615708 h 1604786"/>
              <a:gd name="connsiteX6" fmla="*/ 955298 w 1228267"/>
              <a:gd name="connsiteY6" fmla="*/ 687710 h 1604786"/>
              <a:gd name="connsiteX7" fmla="*/ 924261 w 1228267"/>
              <a:gd name="connsiteY7" fmla="*/ 772988 h 1604786"/>
              <a:gd name="connsiteX8" fmla="*/ 925055 w 1228267"/>
              <a:gd name="connsiteY8" fmla="*/ 799182 h 1604786"/>
              <a:gd name="connsiteX9" fmla="*/ 953630 w 1228267"/>
              <a:gd name="connsiteY9" fmla="*/ 900782 h 1604786"/>
              <a:gd name="connsiteX10" fmla="*/ 967124 w 1228267"/>
              <a:gd name="connsiteY10" fmla="*/ 1001589 h 1604786"/>
              <a:gd name="connsiteX11" fmla="*/ 969505 w 1228267"/>
              <a:gd name="connsiteY11" fmla="*/ 1059532 h 1604786"/>
              <a:gd name="connsiteX12" fmla="*/ 977443 w 1228267"/>
              <a:gd name="connsiteY12" fmla="*/ 1130970 h 1604786"/>
              <a:gd name="connsiteX13" fmla="*/ 1031418 w 1228267"/>
              <a:gd name="connsiteY13" fmla="*/ 1234950 h 1604786"/>
              <a:gd name="connsiteX14" fmla="*/ 1078248 w 1228267"/>
              <a:gd name="connsiteY14" fmla="*/ 1330201 h 1604786"/>
              <a:gd name="connsiteX15" fmla="*/ 1131430 w 1228267"/>
              <a:gd name="connsiteY15" fmla="*/ 1416719 h 1604786"/>
              <a:gd name="connsiteX16" fmla="*/ 1194930 w 1228267"/>
              <a:gd name="connsiteY16" fmla="*/ 1517525 h 1604786"/>
              <a:gd name="connsiteX17" fmla="*/ 1228267 w 1228267"/>
              <a:gd name="connsiteY17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23548 w 1228267"/>
              <a:gd name="connsiteY5" fmla="*/ 615708 h 1604786"/>
              <a:gd name="connsiteX6" fmla="*/ 955298 w 1228267"/>
              <a:gd name="connsiteY6" fmla="*/ 687710 h 1604786"/>
              <a:gd name="connsiteX7" fmla="*/ 924261 w 1228267"/>
              <a:gd name="connsiteY7" fmla="*/ 772988 h 1604786"/>
              <a:gd name="connsiteX8" fmla="*/ 953630 w 1228267"/>
              <a:gd name="connsiteY8" fmla="*/ 900782 h 1604786"/>
              <a:gd name="connsiteX9" fmla="*/ 967124 w 1228267"/>
              <a:gd name="connsiteY9" fmla="*/ 1001589 h 1604786"/>
              <a:gd name="connsiteX10" fmla="*/ 969505 w 1228267"/>
              <a:gd name="connsiteY10" fmla="*/ 1059532 h 1604786"/>
              <a:gd name="connsiteX11" fmla="*/ 977443 w 1228267"/>
              <a:gd name="connsiteY11" fmla="*/ 1130970 h 1604786"/>
              <a:gd name="connsiteX12" fmla="*/ 1031418 w 1228267"/>
              <a:gd name="connsiteY12" fmla="*/ 1234950 h 1604786"/>
              <a:gd name="connsiteX13" fmla="*/ 1078248 w 1228267"/>
              <a:gd name="connsiteY13" fmla="*/ 1330201 h 1604786"/>
              <a:gd name="connsiteX14" fmla="*/ 1131430 w 1228267"/>
              <a:gd name="connsiteY14" fmla="*/ 1416719 h 1604786"/>
              <a:gd name="connsiteX15" fmla="*/ 1194930 w 1228267"/>
              <a:gd name="connsiteY15" fmla="*/ 1517525 h 1604786"/>
              <a:gd name="connsiteX16" fmla="*/ 1228267 w 1228267"/>
              <a:gd name="connsiteY16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23548 w 1228267"/>
              <a:gd name="connsiteY5" fmla="*/ 615708 h 1604786"/>
              <a:gd name="connsiteX6" fmla="*/ 924261 w 1228267"/>
              <a:gd name="connsiteY6" fmla="*/ 772988 h 1604786"/>
              <a:gd name="connsiteX7" fmla="*/ 953630 w 1228267"/>
              <a:gd name="connsiteY7" fmla="*/ 900782 h 1604786"/>
              <a:gd name="connsiteX8" fmla="*/ 967124 w 1228267"/>
              <a:gd name="connsiteY8" fmla="*/ 1001589 h 1604786"/>
              <a:gd name="connsiteX9" fmla="*/ 969505 w 1228267"/>
              <a:gd name="connsiteY9" fmla="*/ 1059532 h 1604786"/>
              <a:gd name="connsiteX10" fmla="*/ 977443 w 1228267"/>
              <a:gd name="connsiteY10" fmla="*/ 1130970 h 1604786"/>
              <a:gd name="connsiteX11" fmla="*/ 1031418 w 1228267"/>
              <a:gd name="connsiteY11" fmla="*/ 1234950 h 1604786"/>
              <a:gd name="connsiteX12" fmla="*/ 1078248 w 1228267"/>
              <a:gd name="connsiteY12" fmla="*/ 1330201 h 1604786"/>
              <a:gd name="connsiteX13" fmla="*/ 1131430 w 1228267"/>
              <a:gd name="connsiteY13" fmla="*/ 1416719 h 1604786"/>
              <a:gd name="connsiteX14" fmla="*/ 1194930 w 1228267"/>
              <a:gd name="connsiteY14" fmla="*/ 1517525 h 1604786"/>
              <a:gd name="connsiteX15" fmla="*/ 1228267 w 1228267"/>
              <a:gd name="connsiteY15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24261 w 1228267"/>
              <a:gd name="connsiteY5" fmla="*/ 772988 h 1604786"/>
              <a:gd name="connsiteX6" fmla="*/ 953630 w 1228267"/>
              <a:gd name="connsiteY6" fmla="*/ 900782 h 1604786"/>
              <a:gd name="connsiteX7" fmla="*/ 967124 w 1228267"/>
              <a:gd name="connsiteY7" fmla="*/ 1001589 h 1604786"/>
              <a:gd name="connsiteX8" fmla="*/ 969505 w 1228267"/>
              <a:gd name="connsiteY8" fmla="*/ 1059532 h 1604786"/>
              <a:gd name="connsiteX9" fmla="*/ 977443 w 1228267"/>
              <a:gd name="connsiteY9" fmla="*/ 1130970 h 1604786"/>
              <a:gd name="connsiteX10" fmla="*/ 1031418 w 1228267"/>
              <a:gd name="connsiteY10" fmla="*/ 1234950 h 1604786"/>
              <a:gd name="connsiteX11" fmla="*/ 1078248 w 1228267"/>
              <a:gd name="connsiteY11" fmla="*/ 1330201 h 1604786"/>
              <a:gd name="connsiteX12" fmla="*/ 1131430 w 1228267"/>
              <a:gd name="connsiteY12" fmla="*/ 1416719 h 1604786"/>
              <a:gd name="connsiteX13" fmla="*/ 1194930 w 1228267"/>
              <a:gd name="connsiteY13" fmla="*/ 1517525 h 1604786"/>
              <a:gd name="connsiteX14" fmla="*/ 1228267 w 1228267"/>
              <a:gd name="connsiteY14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24261 w 1228267"/>
              <a:gd name="connsiteY5" fmla="*/ 772988 h 1604786"/>
              <a:gd name="connsiteX6" fmla="*/ 907135 w 1228267"/>
              <a:gd name="connsiteY6" fmla="*/ 939000 h 1604786"/>
              <a:gd name="connsiteX7" fmla="*/ 967124 w 1228267"/>
              <a:gd name="connsiteY7" fmla="*/ 1001589 h 1604786"/>
              <a:gd name="connsiteX8" fmla="*/ 969505 w 1228267"/>
              <a:gd name="connsiteY8" fmla="*/ 1059532 h 1604786"/>
              <a:gd name="connsiteX9" fmla="*/ 977443 w 1228267"/>
              <a:gd name="connsiteY9" fmla="*/ 1130970 h 1604786"/>
              <a:gd name="connsiteX10" fmla="*/ 1031418 w 1228267"/>
              <a:gd name="connsiteY10" fmla="*/ 1234950 h 1604786"/>
              <a:gd name="connsiteX11" fmla="*/ 1078248 w 1228267"/>
              <a:gd name="connsiteY11" fmla="*/ 1330201 h 1604786"/>
              <a:gd name="connsiteX12" fmla="*/ 1131430 w 1228267"/>
              <a:gd name="connsiteY12" fmla="*/ 1416719 h 1604786"/>
              <a:gd name="connsiteX13" fmla="*/ 1194930 w 1228267"/>
              <a:gd name="connsiteY13" fmla="*/ 1517525 h 1604786"/>
              <a:gd name="connsiteX14" fmla="*/ 1228267 w 1228267"/>
              <a:gd name="connsiteY14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47508 w 1228267"/>
              <a:gd name="connsiteY5" fmla="*/ 726084 h 1604786"/>
              <a:gd name="connsiteX6" fmla="*/ 907135 w 1228267"/>
              <a:gd name="connsiteY6" fmla="*/ 939000 h 1604786"/>
              <a:gd name="connsiteX7" fmla="*/ 967124 w 1228267"/>
              <a:gd name="connsiteY7" fmla="*/ 1001589 h 1604786"/>
              <a:gd name="connsiteX8" fmla="*/ 969505 w 1228267"/>
              <a:gd name="connsiteY8" fmla="*/ 1059532 h 1604786"/>
              <a:gd name="connsiteX9" fmla="*/ 977443 w 1228267"/>
              <a:gd name="connsiteY9" fmla="*/ 1130970 h 1604786"/>
              <a:gd name="connsiteX10" fmla="*/ 1031418 w 1228267"/>
              <a:gd name="connsiteY10" fmla="*/ 1234950 h 1604786"/>
              <a:gd name="connsiteX11" fmla="*/ 1078248 w 1228267"/>
              <a:gd name="connsiteY11" fmla="*/ 1330201 h 1604786"/>
              <a:gd name="connsiteX12" fmla="*/ 1131430 w 1228267"/>
              <a:gd name="connsiteY12" fmla="*/ 1416719 h 1604786"/>
              <a:gd name="connsiteX13" fmla="*/ 1194930 w 1228267"/>
              <a:gd name="connsiteY13" fmla="*/ 1517525 h 1604786"/>
              <a:gd name="connsiteX14" fmla="*/ 1228267 w 1228267"/>
              <a:gd name="connsiteY14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47508 w 1228267"/>
              <a:gd name="connsiteY5" fmla="*/ 726084 h 1604786"/>
              <a:gd name="connsiteX6" fmla="*/ 907135 w 1228267"/>
              <a:gd name="connsiteY6" fmla="*/ 939000 h 1604786"/>
              <a:gd name="connsiteX7" fmla="*/ 967124 w 1228267"/>
              <a:gd name="connsiteY7" fmla="*/ 1001589 h 1604786"/>
              <a:gd name="connsiteX8" fmla="*/ 969505 w 1228267"/>
              <a:gd name="connsiteY8" fmla="*/ 1059532 h 1604786"/>
              <a:gd name="connsiteX9" fmla="*/ 977443 w 1228267"/>
              <a:gd name="connsiteY9" fmla="*/ 1130970 h 1604786"/>
              <a:gd name="connsiteX10" fmla="*/ 1042300 w 1228267"/>
              <a:gd name="connsiteY10" fmla="*/ 1184343 h 1604786"/>
              <a:gd name="connsiteX11" fmla="*/ 1031418 w 1228267"/>
              <a:gd name="connsiteY11" fmla="*/ 1234950 h 1604786"/>
              <a:gd name="connsiteX12" fmla="*/ 1078248 w 1228267"/>
              <a:gd name="connsiteY12" fmla="*/ 1330201 h 1604786"/>
              <a:gd name="connsiteX13" fmla="*/ 1131430 w 1228267"/>
              <a:gd name="connsiteY13" fmla="*/ 1416719 h 1604786"/>
              <a:gd name="connsiteX14" fmla="*/ 1194930 w 1228267"/>
              <a:gd name="connsiteY14" fmla="*/ 1517525 h 1604786"/>
              <a:gd name="connsiteX15" fmla="*/ 1228267 w 1228267"/>
              <a:gd name="connsiteY15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47508 w 1228267"/>
              <a:gd name="connsiteY5" fmla="*/ 726084 h 1604786"/>
              <a:gd name="connsiteX6" fmla="*/ 907135 w 1228267"/>
              <a:gd name="connsiteY6" fmla="*/ 939000 h 1604786"/>
              <a:gd name="connsiteX7" fmla="*/ 967124 w 1228267"/>
              <a:gd name="connsiteY7" fmla="*/ 1001589 h 1604786"/>
              <a:gd name="connsiteX8" fmla="*/ 969505 w 1228267"/>
              <a:gd name="connsiteY8" fmla="*/ 1059532 h 1604786"/>
              <a:gd name="connsiteX9" fmla="*/ 977443 w 1228267"/>
              <a:gd name="connsiteY9" fmla="*/ 1130970 h 1604786"/>
              <a:gd name="connsiteX10" fmla="*/ 1042300 w 1228267"/>
              <a:gd name="connsiteY10" fmla="*/ 1184343 h 1604786"/>
              <a:gd name="connsiteX11" fmla="*/ 1031418 w 1228267"/>
              <a:gd name="connsiteY11" fmla="*/ 1234950 h 1604786"/>
              <a:gd name="connsiteX12" fmla="*/ 1131430 w 1228267"/>
              <a:gd name="connsiteY12" fmla="*/ 1416719 h 1604786"/>
              <a:gd name="connsiteX13" fmla="*/ 1194930 w 1228267"/>
              <a:gd name="connsiteY13" fmla="*/ 1517525 h 1604786"/>
              <a:gd name="connsiteX14" fmla="*/ 1228267 w 1228267"/>
              <a:gd name="connsiteY14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47508 w 1228267"/>
              <a:gd name="connsiteY5" fmla="*/ 726084 h 1604786"/>
              <a:gd name="connsiteX6" fmla="*/ 907135 w 1228267"/>
              <a:gd name="connsiteY6" fmla="*/ 939000 h 1604786"/>
              <a:gd name="connsiteX7" fmla="*/ 967124 w 1228267"/>
              <a:gd name="connsiteY7" fmla="*/ 1001589 h 1604786"/>
              <a:gd name="connsiteX8" fmla="*/ 969505 w 1228267"/>
              <a:gd name="connsiteY8" fmla="*/ 1059532 h 1604786"/>
              <a:gd name="connsiteX9" fmla="*/ 977443 w 1228267"/>
              <a:gd name="connsiteY9" fmla="*/ 1130970 h 1604786"/>
              <a:gd name="connsiteX10" fmla="*/ 1031418 w 1228267"/>
              <a:gd name="connsiteY10" fmla="*/ 1234950 h 1604786"/>
              <a:gd name="connsiteX11" fmla="*/ 1131430 w 1228267"/>
              <a:gd name="connsiteY11" fmla="*/ 1416719 h 1604786"/>
              <a:gd name="connsiteX12" fmla="*/ 1194930 w 1228267"/>
              <a:gd name="connsiteY12" fmla="*/ 1517525 h 1604786"/>
              <a:gd name="connsiteX13" fmla="*/ 1228267 w 1228267"/>
              <a:gd name="connsiteY13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47508 w 1228267"/>
              <a:gd name="connsiteY5" fmla="*/ 726084 h 1604786"/>
              <a:gd name="connsiteX6" fmla="*/ 907135 w 1228267"/>
              <a:gd name="connsiteY6" fmla="*/ 939000 h 1604786"/>
              <a:gd name="connsiteX7" fmla="*/ 967124 w 1228267"/>
              <a:gd name="connsiteY7" fmla="*/ 1001589 h 1604786"/>
              <a:gd name="connsiteX8" fmla="*/ 977443 w 1228267"/>
              <a:gd name="connsiteY8" fmla="*/ 1130970 h 1604786"/>
              <a:gd name="connsiteX9" fmla="*/ 1031418 w 1228267"/>
              <a:gd name="connsiteY9" fmla="*/ 1234950 h 1604786"/>
              <a:gd name="connsiteX10" fmla="*/ 1131430 w 1228267"/>
              <a:gd name="connsiteY10" fmla="*/ 1416719 h 1604786"/>
              <a:gd name="connsiteX11" fmla="*/ 1194930 w 1228267"/>
              <a:gd name="connsiteY11" fmla="*/ 1517525 h 1604786"/>
              <a:gd name="connsiteX12" fmla="*/ 1228267 w 1228267"/>
              <a:gd name="connsiteY12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47508 w 1228267"/>
              <a:gd name="connsiteY5" fmla="*/ 726084 h 1604786"/>
              <a:gd name="connsiteX6" fmla="*/ 907135 w 1228267"/>
              <a:gd name="connsiteY6" fmla="*/ 939000 h 1604786"/>
              <a:gd name="connsiteX7" fmla="*/ 920629 w 1228267"/>
              <a:gd name="connsiteY7" fmla="*/ 1008770 h 1604786"/>
              <a:gd name="connsiteX8" fmla="*/ 977443 w 1228267"/>
              <a:gd name="connsiteY8" fmla="*/ 1130970 h 1604786"/>
              <a:gd name="connsiteX9" fmla="*/ 1031418 w 1228267"/>
              <a:gd name="connsiteY9" fmla="*/ 1234950 h 1604786"/>
              <a:gd name="connsiteX10" fmla="*/ 1131430 w 1228267"/>
              <a:gd name="connsiteY10" fmla="*/ 1416719 h 1604786"/>
              <a:gd name="connsiteX11" fmla="*/ 1194930 w 1228267"/>
              <a:gd name="connsiteY11" fmla="*/ 1517525 h 1604786"/>
              <a:gd name="connsiteX12" fmla="*/ 1228267 w 1228267"/>
              <a:gd name="connsiteY12" fmla="*/ 1604786 h 1604786"/>
              <a:gd name="connsiteX0" fmla="*/ 0 w 1228267"/>
              <a:gd name="connsiteY0" fmla="*/ 0 h 1604786"/>
              <a:gd name="connsiteX1" fmla="*/ 259973 w 1228267"/>
              <a:gd name="connsiteY1" fmla="*/ 141232 h 1604786"/>
              <a:gd name="connsiteX2" fmla="*/ 610892 w 1228267"/>
              <a:gd name="connsiteY2" fmla="*/ 242774 h 1604786"/>
              <a:gd name="connsiteX3" fmla="*/ 840622 w 1228267"/>
              <a:gd name="connsiteY3" fmla="*/ 364378 h 1604786"/>
              <a:gd name="connsiteX4" fmla="*/ 929145 w 1228267"/>
              <a:gd name="connsiteY4" fmla="*/ 545144 h 1604786"/>
              <a:gd name="connsiteX5" fmla="*/ 947508 w 1228267"/>
              <a:gd name="connsiteY5" fmla="*/ 726084 h 1604786"/>
              <a:gd name="connsiteX6" fmla="*/ 907135 w 1228267"/>
              <a:gd name="connsiteY6" fmla="*/ 939000 h 1604786"/>
              <a:gd name="connsiteX7" fmla="*/ 920629 w 1228267"/>
              <a:gd name="connsiteY7" fmla="*/ 1008770 h 1604786"/>
              <a:gd name="connsiteX8" fmla="*/ 977443 w 1228267"/>
              <a:gd name="connsiteY8" fmla="*/ 1130970 h 1604786"/>
              <a:gd name="connsiteX9" fmla="*/ 1031418 w 1228267"/>
              <a:gd name="connsiteY9" fmla="*/ 1234950 h 1604786"/>
              <a:gd name="connsiteX10" fmla="*/ 1065548 w 1228267"/>
              <a:gd name="connsiteY10" fmla="*/ 1254046 h 1604786"/>
              <a:gd name="connsiteX11" fmla="*/ 1131430 w 1228267"/>
              <a:gd name="connsiteY11" fmla="*/ 1416719 h 1604786"/>
              <a:gd name="connsiteX12" fmla="*/ 1194930 w 1228267"/>
              <a:gd name="connsiteY12" fmla="*/ 1517525 h 1604786"/>
              <a:gd name="connsiteX13" fmla="*/ 1228267 w 1228267"/>
              <a:gd name="connsiteY13" fmla="*/ 1604786 h 1604786"/>
              <a:gd name="connsiteX0" fmla="*/ 0 w 1231361"/>
              <a:gd name="connsiteY0" fmla="*/ 0 h 1604786"/>
              <a:gd name="connsiteX1" fmla="*/ 259973 w 1231361"/>
              <a:gd name="connsiteY1" fmla="*/ 141232 h 1604786"/>
              <a:gd name="connsiteX2" fmla="*/ 610892 w 1231361"/>
              <a:gd name="connsiteY2" fmla="*/ 242774 h 1604786"/>
              <a:gd name="connsiteX3" fmla="*/ 840622 w 1231361"/>
              <a:gd name="connsiteY3" fmla="*/ 364378 h 1604786"/>
              <a:gd name="connsiteX4" fmla="*/ 929145 w 1231361"/>
              <a:gd name="connsiteY4" fmla="*/ 545144 h 1604786"/>
              <a:gd name="connsiteX5" fmla="*/ 947508 w 1231361"/>
              <a:gd name="connsiteY5" fmla="*/ 726084 h 1604786"/>
              <a:gd name="connsiteX6" fmla="*/ 907135 w 1231361"/>
              <a:gd name="connsiteY6" fmla="*/ 939000 h 1604786"/>
              <a:gd name="connsiteX7" fmla="*/ 920629 w 1231361"/>
              <a:gd name="connsiteY7" fmla="*/ 1008770 h 1604786"/>
              <a:gd name="connsiteX8" fmla="*/ 977443 w 1231361"/>
              <a:gd name="connsiteY8" fmla="*/ 1130970 h 1604786"/>
              <a:gd name="connsiteX9" fmla="*/ 1031418 w 1231361"/>
              <a:gd name="connsiteY9" fmla="*/ 1234950 h 1604786"/>
              <a:gd name="connsiteX10" fmla="*/ 1065548 w 1231361"/>
              <a:gd name="connsiteY10" fmla="*/ 1254046 h 1604786"/>
              <a:gd name="connsiteX11" fmla="*/ 1131430 w 1231361"/>
              <a:gd name="connsiteY11" fmla="*/ 1416719 h 1604786"/>
              <a:gd name="connsiteX12" fmla="*/ 1225926 w 1231361"/>
              <a:gd name="connsiteY12" fmla="*/ 1516672 h 1604786"/>
              <a:gd name="connsiteX13" fmla="*/ 1228267 w 1231361"/>
              <a:gd name="connsiteY13" fmla="*/ 1604786 h 1604786"/>
              <a:gd name="connsiteX0" fmla="*/ 0 w 1285605"/>
              <a:gd name="connsiteY0" fmla="*/ 0 h 1573807"/>
              <a:gd name="connsiteX1" fmla="*/ 314217 w 1285605"/>
              <a:gd name="connsiteY1" fmla="*/ 110253 h 1573807"/>
              <a:gd name="connsiteX2" fmla="*/ 665136 w 1285605"/>
              <a:gd name="connsiteY2" fmla="*/ 211795 h 1573807"/>
              <a:gd name="connsiteX3" fmla="*/ 894866 w 1285605"/>
              <a:gd name="connsiteY3" fmla="*/ 333399 h 1573807"/>
              <a:gd name="connsiteX4" fmla="*/ 983389 w 1285605"/>
              <a:gd name="connsiteY4" fmla="*/ 514165 h 1573807"/>
              <a:gd name="connsiteX5" fmla="*/ 1001752 w 1285605"/>
              <a:gd name="connsiteY5" fmla="*/ 695105 h 1573807"/>
              <a:gd name="connsiteX6" fmla="*/ 961379 w 1285605"/>
              <a:gd name="connsiteY6" fmla="*/ 908021 h 1573807"/>
              <a:gd name="connsiteX7" fmla="*/ 974873 w 1285605"/>
              <a:gd name="connsiteY7" fmla="*/ 977791 h 1573807"/>
              <a:gd name="connsiteX8" fmla="*/ 1031687 w 1285605"/>
              <a:gd name="connsiteY8" fmla="*/ 1099991 h 1573807"/>
              <a:gd name="connsiteX9" fmla="*/ 1085662 w 1285605"/>
              <a:gd name="connsiteY9" fmla="*/ 1203971 h 1573807"/>
              <a:gd name="connsiteX10" fmla="*/ 1119792 w 1285605"/>
              <a:gd name="connsiteY10" fmla="*/ 1223067 h 1573807"/>
              <a:gd name="connsiteX11" fmla="*/ 1185674 w 1285605"/>
              <a:gd name="connsiteY11" fmla="*/ 1385740 h 1573807"/>
              <a:gd name="connsiteX12" fmla="*/ 1280170 w 1285605"/>
              <a:gd name="connsiteY12" fmla="*/ 1485693 h 1573807"/>
              <a:gd name="connsiteX13" fmla="*/ 1282511 w 1285605"/>
              <a:gd name="connsiteY13" fmla="*/ 1573807 h 1573807"/>
              <a:gd name="connsiteX0" fmla="*/ 0 w 1308853"/>
              <a:gd name="connsiteY0" fmla="*/ 0 h 1581553"/>
              <a:gd name="connsiteX1" fmla="*/ 337465 w 1308853"/>
              <a:gd name="connsiteY1" fmla="*/ 117999 h 1581553"/>
              <a:gd name="connsiteX2" fmla="*/ 688384 w 1308853"/>
              <a:gd name="connsiteY2" fmla="*/ 219541 h 1581553"/>
              <a:gd name="connsiteX3" fmla="*/ 918114 w 1308853"/>
              <a:gd name="connsiteY3" fmla="*/ 341145 h 1581553"/>
              <a:gd name="connsiteX4" fmla="*/ 1006637 w 1308853"/>
              <a:gd name="connsiteY4" fmla="*/ 521911 h 1581553"/>
              <a:gd name="connsiteX5" fmla="*/ 1025000 w 1308853"/>
              <a:gd name="connsiteY5" fmla="*/ 702851 h 1581553"/>
              <a:gd name="connsiteX6" fmla="*/ 984627 w 1308853"/>
              <a:gd name="connsiteY6" fmla="*/ 915767 h 1581553"/>
              <a:gd name="connsiteX7" fmla="*/ 998121 w 1308853"/>
              <a:gd name="connsiteY7" fmla="*/ 985537 h 1581553"/>
              <a:gd name="connsiteX8" fmla="*/ 1054935 w 1308853"/>
              <a:gd name="connsiteY8" fmla="*/ 1107737 h 1581553"/>
              <a:gd name="connsiteX9" fmla="*/ 1108910 w 1308853"/>
              <a:gd name="connsiteY9" fmla="*/ 1211717 h 1581553"/>
              <a:gd name="connsiteX10" fmla="*/ 1143040 w 1308853"/>
              <a:gd name="connsiteY10" fmla="*/ 1230813 h 1581553"/>
              <a:gd name="connsiteX11" fmla="*/ 1208922 w 1308853"/>
              <a:gd name="connsiteY11" fmla="*/ 1393486 h 1581553"/>
              <a:gd name="connsiteX12" fmla="*/ 1303418 w 1308853"/>
              <a:gd name="connsiteY12" fmla="*/ 1493439 h 1581553"/>
              <a:gd name="connsiteX13" fmla="*/ 1305759 w 1308853"/>
              <a:gd name="connsiteY13" fmla="*/ 1581553 h 1581553"/>
              <a:gd name="connsiteX0" fmla="*/ 0 w 1270107"/>
              <a:gd name="connsiteY0" fmla="*/ 0 h 1581553"/>
              <a:gd name="connsiteX1" fmla="*/ 298719 w 1270107"/>
              <a:gd name="connsiteY1" fmla="*/ 117999 h 1581553"/>
              <a:gd name="connsiteX2" fmla="*/ 649638 w 1270107"/>
              <a:gd name="connsiteY2" fmla="*/ 219541 h 1581553"/>
              <a:gd name="connsiteX3" fmla="*/ 879368 w 1270107"/>
              <a:gd name="connsiteY3" fmla="*/ 341145 h 1581553"/>
              <a:gd name="connsiteX4" fmla="*/ 967891 w 1270107"/>
              <a:gd name="connsiteY4" fmla="*/ 521911 h 1581553"/>
              <a:gd name="connsiteX5" fmla="*/ 986254 w 1270107"/>
              <a:gd name="connsiteY5" fmla="*/ 702851 h 1581553"/>
              <a:gd name="connsiteX6" fmla="*/ 945881 w 1270107"/>
              <a:gd name="connsiteY6" fmla="*/ 915767 h 1581553"/>
              <a:gd name="connsiteX7" fmla="*/ 959375 w 1270107"/>
              <a:gd name="connsiteY7" fmla="*/ 985537 h 1581553"/>
              <a:gd name="connsiteX8" fmla="*/ 1016189 w 1270107"/>
              <a:gd name="connsiteY8" fmla="*/ 1107737 h 1581553"/>
              <a:gd name="connsiteX9" fmla="*/ 1070164 w 1270107"/>
              <a:gd name="connsiteY9" fmla="*/ 1211717 h 1581553"/>
              <a:gd name="connsiteX10" fmla="*/ 1104294 w 1270107"/>
              <a:gd name="connsiteY10" fmla="*/ 1230813 h 1581553"/>
              <a:gd name="connsiteX11" fmla="*/ 1170176 w 1270107"/>
              <a:gd name="connsiteY11" fmla="*/ 1393486 h 1581553"/>
              <a:gd name="connsiteX12" fmla="*/ 1264672 w 1270107"/>
              <a:gd name="connsiteY12" fmla="*/ 1493439 h 1581553"/>
              <a:gd name="connsiteX13" fmla="*/ 1267013 w 1270107"/>
              <a:gd name="connsiteY13" fmla="*/ 1581553 h 1581553"/>
              <a:gd name="connsiteX0" fmla="*/ 0 w 1270107"/>
              <a:gd name="connsiteY0" fmla="*/ 0 h 1581553"/>
              <a:gd name="connsiteX1" fmla="*/ 298719 w 1270107"/>
              <a:gd name="connsiteY1" fmla="*/ 117999 h 1581553"/>
              <a:gd name="connsiteX2" fmla="*/ 649638 w 1270107"/>
              <a:gd name="connsiteY2" fmla="*/ 219541 h 1581553"/>
              <a:gd name="connsiteX3" fmla="*/ 879368 w 1270107"/>
              <a:gd name="connsiteY3" fmla="*/ 341145 h 1581553"/>
              <a:gd name="connsiteX4" fmla="*/ 967891 w 1270107"/>
              <a:gd name="connsiteY4" fmla="*/ 521911 h 1581553"/>
              <a:gd name="connsiteX5" fmla="*/ 986254 w 1270107"/>
              <a:gd name="connsiteY5" fmla="*/ 702851 h 1581553"/>
              <a:gd name="connsiteX6" fmla="*/ 945881 w 1270107"/>
              <a:gd name="connsiteY6" fmla="*/ 915767 h 1581553"/>
              <a:gd name="connsiteX7" fmla="*/ 959375 w 1270107"/>
              <a:gd name="connsiteY7" fmla="*/ 985537 h 1581553"/>
              <a:gd name="connsiteX8" fmla="*/ 1016189 w 1270107"/>
              <a:gd name="connsiteY8" fmla="*/ 1107737 h 1581553"/>
              <a:gd name="connsiteX9" fmla="*/ 1070164 w 1270107"/>
              <a:gd name="connsiteY9" fmla="*/ 1211717 h 1581553"/>
              <a:gd name="connsiteX10" fmla="*/ 1096545 w 1270107"/>
              <a:gd name="connsiteY10" fmla="*/ 1253355 h 1581553"/>
              <a:gd name="connsiteX11" fmla="*/ 1170176 w 1270107"/>
              <a:gd name="connsiteY11" fmla="*/ 1393486 h 1581553"/>
              <a:gd name="connsiteX12" fmla="*/ 1264672 w 1270107"/>
              <a:gd name="connsiteY12" fmla="*/ 1493439 h 1581553"/>
              <a:gd name="connsiteX13" fmla="*/ 1267013 w 1270107"/>
              <a:gd name="connsiteY13" fmla="*/ 1581553 h 1581553"/>
              <a:gd name="connsiteX0" fmla="*/ 364446 w 1634553"/>
              <a:gd name="connsiteY0" fmla="*/ 73092 h 1654645"/>
              <a:gd name="connsiteX1" fmla="*/ 4150 w 1634553"/>
              <a:gd name="connsiteY1" fmla="*/ 2780 h 1654645"/>
              <a:gd name="connsiteX2" fmla="*/ 663165 w 1634553"/>
              <a:gd name="connsiteY2" fmla="*/ 191091 h 1654645"/>
              <a:gd name="connsiteX3" fmla="*/ 1014084 w 1634553"/>
              <a:gd name="connsiteY3" fmla="*/ 292633 h 1654645"/>
              <a:gd name="connsiteX4" fmla="*/ 1243814 w 1634553"/>
              <a:gd name="connsiteY4" fmla="*/ 414237 h 1654645"/>
              <a:gd name="connsiteX5" fmla="*/ 1332337 w 1634553"/>
              <a:gd name="connsiteY5" fmla="*/ 595003 h 1654645"/>
              <a:gd name="connsiteX6" fmla="*/ 1350700 w 1634553"/>
              <a:gd name="connsiteY6" fmla="*/ 775943 h 1654645"/>
              <a:gd name="connsiteX7" fmla="*/ 1310327 w 1634553"/>
              <a:gd name="connsiteY7" fmla="*/ 988859 h 1654645"/>
              <a:gd name="connsiteX8" fmla="*/ 1323821 w 1634553"/>
              <a:gd name="connsiteY8" fmla="*/ 1058629 h 1654645"/>
              <a:gd name="connsiteX9" fmla="*/ 1380635 w 1634553"/>
              <a:gd name="connsiteY9" fmla="*/ 1180829 h 1654645"/>
              <a:gd name="connsiteX10" fmla="*/ 1434610 w 1634553"/>
              <a:gd name="connsiteY10" fmla="*/ 1284809 h 1654645"/>
              <a:gd name="connsiteX11" fmla="*/ 1460991 w 1634553"/>
              <a:gd name="connsiteY11" fmla="*/ 1326447 h 1654645"/>
              <a:gd name="connsiteX12" fmla="*/ 1534622 w 1634553"/>
              <a:gd name="connsiteY12" fmla="*/ 1466578 h 1654645"/>
              <a:gd name="connsiteX13" fmla="*/ 1629118 w 1634553"/>
              <a:gd name="connsiteY13" fmla="*/ 1566531 h 1654645"/>
              <a:gd name="connsiteX14" fmla="*/ 1631459 w 1634553"/>
              <a:gd name="connsiteY14" fmla="*/ 1654645 h 1654645"/>
              <a:gd name="connsiteX0" fmla="*/ 365854 w 1635961"/>
              <a:gd name="connsiteY0" fmla="*/ 73092 h 1654645"/>
              <a:gd name="connsiteX1" fmla="*/ 5558 w 1635961"/>
              <a:gd name="connsiteY1" fmla="*/ 2780 h 1654645"/>
              <a:gd name="connsiteX2" fmla="*/ 183788 w 1635961"/>
              <a:gd name="connsiteY2" fmla="*/ 49248 h 1654645"/>
              <a:gd name="connsiteX3" fmla="*/ 664573 w 1635961"/>
              <a:gd name="connsiteY3" fmla="*/ 191091 h 1654645"/>
              <a:gd name="connsiteX4" fmla="*/ 1015492 w 1635961"/>
              <a:gd name="connsiteY4" fmla="*/ 292633 h 1654645"/>
              <a:gd name="connsiteX5" fmla="*/ 1245222 w 1635961"/>
              <a:gd name="connsiteY5" fmla="*/ 414237 h 1654645"/>
              <a:gd name="connsiteX6" fmla="*/ 1333745 w 1635961"/>
              <a:gd name="connsiteY6" fmla="*/ 595003 h 1654645"/>
              <a:gd name="connsiteX7" fmla="*/ 1352108 w 1635961"/>
              <a:gd name="connsiteY7" fmla="*/ 775943 h 1654645"/>
              <a:gd name="connsiteX8" fmla="*/ 1311735 w 1635961"/>
              <a:gd name="connsiteY8" fmla="*/ 988859 h 1654645"/>
              <a:gd name="connsiteX9" fmla="*/ 1325229 w 1635961"/>
              <a:gd name="connsiteY9" fmla="*/ 1058629 h 1654645"/>
              <a:gd name="connsiteX10" fmla="*/ 1382043 w 1635961"/>
              <a:gd name="connsiteY10" fmla="*/ 1180829 h 1654645"/>
              <a:gd name="connsiteX11" fmla="*/ 1436018 w 1635961"/>
              <a:gd name="connsiteY11" fmla="*/ 1284809 h 1654645"/>
              <a:gd name="connsiteX12" fmla="*/ 1462399 w 1635961"/>
              <a:gd name="connsiteY12" fmla="*/ 1326447 h 1654645"/>
              <a:gd name="connsiteX13" fmla="*/ 1536030 w 1635961"/>
              <a:gd name="connsiteY13" fmla="*/ 1466578 h 1654645"/>
              <a:gd name="connsiteX14" fmla="*/ 1630526 w 1635961"/>
              <a:gd name="connsiteY14" fmla="*/ 1566531 h 1654645"/>
              <a:gd name="connsiteX15" fmla="*/ 1632867 w 1635961"/>
              <a:gd name="connsiteY15" fmla="*/ 1654645 h 1654645"/>
              <a:gd name="connsiteX0" fmla="*/ 368819 w 1638926"/>
              <a:gd name="connsiteY0" fmla="*/ 103776 h 1685329"/>
              <a:gd name="connsiteX1" fmla="*/ 8523 w 1638926"/>
              <a:gd name="connsiteY1" fmla="*/ 33464 h 1685329"/>
              <a:gd name="connsiteX2" fmla="*/ 140258 w 1638926"/>
              <a:gd name="connsiteY2" fmla="*/ 10202 h 1685329"/>
              <a:gd name="connsiteX3" fmla="*/ 667538 w 1638926"/>
              <a:gd name="connsiteY3" fmla="*/ 221775 h 1685329"/>
              <a:gd name="connsiteX4" fmla="*/ 1018457 w 1638926"/>
              <a:gd name="connsiteY4" fmla="*/ 323317 h 1685329"/>
              <a:gd name="connsiteX5" fmla="*/ 1248187 w 1638926"/>
              <a:gd name="connsiteY5" fmla="*/ 444921 h 1685329"/>
              <a:gd name="connsiteX6" fmla="*/ 1336710 w 1638926"/>
              <a:gd name="connsiteY6" fmla="*/ 625687 h 1685329"/>
              <a:gd name="connsiteX7" fmla="*/ 1355073 w 1638926"/>
              <a:gd name="connsiteY7" fmla="*/ 806627 h 1685329"/>
              <a:gd name="connsiteX8" fmla="*/ 1314700 w 1638926"/>
              <a:gd name="connsiteY8" fmla="*/ 1019543 h 1685329"/>
              <a:gd name="connsiteX9" fmla="*/ 1328194 w 1638926"/>
              <a:gd name="connsiteY9" fmla="*/ 1089313 h 1685329"/>
              <a:gd name="connsiteX10" fmla="*/ 1385008 w 1638926"/>
              <a:gd name="connsiteY10" fmla="*/ 1211513 h 1685329"/>
              <a:gd name="connsiteX11" fmla="*/ 1438983 w 1638926"/>
              <a:gd name="connsiteY11" fmla="*/ 1315493 h 1685329"/>
              <a:gd name="connsiteX12" fmla="*/ 1465364 w 1638926"/>
              <a:gd name="connsiteY12" fmla="*/ 1357131 h 1685329"/>
              <a:gd name="connsiteX13" fmla="*/ 1538995 w 1638926"/>
              <a:gd name="connsiteY13" fmla="*/ 1497262 h 1685329"/>
              <a:gd name="connsiteX14" fmla="*/ 1633491 w 1638926"/>
              <a:gd name="connsiteY14" fmla="*/ 1597215 h 1685329"/>
              <a:gd name="connsiteX15" fmla="*/ 1635832 w 1638926"/>
              <a:gd name="connsiteY15" fmla="*/ 1685329 h 1685329"/>
              <a:gd name="connsiteX0" fmla="*/ 413431 w 1683538"/>
              <a:gd name="connsiteY0" fmla="*/ 101672 h 1683225"/>
              <a:gd name="connsiteX1" fmla="*/ 5510 w 1683538"/>
              <a:gd name="connsiteY1" fmla="*/ 50380 h 1683225"/>
              <a:gd name="connsiteX2" fmla="*/ 184870 w 1683538"/>
              <a:gd name="connsiteY2" fmla="*/ 8098 h 1683225"/>
              <a:gd name="connsiteX3" fmla="*/ 712150 w 1683538"/>
              <a:gd name="connsiteY3" fmla="*/ 219671 h 1683225"/>
              <a:gd name="connsiteX4" fmla="*/ 1063069 w 1683538"/>
              <a:gd name="connsiteY4" fmla="*/ 321213 h 1683225"/>
              <a:gd name="connsiteX5" fmla="*/ 1292799 w 1683538"/>
              <a:gd name="connsiteY5" fmla="*/ 442817 h 1683225"/>
              <a:gd name="connsiteX6" fmla="*/ 1381322 w 1683538"/>
              <a:gd name="connsiteY6" fmla="*/ 623583 h 1683225"/>
              <a:gd name="connsiteX7" fmla="*/ 1399685 w 1683538"/>
              <a:gd name="connsiteY7" fmla="*/ 804523 h 1683225"/>
              <a:gd name="connsiteX8" fmla="*/ 1359312 w 1683538"/>
              <a:gd name="connsiteY8" fmla="*/ 1017439 h 1683225"/>
              <a:gd name="connsiteX9" fmla="*/ 1372806 w 1683538"/>
              <a:gd name="connsiteY9" fmla="*/ 1087209 h 1683225"/>
              <a:gd name="connsiteX10" fmla="*/ 1429620 w 1683538"/>
              <a:gd name="connsiteY10" fmla="*/ 1209409 h 1683225"/>
              <a:gd name="connsiteX11" fmla="*/ 1483595 w 1683538"/>
              <a:gd name="connsiteY11" fmla="*/ 1313389 h 1683225"/>
              <a:gd name="connsiteX12" fmla="*/ 1509976 w 1683538"/>
              <a:gd name="connsiteY12" fmla="*/ 1355027 h 1683225"/>
              <a:gd name="connsiteX13" fmla="*/ 1583607 w 1683538"/>
              <a:gd name="connsiteY13" fmla="*/ 1495158 h 1683225"/>
              <a:gd name="connsiteX14" fmla="*/ 1678103 w 1683538"/>
              <a:gd name="connsiteY14" fmla="*/ 1595111 h 1683225"/>
              <a:gd name="connsiteX15" fmla="*/ 1680444 w 1683538"/>
              <a:gd name="connsiteY15" fmla="*/ 1683225 h 1683225"/>
              <a:gd name="connsiteX0" fmla="*/ 360277 w 1630384"/>
              <a:gd name="connsiteY0" fmla="*/ 104881 h 1686434"/>
              <a:gd name="connsiteX1" fmla="*/ 9506 w 1630384"/>
              <a:gd name="connsiteY1" fmla="*/ 27381 h 1686434"/>
              <a:gd name="connsiteX2" fmla="*/ 131716 w 1630384"/>
              <a:gd name="connsiteY2" fmla="*/ 11307 h 1686434"/>
              <a:gd name="connsiteX3" fmla="*/ 658996 w 1630384"/>
              <a:gd name="connsiteY3" fmla="*/ 222880 h 1686434"/>
              <a:gd name="connsiteX4" fmla="*/ 1009915 w 1630384"/>
              <a:gd name="connsiteY4" fmla="*/ 324422 h 1686434"/>
              <a:gd name="connsiteX5" fmla="*/ 1239645 w 1630384"/>
              <a:gd name="connsiteY5" fmla="*/ 446026 h 1686434"/>
              <a:gd name="connsiteX6" fmla="*/ 1328168 w 1630384"/>
              <a:gd name="connsiteY6" fmla="*/ 626792 h 1686434"/>
              <a:gd name="connsiteX7" fmla="*/ 1346531 w 1630384"/>
              <a:gd name="connsiteY7" fmla="*/ 807732 h 1686434"/>
              <a:gd name="connsiteX8" fmla="*/ 1306158 w 1630384"/>
              <a:gd name="connsiteY8" fmla="*/ 1020648 h 1686434"/>
              <a:gd name="connsiteX9" fmla="*/ 1319652 w 1630384"/>
              <a:gd name="connsiteY9" fmla="*/ 1090418 h 1686434"/>
              <a:gd name="connsiteX10" fmla="*/ 1376466 w 1630384"/>
              <a:gd name="connsiteY10" fmla="*/ 1212618 h 1686434"/>
              <a:gd name="connsiteX11" fmla="*/ 1430441 w 1630384"/>
              <a:gd name="connsiteY11" fmla="*/ 1316598 h 1686434"/>
              <a:gd name="connsiteX12" fmla="*/ 1456822 w 1630384"/>
              <a:gd name="connsiteY12" fmla="*/ 1358236 h 1686434"/>
              <a:gd name="connsiteX13" fmla="*/ 1530453 w 1630384"/>
              <a:gd name="connsiteY13" fmla="*/ 1498367 h 1686434"/>
              <a:gd name="connsiteX14" fmla="*/ 1624949 w 1630384"/>
              <a:gd name="connsiteY14" fmla="*/ 1598320 h 1686434"/>
              <a:gd name="connsiteX15" fmla="*/ 1627290 w 1630384"/>
              <a:gd name="connsiteY15" fmla="*/ 1686434 h 1686434"/>
              <a:gd name="connsiteX0" fmla="*/ 360277 w 1630384"/>
              <a:gd name="connsiteY0" fmla="*/ 105307 h 1686860"/>
              <a:gd name="connsiteX1" fmla="*/ 9506 w 1630384"/>
              <a:gd name="connsiteY1" fmla="*/ 27807 h 1686860"/>
              <a:gd name="connsiteX2" fmla="*/ 131716 w 1630384"/>
              <a:gd name="connsiteY2" fmla="*/ 11733 h 1686860"/>
              <a:gd name="connsiteX3" fmla="*/ 658996 w 1630384"/>
              <a:gd name="connsiteY3" fmla="*/ 223306 h 1686860"/>
              <a:gd name="connsiteX4" fmla="*/ 1009915 w 1630384"/>
              <a:gd name="connsiteY4" fmla="*/ 324848 h 1686860"/>
              <a:gd name="connsiteX5" fmla="*/ 1239645 w 1630384"/>
              <a:gd name="connsiteY5" fmla="*/ 446452 h 1686860"/>
              <a:gd name="connsiteX6" fmla="*/ 1328168 w 1630384"/>
              <a:gd name="connsiteY6" fmla="*/ 627218 h 1686860"/>
              <a:gd name="connsiteX7" fmla="*/ 1346531 w 1630384"/>
              <a:gd name="connsiteY7" fmla="*/ 808158 h 1686860"/>
              <a:gd name="connsiteX8" fmla="*/ 1306158 w 1630384"/>
              <a:gd name="connsiteY8" fmla="*/ 1021074 h 1686860"/>
              <a:gd name="connsiteX9" fmla="*/ 1319652 w 1630384"/>
              <a:gd name="connsiteY9" fmla="*/ 1090844 h 1686860"/>
              <a:gd name="connsiteX10" fmla="*/ 1376466 w 1630384"/>
              <a:gd name="connsiteY10" fmla="*/ 1213044 h 1686860"/>
              <a:gd name="connsiteX11" fmla="*/ 1430441 w 1630384"/>
              <a:gd name="connsiteY11" fmla="*/ 1317024 h 1686860"/>
              <a:gd name="connsiteX12" fmla="*/ 1456822 w 1630384"/>
              <a:gd name="connsiteY12" fmla="*/ 1358662 h 1686860"/>
              <a:gd name="connsiteX13" fmla="*/ 1530453 w 1630384"/>
              <a:gd name="connsiteY13" fmla="*/ 1498793 h 1686860"/>
              <a:gd name="connsiteX14" fmla="*/ 1624949 w 1630384"/>
              <a:gd name="connsiteY14" fmla="*/ 1598746 h 1686860"/>
              <a:gd name="connsiteX15" fmla="*/ 1627290 w 1630384"/>
              <a:gd name="connsiteY15" fmla="*/ 1686860 h 1686860"/>
              <a:gd name="connsiteX0" fmla="*/ 350771 w 1620878"/>
              <a:gd name="connsiteY0" fmla="*/ 105307 h 1686860"/>
              <a:gd name="connsiteX1" fmla="*/ 0 w 1620878"/>
              <a:gd name="connsiteY1" fmla="*/ 27807 h 1686860"/>
              <a:gd name="connsiteX2" fmla="*/ 122210 w 1620878"/>
              <a:gd name="connsiteY2" fmla="*/ 11733 h 1686860"/>
              <a:gd name="connsiteX3" fmla="*/ 649490 w 1620878"/>
              <a:gd name="connsiteY3" fmla="*/ 223306 h 1686860"/>
              <a:gd name="connsiteX4" fmla="*/ 1000409 w 1620878"/>
              <a:gd name="connsiteY4" fmla="*/ 324848 h 1686860"/>
              <a:gd name="connsiteX5" fmla="*/ 1230139 w 1620878"/>
              <a:gd name="connsiteY5" fmla="*/ 446452 h 1686860"/>
              <a:gd name="connsiteX6" fmla="*/ 1318662 w 1620878"/>
              <a:gd name="connsiteY6" fmla="*/ 627218 h 1686860"/>
              <a:gd name="connsiteX7" fmla="*/ 1337025 w 1620878"/>
              <a:gd name="connsiteY7" fmla="*/ 808158 h 1686860"/>
              <a:gd name="connsiteX8" fmla="*/ 1296652 w 1620878"/>
              <a:gd name="connsiteY8" fmla="*/ 1021074 h 1686860"/>
              <a:gd name="connsiteX9" fmla="*/ 1310146 w 1620878"/>
              <a:gd name="connsiteY9" fmla="*/ 1090844 h 1686860"/>
              <a:gd name="connsiteX10" fmla="*/ 1366960 w 1620878"/>
              <a:gd name="connsiteY10" fmla="*/ 1213044 h 1686860"/>
              <a:gd name="connsiteX11" fmla="*/ 1420935 w 1620878"/>
              <a:gd name="connsiteY11" fmla="*/ 1317024 h 1686860"/>
              <a:gd name="connsiteX12" fmla="*/ 1447316 w 1620878"/>
              <a:gd name="connsiteY12" fmla="*/ 1358662 h 1686860"/>
              <a:gd name="connsiteX13" fmla="*/ 1520947 w 1620878"/>
              <a:gd name="connsiteY13" fmla="*/ 1498793 h 1686860"/>
              <a:gd name="connsiteX14" fmla="*/ 1615443 w 1620878"/>
              <a:gd name="connsiteY14" fmla="*/ 1598746 h 1686860"/>
              <a:gd name="connsiteX15" fmla="*/ 1617784 w 1620878"/>
              <a:gd name="connsiteY15" fmla="*/ 1686860 h 1686860"/>
              <a:gd name="connsiteX0" fmla="*/ 351164 w 1621271"/>
              <a:gd name="connsiteY0" fmla="*/ 96794 h 1678347"/>
              <a:gd name="connsiteX1" fmla="*/ 393 w 1621271"/>
              <a:gd name="connsiteY1" fmla="*/ 19294 h 1678347"/>
              <a:gd name="connsiteX2" fmla="*/ 122603 w 1621271"/>
              <a:gd name="connsiteY2" fmla="*/ 3220 h 1678347"/>
              <a:gd name="connsiteX3" fmla="*/ 649883 w 1621271"/>
              <a:gd name="connsiteY3" fmla="*/ 214793 h 1678347"/>
              <a:gd name="connsiteX4" fmla="*/ 1000802 w 1621271"/>
              <a:gd name="connsiteY4" fmla="*/ 316335 h 1678347"/>
              <a:gd name="connsiteX5" fmla="*/ 1230532 w 1621271"/>
              <a:gd name="connsiteY5" fmla="*/ 437939 h 1678347"/>
              <a:gd name="connsiteX6" fmla="*/ 1319055 w 1621271"/>
              <a:gd name="connsiteY6" fmla="*/ 618705 h 1678347"/>
              <a:gd name="connsiteX7" fmla="*/ 1337418 w 1621271"/>
              <a:gd name="connsiteY7" fmla="*/ 799645 h 1678347"/>
              <a:gd name="connsiteX8" fmla="*/ 1297045 w 1621271"/>
              <a:gd name="connsiteY8" fmla="*/ 1012561 h 1678347"/>
              <a:gd name="connsiteX9" fmla="*/ 1310539 w 1621271"/>
              <a:gd name="connsiteY9" fmla="*/ 1082331 h 1678347"/>
              <a:gd name="connsiteX10" fmla="*/ 1367353 w 1621271"/>
              <a:gd name="connsiteY10" fmla="*/ 1204531 h 1678347"/>
              <a:gd name="connsiteX11" fmla="*/ 1421328 w 1621271"/>
              <a:gd name="connsiteY11" fmla="*/ 1308511 h 1678347"/>
              <a:gd name="connsiteX12" fmla="*/ 1447709 w 1621271"/>
              <a:gd name="connsiteY12" fmla="*/ 1350149 h 1678347"/>
              <a:gd name="connsiteX13" fmla="*/ 1521340 w 1621271"/>
              <a:gd name="connsiteY13" fmla="*/ 1490280 h 1678347"/>
              <a:gd name="connsiteX14" fmla="*/ 1615836 w 1621271"/>
              <a:gd name="connsiteY14" fmla="*/ 1590233 h 1678347"/>
              <a:gd name="connsiteX15" fmla="*/ 1618177 w 1621271"/>
              <a:gd name="connsiteY15" fmla="*/ 1678347 h 1678347"/>
              <a:gd name="connsiteX0" fmla="*/ 365438 w 1635545"/>
              <a:gd name="connsiteY0" fmla="*/ 95109 h 1676662"/>
              <a:gd name="connsiteX1" fmla="*/ 379 w 1635545"/>
              <a:gd name="connsiteY1" fmla="*/ 267489 h 1676662"/>
              <a:gd name="connsiteX2" fmla="*/ 136877 w 1635545"/>
              <a:gd name="connsiteY2" fmla="*/ 1535 h 1676662"/>
              <a:gd name="connsiteX3" fmla="*/ 664157 w 1635545"/>
              <a:gd name="connsiteY3" fmla="*/ 213108 h 1676662"/>
              <a:gd name="connsiteX4" fmla="*/ 1015076 w 1635545"/>
              <a:gd name="connsiteY4" fmla="*/ 314650 h 1676662"/>
              <a:gd name="connsiteX5" fmla="*/ 1244806 w 1635545"/>
              <a:gd name="connsiteY5" fmla="*/ 436254 h 1676662"/>
              <a:gd name="connsiteX6" fmla="*/ 1333329 w 1635545"/>
              <a:gd name="connsiteY6" fmla="*/ 617020 h 1676662"/>
              <a:gd name="connsiteX7" fmla="*/ 1351692 w 1635545"/>
              <a:gd name="connsiteY7" fmla="*/ 797960 h 1676662"/>
              <a:gd name="connsiteX8" fmla="*/ 1311319 w 1635545"/>
              <a:gd name="connsiteY8" fmla="*/ 1010876 h 1676662"/>
              <a:gd name="connsiteX9" fmla="*/ 1324813 w 1635545"/>
              <a:gd name="connsiteY9" fmla="*/ 1080646 h 1676662"/>
              <a:gd name="connsiteX10" fmla="*/ 1381627 w 1635545"/>
              <a:gd name="connsiteY10" fmla="*/ 1202846 h 1676662"/>
              <a:gd name="connsiteX11" fmla="*/ 1435602 w 1635545"/>
              <a:gd name="connsiteY11" fmla="*/ 1306826 h 1676662"/>
              <a:gd name="connsiteX12" fmla="*/ 1461983 w 1635545"/>
              <a:gd name="connsiteY12" fmla="*/ 1348464 h 1676662"/>
              <a:gd name="connsiteX13" fmla="*/ 1535614 w 1635545"/>
              <a:gd name="connsiteY13" fmla="*/ 1488595 h 1676662"/>
              <a:gd name="connsiteX14" fmla="*/ 1630110 w 1635545"/>
              <a:gd name="connsiteY14" fmla="*/ 1588548 h 1676662"/>
              <a:gd name="connsiteX15" fmla="*/ 1632451 w 1635545"/>
              <a:gd name="connsiteY15" fmla="*/ 1676662 h 1676662"/>
              <a:gd name="connsiteX0" fmla="*/ 345676 w 1644358"/>
              <a:gd name="connsiteY0" fmla="*/ 422523 h 1678081"/>
              <a:gd name="connsiteX1" fmla="*/ 9192 w 1644358"/>
              <a:gd name="connsiteY1" fmla="*/ 268908 h 1678081"/>
              <a:gd name="connsiteX2" fmla="*/ 145690 w 1644358"/>
              <a:gd name="connsiteY2" fmla="*/ 2954 h 1678081"/>
              <a:gd name="connsiteX3" fmla="*/ 672970 w 1644358"/>
              <a:gd name="connsiteY3" fmla="*/ 214527 h 1678081"/>
              <a:gd name="connsiteX4" fmla="*/ 1023889 w 1644358"/>
              <a:gd name="connsiteY4" fmla="*/ 316069 h 1678081"/>
              <a:gd name="connsiteX5" fmla="*/ 1253619 w 1644358"/>
              <a:gd name="connsiteY5" fmla="*/ 437673 h 1678081"/>
              <a:gd name="connsiteX6" fmla="*/ 1342142 w 1644358"/>
              <a:gd name="connsiteY6" fmla="*/ 618439 h 1678081"/>
              <a:gd name="connsiteX7" fmla="*/ 1360505 w 1644358"/>
              <a:gd name="connsiteY7" fmla="*/ 799379 h 1678081"/>
              <a:gd name="connsiteX8" fmla="*/ 1320132 w 1644358"/>
              <a:gd name="connsiteY8" fmla="*/ 1012295 h 1678081"/>
              <a:gd name="connsiteX9" fmla="*/ 1333626 w 1644358"/>
              <a:gd name="connsiteY9" fmla="*/ 1082065 h 1678081"/>
              <a:gd name="connsiteX10" fmla="*/ 1390440 w 1644358"/>
              <a:gd name="connsiteY10" fmla="*/ 1204265 h 1678081"/>
              <a:gd name="connsiteX11" fmla="*/ 1444415 w 1644358"/>
              <a:gd name="connsiteY11" fmla="*/ 1308245 h 1678081"/>
              <a:gd name="connsiteX12" fmla="*/ 1470796 w 1644358"/>
              <a:gd name="connsiteY12" fmla="*/ 1349883 h 1678081"/>
              <a:gd name="connsiteX13" fmla="*/ 1544427 w 1644358"/>
              <a:gd name="connsiteY13" fmla="*/ 1490014 h 1678081"/>
              <a:gd name="connsiteX14" fmla="*/ 1638923 w 1644358"/>
              <a:gd name="connsiteY14" fmla="*/ 1589967 h 1678081"/>
              <a:gd name="connsiteX15" fmla="*/ 1641264 w 1644358"/>
              <a:gd name="connsiteY15" fmla="*/ 1678081 h 1678081"/>
              <a:gd name="connsiteX0" fmla="*/ 9192 w 1644358"/>
              <a:gd name="connsiteY0" fmla="*/ 268908 h 1678081"/>
              <a:gd name="connsiteX1" fmla="*/ 145690 w 1644358"/>
              <a:gd name="connsiteY1" fmla="*/ 2954 h 1678081"/>
              <a:gd name="connsiteX2" fmla="*/ 672970 w 1644358"/>
              <a:gd name="connsiteY2" fmla="*/ 214527 h 1678081"/>
              <a:gd name="connsiteX3" fmla="*/ 1023889 w 1644358"/>
              <a:gd name="connsiteY3" fmla="*/ 316069 h 1678081"/>
              <a:gd name="connsiteX4" fmla="*/ 1253619 w 1644358"/>
              <a:gd name="connsiteY4" fmla="*/ 437673 h 1678081"/>
              <a:gd name="connsiteX5" fmla="*/ 1342142 w 1644358"/>
              <a:gd name="connsiteY5" fmla="*/ 618439 h 1678081"/>
              <a:gd name="connsiteX6" fmla="*/ 1360505 w 1644358"/>
              <a:gd name="connsiteY6" fmla="*/ 799379 h 1678081"/>
              <a:gd name="connsiteX7" fmla="*/ 1320132 w 1644358"/>
              <a:gd name="connsiteY7" fmla="*/ 1012295 h 1678081"/>
              <a:gd name="connsiteX8" fmla="*/ 1333626 w 1644358"/>
              <a:gd name="connsiteY8" fmla="*/ 1082065 h 1678081"/>
              <a:gd name="connsiteX9" fmla="*/ 1390440 w 1644358"/>
              <a:gd name="connsiteY9" fmla="*/ 1204265 h 1678081"/>
              <a:gd name="connsiteX10" fmla="*/ 1444415 w 1644358"/>
              <a:gd name="connsiteY10" fmla="*/ 1308245 h 1678081"/>
              <a:gd name="connsiteX11" fmla="*/ 1470796 w 1644358"/>
              <a:gd name="connsiteY11" fmla="*/ 1349883 h 1678081"/>
              <a:gd name="connsiteX12" fmla="*/ 1544427 w 1644358"/>
              <a:gd name="connsiteY12" fmla="*/ 1490014 h 1678081"/>
              <a:gd name="connsiteX13" fmla="*/ 1638923 w 1644358"/>
              <a:gd name="connsiteY13" fmla="*/ 1589967 h 1678081"/>
              <a:gd name="connsiteX14" fmla="*/ 1641264 w 1644358"/>
              <a:gd name="connsiteY14" fmla="*/ 1678081 h 1678081"/>
              <a:gd name="connsiteX0" fmla="*/ 6163 w 1688954"/>
              <a:gd name="connsiteY0" fmla="*/ 76877 h 1688493"/>
              <a:gd name="connsiteX1" fmla="*/ 190286 w 1688954"/>
              <a:gd name="connsiteY1" fmla="*/ 13366 h 1688493"/>
              <a:gd name="connsiteX2" fmla="*/ 717566 w 1688954"/>
              <a:gd name="connsiteY2" fmla="*/ 224939 h 1688493"/>
              <a:gd name="connsiteX3" fmla="*/ 1068485 w 1688954"/>
              <a:gd name="connsiteY3" fmla="*/ 326481 h 1688493"/>
              <a:gd name="connsiteX4" fmla="*/ 1298215 w 1688954"/>
              <a:gd name="connsiteY4" fmla="*/ 448085 h 1688493"/>
              <a:gd name="connsiteX5" fmla="*/ 1386738 w 1688954"/>
              <a:gd name="connsiteY5" fmla="*/ 628851 h 1688493"/>
              <a:gd name="connsiteX6" fmla="*/ 1405101 w 1688954"/>
              <a:gd name="connsiteY6" fmla="*/ 809791 h 1688493"/>
              <a:gd name="connsiteX7" fmla="*/ 1364728 w 1688954"/>
              <a:gd name="connsiteY7" fmla="*/ 1022707 h 1688493"/>
              <a:gd name="connsiteX8" fmla="*/ 1378222 w 1688954"/>
              <a:gd name="connsiteY8" fmla="*/ 1092477 h 1688493"/>
              <a:gd name="connsiteX9" fmla="*/ 1435036 w 1688954"/>
              <a:gd name="connsiteY9" fmla="*/ 1214677 h 1688493"/>
              <a:gd name="connsiteX10" fmla="*/ 1489011 w 1688954"/>
              <a:gd name="connsiteY10" fmla="*/ 1318657 h 1688493"/>
              <a:gd name="connsiteX11" fmla="*/ 1515392 w 1688954"/>
              <a:gd name="connsiteY11" fmla="*/ 1360295 h 1688493"/>
              <a:gd name="connsiteX12" fmla="*/ 1589023 w 1688954"/>
              <a:gd name="connsiteY12" fmla="*/ 1500426 h 1688493"/>
              <a:gd name="connsiteX13" fmla="*/ 1683519 w 1688954"/>
              <a:gd name="connsiteY13" fmla="*/ 1600379 h 1688493"/>
              <a:gd name="connsiteX14" fmla="*/ 1685860 w 1688954"/>
              <a:gd name="connsiteY14" fmla="*/ 1688493 h 1688493"/>
              <a:gd name="connsiteX0" fmla="*/ 0 w 1682791"/>
              <a:gd name="connsiteY0" fmla="*/ 74658 h 1686274"/>
              <a:gd name="connsiteX1" fmla="*/ 184123 w 1682791"/>
              <a:gd name="connsiteY1" fmla="*/ 11147 h 1686274"/>
              <a:gd name="connsiteX2" fmla="*/ 711403 w 1682791"/>
              <a:gd name="connsiteY2" fmla="*/ 222720 h 1686274"/>
              <a:gd name="connsiteX3" fmla="*/ 1062322 w 1682791"/>
              <a:gd name="connsiteY3" fmla="*/ 324262 h 1686274"/>
              <a:gd name="connsiteX4" fmla="*/ 1292052 w 1682791"/>
              <a:gd name="connsiteY4" fmla="*/ 445866 h 1686274"/>
              <a:gd name="connsiteX5" fmla="*/ 1380575 w 1682791"/>
              <a:gd name="connsiteY5" fmla="*/ 626632 h 1686274"/>
              <a:gd name="connsiteX6" fmla="*/ 1398938 w 1682791"/>
              <a:gd name="connsiteY6" fmla="*/ 807572 h 1686274"/>
              <a:gd name="connsiteX7" fmla="*/ 1358565 w 1682791"/>
              <a:gd name="connsiteY7" fmla="*/ 1020488 h 1686274"/>
              <a:gd name="connsiteX8" fmla="*/ 1372059 w 1682791"/>
              <a:gd name="connsiteY8" fmla="*/ 1090258 h 1686274"/>
              <a:gd name="connsiteX9" fmla="*/ 1428873 w 1682791"/>
              <a:gd name="connsiteY9" fmla="*/ 1212458 h 1686274"/>
              <a:gd name="connsiteX10" fmla="*/ 1482848 w 1682791"/>
              <a:gd name="connsiteY10" fmla="*/ 1316438 h 1686274"/>
              <a:gd name="connsiteX11" fmla="*/ 1509229 w 1682791"/>
              <a:gd name="connsiteY11" fmla="*/ 1358076 h 1686274"/>
              <a:gd name="connsiteX12" fmla="*/ 1582860 w 1682791"/>
              <a:gd name="connsiteY12" fmla="*/ 1498207 h 1686274"/>
              <a:gd name="connsiteX13" fmla="*/ 1677356 w 1682791"/>
              <a:gd name="connsiteY13" fmla="*/ 1598160 h 1686274"/>
              <a:gd name="connsiteX14" fmla="*/ 1679697 w 1682791"/>
              <a:gd name="connsiteY14" fmla="*/ 1686274 h 1686274"/>
              <a:gd name="connsiteX0" fmla="*/ 0 w 1697078"/>
              <a:gd name="connsiteY0" fmla="*/ 55715 h 1691172"/>
              <a:gd name="connsiteX1" fmla="*/ 198410 w 1697078"/>
              <a:gd name="connsiteY1" fmla="*/ 16045 h 1691172"/>
              <a:gd name="connsiteX2" fmla="*/ 725690 w 1697078"/>
              <a:gd name="connsiteY2" fmla="*/ 227618 h 1691172"/>
              <a:gd name="connsiteX3" fmla="*/ 1076609 w 1697078"/>
              <a:gd name="connsiteY3" fmla="*/ 329160 h 1691172"/>
              <a:gd name="connsiteX4" fmla="*/ 1306339 w 1697078"/>
              <a:gd name="connsiteY4" fmla="*/ 450764 h 1691172"/>
              <a:gd name="connsiteX5" fmla="*/ 1394862 w 1697078"/>
              <a:gd name="connsiteY5" fmla="*/ 631530 h 1691172"/>
              <a:gd name="connsiteX6" fmla="*/ 1413225 w 1697078"/>
              <a:gd name="connsiteY6" fmla="*/ 812470 h 1691172"/>
              <a:gd name="connsiteX7" fmla="*/ 1372852 w 1697078"/>
              <a:gd name="connsiteY7" fmla="*/ 1025386 h 1691172"/>
              <a:gd name="connsiteX8" fmla="*/ 1386346 w 1697078"/>
              <a:gd name="connsiteY8" fmla="*/ 1095156 h 1691172"/>
              <a:gd name="connsiteX9" fmla="*/ 1443160 w 1697078"/>
              <a:gd name="connsiteY9" fmla="*/ 1217356 h 1691172"/>
              <a:gd name="connsiteX10" fmla="*/ 1497135 w 1697078"/>
              <a:gd name="connsiteY10" fmla="*/ 1321336 h 1691172"/>
              <a:gd name="connsiteX11" fmla="*/ 1523516 w 1697078"/>
              <a:gd name="connsiteY11" fmla="*/ 1362974 h 1691172"/>
              <a:gd name="connsiteX12" fmla="*/ 1597147 w 1697078"/>
              <a:gd name="connsiteY12" fmla="*/ 1503105 h 1691172"/>
              <a:gd name="connsiteX13" fmla="*/ 1691643 w 1697078"/>
              <a:gd name="connsiteY13" fmla="*/ 1603058 h 1691172"/>
              <a:gd name="connsiteX14" fmla="*/ 1693984 w 1697078"/>
              <a:gd name="connsiteY14" fmla="*/ 1691172 h 1691172"/>
              <a:gd name="connsiteX0" fmla="*/ 0 w 1697078"/>
              <a:gd name="connsiteY0" fmla="*/ 41933 h 1677390"/>
              <a:gd name="connsiteX1" fmla="*/ 241272 w 1697078"/>
              <a:gd name="connsiteY1" fmla="*/ 23673 h 1677390"/>
              <a:gd name="connsiteX2" fmla="*/ 725690 w 1697078"/>
              <a:gd name="connsiteY2" fmla="*/ 213836 h 1677390"/>
              <a:gd name="connsiteX3" fmla="*/ 1076609 w 1697078"/>
              <a:gd name="connsiteY3" fmla="*/ 315378 h 1677390"/>
              <a:gd name="connsiteX4" fmla="*/ 1306339 w 1697078"/>
              <a:gd name="connsiteY4" fmla="*/ 436982 h 1677390"/>
              <a:gd name="connsiteX5" fmla="*/ 1394862 w 1697078"/>
              <a:gd name="connsiteY5" fmla="*/ 617748 h 1677390"/>
              <a:gd name="connsiteX6" fmla="*/ 1413225 w 1697078"/>
              <a:gd name="connsiteY6" fmla="*/ 798688 h 1677390"/>
              <a:gd name="connsiteX7" fmla="*/ 1372852 w 1697078"/>
              <a:gd name="connsiteY7" fmla="*/ 1011604 h 1677390"/>
              <a:gd name="connsiteX8" fmla="*/ 1386346 w 1697078"/>
              <a:gd name="connsiteY8" fmla="*/ 1081374 h 1677390"/>
              <a:gd name="connsiteX9" fmla="*/ 1443160 w 1697078"/>
              <a:gd name="connsiteY9" fmla="*/ 1203574 h 1677390"/>
              <a:gd name="connsiteX10" fmla="*/ 1497135 w 1697078"/>
              <a:gd name="connsiteY10" fmla="*/ 1307554 h 1677390"/>
              <a:gd name="connsiteX11" fmla="*/ 1523516 w 1697078"/>
              <a:gd name="connsiteY11" fmla="*/ 1349192 h 1677390"/>
              <a:gd name="connsiteX12" fmla="*/ 1597147 w 1697078"/>
              <a:gd name="connsiteY12" fmla="*/ 1489323 h 1677390"/>
              <a:gd name="connsiteX13" fmla="*/ 1691643 w 1697078"/>
              <a:gd name="connsiteY13" fmla="*/ 1589276 h 1677390"/>
              <a:gd name="connsiteX14" fmla="*/ 1693984 w 1697078"/>
              <a:gd name="connsiteY14" fmla="*/ 1677390 h 1677390"/>
              <a:gd name="connsiteX0" fmla="*/ 0 w 1697078"/>
              <a:gd name="connsiteY0" fmla="*/ 41933 h 1677390"/>
              <a:gd name="connsiteX1" fmla="*/ 241272 w 1697078"/>
              <a:gd name="connsiteY1" fmla="*/ 23673 h 1677390"/>
              <a:gd name="connsiteX2" fmla="*/ 725690 w 1697078"/>
              <a:gd name="connsiteY2" fmla="*/ 213836 h 1677390"/>
              <a:gd name="connsiteX3" fmla="*/ 1076609 w 1697078"/>
              <a:gd name="connsiteY3" fmla="*/ 315378 h 1677390"/>
              <a:gd name="connsiteX4" fmla="*/ 1306339 w 1697078"/>
              <a:gd name="connsiteY4" fmla="*/ 436982 h 1677390"/>
              <a:gd name="connsiteX5" fmla="*/ 1394862 w 1697078"/>
              <a:gd name="connsiteY5" fmla="*/ 617748 h 1677390"/>
              <a:gd name="connsiteX6" fmla="*/ 1413225 w 1697078"/>
              <a:gd name="connsiteY6" fmla="*/ 798688 h 1677390"/>
              <a:gd name="connsiteX7" fmla="*/ 1372852 w 1697078"/>
              <a:gd name="connsiteY7" fmla="*/ 1011604 h 1677390"/>
              <a:gd name="connsiteX8" fmla="*/ 1386346 w 1697078"/>
              <a:gd name="connsiteY8" fmla="*/ 1081374 h 1677390"/>
              <a:gd name="connsiteX9" fmla="*/ 1443160 w 1697078"/>
              <a:gd name="connsiteY9" fmla="*/ 1203574 h 1677390"/>
              <a:gd name="connsiteX10" fmla="*/ 1497135 w 1697078"/>
              <a:gd name="connsiteY10" fmla="*/ 1307554 h 1677390"/>
              <a:gd name="connsiteX11" fmla="*/ 1523516 w 1697078"/>
              <a:gd name="connsiteY11" fmla="*/ 1349192 h 1677390"/>
              <a:gd name="connsiteX12" fmla="*/ 1691643 w 1697078"/>
              <a:gd name="connsiteY12" fmla="*/ 1589276 h 1677390"/>
              <a:gd name="connsiteX13" fmla="*/ 1693984 w 1697078"/>
              <a:gd name="connsiteY13" fmla="*/ 1677390 h 1677390"/>
              <a:gd name="connsiteX0" fmla="*/ 0 w 1693984"/>
              <a:gd name="connsiteY0" fmla="*/ 41933 h 1677390"/>
              <a:gd name="connsiteX1" fmla="*/ 241272 w 1693984"/>
              <a:gd name="connsiteY1" fmla="*/ 23673 h 1677390"/>
              <a:gd name="connsiteX2" fmla="*/ 725690 w 1693984"/>
              <a:gd name="connsiteY2" fmla="*/ 213836 h 1677390"/>
              <a:gd name="connsiteX3" fmla="*/ 1076609 w 1693984"/>
              <a:gd name="connsiteY3" fmla="*/ 315378 h 1677390"/>
              <a:gd name="connsiteX4" fmla="*/ 1306339 w 1693984"/>
              <a:gd name="connsiteY4" fmla="*/ 436982 h 1677390"/>
              <a:gd name="connsiteX5" fmla="*/ 1394862 w 1693984"/>
              <a:gd name="connsiteY5" fmla="*/ 617748 h 1677390"/>
              <a:gd name="connsiteX6" fmla="*/ 1413225 w 1693984"/>
              <a:gd name="connsiteY6" fmla="*/ 798688 h 1677390"/>
              <a:gd name="connsiteX7" fmla="*/ 1372852 w 1693984"/>
              <a:gd name="connsiteY7" fmla="*/ 1011604 h 1677390"/>
              <a:gd name="connsiteX8" fmla="*/ 1386346 w 1693984"/>
              <a:gd name="connsiteY8" fmla="*/ 1081374 h 1677390"/>
              <a:gd name="connsiteX9" fmla="*/ 1443160 w 1693984"/>
              <a:gd name="connsiteY9" fmla="*/ 1203574 h 1677390"/>
              <a:gd name="connsiteX10" fmla="*/ 1497135 w 1693984"/>
              <a:gd name="connsiteY10" fmla="*/ 1307554 h 1677390"/>
              <a:gd name="connsiteX11" fmla="*/ 1523516 w 1693984"/>
              <a:gd name="connsiteY11" fmla="*/ 1349192 h 1677390"/>
              <a:gd name="connsiteX12" fmla="*/ 1693984 w 1693984"/>
              <a:gd name="connsiteY12" fmla="*/ 1677390 h 1677390"/>
              <a:gd name="connsiteX0" fmla="*/ 0 w 1523516"/>
              <a:gd name="connsiteY0" fmla="*/ 41933 h 1349192"/>
              <a:gd name="connsiteX1" fmla="*/ 241272 w 1523516"/>
              <a:gd name="connsiteY1" fmla="*/ 23673 h 1349192"/>
              <a:gd name="connsiteX2" fmla="*/ 725690 w 1523516"/>
              <a:gd name="connsiteY2" fmla="*/ 213836 h 1349192"/>
              <a:gd name="connsiteX3" fmla="*/ 1076609 w 1523516"/>
              <a:gd name="connsiteY3" fmla="*/ 315378 h 1349192"/>
              <a:gd name="connsiteX4" fmla="*/ 1306339 w 1523516"/>
              <a:gd name="connsiteY4" fmla="*/ 436982 h 1349192"/>
              <a:gd name="connsiteX5" fmla="*/ 1394862 w 1523516"/>
              <a:gd name="connsiteY5" fmla="*/ 617748 h 1349192"/>
              <a:gd name="connsiteX6" fmla="*/ 1413225 w 1523516"/>
              <a:gd name="connsiteY6" fmla="*/ 798688 h 1349192"/>
              <a:gd name="connsiteX7" fmla="*/ 1372852 w 1523516"/>
              <a:gd name="connsiteY7" fmla="*/ 1011604 h 1349192"/>
              <a:gd name="connsiteX8" fmla="*/ 1386346 w 1523516"/>
              <a:gd name="connsiteY8" fmla="*/ 1081374 h 1349192"/>
              <a:gd name="connsiteX9" fmla="*/ 1443160 w 1523516"/>
              <a:gd name="connsiteY9" fmla="*/ 1203574 h 1349192"/>
              <a:gd name="connsiteX10" fmla="*/ 1497135 w 1523516"/>
              <a:gd name="connsiteY10" fmla="*/ 1307554 h 1349192"/>
              <a:gd name="connsiteX11" fmla="*/ 1523516 w 1523516"/>
              <a:gd name="connsiteY11" fmla="*/ 1349192 h 1349192"/>
              <a:gd name="connsiteX0" fmla="*/ 0 w 1497135"/>
              <a:gd name="connsiteY0" fmla="*/ 41933 h 1307554"/>
              <a:gd name="connsiteX1" fmla="*/ 241272 w 1497135"/>
              <a:gd name="connsiteY1" fmla="*/ 23673 h 1307554"/>
              <a:gd name="connsiteX2" fmla="*/ 725690 w 1497135"/>
              <a:gd name="connsiteY2" fmla="*/ 213836 h 1307554"/>
              <a:gd name="connsiteX3" fmla="*/ 1076609 w 1497135"/>
              <a:gd name="connsiteY3" fmla="*/ 315378 h 1307554"/>
              <a:gd name="connsiteX4" fmla="*/ 1306339 w 1497135"/>
              <a:gd name="connsiteY4" fmla="*/ 436982 h 1307554"/>
              <a:gd name="connsiteX5" fmla="*/ 1394862 w 1497135"/>
              <a:gd name="connsiteY5" fmla="*/ 617748 h 1307554"/>
              <a:gd name="connsiteX6" fmla="*/ 1413225 w 1497135"/>
              <a:gd name="connsiteY6" fmla="*/ 798688 h 1307554"/>
              <a:gd name="connsiteX7" fmla="*/ 1372852 w 1497135"/>
              <a:gd name="connsiteY7" fmla="*/ 1011604 h 1307554"/>
              <a:gd name="connsiteX8" fmla="*/ 1386346 w 1497135"/>
              <a:gd name="connsiteY8" fmla="*/ 1081374 h 1307554"/>
              <a:gd name="connsiteX9" fmla="*/ 1443160 w 1497135"/>
              <a:gd name="connsiteY9" fmla="*/ 1203574 h 1307554"/>
              <a:gd name="connsiteX10" fmla="*/ 1497135 w 1497135"/>
              <a:gd name="connsiteY10" fmla="*/ 1307554 h 1307554"/>
              <a:gd name="connsiteX0" fmla="*/ 0 w 1443160"/>
              <a:gd name="connsiteY0" fmla="*/ 41933 h 1203574"/>
              <a:gd name="connsiteX1" fmla="*/ 241272 w 1443160"/>
              <a:gd name="connsiteY1" fmla="*/ 23673 h 1203574"/>
              <a:gd name="connsiteX2" fmla="*/ 725690 w 1443160"/>
              <a:gd name="connsiteY2" fmla="*/ 213836 h 1203574"/>
              <a:gd name="connsiteX3" fmla="*/ 1076609 w 1443160"/>
              <a:gd name="connsiteY3" fmla="*/ 315378 h 1203574"/>
              <a:gd name="connsiteX4" fmla="*/ 1306339 w 1443160"/>
              <a:gd name="connsiteY4" fmla="*/ 436982 h 1203574"/>
              <a:gd name="connsiteX5" fmla="*/ 1394862 w 1443160"/>
              <a:gd name="connsiteY5" fmla="*/ 617748 h 1203574"/>
              <a:gd name="connsiteX6" fmla="*/ 1413225 w 1443160"/>
              <a:gd name="connsiteY6" fmla="*/ 798688 h 1203574"/>
              <a:gd name="connsiteX7" fmla="*/ 1372852 w 1443160"/>
              <a:gd name="connsiteY7" fmla="*/ 1011604 h 1203574"/>
              <a:gd name="connsiteX8" fmla="*/ 1386346 w 1443160"/>
              <a:gd name="connsiteY8" fmla="*/ 1081374 h 1203574"/>
              <a:gd name="connsiteX9" fmla="*/ 1443160 w 1443160"/>
              <a:gd name="connsiteY9" fmla="*/ 1203574 h 1203574"/>
              <a:gd name="connsiteX0" fmla="*/ 0 w 1414440"/>
              <a:gd name="connsiteY0" fmla="*/ 41933 h 1081374"/>
              <a:gd name="connsiteX1" fmla="*/ 241272 w 1414440"/>
              <a:gd name="connsiteY1" fmla="*/ 23673 h 1081374"/>
              <a:gd name="connsiteX2" fmla="*/ 725690 w 1414440"/>
              <a:gd name="connsiteY2" fmla="*/ 213836 h 1081374"/>
              <a:gd name="connsiteX3" fmla="*/ 1076609 w 1414440"/>
              <a:gd name="connsiteY3" fmla="*/ 315378 h 1081374"/>
              <a:gd name="connsiteX4" fmla="*/ 1306339 w 1414440"/>
              <a:gd name="connsiteY4" fmla="*/ 436982 h 1081374"/>
              <a:gd name="connsiteX5" fmla="*/ 1394862 w 1414440"/>
              <a:gd name="connsiteY5" fmla="*/ 617748 h 1081374"/>
              <a:gd name="connsiteX6" fmla="*/ 1413225 w 1414440"/>
              <a:gd name="connsiteY6" fmla="*/ 798688 h 1081374"/>
              <a:gd name="connsiteX7" fmla="*/ 1372852 w 1414440"/>
              <a:gd name="connsiteY7" fmla="*/ 1011604 h 1081374"/>
              <a:gd name="connsiteX8" fmla="*/ 1386346 w 1414440"/>
              <a:gd name="connsiteY8" fmla="*/ 1081374 h 1081374"/>
              <a:gd name="connsiteX0" fmla="*/ 0 w 1414440"/>
              <a:gd name="connsiteY0" fmla="*/ 41933 h 1011604"/>
              <a:gd name="connsiteX1" fmla="*/ 241272 w 1414440"/>
              <a:gd name="connsiteY1" fmla="*/ 23673 h 1011604"/>
              <a:gd name="connsiteX2" fmla="*/ 725690 w 1414440"/>
              <a:gd name="connsiteY2" fmla="*/ 213836 h 1011604"/>
              <a:gd name="connsiteX3" fmla="*/ 1076609 w 1414440"/>
              <a:gd name="connsiteY3" fmla="*/ 315378 h 1011604"/>
              <a:gd name="connsiteX4" fmla="*/ 1306339 w 1414440"/>
              <a:gd name="connsiteY4" fmla="*/ 436982 h 1011604"/>
              <a:gd name="connsiteX5" fmla="*/ 1394862 w 1414440"/>
              <a:gd name="connsiteY5" fmla="*/ 617748 h 1011604"/>
              <a:gd name="connsiteX6" fmla="*/ 1413225 w 1414440"/>
              <a:gd name="connsiteY6" fmla="*/ 798688 h 1011604"/>
              <a:gd name="connsiteX7" fmla="*/ 1372852 w 1414440"/>
              <a:gd name="connsiteY7" fmla="*/ 1011604 h 1011604"/>
              <a:gd name="connsiteX0" fmla="*/ 0 w 1414440"/>
              <a:gd name="connsiteY0" fmla="*/ 41933 h 798688"/>
              <a:gd name="connsiteX1" fmla="*/ 241272 w 1414440"/>
              <a:gd name="connsiteY1" fmla="*/ 23673 h 798688"/>
              <a:gd name="connsiteX2" fmla="*/ 725690 w 1414440"/>
              <a:gd name="connsiteY2" fmla="*/ 213836 h 798688"/>
              <a:gd name="connsiteX3" fmla="*/ 1076609 w 1414440"/>
              <a:gd name="connsiteY3" fmla="*/ 315378 h 798688"/>
              <a:gd name="connsiteX4" fmla="*/ 1306339 w 1414440"/>
              <a:gd name="connsiteY4" fmla="*/ 436982 h 798688"/>
              <a:gd name="connsiteX5" fmla="*/ 1394862 w 1414440"/>
              <a:gd name="connsiteY5" fmla="*/ 617748 h 798688"/>
              <a:gd name="connsiteX6" fmla="*/ 1413225 w 1414440"/>
              <a:gd name="connsiteY6" fmla="*/ 798688 h 798688"/>
              <a:gd name="connsiteX0" fmla="*/ 0 w 1394862"/>
              <a:gd name="connsiteY0" fmla="*/ 41933 h 617748"/>
              <a:gd name="connsiteX1" fmla="*/ 241272 w 1394862"/>
              <a:gd name="connsiteY1" fmla="*/ 23673 h 617748"/>
              <a:gd name="connsiteX2" fmla="*/ 725690 w 1394862"/>
              <a:gd name="connsiteY2" fmla="*/ 213836 h 617748"/>
              <a:gd name="connsiteX3" fmla="*/ 1076609 w 1394862"/>
              <a:gd name="connsiteY3" fmla="*/ 315378 h 617748"/>
              <a:gd name="connsiteX4" fmla="*/ 1306339 w 1394862"/>
              <a:gd name="connsiteY4" fmla="*/ 436982 h 617748"/>
              <a:gd name="connsiteX5" fmla="*/ 1394862 w 1394862"/>
              <a:gd name="connsiteY5" fmla="*/ 617748 h 617748"/>
              <a:gd name="connsiteX0" fmla="*/ 0 w 1306339"/>
              <a:gd name="connsiteY0" fmla="*/ 41933 h 436982"/>
              <a:gd name="connsiteX1" fmla="*/ 241272 w 1306339"/>
              <a:gd name="connsiteY1" fmla="*/ 23673 h 436982"/>
              <a:gd name="connsiteX2" fmla="*/ 725690 w 1306339"/>
              <a:gd name="connsiteY2" fmla="*/ 213836 h 436982"/>
              <a:gd name="connsiteX3" fmla="*/ 1076609 w 1306339"/>
              <a:gd name="connsiteY3" fmla="*/ 315378 h 436982"/>
              <a:gd name="connsiteX4" fmla="*/ 1306339 w 1306339"/>
              <a:gd name="connsiteY4" fmla="*/ 436982 h 436982"/>
              <a:gd name="connsiteX0" fmla="*/ 0 w 1377776"/>
              <a:gd name="connsiteY0" fmla="*/ 41933 h 562872"/>
              <a:gd name="connsiteX1" fmla="*/ 241272 w 1377776"/>
              <a:gd name="connsiteY1" fmla="*/ 23673 h 562872"/>
              <a:gd name="connsiteX2" fmla="*/ 725690 w 1377776"/>
              <a:gd name="connsiteY2" fmla="*/ 213836 h 562872"/>
              <a:gd name="connsiteX3" fmla="*/ 1076609 w 1377776"/>
              <a:gd name="connsiteY3" fmla="*/ 315378 h 562872"/>
              <a:gd name="connsiteX4" fmla="*/ 1377776 w 1377776"/>
              <a:gd name="connsiteY4" fmla="*/ 562872 h 562872"/>
              <a:gd name="connsiteX0" fmla="*/ 0 w 1377776"/>
              <a:gd name="connsiteY0" fmla="*/ 41933 h 562872"/>
              <a:gd name="connsiteX1" fmla="*/ 241272 w 1377776"/>
              <a:gd name="connsiteY1" fmla="*/ 23673 h 562872"/>
              <a:gd name="connsiteX2" fmla="*/ 725690 w 1377776"/>
              <a:gd name="connsiteY2" fmla="*/ 213836 h 562872"/>
              <a:gd name="connsiteX3" fmla="*/ 1076609 w 1377776"/>
              <a:gd name="connsiteY3" fmla="*/ 315378 h 562872"/>
              <a:gd name="connsiteX4" fmla="*/ 1377776 w 1377776"/>
              <a:gd name="connsiteY4" fmla="*/ 562872 h 562872"/>
              <a:gd name="connsiteX0" fmla="*/ 0 w 1325388"/>
              <a:gd name="connsiteY0" fmla="*/ 41933 h 486399"/>
              <a:gd name="connsiteX1" fmla="*/ 241272 w 1325388"/>
              <a:gd name="connsiteY1" fmla="*/ 23673 h 486399"/>
              <a:gd name="connsiteX2" fmla="*/ 725690 w 1325388"/>
              <a:gd name="connsiteY2" fmla="*/ 213836 h 486399"/>
              <a:gd name="connsiteX3" fmla="*/ 1076609 w 1325388"/>
              <a:gd name="connsiteY3" fmla="*/ 315378 h 486399"/>
              <a:gd name="connsiteX4" fmla="*/ 1325388 w 1325388"/>
              <a:gd name="connsiteY4" fmla="*/ 486399 h 486399"/>
              <a:gd name="connsiteX0" fmla="*/ 0 w 1325388"/>
              <a:gd name="connsiteY0" fmla="*/ 41933 h 486399"/>
              <a:gd name="connsiteX1" fmla="*/ 241272 w 1325388"/>
              <a:gd name="connsiteY1" fmla="*/ 23673 h 486399"/>
              <a:gd name="connsiteX2" fmla="*/ 725690 w 1325388"/>
              <a:gd name="connsiteY2" fmla="*/ 213836 h 486399"/>
              <a:gd name="connsiteX3" fmla="*/ 1076609 w 1325388"/>
              <a:gd name="connsiteY3" fmla="*/ 315378 h 486399"/>
              <a:gd name="connsiteX4" fmla="*/ 1325388 w 1325388"/>
              <a:gd name="connsiteY4" fmla="*/ 486399 h 486399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725690 w 1325388"/>
              <a:gd name="connsiteY2" fmla="*/ 379700 h 652263"/>
              <a:gd name="connsiteX3" fmla="*/ 1076609 w 1325388"/>
              <a:gd name="connsiteY3" fmla="*/ 481242 h 652263"/>
              <a:gd name="connsiteX4" fmla="*/ 1325388 w 1325388"/>
              <a:gd name="connsiteY4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725690 w 1325388"/>
              <a:gd name="connsiteY2" fmla="*/ 379700 h 652263"/>
              <a:gd name="connsiteX3" fmla="*/ 1076609 w 1325388"/>
              <a:gd name="connsiteY3" fmla="*/ 481242 h 652263"/>
              <a:gd name="connsiteX4" fmla="*/ 1325388 w 1325388"/>
              <a:gd name="connsiteY4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601704 w 1325388"/>
              <a:gd name="connsiteY2" fmla="*/ 216846 h 652263"/>
              <a:gd name="connsiteX3" fmla="*/ 1076609 w 1325388"/>
              <a:gd name="connsiteY3" fmla="*/ 481242 h 652263"/>
              <a:gd name="connsiteX4" fmla="*/ 1325388 w 1325388"/>
              <a:gd name="connsiteY4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601704 w 1325388"/>
              <a:gd name="connsiteY2" fmla="*/ 216846 h 652263"/>
              <a:gd name="connsiteX3" fmla="*/ 1076609 w 1325388"/>
              <a:gd name="connsiteY3" fmla="*/ 481242 h 652263"/>
              <a:gd name="connsiteX4" fmla="*/ 1325388 w 1325388"/>
              <a:gd name="connsiteY4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1076609 w 1325388"/>
              <a:gd name="connsiteY3" fmla="*/ 481242 h 652263"/>
              <a:gd name="connsiteX4" fmla="*/ 1325388 w 1325388"/>
              <a:gd name="connsiteY4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902890 w 1325388"/>
              <a:gd name="connsiteY3" fmla="*/ 376464 h 652263"/>
              <a:gd name="connsiteX4" fmla="*/ 1076609 w 1325388"/>
              <a:gd name="connsiteY4" fmla="*/ 481242 h 652263"/>
              <a:gd name="connsiteX5" fmla="*/ 1325388 w 1325388"/>
              <a:gd name="connsiteY5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786653 w 1325388"/>
              <a:gd name="connsiteY3" fmla="*/ 569873 h 652263"/>
              <a:gd name="connsiteX4" fmla="*/ 1076609 w 1325388"/>
              <a:gd name="connsiteY4" fmla="*/ 481242 h 652263"/>
              <a:gd name="connsiteX5" fmla="*/ 1325388 w 1325388"/>
              <a:gd name="connsiteY5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786653 w 1325388"/>
              <a:gd name="connsiteY3" fmla="*/ 569873 h 652263"/>
              <a:gd name="connsiteX4" fmla="*/ 1076609 w 1325388"/>
              <a:gd name="connsiteY4" fmla="*/ 481242 h 652263"/>
              <a:gd name="connsiteX5" fmla="*/ 1325388 w 1325388"/>
              <a:gd name="connsiteY5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786653 w 1325388"/>
              <a:gd name="connsiteY3" fmla="*/ 569873 h 652263"/>
              <a:gd name="connsiteX4" fmla="*/ 1076609 w 1325388"/>
              <a:gd name="connsiteY4" fmla="*/ 481242 h 652263"/>
              <a:gd name="connsiteX5" fmla="*/ 1325388 w 1325388"/>
              <a:gd name="connsiteY5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786653 w 1325388"/>
              <a:gd name="connsiteY3" fmla="*/ 569873 h 652263"/>
              <a:gd name="connsiteX4" fmla="*/ 1076609 w 1325388"/>
              <a:gd name="connsiteY4" fmla="*/ 481242 h 652263"/>
              <a:gd name="connsiteX5" fmla="*/ 1325388 w 1325388"/>
              <a:gd name="connsiteY5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778903 w 1325388"/>
              <a:gd name="connsiteY3" fmla="*/ 538575 h 652263"/>
              <a:gd name="connsiteX4" fmla="*/ 1076609 w 1325388"/>
              <a:gd name="connsiteY4" fmla="*/ 481242 h 652263"/>
              <a:gd name="connsiteX5" fmla="*/ 1325388 w 1325388"/>
              <a:gd name="connsiteY5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778903 w 1325388"/>
              <a:gd name="connsiteY3" fmla="*/ 538575 h 652263"/>
              <a:gd name="connsiteX4" fmla="*/ 1053361 w 1325388"/>
              <a:gd name="connsiteY4" fmla="*/ 457738 h 652263"/>
              <a:gd name="connsiteX5" fmla="*/ 1325388 w 1325388"/>
              <a:gd name="connsiteY5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778903 w 1325388"/>
              <a:gd name="connsiteY3" fmla="*/ 538575 h 652263"/>
              <a:gd name="connsiteX4" fmla="*/ 1053361 w 1325388"/>
              <a:gd name="connsiteY4" fmla="*/ 457738 h 652263"/>
              <a:gd name="connsiteX5" fmla="*/ 1325388 w 1325388"/>
              <a:gd name="connsiteY5" fmla="*/ 652263 h 652263"/>
              <a:gd name="connsiteX0" fmla="*/ 0 w 1325388"/>
              <a:gd name="connsiteY0" fmla="*/ 207797 h 652263"/>
              <a:gd name="connsiteX1" fmla="*/ 171530 w 1325388"/>
              <a:gd name="connsiteY1" fmla="*/ 3648 h 652263"/>
              <a:gd name="connsiteX2" fmla="*/ 562958 w 1325388"/>
              <a:gd name="connsiteY2" fmla="*/ 201235 h 652263"/>
              <a:gd name="connsiteX3" fmla="*/ 778903 w 1325388"/>
              <a:gd name="connsiteY3" fmla="*/ 538575 h 652263"/>
              <a:gd name="connsiteX4" fmla="*/ 1076608 w 1325388"/>
              <a:gd name="connsiteY4" fmla="*/ 441992 h 652263"/>
              <a:gd name="connsiteX5" fmla="*/ 1325388 w 1325388"/>
              <a:gd name="connsiteY5" fmla="*/ 652263 h 652263"/>
              <a:gd name="connsiteX0" fmla="*/ 0 w 1255646"/>
              <a:gd name="connsiteY0" fmla="*/ 207797 h 620918"/>
              <a:gd name="connsiteX1" fmla="*/ 171530 w 1255646"/>
              <a:gd name="connsiteY1" fmla="*/ 3648 h 620918"/>
              <a:gd name="connsiteX2" fmla="*/ 562958 w 1255646"/>
              <a:gd name="connsiteY2" fmla="*/ 201235 h 620918"/>
              <a:gd name="connsiteX3" fmla="*/ 778903 w 1255646"/>
              <a:gd name="connsiteY3" fmla="*/ 538575 h 620918"/>
              <a:gd name="connsiteX4" fmla="*/ 1076608 w 1255646"/>
              <a:gd name="connsiteY4" fmla="*/ 441992 h 620918"/>
              <a:gd name="connsiteX5" fmla="*/ 1255646 w 1255646"/>
              <a:gd name="connsiteY5" fmla="*/ 620918 h 620918"/>
              <a:gd name="connsiteX0" fmla="*/ 0 w 1255646"/>
              <a:gd name="connsiteY0" fmla="*/ 207797 h 620918"/>
              <a:gd name="connsiteX1" fmla="*/ 171530 w 1255646"/>
              <a:gd name="connsiteY1" fmla="*/ 3648 h 620918"/>
              <a:gd name="connsiteX2" fmla="*/ 562958 w 1255646"/>
              <a:gd name="connsiteY2" fmla="*/ 201235 h 620918"/>
              <a:gd name="connsiteX3" fmla="*/ 778903 w 1255646"/>
              <a:gd name="connsiteY3" fmla="*/ 538575 h 620918"/>
              <a:gd name="connsiteX4" fmla="*/ 1076608 w 1255646"/>
              <a:gd name="connsiteY4" fmla="*/ 441992 h 620918"/>
              <a:gd name="connsiteX5" fmla="*/ 1255646 w 1255646"/>
              <a:gd name="connsiteY5" fmla="*/ 620918 h 620918"/>
              <a:gd name="connsiteX0" fmla="*/ 0 w 1263395"/>
              <a:gd name="connsiteY0" fmla="*/ 207797 h 674784"/>
              <a:gd name="connsiteX1" fmla="*/ 171530 w 1263395"/>
              <a:gd name="connsiteY1" fmla="*/ 3648 h 674784"/>
              <a:gd name="connsiteX2" fmla="*/ 562958 w 1263395"/>
              <a:gd name="connsiteY2" fmla="*/ 201235 h 674784"/>
              <a:gd name="connsiteX3" fmla="*/ 778903 w 1263395"/>
              <a:gd name="connsiteY3" fmla="*/ 538575 h 674784"/>
              <a:gd name="connsiteX4" fmla="*/ 1076608 w 1263395"/>
              <a:gd name="connsiteY4" fmla="*/ 441992 h 674784"/>
              <a:gd name="connsiteX5" fmla="*/ 1263395 w 1263395"/>
              <a:gd name="connsiteY5" fmla="*/ 674784 h 674784"/>
              <a:gd name="connsiteX0" fmla="*/ 0 w 1263395"/>
              <a:gd name="connsiteY0" fmla="*/ 207797 h 674784"/>
              <a:gd name="connsiteX1" fmla="*/ 171530 w 1263395"/>
              <a:gd name="connsiteY1" fmla="*/ 3648 h 674784"/>
              <a:gd name="connsiteX2" fmla="*/ 562958 w 1263395"/>
              <a:gd name="connsiteY2" fmla="*/ 201235 h 674784"/>
              <a:gd name="connsiteX3" fmla="*/ 778903 w 1263395"/>
              <a:gd name="connsiteY3" fmla="*/ 538575 h 674784"/>
              <a:gd name="connsiteX4" fmla="*/ 1076608 w 1263395"/>
              <a:gd name="connsiteY4" fmla="*/ 441992 h 674784"/>
              <a:gd name="connsiteX5" fmla="*/ 1263395 w 1263395"/>
              <a:gd name="connsiteY5" fmla="*/ 674784 h 674784"/>
              <a:gd name="connsiteX0" fmla="*/ 0 w 1275301"/>
              <a:gd name="connsiteY0" fmla="*/ 219383 h 674586"/>
              <a:gd name="connsiteX1" fmla="*/ 183436 w 1275301"/>
              <a:gd name="connsiteY1" fmla="*/ 3450 h 674586"/>
              <a:gd name="connsiteX2" fmla="*/ 574864 w 1275301"/>
              <a:gd name="connsiteY2" fmla="*/ 201037 h 674586"/>
              <a:gd name="connsiteX3" fmla="*/ 790809 w 1275301"/>
              <a:gd name="connsiteY3" fmla="*/ 538377 h 674586"/>
              <a:gd name="connsiteX4" fmla="*/ 1088514 w 1275301"/>
              <a:gd name="connsiteY4" fmla="*/ 441794 h 674586"/>
              <a:gd name="connsiteX5" fmla="*/ 1275301 w 1275301"/>
              <a:gd name="connsiteY5" fmla="*/ 674586 h 674586"/>
              <a:gd name="connsiteX0" fmla="*/ 0 w 1287207"/>
              <a:gd name="connsiteY0" fmla="*/ 221604 h 674550"/>
              <a:gd name="connsiteX1" fmla="*/ 195342 w 1287207"/>
              <a:gd name="connsiteY1" fmla="*/ 3414 h 674550"/>
              <a:gd name="connsiteX2" fmla="*/ 586770 w 1287207"/>
              <a:gd name="connsiteY2" fmla="*/ 201001 h 674550"/>
              <a:gd name="connsiteX3" fmla="*/ 802715 w 1287207"/>
              <a:gd name="connsiteY3" fmla="*/ 538341 h 674550"/>
              <a:gd name="connsiteX4" fmla="*/ 1100420 w 1287207"/>
              <a:gd name="connsiteY4" fmla="*/ 441758 h 674550"/>
              <a:gd name="connsiteX5" fmla="*/ 1287207 w 1287207"/>
              <a:gd name="connsiteY5" fmla="*/ 674550 h 674550"/>
              <a:gd name="connsiteX0" fmla="*/ 0 w 1287207"/>
              <a:gd name="connsiteY0" fmla="*/ 221433 h 674379"/>
              <a:gd name="connsiteX1" fmla="*/ 195342 w 1287207"/>
              <a:gd name="connsiteY1" fmla="*/ 3243 h 674379"/>
              <a:gd name="connsiteX2" fmla="*/ 586770 w 1287207"/>
              <a:gd name="connsiteY2" fmla="*/ 200830 h 674379"/>
              <a:gd name="connsiteX3" fmla="*/ 802715 w 1287207"/>
              <a:gd name="connsiteY3" fmla="*/ 538170 h 674379"/>
              <a:gd name="connsiteX4" fmla="*/ 1100420 w 1287207"/>
              <a:gd name="connsiteY4" fmla="*/ 441587 h 674379"/>
              <a:gd name="connsiteX5" fmla="*/ 1287207 w 1287207"/>
              <a:gd name="connsiteY5" fmla="*/ 674379 h 674379"/>
              <a:gd name="connsiteX0" fmla="*/ 0 w 1287207"/>
              <a:gd name="connsiteY0" fmla="*/ 221434 h 674380"/>
              <a:gd name="connsiteX1" fmla="*/ 223917 w 1287207"/>
              <a:gd name="connsiteY1" fmla="*/ 3242 h 674380"/>
              <a:gd name="connsiteX2" fmla="*/ 586770 w 1287207"/>
              <a:gd name="connsiteY2" fmla="*/ 200831 h 674380"/>
              <a:gd name="connsiteX3" fmla="*/ 802715 w 1287207"/>
              <a:gd name="connsiteY3" fmla="*/ 538171 h 674380"/>
              <a:gd name="connsiteX4" fmla="*/ 1100420 w 1287207"/>
              <a:gd name="connsiteY4" fmla="*/ 441588 h 674380"/>
              <a:gd name="connsiteX5" fmla="*/ 1287207 w 1287207"/>
              <a:gd name="connsiteY5" fmla="*/ 674380 h 674380"/>
              <a:gd name="connsiteX0" fmla="*/ 0 w 1287207"/>
              <a:gd name="connsiteY0" fmla="*/ 223781 h 676727"/>
              <a:gd name="connsiteX1" fmla="*/ 204867 w 1287207"/>
              <a:gd name="connsiteY1" fmla="*/ 3208 h 676727"/>
              <a:gd name="connsiteX2" fmla="*/ 586770 w 1287207"/>
              <a:gd name="connsiteY2" fmla="*/ 203178 h 676727"/>
              <a:gd name="connsiteX3" fmla="*/ 802715 w 1287207"/>
              <a:gd name="connsiteY3" fmla="*/ 540518 h 676727"/>
              <a:gd name="connsiteX4" fmla="*/ 1100420 w 1287207"/>
              <a:gd name="connsiteY4" fmla="*/ 443935 h 676727"/>
              <a:gd name="connsiteX5" fmla="*/ 1287207 w 1287207"/>
              <a:gd name="connsiteY5" fmla="*/ 676727 h 676727"/>
              <a:gd name="connsiteX0" fmla="*/ 0 w 1289588"/>
              <a:gd name="connsiteY0" fmla="*/ 226005 h 676697"/>
              <a:gd name="connsiteX1" fmla="*/ 207248 w 1289588"/>
              <a:gd name="connsiteY1" fmla="*/ 3178 h 676697"/>
              <a:gd name="connsiteX2" fmla="*/ 589151 w 1289588"/>
              <a:gd name="connsiteY2" fmla="*/ 203148 h 676697"/>
              <a:gd name="connsiteX3" fmla="*/ 805096 w 1289588"/>
              <a:gd name="connsiteY3" fmla="*/ 540488 h 676697"/>
              <a:gd name="connsiteX4" fmla="*/ 1102801 w 1289588"/>
              <a:gd name="connsiteY4" fmla="*/ 443905 h 676697"/>
              <a:gd name="connsiteX5" fmla="*/ 1289588 w 1289588"/>
              <a:gd name="connsiteY5" fmla="*/ 676697 h 676697"/>
              <a:gd name="connsiteX0" fmla="*/ 0 w 1289588"/>
              <a:gd name="connsiteY0" fmla="*/ 226005 h 676697"/>
              <a:gd name="connsiteX1" fmla="*/ 207248 w 1289588"/>
              <a:gd name="connsiteY1" fmla="*/ 3178 h 676697"/>
              <a:gd name="connsiteX2" fmla="*/ 589151 w 1289588"/>
              <a:gd name="connsiteY2" fmla="*/ 203148 h 676697"/>
              <a:gd name="connsiteX3" fmla="*/ 805096 w 1289588"/>
              <a:gd name="connsiteY3" fmla="*/ 540488 h 676697"/>
              <a:gd name="connsiteX4" fmla="*/ 1102801 w 1289588"/>
              <a:gd name="connsiteY4" fmla="*/ 443905 h 676697"/>
              <a:gd name="connsiteX5" fmla="*/ 1289588 w 1289588"/>
              <a:gd name="connsiteY5" fmla="*/ 676697 h 676697"/>
              <a:gd name="connsiteX0" fmla="*/ 0 w 1289588"/>
              <a:gd name="connsiteY0" fmla="*/ 226005 h 676697"/>
              <a:gd name="connsiteX1" fmla="*/ 207248 w 1289588"/>
              <a:gd name="connsiteY1" fmla="*/ 3178 h 676697"/>
              <a:gd name="connsiteX2" fmla="*/ 622489 w 1289588"/>
              <a:gd name="connsiteY2" fmla="*/ 205415 h 676697"/>
              <a:gd name="connsiteX3" fmla="*/ 805096 w 1289588"/>
              <a:gd name="connsiteY3" fmla="*/ 540488 h 676697"/>
              <a:gd name="connsiteX4" fmla="*/ 1102801 w 1289588"/>
              <a:gd name="connsiteY4" fmla="*/ 443905 h 676697"/>
              <a:gd name="connsiteX5" fmla="*/ 1289588 w 1289588"/>
              <a:gd name="connsiteY5" fmla="*/ 676697 h 676697"/>
              <a:gd name="connsiteX0" fmla="*/ 0 w 1299113"/>
              <a:gd name="connsiteY0" fmla="*/ 226005 h 676318"/>
              <a:gd name="connsiteX1" fmla="*/ 207248 w 1299113"/>
              <a:gd name="connsiteY1" fmla="*/ 3178 h 676318"/>
              <a:gd name="connsiteX2" fmla="*/ 622489 w 1299113"/>
              <a:gd name="connsiteY2" fmla="*/ 205415 h 676318"/>
              <a:gd name="connsiteX3" fmla="*/ 805096 w 1299113"/>
              <a:gd name="connsiteY3" fmla="*/ 540488 h 676318"/>
              <a:gd name="connsiteX4" fmla="*/ 1102801 w 1299113"/>
              <a:gd name="connsiteY4" fmla="*/ 443905 h 676318"/>
              <a:gd name="connsiteX5" fmla="*/ 1299113 w 1299113"/>
              <a:gd name="connsiteY5" fmla="*/ 676318 h 676318"/>
              <a:gd name="connsiteX0" fmla="*/ 0 w 1299113"/>
              <a:gd name="connsiteY0" fmla="*/ 180326 h 630639"/>
              <a:gd name="connsiteX1" fmla="*/ 207248 w 1299113"/>
              <a:gd name="connsiteY1" fmla="*/ 3965 h 630639"/>
              <a:gd name="connsiteX2" fmla="*/ 622489 w 1299113"/>
              <a:gd name="connsiteY2" fmla="*/ 159736 h 630639"/>
              <a:gd name="connsiteX3" fmla="*/ 805096 w 1299113"/>
              <a:gd name="connsiteY3" fmla="*/ 494809 h 630639"/>
              <a:gd name="connsiteX4" fmla="*/ 1102801 w 1299113"/>
              <a:gd name="connsiteY4" fmla="*/ 398226 h 630639"/>
              <a:gd name="connsiteX5" fmla="*/ 1299113 w 1299113"/>
              <a:gd name="connsiteY5" fmla="*/ 630639 h 630639"/>
              <a:gd name="connsiteX0" fmla="*/ 0 w 1299113"/>
              <a:gd name="connsiteY0" fmla="*/ 180326 h 630639"/>
              <a:gd name="connsiteX1" fmla="*/ 207248 w 1299113"/>
              <a:gd name="connsiteY1" fmla="*/ 3965 h 630639"/>
              <a:gd name="connsiteX2" fmla="*/ 805096 w 1299113"/>
              <a:gd name="connsiteY2" fmla="*/ 494809 h 630639"/>
              <a:gd name="connsiteX3" fmla="*/ 1102801 w 1299113"/>
              <a:gd name="connsiteY3" fmla="*/ 398226 h 630639"/>
              <a:gd name="connsiteX4" fmla="*/ 1299113 w 1299113"/>
              <a:gd name="connsiteY4" fmla="*/ 630639 h 630639"/>
              <a:gd name="connsiteX0" fmla="*/ 0 w 1299113"/>
              <a:gd name="connsiteY0" fmla="*/ 45092 h 495405"/>
              <a:gd name="connsiteX1" fmla="*/ 314404 w 1299113"/>
              <a:gd name="connsiteY1" fmla="*/ 16284 h 495405"/>
              <a:gd name="connsiteX2" fmla="*/ 805096 w 1299113"/>
              <a:gd name="connsiteY2" fmla="*/ 359575 h 495405"/>
              <a:gd name="connsiteX3" fmla="*/ 1102801 w 1299113"/>
              <a:gd name="connsiteY3" fmla="*/ 262992 h 495405"/>
              <a:gd name="connsiteX4" fmla="*/ 1299113 w 1299113"/>
              <a:gd name="connsiteY4" fmla="*/ 495405 h 495405"/>
              <a:gd name="connsiteX0" fmla="*/ 0 w 1299113"/>
              <a:gd name="connsiteY0" fmla="*/ 45092 h 495405"/>
              <a:gd name="connsiteX1" fmla="*/ 314404 w 1299113"/>
              <a:gd name="connsiteY1" fmla="*/ 16284 h 495405"/>
              <a:gd name="connsiteX2" fmla="*/ 805096 w 1299113"/>
              <a:gd name="connsiteY2" fmla="*/ 359575 h 495405"/>
              <a:gd name="connsiteX3" fmla="*/ 857080 w 1299113"/>
              <a:gd name="connsiteY3" fmla="*/ 240110 h 495405"/>
              <a:gd name="connsiteX4" fmla="*/ 1102801 w 1299113"/>
              <a:gd name="connsiteY4" fmla="*/ 262992 h 495405"/>
              <a:gd name="connsiteX5" fmla="*/ 1299113 w 1299113"/>
              <a:gd name="connsiteY5" fmla="*/ 495405 h 495405"/>
              <a:gd name="connsiteX0" fmla="*/ 0 w 1299113"/>
              <a:gd name="connsiteY0" fmla="*/ 45092 h 495405"/>
              <a:gd name="connsiteX1" fmla="*/ 314404 w 1299113"/>
              <a:gd name="connsiteY1" fmla="*/ 16284 h 495405"/>
              <a:gd name="connsiteX2" fmla="*/ 805096 w 1299113"/>
              <a:gd name="connsiteY2" fmla="*/ 359575 h 495405"/>
              <a:gd name="connsiteX3" fmla="*/ 1102801 w 1299113"/>
              <a:gd name="connsiteY3" fmla="*/ 262992 h 495405"/>
              <a:gd name="connsiteX4" fmla="*/ 1299113 w 1299113"/>
              <a:gd name="connsiteY4" fmla="*/ 495405 h 495405"/>
              <a:gd name="connsiteX0" fmla="*/ 0 w 1299113"/>
              <a:gd name="connsiteY0" fmla="*/ 45092 h 495405"/>
              <a:gd name="connsiteX1" fmla="*/ 314404 w 1299113"/>
              <a:gd name="connsiteY1" fmla="*/ 16284 h 495405"/>
              <a:gd name="connsiteX2" fmla="*/ 852721 w 1299113"/>
              <a:gd name="connsiteY2" fmla="*/ 240378 h 495405"/>
              <a:gd name="connsiteX3" fmla="*/ 1102801 w 1299113"/>
              <a:gd name="connsiteY3" fmla="*/ 262992 h 495405"/>
              <a:gd name="connsiteX4" fmla="*/ 1299113 w 1299113"/>
              <a:gd name="connsiteY4" fmla="*/ 495405 h 495405"/>
              <a:gd name="connsiteX0" fmla="*/ 0 w 1299113"/>
              <a:gd name="connsiteY0" fmla="*/ 45092 h 495405"/>
              <a:gd name="connsiteX1" fmla="*/ 314404 w 1299113"/>
              <a:gd name="connsiteY1" fmla="*/ 16284 h 495405"/>
              <a:gd name="connsiteX2" fmla="*/ 852721 w 1299113"/>
              <a:gd name="connsiteY2" fmla="*/ 240378 h 495405"/>
              <a:gd name="connsiteX3" fmla="*/ 1088514 w 1299113"/>
              <a:gd name="connsiteY3" fmla="*/ 334243 h 495405"/>
              <a:gd name="connsiteX4" fmla="*/ 1299113 w 1299113"/>
              <a:gd name="connsiteY4" fmla="*/ 495405 h 495405"/>
              <a:gd name="connsiteX0" fmla="*/ 0 w 1299113"/>
              <a:gd name="connsiteY0" fmla="*/ 45092 h 495405"/>
              <a:gd name="connsiteX1" fmla="*/ 314404 w 1299113"/>
              <a:gd name="connsiteY1" fmla="*/ 16284 h 495405"/>
              <a:gd name="connsiteX2" fmla="*/ 852721 w 1299113"/>
              <a:gd name="connsiteY2" fmla="*/ 240378 h 495405"/>
              <a:gd name="connsiteX3" fmla="*/ 1090896 w 1299113"/>
              <a:gd name="connsiteY3" fmla="*/ 322156 h 495405"/>
              <a:gd name="connsiteX4" fmla="*/ 1299113 w 1299113"/>
              <a:gd name="connsiteY4" fmla="*/ 495405 h 495405"/>
              <a:gd name="connsiteX0" fmla="*/ 0 w 1337213"/>
              <a:gd name="connsiteY0" fmla="*/ 45092 h 478468"/>
              <a:gd name="connsiteX1" fmla="*/ 314404 w 1337213"/>
              <a:gd name="connsiteY1" fmla="*/ 16284 h 478468"/>
              <a:gd name="connsiteX2" fmla="*/ 852721 w 1337213"/>
              <a:gd name="connsiteY2" fmla="*/ 240378 h 478468"/>
              <a:gd name="connsiteX3" fmla="*/ 1090896 w 1337213"/>
              <a:gd name="connsiteY3" fmla="*/ 322156 h 478468"/>
              <a:gd name="connsiteX4" fmla="*/ 1337213 w 1337213"/>
              <a:gd name="connsiteY4" fmla="*/ 478468 h 478468"/>
              <a:gd name="connsiteX0" fmla="*/ 0 w 1337213"/>
              <a:gd name="connsiteY0" fmla="*/ 45092 h 478468"/>
              <a:gd name="connsiteX1" fmla="*/ 314404 w 1337213"/>
              <a:gd name="connsiteY1" fmla="*/ 16284 h 478468"/>
              <a:gd name="connsiteX2" fmla="*/ 852721 w 1337213"/>
              <a:gd name="connsiteY2" fmla="*/ 240378 h 478468"/>
              <a:gd name="connsiteX3" fmla="*/ 1090896 w 1337213"/>
              <a:gd name="connsiteY3" fmla="*/ 322156 h 478468"/>
              <a:gd name="connsiteX4" fmla="*/ 1337213 w 1337213"/>
              <a:gd name="connsiteY4" fmla="*/ 478468 h 47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7213" h="478468">
                <a:moveTo>
                  <a:pt x="0" y="45092"/>
                </a:moveTo>
                <a:cubicBezTo>
                  <a:pt x="76206" y="1246"/>
                  <a:pt x="204568" y="-15101"/>
                  <a:pt x="314404" y="16284"/>
                </a:cubicBezTo>
                <a:cubicBezTo>
                  <a:pt x="448587" y="68698"/>
                  <a:pt x="703462" y="174668"/>
                  <a:pt x="852721" y="240378"/>
                </a:cubicBezTo>
                <a:cubicBezTo>
                  <a:pt x="984121" y="281496"/>
                  <a:pt x="1008560" y="299518"/>
                  <a:pt x="1090896" y="322156"/>
                </a:cubicBezTo>
                <a:cubicBezTo>
                  <a:pt x="1222824" y="341316"/>
                  <a:pt x="1224721" y="310854"/>
                  <a:pt x="1337213" y="478468"/>
                </a:cubicBezTo>
              </a:path>
            </a:pathLst>
          </a:custGeom>
          <a:ln w="57150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0" name="Полилиния 9"/>
          <p:cNvSpPr/>
          <p:nvPr/>
        </p:nvSpPr>
        <p:spPr bwMode="auto">
          <a:xfrm>
            <a:off x="4692314" y="2998571"/>
            <a:ext cx="367384" cy="1325858"/>
          </a:xfrm>
          <a:custGeom>
            <a:avLst/>
            <a:gdLst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2400 w 1393031"/>
              <a:gd name="connsiteY7" fmla="*/ 566738 h 1109756"/>
              <a:gd name="connsiteX8" fmla="*/ 228600 w 1393031"/>
              <a:gd name="connsiteY8" fmla="*/ 552450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2400 w 1393031"/>
              <a:gd name="connsiteY7" fmla="*/ 550070 h 1109756"/>
              <a:gd name="connsiteX8" fmla="*/ 228600 w 1393031"/>
              <a:gd name="connsiteY8" fmla="*/ 552450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2400 w 1393031"/>
              <a:gd name="connsiteY7" fmla="*/ 550070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78631 w 1393031"/>
              <a:gd name="connsiteY11" fmla="*/ 564357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78631 w 1393031"/>
              <a:gd name="connsiteY11" fmla="*/ 564357 h 1109756"/>
              <a:gd name="connsiteX12" fmla="*/ 545306 w 1393031"/>
              <a:gd name="connsiteY12" fmla="*/ 592931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78631 w 1393031"/>
              <a:gd name="connsiteY11" fmla="*/ 564357 h 1109756"/>
              <a:gd name="connsiteX12" fmla="*/ 545306 w 1393031"/>
              <a:gd name="connsiteY12" fmla="*/ 592931 h 1109756"/>
              <a:gd name="connsiteX13" fmla="*/ 666750 w 1393031"/>
              <a:gd name="connsiteY13" fmla="*/ 685800 h 1109756"/>
              <a:gd name="connsiteX14" fmla="*/ 733425 w 1393031"/>
              <a:gd name="connsiteY14" fmla="*/ 754856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466849"/>
              <a:gd name="connsiteY0" fmla="*/ 0 h 1162052"/>
              <a:gd name="connsiteX1" fmla="*/ 33337 w 1466849"/>
              <a:gd name="connsiteY1" fmla="*/ 61913 h 1162052"/>
              <a:gd name="connsiteX2" fmla="*/ 33337 w 1466849"/>
              <a:gd name="connsiteY2" fmla="*/ 169069 h 1162052"/>
              <a:gd name="connsiteX3" fmla="*/ 30956 w 1466849"/>
              <a:gd name="connsiteY3" fmla="*/ 261938 h 1162052"/>
              <a:gd name="connsiteX4" fmla="*/ 30956 w 1466849"/>
              <a:gd name="connsiteY4" fmla="*/ 392906 h 1162052"/>
              <a:gd name="connsiteX5" fmla="*/ 33337 w 1466849"/>
              <a:gd name="connsiteY5" fmla="*/ 471488 h 1162052"/>
              <a:gd name="connsiteX6" fmla="*/ 38100 w 1466849"/>
              <a:gd name="connsiteY6" fmla="*/ 507206 h 1162052"/>
              <a:gd name="connsiteX7" fmla="*/ 154782 w 1466849"/>
              <a:gd name="connsiteY7" fmla="*/ 542927 h 1162052"/>
              <a:gd name="connsiteX8" fmla="*/ 228600 w 1466849"/>
              <a:gd name="connsiteY8" fmla="*/ 538163 h 1162052"/>
              <a:gd name="connsiteX9" fmla="*/ 311943 w 1466849"/>
              <a:gd name="connsiteY9" fmla="*/ 557213 h 1162052"/>
              <a:gd name="connsiteX10" fmla="*/ 409575 w 1466849"/>
              <a:gd name="connsiteY10" fmla="*/ 566738 h 1162052"/>
              <a:gd name="connsiteX11" fmla="*/ 478631 w 1466849"/>
              <a:gd name="connsiteY11" fmla="*/ 564357 h 1162052"/>
              <a:gd name="connsiteX12" fmla="*/ 545306 w 1466849"/>
              <a:gd name="connsiteY12" fmla="*/ 592931 h 1162052"/>
              <a:gd name="connsiteX13" fmla="*/ 666750 w 1466849"/>
              <a:gd name="connsiteY13" fmla="*/ 685800 h 1162052"/>
              <a:gd name="connsiteX14" fmla="*/ 733425 w 1466849"/>
              <a:gd name="connsiteY14" fmla="*/ 754856 h 1162052"/>
              <a:gd name="connsiteX15" fmla="*/ 873918 w 1466849"/>
              <a:gd name="connsiteY15" fmla="*/ 800100 h 1162052"/>
              <a:gd name="connsiteX16" fmla="*/ 1016793 w 1466849"/>
              <a:gd name="connsiteY16" fmla="*/ 864394 h 1162052"/>
              <a:gd name="connsiteX17" fmla="*/ 1164431 w 1466849"/>
              <a:gd name="connsiteY17" fmla="*/ 954881 h 1162052"/>
              <a:gd name="connsiteX18" fmla="*/ 1288256 w 1466849"/>
              <a:gd name="connsiteY18" fmla="*/ 1035844 h 1162052"/>
              <a:gd name="connsiteX19" fmla="*/ 1373981 w 1466849"/>
              <a:gd name="connsiteY19" fmla="*/ 1100138 h 1162052"/>
              <a:gd name="connsiteX20" fmla="*/ 1466849 w 1466849"/>
              <a:gd name="connsiteY20" fmla="*/ 1162052 h 1162052"/>
              <a:gd name="connsiteX0" fmla="*/ 0 w 1481137"/>
              <a:gd name="connsiteY0" fmla="*/ 0 h 1200152"/>
              <a:gd name="connsiteX1" fmla="*/ 47625 w 1481137"/>
              <a:gd name="connsiteY1" fmla="*/ 100013 h 1200152"/>
              <a:gd name="connsiteX2" fmla="*/ 47625 w 1481137"/>
              <a:gd name="connsiteY2" fmla="*/ 207169 h 1200152"/>
              <a:gd name="connsiteX3" fmla="*/ 45244 w 1481137"/>
              <a:gd name="connsiteY3" fmla="*/ 300038 h 1200152"/>
              <a:gd name="connsiteX4" fmla="*/ 45244 w 1481137"/>
              <a:gd name="connsiteY4" fmla="*/ 431006 h 1200152"/>
              <a:gd name="connsiteX5" fmla="*/ 47625 w 1481137"/>
              <a:gd name="connsiteY5" fmla="*/ 509588 h 1200152"/>
              <a:gd name="connsiteX6" fmla="*/ 52388 w 1481137"/>
              <a:gd name="connsiteY6" fmla="*/ 545306 h 1200152"/>
              <a:gd name="connsiteX7" fmla="*/ 169070 w 1481137"/>
              <a:gd name="connsiteY7" fmla="*/ 581027 h 1200152"/>
              <a:gd name="connsiteX8" fmla="*/ 242888 w 1481137"/>
              <a:gd name="connsiteY8" fmla="*/ 576263 h 1200152"/>
              <a:gd name="connsiteX9" fmla="*/ 326231 w 1481137"/>
              <a:gd name="connsiteY9" fmla="*/ 595313 h 1200152"/>
              <a:gd name="connsiteX10" fmla="*/ 423863 w 1481137"/>
              <a:gd name="connsiteY10" fmla="*/ 604838 h 1200152"/>
              <a:gd name="connsiteX11" fmla="*/ 492919 w 1481137"/>
              <a:gd name="connsiteY11" fmla="*/ 602457 h 1200152"/>
              <a:gd name="connsiteX12" fmla="*/ 559594 w 1481137"/>
              <a:gd name="connsiteY12" fmla="*/ 631031 h 1200152"/>
              <a:gd name="connsiteX13" fmla="*/ 681038 w 1481137"/>
              <a:gd name="connsiteY13" fmla="*/ 723900 h 1200152"/>
              <a:gd name="connsiteX14" fmla="*/ 747713 w 1481137"/>
              <a:gd name="connsiteY14" fmla="*/ 792956 h 1200152"/>
              <a:gd name="connsiteX15" fmla="*/ 888206 w 1481137"/>
              <a:gd name="connsiteY15" fmla="*/ 838200 h 1200152"/>
              <a:gd name="connsiteX16" fmla="*/ 1031081 w 1481137"/>
              <a:gd name="connsiteY16" fmla="*/ 902494 h 1200152"/>
              <a:gd name="connsiteX17" fmla="*/ 1178719 w 1481137"/>
              <a:gd name="connsiteY17" fmla="*/ 992981 h 1200152"/>
              <a:gd name="connsiteX18" fmla="*/ 1302544 w 1481137"/>
              <a:gd name="connsiteY18" fmla="*/ 1073944 h 1200152"/>
              <a:gd name="connsiteX19" fmla="*/ 1388269 w 1481137"/>
              <a:gd name="connsiteY19" fmla="*/ 1138238 h 1200152"/>
              <a:gd name="connsiteX20" fmla="*/ 1481137 w 1481137"/>
              <a:gd name="connsiteY20" fmla="*/ 1200152 h 1200152"/>
              <a:gd name="connsiteX0" fmla="*/ 0 w 1481137"/>
              <a:gd name="connsiteY0" fmla="*/ 0 h 1200152"/>
              <a:gd name="connsiteX1" fmla="*/ 47625 w 1481137"/>
              <a:gd name="connsiteY1" fmla="*/ 100013 h 1200152"/>
              <a:gd name="connsiteX2" fmla="*/ 47625 w 1481137"/>
              <a:gd name="connsiteY2" fmla="*/ 207169 h 1200152"/>
              <a:gd name="connsiteX3" fmla="*/ 45244 w 1481137"/>
              <a:gd name="connsiteY3" fmla="*/ 300038 h 1200152"/>
              <a:gd name="connsiteX4" fmla="*/ 45244 w 1481137"/>
              <a:gd name="connsiteY4" fmla="*/ 431006 h 1200152"/>
              <a:gd name="connsiteX5" fmla="*/ 47625 w 1481137"/>
              <a:gd name="connsiteY5" fmla="*/ 509588 h 1200152"/>
              <a:gd name="connsiteX6" fmla="*/ 52388 w 1481137"/>
              <a:gd name="connsiteY6" fmla="*/ 545306 h 1200152"/>
              <a:gd name="connsiteX7" fmla="*/ 169070 w 1481137"/>
              <a:gd name="connsiteY7" fmla="*/ 581027 h 1200152"/>
              <a:gd name="connsiteX8" fmla="*/ 242888 w 1481137"/>
              <a:gd name="connsiteY8" fmla="*/ 576263 h 1200152"/>
              <a:gd name="connsiteX9" fmla="*/ 326231 w 1481137"/>
              <a:gd name="connsiteY9" fmla="*/ 595313 h 1200152"/>
              <a:gd name="connsiteX10" fmla="*/ 423863 w 1481137"/>
              <a:gd name="connsiteY10" fmla="*/ 604838 h 1200152"/>
              <a:gd name="connsiteX11" fmla="*/ 492919 w 1481137"/>
              <a:gd name="connsiteY11" fmla="*/ 602457 h 1200152"/>
              <a:gd name="connsiteX12" fmla="*/ 559594 w 1481137"/>
              <a:gd name="connsiteY12" fmla="*/ 631031 h 1200152"/>
              <a:gd name="connsiteX13" fmla="*/ 681038 w 1481137"/>
              <a:gd name="connsiteY13" fmla="*/ 723900 h 1200152"/>
              <a:gd name="connsiteX14" fmla="*/ 747713 w 1481137"/>
              <a:gd name="connsiteY14" fmla="*/ 792956 h 1200152"/>
              <a:gd name="connsiteX15" fmla="*/ 888206 w 1481137"/>
              <a:gd name="connsiteY15" fmla="*/ 838200 h 1200152"/>
              <a:gd name="connsiteX16" fmla="*/ 1031081 w 1481137"/>
              <a:gd name="connsiteY16" fmla="*/ 902494 h 1200152"/>
              <a:gd name="connsiteX17" fmla="*/ 1178719 w 1481137"/>
              <a:gd name="connsiteY17" fmla="*/ 992981 h 1200152"/>
              <a:gd name="connsiteX18" fmla="*/ 1302544 w 1481137"/>
              <a:gd name="connsiteY18" fmla="*/ 1073944 h 1200152"/>
              <a:gd name="connsiteX19" fmla="*/ 1388269 w 1481137"/>
              <a:gd name="connsiteY19" fmla="*/ 1138238 h 1200152"/>
              <a:gd name="connsiteX20" fmla="*/ 1481137 w 1481137"/>
              <a:gd name="connsiteY20" fmla="*/ 1200152 h 1200152"/>
              <a:gd name="connsiteX0" fmla="*/ 812 w 1481949"/>
              <a:gd name="connsiteY0" fmla="*/ 0 h 1200152"/>
              <a:gd name="connsiteX1" fmla="*/ 48437 w 1481949"/>
              <a:gd name="connsiteY1" fmla="*/ 100013 h 1200152"/>
              <a:gd name="connsiteX2" fmla="*/ 48437 w 1481949"/>
              <a:gd name="connsiteY2" fmla="*/ 207169 h 1200152"/>
              <a:gd name="connsiteX3" fmla="*/ 46056 w 1481949"/>
              <a:gd name="connsiteY3" fmla="*/ 300038 h 1200152"/>
              <a:gd name="connsiteX4" fmla="*/ 46056 w 1481949"/>
              <a:gd name="connsiteY4" fmla="*/ 431006 h 1200152"/>
              <a:gd name="connsiteX5" fmla="*/ 48437 w 1481949"/>
              <a:gd name="connsiteY5" fmla="*/ 509588 h 1200152"/>
              <a:gd name="connsiteX6" fmla="*/ 53200 w 1481949"/>
              <a:gd name="connsiteY6" fmla="*/ 545306 h 1200152"/>
              <a:gd name="connsiteX7" fmla="*/ 169882 w 1481949"/>
              <a:gd name="connsiteY7" fmla="*/ 581027 h 1200152"/>
              <a:gd name="connsiteX8" fmla="*/ 243700 w 1481949"/>
              <a:gd name="connsiteY8" fmla="*/ 576263 h 1200152"/>
              <a:gd name="connsiteX9" fmla="*/ 327043 w 1481949"/>
              <a:gd name="connsiteY9" fmla="*/ 595313 h 1200152"/>
              <a:gd name="connsiteX10" fmla="*/ 424675 w 1481949"/>
              <a:gd name="connsiteY10" fmla="*/ 604838 h 1200152"/>
              <a:gd name="connsiteX11" fmla="*/ 493731 w 1481949"/>
              <a:gd name="connsiteY11" fmla="*/ 602457 h 1200152"/>
              <a:gd name="connsiteX12" fmla="*/ 560406 w 1481949"/>
              <a:gd name="connsiteY12" fmla="*/ 631031 h 1200152"/>
              <a:gd name="connsiteX13" fmla="*/ 681850 w 1481949"/>
              <a:gd name="connsiteY13" fmla="*/ 723900 h 1200152"/>
              <a:gd name="connsiteX14" fmla="*/ 748525 w 1481949"/>
              <a:gd name="connsiteY14" fmla="*/ 792956 h 1200152"/>
              <a:gd name="connsiteX15" fmla="*/ 889018 w 1481949"/>
              <a:gd name="connsiteY15" fmla="*/ 838200 h 1200152"/>
              <a:gd name="connsiteX16" fmla="*/ 1031893 w 1481949"/>
              <a:gd name="connsiteY16" fmla="*/ 902494 h 1200152"/>
              <a:gd name="connsiteX17" fmla="*/ 1179531 w 1481949"/>
              <a:gd name="connsiteY17" fmla="*/ 992981 h 1200152"/>
              <a:gd name="connsiteX18" fmla="*/ 1303356 w 1481949"/>
              <a:gd name="connsiteY18" fmla="*/ 1073944 h 1200152"/>
              <a:gd name="connsiteX19" fmla="*/ 1389081 w 1481949"/>
              <a:gd name="connsiteY19" fmla="*/ 1138238 h 1200152"/>
              <a:gd name="connsiteX20" fmla="*/ 1481949 w 1481949"/>
              <a:gd name="connsiteY20" fmla="*/ 1200152 h 1200152"/>
              <a:gd name="connsiteX0" fmla="*/ 0 w 1481137"/>
              <a:gd name="connsiteY0" fmla="*/ 0 h 1200152"/>
              <a:gd name="connsiteX1" fmla="*/ 47625 w 1481137"/>
              <a:gd name="connsiteY1" fmla="*/ 100013 h 1200152"/>
              <a:gd name="connsiteX2" fmla="*/ 47625 w 1481137"/>
              <a:gd name="connsiteY2" fmla="*/ 207169 h 1200152"/>
              <a:gd name="connsiteX3" fmla="*/ 45244 w 1481137"/>
              <a:gd name="connsiteY3" fmla="*/ 300038 h 1200152"/>
              <a:gd name="connsiteX4" fmla="*/ 45244 w 1481137"/>
              <a:gd name="connsiteY4" fmla="*/ 431006 h 1200152"/>
              <a:gd name="connsiteX5" fmla="*/ 47625 w 1481137"/>
              <a:gd name="connsiteY5" fmla="*/ 509588 h 1200152"/>
              <a:gd name="connsiteX6" fmla="*/ 52388 w 1481137"/>
              <a:gd name="connsiteY6" fmla="*/ 545306 h 1200152"/>
              <a:gd name="connsiteX7" fmla="*/ 169070 w 1481137"/>
              <a:gd name="connsiteY7" fmla="*/ 581027 h 1200152"/>
              <a:gd name="connsiteX8" fmla="*/ 242888 w 1481137"/>
              <a:gd name="connsiteY8" fmla="*/ 576263 h 1200152"/>
              <a:gd name="connsiteX9" fmla="*/ 326231 w 1481137"/>
              <a:gd name="connsiteY9" fmla="*/ 595313 h 1200152"/>
              <a:gd name="connsiteX10" fmla="*/ 423863 w 1481137"/>
              <a:gd name="connsiteY10" fmla="*/ 604838 h 1200152"/>
              <a:gd name="connsiteX11" fmla="*/ 492919 w 1481137"/>
              <a:gd name="connsiteY11" fmla="*/ 602457 h 1200152"/>
              <a:gd name="connsiteX12" fmla="*/ 559594 w 1481137"/>
              <a:gd name="connsiteY12" fmla="*/ 631031 h 1200152"/>
              <a:gd name="connsiteX13" fmla="*/ 681038 w 1481137"/>
              <a:gd name="connsiteY13" fmla="*/ 723900 h 1200152"/>
              <a:gd name="connsiteX14" fmla="*/ 747713 w 1481137"/>
              <a:gd name="connsiteY14" fmla="*/ 792956 h 1200152"/>
              <a:gd name="connsiteX15" fmla="*/ 888206 w 1481137"/>
              <a:gd name="connsiteY15" fmla="*/ 838200 h 1200152"/>
              <a:gd name="connsiteX16" fmla="*/ 1031081 w 1481137"/>
              <a:gd name="connsiteY16" fmla="*/ 902494 h 1200152"/>
              <a:gd name="connsiteX17" fmla="*/ 1178719 w 1481137"/>
              <a:gd name="connsiteY17" fmla="*/ 992981 h 1200152"/>
              <a:gd name="connsiteX18" fmla="*/ 1302544 w 1481137"/>
              <a:gd name="connsiteY18" fmla="*/ 1073944 h 1200152"/>
              <a:gd name="connsiteX19" fmla="*/ 1388269 w 1481137"/>
              <a:gd name="connsiteY19" fmla="*/ 1138238 h 1200152"/>
              <a:gd name="connsiteX20" fmla="*/ 1481137 w 1481137"/>
              <a:gd name="connsiteY20" fmla="*/ 1200152 h 1200152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209550 h 1202533"/>
              <a:gd name="connsiteX3" fmla="*/ 57150 w 1493043"/>
              <a:gd name="connsiteY3" fmla="*/ 302419 h 1202533"/>
              <a:gd name="connsiteX4" fmla="*/ 57150 w 1493043"/>
              <a:gd name="connsiteY4" fmla="*/ 433387 h 1202533"/>
              <a:gd name="connsiteX5" fmla="*/ 59531 w 1493043"/>
              <a:gd name="connsiteY5" fmla="*/ 511969 h 1202533"/>
              <a:gd name="connsiteX6" fmla="*/ 64294 w 1493043"/>
              <a:gd name="connsiteY6" fmla="*/ 547687 h 1202533"/>
              <a:gd name="connsiteX7" fmla="*/ 180976 w 1493043"/>
              <a:gd name="connsiteY7" fmla="*/ 583408 h 1202533"/>
              <a:gd name="connsiteX8" fmla="*/ 254794 w 1493043"/>
              <a:gd name="connsiteY8" fmla="*/ 578644 h 1202533"/>
              <a:gd name="connsiteX9" fmla="*/ 338137 w 1493043"/>
              <a:gd name="connsiteY9" fmla="*/ 597694 h 1202533"/>
              <a:gd name="connsiteX10" fmla="*/ 435769 w 1493043"/>
              <a:gd name="connsiteY10" fmla="*/ 607219 h 1202533"/>
              <a:gd name="connsiteX11" fmla="*/ 504825 w 1493043"/>
              <a:gd name="connsiteY11" fmla="*/ 604838 h 1202533"/>
              <a:gd name="connsiteX12" fmla="*/ 571500 w 1493043"/>
              <a:gd name="connsiteY12" fmla="*/ 633412 h 1202533"/>
              <a:gd name="connsiteX13" fmla="*/ 692944 w 1493043"/>
              <a:gd name="connsiteY13" fmla="*/ 726281 h 1202533"/>
              <a:gd name="connsiteX14" fmla="*/ 759619 w 1493043"/>
              <a:gd name="connsiteY14" fmla="*/ 795337 h 1202533"/>
              <a:gd name="connsiteX15" fmla="*/ 900112 w 1493043"/>
              <a:gd name="connsiteY15" fmla="*/ 840581 h 1202533"/>
              <a:gd name="connsiteX16" fmla="*/ 1042987 w 1493043"/>
              <a:gd name="connsiteY16" fmla="*/ 904875 h 1202533"/>
              <a:gd name="connsiteX17" fmla="*/ 1190625 w 1493043"/>
              <a:gd name="connsiteY17" fmla="*/ 995362 h 1202533"/>
              <a:gd name="connsiteX18" fmla="*/ 1314450 w 1493043"/>
              <a:gd name="connsiteY18" fmla="*/ 1076325 h 1202533"/>
              <a:gd name="connsiteX19" fmla="*/ 1400175 w 1493043"/>
              <a:gd name="connsiteY19" fmla="*/ 1140619 h 1202533"/>
              <a:gd name="connsiteX20" fmla="*/ 1493043 w 1493043"/>
              <a:gd name="connsiteY20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209550 h 1202533"/>
              <a:gd name="connsiteX3" fmla="*/ 57150 w 1493043"/>
              <a:gd name="connsiteY3" fmla="*/ 302419 h 1202533"/>
              <a:gd name="connsiteX4" fmla="*/ 59531 w 1493043"/>
              <a:gd name="connsiteY4" fmla="*/ 511969 h 1202533"/>
              <a:gd name="connsiteX5" fmla="*/ 64294 w 1493043"/>
              <a:gd name="connsiteY5" fmla="*/ 547687 h 1202533"/>
              <a:gd name="connsiteX6" fmla="*/ 180976 w 1493043"/>
              <a:gd name="connsiteY6" fmla="*/ 583408 h 1202533"/>
              <a:gd name="connsiteX7" fmla="*/ 254794 w 1493043"/>
              <a:gd name="connsiteY7" fmla="*/ 578644 h 1202533"/>
              <a:gd name="connsiteX8" fmla="*/ 338137 w 1493043"/>
              <a:gd name="connsiteY8" fmla="*/ 597694 h 1202533"/>
              <a:gd name="connsiteX9" fmla="*/ 435769 w 1493043"/>
              <a:gd name="connsiteY9" fmla="*/ 607219 h 1202533"/>
              <a:gd name="connsiteX10" fmla="*/ 504825 w 1493043"/>
              <a:gd name="connsiteY10" fmla="*/ 604838 h 1202533"/>
              <a:gd name="connsiteX11" fmla="*/ 571500 w 1493043"/>
              <a:gd name="connsiteY11" fmla="*/ 633412 h 1202533"/>
              <a:gd name="connsiteX12" fmla="*/ 692944 w 1493043"/>
              <a:gd name="connsiteY12" fmla="*/ 726281 h 1202533"/>
              <a:gd name="connsiteX13" fmla="*/ 759619 w 1493043"/>
              <a:gd name="connsiteY13" fmla="*/ 795337 h 1202533"/>
              <a:gd name="connsiteX14" fmla="*/ 900112 w 1493043"/>
              <a:gd name="connsiteY14" fmla="*/ 840581 h 1202533"/>
              <a:gd name="connsiteX15" fmla="*/ 1042987 w 1493043"/>
              <a:gd name="connsiteY15" fmla="*/ 904875 h 1202533"/>
              <a:gd name="connsiteX16" fmla="*/ 1190625 w 1493043"/>
              <a:gd name="connsiteY16" fmla="*/ 995362 h 1202533"/>
              <a:gd name="connsiteX17" fmla="*/ 1314450 w 1493043"/>
              <a:gd name="connsiteY17" fmla="*/ 1076325 h 1202533"/>
              <a:gd name="connsiteX18" fmla="*/ 1400175 w 1493043"/>
              <a:gd name="connsiteY18" fmla="*/ 1140619 h 1202533"/>
              <a:gd name="connsiteX19" fmla="*/ 1493043 w 1493043"/>
              <a:gd name="connsiteY19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209550 h 1202533"/>
              <a:gd name="connsiteX3" fmla="*/ 59531 w 1493043"/>
              <a:gd name="connsiteY3" fmla="*/ 511969 h 1202533"/>
              <a:gd name="connsiteX4" fmla="*/ 64294 w 1493043"/>
              <a:gd name="connsiteY4" fmla="*/ 547687 h 1202533"/>
              <a:gd name="connsiteX5" fmla="*/ 180976 w 1493043"/>
              <a:gd name="connsiteY5" fmla="*/ 583408 h 1202533"/>
              <a:gd name="connsiteX6" fmla="*/ 254794 w 1493043"/>
              <a:gd name="connsiteY6" fmla="*/ 578644 h 1202533"/>
              <a:gd name="connsiteX7" fmla="*/ 338137 w 1493043"/>
              <a:gd name="connsiteY7" fmla="*/ 597694 h 1202533"/>
              <a:gd name="connsiteX8" fmla="*/ 435769 w 1493043"/>
              <a:gd name="connsiteY8" fmla="*/ 607219 h 1202533"/>
              <a:gd name="connsiteX9" fmla="*/ 504825 w 1493043"/>
              <a:gd name="connsiteY9" fmla="*/ 604838 h 1202533"/>
              <a:gd name="connsiteX10" fmla="*/ 571500 w 1493043"/>
              <a:gd name="connsiteY10" fmla="*/ 633412 h 1202533"/>
              <a:gd name="connsiteX11" fmla="*/ 692944 w 1493043"/>
              <a:gd name="connsiteY11" fmla="*/ 726281 h 1202533"/>
              <a:gd name="connsiteX12" fmla="*/ 759619 w 1493043"/>
              <a:gd name="connsiteY12" fmla="*/ 795337 h 1202533"/>
              <a:gd name="connsiteX13" fmla="*/ 900112 w 1493043"/>
              <a:gd name="connsiteY13" fmla="*/ 840581 h 1202533"/>
              <a:gd name="connsiteX14" fmla="*/ 1042987 w 1493043"/>
              <a:gd name="connsiteY14" fmla="*/ 904875 h 1202533"/>
              <a:gd name="connsiteX15" fmla="*/ 1190625 w 1493043"/>
              <a:gd name="connsiteY15" fmla="*/ 995362 h 1202533"/>
              <a:gd name="connsiteX16" fmla="*/ 1314450 w 1493043"/>
              <a:gd name="connsiteY16" fmla="*/ 1076325 h 1202533"/>
              <a:gd name="connsiteX17" fmla="*/ 1400175 w 1493043"/>
              <a:gd name="connsiteY17" fmla="*/ 1140619 h 1202533"/>
              <a:gd name="connsiteX18" fmla="*/ 1493043 w 1493043"/>
              <a:gd name="connsiteY18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511969 h 1202533"/>
              <a:gd name="connsiteX3" fmla="*/ 64294 w 1493043"/>
              <a:gd name="connsiteY3" fmla="*/ 547687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511969 h 1202533"/>
              <a:gd name="connsiteX3" fmla="*/ 41059 w 1493043"/>
              <a:gd name="connsiteY3" fmla="*/ 617383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41059 w 1493043"/>
              <a:gd name="connsiteY3" fmla="*/ 617383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87528 w 1493043"/>
              <a:gd name="connsiteY3" fmla="*/ 501223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254794 w 1493043"/>
              <a:gd name="connsiteY4" fmla="*/ 578644 h 1202533"/>
              <a:gd name="connsiteX5" fmla="*/ 338137 w 1493043"/>
              <a:gd name="connsiteY5" fmla="*/ 597694 h 1202533"/>
              <a:gd name="connsiteX6" fmla="*/ 435769 w 1493043"/>
              <a:gd name="connsiteY6" fmla="*/ 607219 h 1202533"/>
              <a:gd name="connsiteX7" fmla="*/ 504825 w 1493043"/>
              <a:gd name="connsiteY7" fmla="*/ 604838 h 1202533"/>
              <a:gd name="connsiteX8" fmla="*/ 571500 w 1493043"/>
              <a:gd name="connsiteY8" fmla="*/ 633412 h 1202533"/>
              <a:gd name="connsiteX9" fmla="*/ 692944 w 1493043"/>
              <a:gd name="connsiteY9" fmla="*/ 726281 h 1202533"/>
              <a:gd name="connsiteX10" fmla="*/ 759619 w 1493043"/>
              <a:gd name="connsiteY10" fmla="*/ 795337 h 1202533"/>
              <a:gd name="connsiteX11" fmla="*/ 900112 w 1493043"/>
              <a:gd name="connsiteY11" fmla="*/ 840581 h 1202533"/>
              <a:gd name="connsiteX12" fmla="*/ 1042987 w 1493043"/>
              <a:gd name="connsiteY12" fmla="*/ 904875 h 1202533"/>
              <a:gd name="connsiteX13" fmla="*/ 1190625 w 1493043"/>
              <a:gd name="connsiteY13" fmla="*/ 995362 h 1202533"/>
              <a:gd name="connsiteX14" fmla="*/ 1314450 w 1493043"/>
              <a:gd name="connsiteY14" fmla="*/ 1076325 h 1202533"/>
              <a:gd name="connsiteX15" fmla="*/ 1400175 w 1493043"/>
              <a:gd name="connsiteY15" fmla="*/ 1140619 h 1202533"/>
              <a:gd name="connsiteX16" fmla="*/ 1493043 w 1493043"/>
              <a:gd name="connsiteY16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338137 w 1493043"/>
              <a:gd name="connsiteY4" fmla="*/ 597694 h 1202533"/>
              <a:gd name="connsiteX5" fmla="*/ 435769 w 1493043"/>
              <a:gd name="connsiteY5" fmla="*/ 607219 h 1202533"/>
              <a:gd name="connsiteX6" fmla="*/ 504825 w 1493043"/>
              <a:gd name="connsiteY6" fmla="*/ 604838 h 1202533"/>
              <a:gd name="connsiteX7" fmla="*/ 571500 w 1493043"/>
              <a:gd name="connsiteY7" fmla="*/ 633412 h 1202533"/>
              <a:gd name="connsiteX8" fmla="*/ 692944 w 1493043"/>
              <a:gd name="connsiteY8" fmla="*/ 726281 h 1202533"/>
              <a:gd name="connsiteX9" fmla="*/ 759619 w 1493043"/>
              <a:gd name="connsiteY9" fmla="*/ 795337 h 1202533"/>
              <a:gd name="connsiteX10" fmla="*/ 900112 w 1493043"/>
              <a:gd name="connsiteY10" fmla="*/ 840581 h 1202533"/>
              <a:gd name="connsiteX11" fmla="*/ 1042987 w 1493043"/>
              <a:gd name="connsiteY11" fmla="*/ 904875 h 1202533"/>
              <a:gd name="connsiteX12" fmla="*/ 1190625 w 1493043"/>
              <a:gd name="connsiteY12" fmla="*/ 995362 h 1202533"/>
              <a:gd name="connsiteX13" fmla="*/ 1314450 w 1493043"/>
              <a:gd name="connsiteY13" fmla="*/ 1076325 h 1202533"/>
              <a:gd name="connsiteX14" fmla="*/ 1400175 w 1493043"/>
              <a:gd name="connsiteY14" fmla="*/ 1140619 h 1202533"/>
              <a:gd name="connsiteX15" fmla="*/ 1493043 w 1493043"/>
              <a:gd name="connsiteY15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435769 w 1493043"/>
              <a:gd name="connsiteY4" fmla="*/ 607219 h 1202533"/>
              <a:gd name="connsiteX5" fmla="*/ 504825 w 1493043"/>
              <a:gd name="connsiteY5" fmla="*/ 60483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397045 w 1493043"/>
              <a:gd name="connsiteY4" fmla="*/ 700148 h 1202533"/>
              <a:gd name="connsiteX5" fmla="*/ 504825 w 1493043"/>
              <a:gd name="connsiteY5" fmla="*/ 60483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397045 w 1493043"/>
              <a:gd name="connsiteY4" fmla="*/ 700148 h 1202533"/>
              <a:gd name="connsiteX5" fmla="*/ 504825 w 1493043"/>
              <a:gd name="connsiteY5" fmla="*/ 60483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04825 w 1493043"/>
              <a:gd name="connsiteY6" fmla="*/ 604838 h 1202533"/>
              <a:gd name="connsiteX7" fmla="*/ 571500 w 1493043"/>
              <a:gd name="connsiteY7" fmla="*/ 633412 h 1202533"/>
              <a:gd name="connsiteX8" fmla="*/ 692944 w 1493043"/>
              <a:gd name="connsiteY8" fmla="*/ 726281 h 1202533"/>
              <a:gd name="connsiteX9" fmla="*/ 759619 w 1493043"/>
              <a:gd name="connsiteY9" fmla="*/ 795337 h 1202533"/>
              <a:gd name="connsiteX10" fmla="*/ 900112 w 1493043"/>
              <a:gd name="connsiteY10" fmla="*/ 840581 h 1202533"/>
              <a:gd name="connsiteX11" fmla="*/ 1042987 w 1493043"/>
              <a:gd name="connsiteY11" fmla="*/ 904875 h 1202533"/>
              <a:gd name="connsiteX12" fmla="*/ 1190625 w 1493043"/>
              <a:gd name="connsiteY12" fmla="*/ 995362 h 1202533"/>
              <a:gd name="connsiteX13" fmla="*/ 1314450 w 1493043"/>
              <a:gd name="connsiteY13" fmla="*/ 1076325 h 1202533"/>
              <a:gd name="connsiteX14" fmla="*/ 1400175 w 1493043"/>
              <a:gd name="connsiteY14" fmla="*/ 1140619 h 1202533"/>
              <a:gd name="connsiteX15" fmla="*/ 1493043 w 1493043"/>
              <a:gd name="connsiteY15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00112 w 1493043"/>
              <a:gd name="connsiteY8" fmla="*/ 840581 h 1202533"/>
              <a:gd name="connsiteX9" fmla="*/ 1042987 w 1493043"/>
              <a:gd name="connsiteY9" fmla="*/ 904875 h 1202533"/>
              <a:gd name="connsiteX10" fmla="*/ 1190625 w 1493043"/>
              <a:gd name="connsiteY10" fmla="*/ 995362 h 1202533"/>
              <a:gd name="connsiteX11" fmla="*/ 1314450 w 1493043"/>
              <a:gd name="connsiteY11" fmla="*/ 1076325 h 1202533"/>
              <a:gd name="connsiteX12" fmla="*/ 1400175 w 1493043"/>
              <a:gd name="connsiteY12" fmla="*/ 1140619 h 1202533"/>
              <a:gd name="connsiteX13" fmla="*/ 1493043 w 1493043"/>
              <a:gd name="connsiteY13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1042987 w 1493043"/>
              <a:gd name="connsiteY8" fmla="*/ 904875 h 1202533"/>
              <a:gd name="connsiteX9" fmla="*/ 1190625 w 1493043"/>
              <a:gd name="connsiteY9" fmla="*/ 995362 h 1202533"/>
              <a:gd name="connsiteX10" fmla="*/ 1314450 w 1493043"/>
              <a:gd name="connsiteY10" fmla="*/ 1076325 h 1202533"/>
              <a:gd name="connsiteX11" fmla="*/ 1400175 w 1493043"/>
              <a:gd name="connsiteY11" fmla="*/ 1140619 h 1202533"/>
              <a:gd name="connsiteX12" fmla="*/ 1493043 w 1493043"/>
              <a:gd name="connsiteY12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1042987 w 1493043"/>
              <a:gd name="connsiteY8" fmla="*/ 904875 h 1202533"/>
              <a:gd name="connsiteX9" fmla="*/ 968061 w 1493043"/>
              <a:gd name="connsiteY9" fmla="*/ 970568 h 1202533"/>
              <a:gd name="connsiteX10" fmla="*/ 1190625 w 1493043"/>
              <a:gd name="connsiteY10" fmla="*/ 995362 h 1202533"/>
              <a:gd name="connsiteX11" fmla="*/ 1314450 w 1493043"/>
              <a:gd name="connsiteY11" fmla="*/ 1076325 h 1202533"/>
              <a:gd name="connsiteX12" fmla="*/ 1400175 w 1493043"/>
              <a:gd name="connsiteY12" fmla="*/ 1140619 h 1202533"/>
              <a:gd name="connsiteX13" fmla="*/ 1493043 w 1493043"/>
              <a:gd name="connsiteY13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190625 w 1493043"/>
              <a:gd name="connsiteY9" fmla="*/ 995362 h 1202533"/>
              <a:gd name="connsiteX10" fmla="*/ 1314450 w 1493043"/>
              <a:gd name="connsiteY10" fmla="*/ 1076325 h 1202533"/>
              <a:gd name="connsiteX11" fmla="*/ 1400175 w 1493043"/>
              <a:gd name="connsiteY11" fmla="*/ 1140619 h 1202533"/>
              <a:gd name="connsiteX12" fmla="*/ 1493043 w 1493043"/>
              <a:gd name="connsiteY12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314450 w 1493043"/>
              <a:gd name="connsiteY9" fmla="*/ 1076325 h 1202533"/>
              <a:gd name="connsiteX10" fmla="*/ 1400175 w 1493043"/>
              <a:gd name="connsiteY10" fmla="*/ 1140619 h 1202533"/>
              <a:gd name="connsiteX11" fmla="*/ 1493043 w 1493043"/>
              <a:gd name="connsiteY11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252490 w 1493043"/>
              <a:gd name="connsiteY9" fmla="*/ 1107302 h 1202533"/>
              <a:gd name="connsiteX10" fmla="*/ 1400175 w 1493043"/>
              <a:gd name="connsiteY10" fmla="*/ 1140619 h 1202533"/>
              <a:gd name="connsiteX11" fmla="*/ 1493043 w 1493043"/>
              <a:gd name="connsiteY11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252490 w 1493043"/>
              <a:gd name="connsiteY9" fmla="*/ 1107302 h 1202533"/>
              <a:gd name="connsiteX10" fmla="*/ 1400175 w 1493043"/>
              <a:gd name="connsiteY10" fmla="*/ 1171594 h 1202533"/>
              <a:gd name="connsiteX11" fmla="*/ 1493043 w 1493043"/>
              <a:gd name="connsiteY11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252490 w 1493043"/>
              <a:gd name="connsiteY9" fmla="*/ 1107302 h 1202533"/>
              <a:gd name="connsiteX10" fmla="*/ 1376941 w 1493043"/>
              <a:gd name="connsiteY10" fmla="*/ 1179338 h 1202533"/>
              <a:gd name="connsiteX11" fmla="*/ 1493043 w 1493043"/>
              <a:gd name="connsiteY11" fmla="*/ 1202533 h 1202533"/>
              <a:gd name="connsiteX0" fmla="*/ 0 w 1443064"/>
              <a:gd name="connsiteY0" fmla="*/ 0 h 1269164"/>
              <a:gd name="connsiteX1" fmla="*/ 59531 w 1443064"/>
              <a:gd name="connsiteY1" fmla="*/ 102394 h 1269164"/>
              <a:gd name="connsiteX2" fmla="*/ 20806 w 1443064"/>
              <a:gd name="connsiteY2" fmla="*/ 488736 h 1269164"/>
              <a:gd name="connsiteX3" fmla="*/ 64294 w 1443064"/>
              <a:gd name="connsiteY3" fmla="*/ 625127 h 1269164"/>
              <a:gd name="connsiteX4" fmla="*/ 131597 w 1443064"/>
              <a:gd name="connsiteY4" fmla="*/ 691782 h 1269164"/>
              <a:gd name="connsiteX5" fmla="*/ 397045 w 1443064"/>
              <a:gd name="connsiteY5" fmla="*/ 700148 h 1269164"/>
              <a:gd name="connsiteX6" fmla="*/ 571500 w 1443064"/>
              <a:gd name="connsiteY6" fmla="*/ 718596 h 1269164"/>
              <a:gd name="connsiteX7" fmla="*/ 759619 w 1443064"/>
              <a:gd name="connsiteY7" fmla="*/ 795337 h 1269164"/>
              <a:gd name="connsiteX8" fmla="*/ 968061 w 1443064"/>
              <a:gd name="connsiteY8" fmla="*/ 970568 h 1269164"/>
              <a:gd name="connsiteX9" fmla="*/ 1252490 w 1443064"/>
              <a:gd name="connsiteY9" fmla="*/ 1107302 h 1269164"/>
              <a:gd name="connsiteX10" fmla="*/ 1376941 w 1443064"/>
              <a:gd name="connsiteY10" fmla="*/ 1179338 h 1269164"/>
              <a:gd name="connsiteX11" fmla="*/ 1443064 w 1443064"/>
              <a:gd name="connsiteY11" fmla="*/ 1269164 h 1269164"/>
              <a:gd name="connsiteX0" fmla="*/ 0 w 1443064"/>
              <a:gd name="connsiteY0" fmla="*/ 0 h 1269164"/>
              <a:gd name="connsiteX1" fmla="*/ 30509 w 1443064"/>
              <a:gd name="connsiteY1" fmla="*/ 27083 h 1269164"/>
              <a:gd name="connsiteX2" fmla="*/ 59531 w 1443064"/>
              <a:gd name="connsiteY2" fmla="*/ 102394 h 1269164"/>
              <a:gd name="connsiteX3" fmla="*/ 20806 w 1443064"/>
              <a:gd name="connsiteY3" fmla="*/ 488736 h 1269164"/>
              <a:gd name="connsiteX4" fmla="*/ 64294 w 1443064"/>
              <a:gd name="connsiteY4" fmla="*/ 625127 h 1269164"/>
              <a:gd name="connsiteX5" fmla="*/ 131597 w 1443064"/>
              <a:gd name="connsiteY5" fmla="*/ 691782 h 1269164"/>
              <a:gd name="connsiteX6" fmla="*/ 397045 w 1443064"/>
              <a:gd name="connsiteY6" fmla="*/ 700148 h 1269164"/>
              <a:gd name="connsiteX7" fmla="*/ 571500 w 1443064"/>
              <a:gd name="connsiteY7" fmla="*/ 718596 h 1269164"/>
              <a:gd name="connsiteX8" fmla="*/ 759619 w 1443064"/>
              <a:gd name="connsiteY8" fmla="*/ 795337 h 1269164"/>
              <a:gd name="connsiteX9" fmla="*/ 968061 w 1443064"/>
              <a:gd name="connsiteY9" fmla="*/ 970568 h 1269164"/>
              <a:gd name="connsiteX10" fmla="*/ 1252490 w 1443064"/>
              <a:gd name="connsiteY10" fmla="*/ 1107302 h 1269164"/>
              <a:gd name="connsiteX11" fmla="*/ 1376941 w 1443064"/>
              <a:gd name="connsiteY11" fmla="*/ 1179338 h 1269164"/>
              <a:gd name="connsiteX12" fmla="*/ 1443064 w 1443064"/>
              <a:gd name="connsiteY12" fmla="*/ 1269164 h 1269164"/>
              <a:gd name="connsiteX0" fmla="*/ 0 w 1695343"/>
              <a:gd name="connsiteY0" fmla="*/ 0 h 2232935"/>
              <a:gd name="connsiteX1" fmla="*/ 282788 w 1695343"/>
              <a:gd name="connsiteY1" fmla="*/ 990854 h 2232935"/>
              <a:gd name="connsiteX2" fmla="*/ 311810 w 1695343"/>
              <a:gd name="connsiteY2" fmla="*/ 1066165 h 2232935"/>
              <a:gd name="connsiteX3" fmla="*/ 273085 w 1695343"/>
              <a:gd name="connsiteY3" fmla="*/ 1452507 h 2232935"/>
              <a:gd name="connsiteX4" fmla="*/ 316573 w 1695343"/>
              <a:gd name="connsiteY4" fmla="*/ 1588898 h 2232935"/>
              <a:gd name="connsiteX5" fmla="*/ 383876 w 1695343"/>
              <a:gd name="connsiteY5" fmla="*/ 1655553 h 2232935"/>
              <a:gd name="connsiteX6" fmla="*/ 649324 w 1695343"/>
              <a:gd name="connsiteY6" fmla="*/ 1663919 h 2232935"/>
              <a:gd name="connsiteX7" fmla="*/ 823779 w 1695343"/>
              <a:gd name="connsiteY7" fmla="*/ 1682367 h 2232935"/>
              <a:gd name="connsiteX8" fmla="*/ 1011898 w 1695343"/>
              <a:gd name="connsiteY8" fmla="*/ 1759108 h 2232935"/>
              <a:gd name="connsiteX9" fmla="*/ 1220340 w 1695343"/>
              <a:gd name="connsiteY9" fmla="*/ 1934339 h 2232935"/>
              <a:gd name="connsiteX10" fmla="*/ 1504769 w 1695343"/>
              <a:gd name="connsiteY10" fmla="*/ 2071073 h 2232935"/>
              <a:gd name="connsiteX11" fmla="*/ 1629220 w 1695343"/>
              <a:gd name="connsiteY11" fmla="*/ 2143109 h 2232935"/>
              <a:gd name="connsiteX12" fmla="*/ 1695343 w 1695343"/>
              <a:gd name="connsiteY12" fmla="*/ 2232935 h 2232935"/>
              <a:gd name="connsiteX0" fmla="*/ 6017 w 1701360"/>
              <a:gd name="connsiteY0" fmla="*/ 32715 h 2265650"/>
              <a:gd name="connsiteX1" fmla="*/ 27006 w 1701360"/>
              <a:gd name="connsiteY1" fmla="*/ 88354 h 2265650"/>
              <a:gd name="connsiteX2" fmla="*/ 288805 w 1701360"/>
              <a:gd name="connsiteY2" fmla="*/ 1023569 h 2265650"/>
              <a:gd name="connsiteX3" fmla="*/ 317827 w 1701360"/>
              <a:gd name="connsiteY3" fmla="*/ 1098880 h 2265650"/>
              <a:gd name="connsiteX4" fmla="*/ 279102 w 1701360"/>
              <a:gd name="connsiteY4" fmla="*/ 1485222 h 2265650"/>
              <a:gd name="connsiteX5" fmla="*/ 322590 w 1701360"/>
              <a:gd name="connsiteY5" fmla="*/ 1621613 h 2265650"/>
              <a:gd name="connsiteX6" fmla="*/ 389893 w 1701360"/>
              <a:gd name="connsiteY6" fmla="*/ 1688268 h 2265650"/>
              <a:gd name="connsiteX7" fmla="*/ 655341 w 1701360"/>
              <a:gd name="connsiteY7" fmla="*/ 1696634 h 2265650"/>
              <a:gd name="connsiteX8" fmla="*/ 829796 w 1701360"/>
              <a:gd name="connsiteY8" fmla="*/ 1715082 h 2265650"/>
              <a:gd name="connsiteX9" fmla="*/ 1017915 w 1701360"/>
              <a:gd name="connsiteY9" fmla="*/ 1791823 h 2265650"/>
              <a:gd name="connsiteX10" fmla="*/ 1226357 w 1701360"/>
              <a:gd name="connsiteY10" fmla="*/ 1967054 h 2265650"/>
              <a:gd name="connsiteX11" fmla="*/ 1510786 w 1701360"/>
              <a:gd name="connsiteY11" fmla="*/ 2103788 h 2265650"/>
              <a:gd name="connsiteX12" fmla="*/ 1635237 w 1701360"/>
              <a:gd name="connsiteY12" fmla="*/ 2175824 h 2265650"/>
              <a:gd name="connsiteX13" fmla="*/ 1701360 w 1701360"/>
              <a:gd name="connsiteY13" fmla="*/ 2265650 h 2265650"/>
              <a:gd name="connsiteX0" fmla="*/ 7403 w 1702746"/>
              <a:gd name="connsiteY0" fmla="*/ 5611 h 2238546"/>
              <a:gd name="connsiteX1" fmla="*/ 26012 w 1702746"/>
              <a:gd name="connsiteY1" fmla="*/ 113603 h 2238546"/>
              <a:gd name="connsiteX2" fmla="*/ 290191 w 1702746"/>
              <a:gd name="connsiteY2" fmla="*/ 996465 h 2238546"/>
              <a:gd name="connsiteX3" fmla="*/ 319213 w 1702746"/>
              <a:gd name="connsiteY3" fmla="*/ 1071776 h 2238546"/>
              <a:gd name="connsiteX4" fmla="*/ 280488 w 1702746"/>
              <a:gd name="connsiteY4" fmla="*/ 1458118 h 2238546"/>
              <a:gd name="connsiteX5" fmla="*/ 323976 w 1702746"/>
              <a:gd name="connsiteY5" fmla="*/ 1594509 h 2238546"/>
              <a:gd name="connsiteX6" fmla="*/ 391279 w 1702746"/>
              <a:gd name="connsiteY6" fmla="*/ 1661164 h 2238546"/>
              <a:gd name="connsiteX7" fmla="*/ 656727 w 1702746"/>
              <a:gd name="connsiteY7" fmla="*/ 1669530 h 2238546"/>
              <a:gd name="connsiteX8" fmla="*/ 831182 w 1702746"/>
              <a:gd name="connsiteY8" fmla="*/ 1687978 h 2238546"/>
              <a:gd name="connsiteX9" fmla="*/ 1019301 w 1702746"/>
              <a:gd name="connsiteY9" fmla="*/ 1764719 h 2238546"/>
              <a:gd name="connsiteX10" fmla="*/ 1227743 w 1702746"/>
              <a:gd name="connsiteY10" fmla="*/ 1939950 h 2238546"/>
              <a:gd name="connsiteX11" fmla="*/ 1512172 w 1702746"/>
              <a:gd name="connsiteY11" fmla="*/ 2076684 h 2238546"/>
              <a:gd name="connsiteX12" fmla="*/ 1636623 w 1702746"/>
              <a:gd name="connsiteY12" fmla="*/ 2148720 h 2238546"/>
              <a:gd name="connsiteX13" fmla="*/ 1702746 w 1702746"/>
              <a:gd name="connsiteY13" fmla="*/ 2238546 h 2238546"/>
              <a:gd name="connsiteX0" fmla="*/ 0 w 1695343"/>
              <a:gd name="connsiteY0" fmla="*/ 0 h 2232935"/>
              <a:gd name="connsiteX1" fmla="*/ 270887 w 1695343"/>
              <a:gd name="connsiteY1" fmla="*/ 246013 h 2232935"/>
              <a:gd name="connsiteX2" fmla="*/ 282788 w 1695343"/>
              <a:gd name="connsiteY2" fmla="*/ 990854 h 2232935"/>
              <a:gd name="connsiteX3" fmla="*/ 311810 w 1695343"/>
              <a:gd name="connsiteY3" fmla="*/ 1066165 h 2232935"/>
              <a:gd name="connsiteX4" fmla="*/ 273085 w 1695343"/>
              <a:gd name="connsiteY4" fmla="*/ 1452507 h 2232935"/>
              <a:gd name="connsiteX5" fmla="*/ 316573 w 1695343"/>
              <a:gd name="connsiteY5" fmla="*/ 1588898 h 2232935"/>
              <a:gd name="connsiteX6" fmla="*/ 383876 w 1695343"/>
              <a:gd name="connsiteY6" fmla="*/ 1655553 h 2232935"/>
              <a:gd name="connsiteX7" fmla="*/ 649324 w 1695343"/>
              <a:gd name="connsiteY7" fmla="*/ 1663919 h 2232935"/>
              <a:gd name="connsiteX8" fmla="*/ 823779 w 1695343"/>
              <a:gd name="connsiteY8" fmla="*/ 1682367 h 2232935"/>
              <a:gd name="connsiteX9" fmla="*/ 1011898 w 1695343"/>
              <a:gd name="connsiteY9" fmla="*/ 1759108 h 2232935"/>
              <a:gd name="connsiteX10" fmla="*/ 1220340 w 1695343"/>
              <a:gd name="connsiteY10" fmla="*/ 1934339 h 2232935"/>
              <a:gd name="connsiteX11" fmla="*/ 1504769 w 1695343"/>
              <a:gd name="connsiteY11" fmla="*/ 2071073 h 2232935"/>
              <a:gd name="connsiteX12" fmla="*/ 1629220 w 1695343"/>
              <a:gd name="connsiteY12" fmla="*/ 2143109 h 2232935"/>
              <a:gd name="connsiteX13" fmla="*/ 1695343 w 1695343"/>
              <a:gd name="connsiteY13" fmla="*/ 2232935 h 2232935"/>
              <a:gd name="connsiteX0" fmla="*/ 0 w 1695343"/>
              <a:gd name="connsiteY0" fmla="*/ 0 h 2232935"/>
              <a:gd name="connsiteX1" fmla="*/ 35268 w 1695343"/>
              <a:gd name="connsiteY1" fmla="*/ 276949 h 2232935"/>
              <a:gd name="connsiteX2" fmla="*/ 282788 w 1695343"/>
              <a:gd name="connsiteY2" fmla="*/ 990854 h 2232935"/>
              <a:gd name="connsiteX3" fmla="*/ 311810 w 1695343"/>
              <a:gd name="connsiteY3" fmla="*/ 1066165 h 2232935"/>
              <a:gd name="connsiteX4" fmla="*/ 273085 w 1695343"/>
              <a:gd name="connsiteY4" fmla="*/ 1452507 h 2232935"/>
              <a:gd name="connsiteX5" fmla="*/ 316573 w 1695343"/>
              <a:gd name="connsiteY5" fmla="*/ 1588898 h 2232935"/>
              <a:gd name="connsiteX6" fmla="*/ 383876 w 1695343"/>
              <a:gd name="connsiteY6" fmla="*/ 1655553 h 2232935"/>
              <a:gd name="connsiteX7" fmla="*/ 649324 w 1695343"/>
              <a:gd name="connsiteY7" fmla="*/ 1663919 h 2232935"/>
              <a:gd name="connsiteX8" fmla="*/ 823779 w 1695343"/>
              <a:gd name="connsiteY8" fmla="*/ 1682367 h 2232935"/>
              <a:gd name="connsiteX9" fmla="*/ 1011898 w 1695343"/>
              <a:gd name="connsiteY9" fmla="*/ 1759108 h 2232935"/>
              <a:gd name="connsiteX10" fmla="*/ 1220340 w 1695343"/>
              <a:gd name="connsiteY10" fmla="*/ 1934339 h 2232935"/>
              <a:gd name="connsiteX11" fmla="*/ 1504769 w 1695343"/>
              <a:gd name="connsiteY11" fmla="*/ 2071073 h 2232935"/>
              <a:gd name="connsiteX12" fmla="*/ 1629220 w 1695343"/>
              <a:gd name="connsiteY12" fmla="*/ 2143109 h 2232935"/>
              <a:gd name="connsiteX13" fmla="*/ 1695343 w 1695343"/>
              <a:gd name="connsiteY13" fmla="*/ 2232935 h 2232935"/>
              <a:gd name="connsiteX0" fmla="*/ 0 w 1695343"/>
              <a:gd name="connsiteY0" fmla="*/ 0 h 2232935"/>
              <a:gd name="connsiteX1" fmla="*/ 35268 w 1695343"/>
              <a:gd name="connsiteY1" fmla="*/ 276949 h 2232935"/>
              <a:gd name="connsiteX2" fmla="*/ 282788 w 1695343"/>
              <a:gd name="connsiteY2" fmla="*/ 990854 h 2232935"/>
              <a:gd name="connsiteX3" fmla="*/ 311810 w 1695343"/>
              <a:gd name="connsiteY3" fmla="*/ 1066165 h 2232935"/>
              <a:gd name="connsiteX4" fmla="*/ 273085 w 1695343"/>
              <a:gd name="connsiteY4" fmla="*/ 1452507 h 2232935"/>
              <a:gd name="connsiteX5" fmla="*/ 316573 w 1695343"/>
              <a:gd name="connsiteY5" fmla="*/ 1588898 h 2232935"/>
              <a:gd name="connsiteX6" fmla="*/ 383876 w 1695343"/>
              <a:gd name="connsiteY6" fmla="*/ 1655553 h 2232935"/>
              <a:gd name="connsiteX7" fmla="*/ 649324 w 1695343"/>
              <a:gd name="connsiteY7" fmla="*/ 1663919 h 2232935"/>
              <a:gd name="connsiteX8" fmla="*/ 823779 w 1695343"/>
              <a:gd name="connsiteY8" fmla="*/ 1682367 h 2232935"/>
              <a:gd name="connsiteX9" fmla="*/ 1011898 w 1695343"/>
              <a:gd name="connsiteY9" fmla="*/ 1759108 h 2232935"/>
              <a:gd name="connsiteX10" fmla="*/ 1220340 w 1695343"/>
              <a:gd name="connsiteY10" fmla="*/ 1934339 h 2232935"/>
              <a:gd name="connsiteX11" fmla="*/ 1504769 w 1695343"/>
              <a:gd name="connsiteY11" fmla="*/ 2071073 h 2232935"/>
              <a:gd name="connsiteX12" fmla="*/ 1629220 w 1695343"/>
              <a:gd name="connsiteY12" fmla="*/ 2143109 h 2232935"/>
              <a:gd name="connsiteX13" fmla="*/ 1695343 w 1695343"/>
              <a:gd name="connsiteY13" fmla="*/ 2232935 h 2232935"/>
              <a:gd name="connsiteX0" fmla="*/ 0 w 1697723"/>
              <a:gd name="connsiteY0" fmla="*/ 0 h 2251972"/>
              <a:gd name="connsiteX1" fmla="*/ 37648 w 1697723"/>
              <a:gd name="connsiteY1" fmla="*/ 295986 h 2251972"/>
              <a:gd name="connsiteX2" fmla="*/ 285168 w 1697723"/>
              <a:gd name="connsiteY2" fmla="*/ 1009891 h 2251972"/>
              <a:gd name="connsiteX3" fmla="*/ 314190 w 1697723"/>
              <a:gd name="connsiteY3" fmla="*/ 1085202 h 2251972"/>
              <a:gd name="connsiteX4" fmla="*/ 275465 w 1697723"/>
              <a:gd name="connsiteY4" fmla="*/ 1471544 h 2251972"/>
              <a:gd name="connsiteX5" fmla="*/ 318953 w 1697723"/>
              <a:gd name="connsiteY5" fmla="*/ 1607935 h 2251972"/>
              <a:gd name="connsiteX6" fmla="*/ 386256 w 1697723"/>
              <a:gd name="connsiteY6" fmla="*/ 1674590 h 2251972"/>
              <a:gd name="connsiteX7" fmla="*/ 651704 w 1697723"/>
              <a:gd name="connsiteY7" fmla="*/ 1682956 h 2251972"/>
              <a:gd name="connsiteX8" fmla="*/ 826159 w 1697723"/>
              <a:gd name="connsiteY8" fmla="*/ 1701404 h 2251972"/>
              <a:gd name="connsiteX9" fmla="*/ 1014278 w 1697723"/>
              <a:gd name="connsiteY9" fmla="*/ 1778145 h 2251972"/>
              <a:gd name="connsiteX10" fmla="*/ 1222720 w 1697723"/>
              <a:gd name="connsiteY10" fmla="*/ 1953376 h 2251972"/>
              <a:gd name="connsiteX11" fmla="*/ 1507149 w 1697723"/>
              <a:gd name="connsiteY11" fmla="*/ 2090110 h 2251972"/>
              <a:gd name="connsiteX12" fmla="*/ 1631600 w 1697723"/>
              <a:gd name="connsiteY12" fmla="*/ 2162146 h 2251972"/>
              <a:gd name="connsiteX13" fmla="*/ 1697723 w 1697723"/>
              <a:gd name="connsiteY13" fmla="*/ 2251972 h 2251972"/>
              <a:gd name="connsiteX0" fmla="*/ 0 w 1697723"/>
              <a:gd name="connsiteY0" fmla="*/ 0 h 2251972"/>
              <a:gd name="connsiteX1" fmla="*/ 20990 w 1697723"/>
              <a:gd name="connsiteY1" fmla="*/ 193660 h 2251972"/>
              <a:gd name="connsiteX2" fmla="*/ 37648 w 1697723"/>
              <a:gd name="connsiteY2" fmla="*/ 295986 h 2251972"/>
              <a:gd name="connsiteX3" fmla="*/ 285168 w 1697723"/>
              <a:gd name="connsiteY3" fmla="*/ 1009891 h 2251972"/>
              <a:gd name="connsiteX4" fmla="*/ 314190 w 1697723"/>
              <a:gd name="connsiteY4" fmla="*/ 1085202 h 2251972"/>
              <a:gd name="connsiteX5" fmla="*/ 275465 w 1697723"/>
              <a:gd name="connsiteY5" fmla="*/ 1471544 h 2251972"/>
              <a:gd name="connsiteX6" fmla="*/ 318953 w 1697723"/>
              <a:gd name="connsiteY6" fmla="*/ 1607935 h 2251972"/>
              <a:gd name="connsiteX7" fmla="*/ 386256 w 1697723"/>
              <a:gd name="connsiteY7" fmla="*/ 1674590 h 2251972"/>
              <a:gd name="connsiteX8" fmla="*/ 651704 w 1697723"/>
              <a:gd name="connsiteY8" fmla="*/ 1682956 h 2251972"/>
              <a:gd name="connsiteX9" fmla="*/ 826159 w 1697723"/>
              <a:gd name="connsiteY9" fmla="*/ 1701404 h 2251972"/>
              <a:gd name="connsiteX10" fmla="*/ 1014278 w 1697723"/>
              <a:gd name="connsiteY10" fmla="*/ 1778145 h 2251972"/>
              <a:gd name="connsiteX11" fmla="*/ 1222720 w 1697723"/>
              <a:gd name="connsiteY11" fmla="*/ 1953376 h 2251972"/>
              <a:gd name="connsiteX12" fmla="*/ 1507149 w 1697723"/>
              <a:gd name="connsiteY12" fmla="*/ 2090110 h 2251972"/>
              <a:gd name="connsiteX13" fmla="*/ 1631600 w 1697723"/>
              <a:gd name="connsiteY13" fmla="*/ 2162146 h 2251972"/>
              <a:gd name="connsiteX14" fmla="*/ 1697723 w 1697723"/>
              <a:gd name="connsiteY14" fmla="*/ 2251972 h 2251972"/>
              <a:gd name="connsiteX0" fmla="*/ 0 w 1697723"/>
              <a:gd name="connsiteY0" fmla="*/ 0 h 2251972"/>
              <a:gd name="connsiteX1" fmla="*/ 51929 w 1697723"/>
              <a:gd name="connsiteY1" fmla="*/ 198420 h 2251972"/>
              <a:gd name="connsiteX2" fmla="*/ 37648 w 1697723"/>
              <a:gd name="connsiteY2" fmla="*/ 295986 h 2251972"/>
              <a:gd name="connsiteX3" fmla="*/ 285168 w 1697723"/>
              <a:gd name="connsiteY3" fmla="*/ 1009891 h 2251972"/>
              <a:gd name="connsiteX4" fmla="*/ 314190 w 1697723"/>
              <a:gd name="connsiteY4" fmla="*/ 1085202 h 2251972"/>
              <a:gd name="connsiteX5" fmla="*/ 275465 w 1697723"/>
              <a:gd name="connsiteY5" fmla="*/ 1471544 h 2251972"/>
              <a:gd name="connsiteX6" fmla="*/ 318953 w 1697723"/>
              <a:gd name="connsiteY6" fmla="*/ 1607935 h 2251972"/>
              <a:gd name="connsiteX7" fmla="*/ 386256 w 1697723"/>
              <a:gd name="connsiteY7" fmla="*/ 1674590 h 2251972"/>
              <a:gd name="connsiteX8" fmla="*/ 651704 w 1697723"/>
              <a:gd name="connsiteY8" fmla="*/ 1682956 h 2251972"/>
              <a:gd name="connsiteX9" fmla="*/ 826159 w 1697723"/>
              <a:gd name="connsiteY9" fmla="*/ 1701404 h 2251972"/>
              <a:gd name="connsiteX10" fmla="*/ 1014278 w 1697723"/>
              <a:gd name="connsiteY10" fmla="*/ 1778145 h 2251972"/>
              <a:gd name="connsiteX11" fmla="*/ 1222720 w 1697723"/>
              <a:gd name="connsiteY11" fmla="*/ 1953376 h 2251972"/>
              <a:gd name="connsiteX12" fmla="*/ 1507149 w 1697723"/>
              <a:gd name="connsiteY12" fmla="*/ 2090110 h 2251972"/>
              <a:gd name="connsiteX13" fmla="*/ 1631600 w 1697723"/>
              <a:gd name="connsiteY13" fmla="*/ 2162146 h 2251972"/>
              <a:gd name="connsiteX14" fmla="*/ 1697723 w 1697723"/>
              <a:gd name="connsiteY14" fmla="*/ 2251972 h 2251972"/>
              <a:gd name="connsiteX0" fmla="*/ 13627 w 1711350"/>
              <a:gd name="connsiteY0" fmla="*/ 0 h 2251972"/>
              <a:gd name="connsiteX1" fmla="*/ 65556 w 1711350"/>
              <a:gd name="connsiteY1" fmla="*/ 198420 h 2251972"/>
              <a:gd name="connsiteX2" fmla="*/ 10815 w 1711350"/>
              <a:gd name="connsiteY2" fmla="*/ 545853 h 2251972"/>
              <a:gd name="connsiteX3" fmla="*/ 298795 w 1711350"/>
              <a:gd name="connsiteY3" fmla="*/ 1009891 h 2251972"/>
              <a:gd name="connsiteX4" fmla="*/ 327817 w 1711350"/>
              <a:gd name="connsiteY4" fmla="*/ 1085202 h 2251972"/>
              <a:gd name="connsiteX5" fmla="*/ 289092 w 1711350"/>
              <a:gd name="connsiteY5" fmla="*/ 1471544 h 2251972"/>
              <a:gd name="connsiteX6" fmla="*/ 332580 w 1711350"/>
              <a:gd name="connsiteY6" fmla="*/ 1607935 h 2251972"/>
              <a:gd name="connsiteX7" fmla="*/ 399883 w 1711350"/>
              <a:gd name="connsiteY7" fmla="*/ 1674590 h 2251972"/>
              <a:gd name="connsiteX8" fmla="*/ 665331 w 1711350"/>
              <a:gd name="connsiteY8" fmla="*/ 1682956 h 2251972"/>
              <a:gd name="connsiteX9" fmla="*/ 839786 w 1711350"/>
              <a:gd name="connsiteY9" fmla="*/ 1701404 h 2251972"/>
              <a:gd name="connsiteX10" fmla="*/ 1027905 w 1711350"/>
              <a:gd name="connsiteY10" fmla="*/ 1778145 h 2251972"/>
              <a:gd name="connsiteX11" fmla="*/ 1236347 w 1711350"/>
              <a:gd name="connsiteY11" fmla="*/ 1953376 h 2251972"/>
              <a:gd name="connsiteX12" fmla="*/ 1520776 w 1711350"/>
              <a:gd name="connsiteY12" fmla="*/ 2090110 h 2251972"/>
              <a:gd name="connsiteX13" fmla="*/ 1645227 w 1711350"/>
              <a:gd name="connsiteY13" fmla="*/ 2162146 h 2251972"/>
              <a:gd name="connsiteX14" fmla="*/ 1711350 w 1711350"/>
              <a:gd name="connsiteY14" fmla="*/ 2251972 h 2251972"/>
              <a:gd name="connsiteX0" fmla="*/ 13514 w 1711237"/>
              <a:gd name="connsiteY0" fmla="*/ 0 h 2251972"/>
              <a:gd name="connsiteX1" fmla="*/ 65443 w 1711237"/>
              <a:gd name="connsiteY1" fmla="*/ 198420 h 2251972"/>
              <a:gd name="connsiteX2" fmla="*/ 10702 w 1711237"/>
              <a:gd name="connsiteY2" fmla="*/ 545853 h 2251972"/>
              <a:gd name="connsiteX3" fmla="*/ 327704 w 1711237"/>
              <a:gd name="connsiteY3" fmla="*/ 1085202 h 2251972"/>
              <a:gd name="connsiteX4" fmla="*/ 288979 w 1711237"/>
              <a:gd name="connsiteY4" fmla="*/ 1471544 h 2251972"/>
              <a:gd name="connsiteX5" fmla="*/ 332467 w 1711237"/>
              <a:gd name="connsiteY5" fmla="*/ 1607935 h 2251972"/>
              <a:gd name="connsiteX6" fmla="*/ 399770 w 1711237"/>
              <a:gd name="connsiteY6" fmla="*/ 1674590 h 2251972"/>
              <a:gd name="connsiteX7" fmla="*/ 665218 w 1711237"/>
              <a:gd name="connsiteY7" fmla="*/ 1682956 h 2251972"/>
              <a:gd name="connsiteX8" fmla="*/ 839673 w 1711237"/>
              <a:gd name="connsiteY8" fmla="*/ 1701404 h 2251972"/>
              <a:gd name="connsiteX9" fmla="*/ 1027792 w 1711237"/>
              <a:gd name="connsiteY9" fmla="*/ 1778145 h 2251972"/>
              <a:gd name="connsiteX10" fmla="*/ 1236234 w 1711237"/>
              <a:gd name="connsiteY10" fmla="*/ 1953376 h 2251972"/>
              <a:gd name="connsiteX11" fmla="*/ 1520663 w 1711237"/>
              <a:gd name="connsiteY11" fmla="*/ 2090110 h 2251972"/>
              <a:gd name="connsiteX12" fmla="*/ 1645114 w 1711237"/>
              <a:gd name="connsiteY12" fmla="*/ 2162146 h 2251972"/>
              <a:gd name="connsiteX13" fmla="*/ 1711237 w 1711237"/>
              <a:gd name="connsiteY13" fmla="*/ 2251972 h 2251972"/>
              <a:gd name="connsiteX0" fmla="*/ 13514 w 1645114"/>
              <a:gd name="connsiteY0" fmla="*/ 0 h 2162146"/>
              <a:gd name="connsiteX1" fmla="*/ 65443 w 1645114"/>
              <a:gd name="connsiteY1" fmla="*/ 198420 h 2162146"/>
              <a:gd name="connsiteX2" fmla="*/ 10702 w 1645114"/>
              <a:gd name="connsiteY2" fmla="*/ 545853 h 2162146"/>
              <a:gd name="connsiteX3" fmla="*/ 327704 w 1645114"/>
              <a:gd name="connsiteY3" fmla="*/ 1085202 h 2162146"/>
              <a:gd name="connsiteX4" fmla="*/ 288979 w 1645114"/>
              <a:gd name="connsiteY4" fmla="*/ 1471544 h 2162146"/>
              <a:gd name="connsiteX5" fmla="*/ 332467 w 1645114"/>
              <a:gd name="connsiteY5" fmla="*/ 1607935 h 2162146"/>
              <a:gd name="connsiteX6" fmla="*/ 399770 w 1645114"/>
              <a:gd name="connsiteY6" fmla="*/ 1674590 h 2162146"/>
              <a:gd name="connsiteX7" fmla="*/ 665218 w 1645114"/>
              <a:gd name="connsiteY7" fmla="*/ 1682956 h 2162146"/>
              <a:gd name="connsiteX8" fmla="*/ 839673 w 1645114"/>
              <a:gd name="connsiteY8" fmla="*/ 1701404 h 2162146"/>
              <a:gd name="connsiteX9" fmla="*/ 1027792 w 1645114"/>
              <a:gd name="connsiteY9" fmla="*/ 1778145 h 2162146"/>
              <a:gd name="connsiteX10" fmla="*/ 1236234 w 1645114"/>
              <a:gd name="connsiteY10" fmla="*/ 1953376 h 2162146"/>
              <a:gd name="connsiteX11" fmla="*/ 1520663 w 1645114"/>
              <a:gd name="connsiteY11" fmla="*/ 2090110 h 2162146"/>
              <a:gd name="connsiteX12" fmla="*/ 1645114 w 1645114"/>
              <a:gd name="connsiteY12" fmla="*/ 2162146 h 2162146"/>
              <a:gd name="connsiteX0" fmla="*/ 13514 w 1520663"/>
              <a:gd name="connsiteY0" fmla="*/ 0 h 2090110"/>
              <a:gd name="connsiteX1" fmla="*/ 65443 w 1520663"/>
              <a:gd name="connsiteY1" fmla="*/ 198420 h 2090110"/>
              <a:gd name="connsiteX2" fmla="*/ 10702 w 1520663"/>
              <a:gd name="connsiteY2" fmla="*/ 545853 h 2090110"/>
              <a:gd name="connsiteX3" fmla="*/ 327704 w 1520663"/>
              <a:gd name="connsiteY3" fmla="*/ 1085202 h 2090110"/>
              <a:gd name="connsiteX4" fmla="*/ 288979 w 1520663"/>
              <a:gd name="connsiteY4" fmla="*/ 1471544 h 2090110"/>
              <a:gd name="connsiteX5" fmla="*/ 332467 w 1520663"/>
              <a:gd name="connsiteY5" fmla="*/ 1607935 h 2090110"/>
              <a:gd name="connsiteX6" fmla="*/ 399770 w 1520663"/>
              <a:gd name="connsiteY6" fmla="*/ 1674590 h 2090110"/>
              <a:gd name="connsiteX7" fmla="*/ 665218 w 1520663"/>
              <a:gd name="connsiteY7" fmla="*/ 1682956 h 2090110"/>
              <a:gd name="connsiteX8" fmla="*/ 839673 w 1520663"/>
              <a:gd name="connsiteY8" fmla="*/ 1701404 h 2090110"/>
              <a:gd name="connsiteX9" fmla="*/ 1027792 w 1520663"/>
              <a:gd name="connsiteY9" fmla="*/ 1778145 h 2090110"/>
              <a:gd name="connsiteX10" fmla="*/ 1236234 w 1520663"/>
              <a:gd name="connsiteY10" fmla="*/ 1953376 h 2090110"/>
              <a:gd name="connsiteX11" fmla="*/ 1520663 w 1520663"/>
              <a:gd name="connsiteY11" fmla="*/ 2090110 h 2090110"/>
              <a:gd name="connsiteX0" fmla="*/ 13514 w 1236234"/>
              <a:gd name="connsiteY0" fmla="*/ 0 h 1953376"/>
              <a:gd name="connsiteX1" fmla="*/ 65443 w 1236234"/>
              <a:gd name="connsiteY1" fmla="*/ 198420 h 1953376"/>
              <a:gd name="connsiteX2" fmla="*/ 10702 w 1236234"/>
              <a:gd name="connsiteY2" fmla="*/ 545853 h 1953376"/>
              <a:gd name="connsiteX3" fmla="*/ 327704 w 1236234"/>
              <a:gd name="connsiteY3" fmla="*/ 1085202 h 1953376"/>
              <a:gd name="connsiteX4" fmla="*/ 288979 w 1236234"/>
              <a:gd name="connsiteY4" fmla="*/ 1471544 h 1953376"/>
              <a:gd name="connsiteX5" fmla="*/ 332467 w 1236234"/>
              <a:gd name="connsiteY5" fmla="*/ 1607935 h 1953376"/>
              <a:gd name="connsiteX6" fmla="*/ 399770 w 1236234"/>
              <a:gd name="connsiteY6" fmla="*/ 1674590 h 1953376"/>
              <a:gd name="connsiteX7" fmla="*/ 665218 w 1236234"/>
              <a:gd name="connsiteY7" fmla="*/ 1682956 h 1953376"/>
              <a:gd name="connsiteX8" fmla="*/ 839673 w 1236234"/>
              <a:gd name="connsiteY8" fmla="*/ 1701404 h 1953376"/>
              <a:gd name="connsiteX9" fmla="*/ 1027792 w 1236234"/>
              <a:gd name="connsiteY9" fmla="*/ 1778145 h 1953376"/>
              <a:gd name="connsiteX10" fmla="*/ 1236234 w 1236234"/>
              <a:gd name="connsiteY10" fmla="*/ 1953376 h 1953376"/>
              <a:gd name="connsiteX0" fmla="*/ 13514 w 1027792"/>
              <a:gd name="connsiteY0" fmla="*/ 0 h 1778145"/>
              <a:gd name="connsiteX1" fmla="*/ 65443 w 1027792"/>
              <a:gd name="connsiteY1" fmla="*/ 198420 h 1778145"/>
              <a:gd name="connsiteX2" fmla="*/ 10702 w 1027792"/>
              <a:gd name="connsiteY2" fmla="*/ 545853 h 1778145"/>
              <a:gd name="connsiteX3" fmla="*/ 327704 w 1027792"/>
              <a:gd name="connsiteY3" fmla="*/ 1085202 h 1778145"/>
              <a:gd name="connsiteX4" fmla="*/ 288979 w 1027792"/>
              <a:gd name="connsiteY4" fmla="*/ 1471544 h 1778145"/>
              <a:gd name="connsiteX5" fmla="*/ 332467 w 1027792"/>
              <a:gd name="connsiteY5" fmla="*/ 1607935 h 1778145"/>
              <a:gd name="connsiteX6" fmla="*/ 399770 w 1027792"/>
              <a:gd name="connsiteY6" fmla="*/ 1674590 h 1778145"/>
              <a:gd name="connsiteX7" fmla="*/ 665218 w 1027792"/>
              <a:gd name="connsiteY7" fmla="*/ 1682956 h 1778145"/>
              <a:gd name="connsiteX8" fmla="*/ 839673 w 1027792"/>
              <a:gd name="connsiteY8" fmla="*/ 1701404 h 1778145"/>
              <a:gd name="connsiteX9" fmla="*/ 1027792 w 1027792"/>
              <a:gd name="connsiteY9" fmla="*/ 1778145 h 1778145"/>
              <a:gd name="connsiteX0" fmla="*/ 13514 w 839673"/>
              <a:gd name="connsiteY0" fmla="*/ 0 h 1701404"/>
              <a:gd name="connsiteX1" fmla="*/ 65443 w 839673"/>
              <a:gd name="connsiteY1" fmla="*/ 198420 h 1701404"/>
              <a:gd name="connsiteX2" fmla="*/ 10702 w 839673"/>
              <a:gd name="connsiteY2" fmla="*/ 545853 h 1701404"/>
              <a:gd name="connsiteX3" fmla="*/ 327704 w 839673"/>
              <a:gd name="connsiteY3" fmla="*/ 1085202 h 1701404"/>
              <a:gd name="connsiteX4" fmla="*/ 288979 w 839673"/>
              <a:gd name="connsiteY4" fmla="*/ 1471544 h 1701404"/>
              <a:gd name="connsiteX5" fmla="*/ 332467 w 839673"/>
              <a:gd name="connsiteY5" fmla="*/ 1607935 h 1701404"/>
              <a:gd name="connsiteX6" fmla="*/ 399770 w 839673"/>
              <a:gd name="connsiteY6" fmla="*/ 1674590 h 1701404"/>
              <a:gd name="connsiteX7" fmla="*/ 665218 w 839673"/>
              <a:gd name="connsiteY7" fmla="*/ 1682956 h 1701404"/>
              <a:gd name="connsiteX8" fmla="*/ 839673 w 839673"/>
              <a:gd name="connsiteY8" fmla="*/ 1701404 h 1701404"/>
              <a:gd name="connsiteX0" fmla="*/ 13514 w 665218"/>
              <a:gd name="connsiteY0" fmla="*/ 0 h 1682956"/>
              <a:gd name="connsiteX1" fmla="*/ 65443 w 665218"/>
              <a:gd name="connsiteY1" fmla="*/ 198420 h 1682956"/>
              <a:gd name="connsiteX2" fmla="*/ 10702 w 665218"/>
              <a:gd name="connsiteY2" fmla="*/ 545853 h 1682956"/>
              <a:gd name="connsiteX3" fmla="*/ 327704 w 665218"/>
              <a:gd name="connsiteY3" fmla="*/ 1085202 h 1682956"/>
              <a:gd name="connsiteX4" fmla="*/ 288979 w 665218"/>
              <a:gd name="connsiteY4" fmla="*/ 1471544 h 1682956"/>
              <a:gd name="connsiteX5" fmla="*/ 332467 w 665218"/>
              <a:gd name="connsiteY5" fmla="*/ 1607935 h 1682956"/>
              <a:gd name="connsiteX6" fmla="*/ 399770 w 665218"/>
              <a:gd name="connsiteY6" fmla="*/ 1674590 h 1682956"/>
              <a:gd name="connsiteX7" fmla="*/ 665218 w 665218"/>
              <a:gd name="connsiteY7" fmla="*/ 1682956 h 1682956"/>
              <a:gd name="connsiteX0" fmla="*/ 13514 w 399770"/>
              <a:gd name="connsiteY0" fmla="*/ 0 h 1674590"/>
              <a:gd name="connsiteX1" fmla="*/ 65443 w 399770"/>
              <a:gd name="connsiteY1" fmla="*/ 198420 h 1674590"/>
              <a:gd name="connsiteX2" fmla="*/ 10702 w 399770"/>
              <a:gd name="connsiteY2" fmla="*/ 545853 h 1674590"/>
              <a:gd name="connsiteX3" fmla="*/ 327704 w 399770"/>
              <a:gd name="connsiteY3" fmla="*/ 1085202 h 1674590"/>
              <a:gd name="connsiteX4" fmla="*/ 288979 w 399770"/>
              <a:gd name="connsiteY4" fmla="*/ 1471544 h 1674590"/>
              <a:gd name="connsiteX5" fmla="*/ 332467 w 399770"/>
              <a:gd name="connsiteY5" fmla="*/ 1607935 h 1674590"/>
              <a:gd name="connsiteX6" fmla="*/ 399770 w 399770"/>
              <a:gd name="connsiteY6" fmla="*/ 1674590 h 1674590"/>
              <a:gd name="connsiteX0" fmla="*/ 13514 w 341452"/>
              <a:gd name="connsiteY0" fmla="*/ 0 h 1607935"/>
              <a:gd name="connsiteX1" fmla="*/ 65443 w 341452"/>
              <a:gd name="connsiteY1" fmla="*/ 198420 h 1607935"/>
              <a:gd name="connsiteX2" fmla="*/ 10702 w 341452"/>
              <a:gd name="connsiteY2" fmla="*/ 545853 h 1607935"/>
              <a:gd name="connsiteX3" fmla="*/ 327704 w 341452"/>
              <a:gd name="connsiteY3" fmla="*/ 1085202 h 1607935"/>
              <a:gd name="connsiteX4" fmla="*/ 288979 w 341452"/>
              <a:gd name="connsiteY4" fmla="*/ 1471544 h 1607935"/>
              <a:gd name="connsiteX5" fmla="*/ 332467 w 341452"/>
              <a:gd name="connsiteY5" fmla="*/ 1607935 h 1607935"/>
              <a:gd name="connsiteX0" fmla="*/ 13514 w 341452"/>
              <a:gd name="connsiteY0" fmla="*/ 0 h 1471544"/>
              <a:gd name="connsiteX1" fmla="*/ 65443 w 341452"/>
              <a:gd name="connsiteY1" fmla="*/ 198420 h 1471544"/>
              <a:gd name="connsiteX2" fmla="*/ 10702 w 341452"/>
              <a:gd name="connsiteY2" fmla="*/ 545853 h 1471544"/>
              <a:gd name="connsiteX3" fmla="*/ 327704 w 341452"/>
              <a:gd name="connsiteY3" fmla="*/ 1085202 h 1471544"/>
              <a:gd name="connsiteX4" fmla="*/ 288979 w 341452"/>
              <a:gd name="connsiteY4" fmla="*/ 1471544 h 1471544"/>
              <a:gd name="connsiteX0" fmla="*/ 13514 w 327704"/>
              <a:gd name="connsiteY0" fmla="*/ 0 h 1085202"/>
              <a:gd name="connsiteX1" fmla="*/ 65443 w 327704"/>
              <a:gd name="connsiteY1" fmla="*/ 198420 h 1085202"/>
              <a:gd name="connsiteX2" fmla="*/ 10702 w 327704"/>
              <a:gd name="connsiteY2" fmla="*/ 545853 h 1085202"/>
              <a:gd name="connsiteX3" fmla="*/ 327704 w 327704"/>
              <a:gd name="connsiteY3" fmla="*/ 1085202 h 1085202"/>
              <a:gd name="connsiteX0" fmla="*/ 13514 w 344364"/>
              <a:gd name="connsiteY0" fmla="*/ 0 h 1142314"/>
              <a:gd name="connsiteX1" fmla="*/ 65443 w 344364"/>
              <a:gd name="connsiteY1" fmla="*/ 198420 h 1142314"/>
              <a:gd name="connsiteX2" fmla="*/ 10702 w 344364"/>
              <a:gd name="connsiteY2" fmla="*/ 545853 h 1142314"/>
              <a:gd name="connsiteX3" fmla="*/ 344364 w 344364"/>
              <a:gd name="connsiteY3" fmla="*/ 1142314 h 1142314"/>
              <a:gd name="connsiteX0" fmla="*/ 13514 w 344364"/>
              <a:gd name="connsiteY0" fmla="*/ 0 h 1142314"/>
              <a:gd name="connsiteX1" fmla="*/ 65443 w 344364"/>
              <a:gd name="connsiteY1" fmla="*/ 198420 h 1142314"/>
              <a:gd name="connsiteX2" fmla="*/ 10702 w 344364"/>
              <a:gd name="connsiteY2" fmla="*/ 545853 h 1142314"/>
              <a:gd name="connsiteX3" fmla="*/ 344364 w 344364"/>
              <a:gd name="connsiteY3" fmla="*/ 1142314 h 1142314"/>
              <a:gd name="connsiteX0" fmla="*/ 13514 w 334844"/>
              <a:gd name="connsiteY0" fmla="*/ 0 h 1178009"/>
              <a:gd name="connsiteX1" fmla="*/ 65443 w 334844"/>
              <a:gd name="connsiteY1" fmla="*/ 198420 h 1178009"/>
              <a:gd name="connsiteX2" fmla="*/ 10702 w 334844"/>
              <a:gd name="connsiteY2" fmla="*/ 545853 h 1178009"/>
              <a:gd name="connsiteX3" fmla="*/ 334844 w 334844"/>
              <a:gd name="connsiteY3" fmla="*/ 1178009 h 1178009"/>
              <a:gd name="connsiteX0" fmla="*/ 13514 w 336298"/>
              <a:gd name="connsiteY0" fmla="*/ 0 h 1178009"/>
              <a:gd name="connsiteX1" fmla="*/ 65443 w 336298"/>
              <a:gd name="connsiteY1" fmla="*/ 198420 h 1178009"/>
              <a:gd name="connsiteX2" fmla="*/ 10702 w 336298"/>
              <a:gd name="connsiteY2" fmla="*/ 545853 h 1178009"/>
              <a:gd name="connsiteX3" fmla="*/ 334844 w 336298"/>
              <a:gd name="connsiteY3" fmla="*/ 1178009 h 1178009"/>
              <a:gd name="connsiteX0" fmla="*/ 13514 w 335615"/>
              <a:gd name="connsiteY0" fmla="*/ 0 h 1178009"/>
              <a:gd name="connsiteX1" fmla="*/ 65443 w 335615"/>
              <a:gd name="connsiteY1" fmla="*/ 198420 h 1178009"/>
              <a:gd name="connsiteX2" fmla="*/ 10702 w 335615"/>
              <a:gd name="connsiteY2" fmla="*/ 545853 h 1178009"/>
              <a:gd name="connsiteX3" fmla="*/ 334844 w 335615"/>
              <a:gd name="connsiteY3" fmla="*/ 1178009 h 1178009"/>
              <a:gd name="connsiteX0" fmla="*/ 0 w 367321"/>
              <a:gd name="connsiteY0" fmla="*/ 0 h 1256538"/>
              <a:gd name="connsiteX1" fmla="*/ 97149 w 367321"/>
              <a:gd name="connsiteY1" fmla="*/ 276949 h 1256538"/>
              <a:gd name="connsiteX2" fmla="*/ 42408 w 367321"/>
              <a:gd name="connsiteY2" fmla="*/ 624382 h 1256538"/>
              <a:gd name="connsiteX3" fmla="*/ 366550 w 367321"/>
              <a:gd name="connsiteY3" fmla="*/ 1256538 h 1256538"/>
              <a:gd name="connsiteX0" fmla="*/ 0 w 367321"/>
              <a:gd name="connsiteY0" fmla="*/ 0 h 1256538"/>
              <a:gd name="connsiteX1" fmla="*/ 97149 w 367321"/>
              <a:gd name="connsiteY1" fmla="*/ 276949 h 1256538"/>
              <a:gd name="connsiteX2" fmla="*/ 42408 w 367321"/>
              <a:gd name="connsiteY2" fmla="*/ 624382 h 1256538"/>
              <a:gd name="connsiteX3" fmla="*/ 366550 w 367321"/>
              <a:gd name="connsiteY3" fmla="*/ 1256538 h 1256538"/>
              <a:gd name="connsiteX0" fmla="*/ 0 w 379221"/>
              <a:gd name="connsiteY0" fmla="*/ 0 h 1270817"/>
              <a:gd name="connsiteX1" fmla="*/ 109049 w 379221"/>
              <a:gd name="connsiteY1" fmla="*/ 291228 h 1270817"/>
              <a:gd name="connsiteX2" fmla="*/ 54308 w 379221"/>
              <a:gd name="connsiteY2" fmla="*/ 638661 h 1270817"/>
              <a:gd name="connsiteX3" fmla="*/ 378450 w 379221"/>
              <a:gd name="connsiteY3" fmla="*/ 1270817 h 1270817"/>
              <a:gd name="connsiteX0" fmla="*/ 0 w 379221"/>
              <a:gd name="connsiteY0" fmla="*/ 0 h 1270817"/>
              <a:gd name="connsiteX1" fmla="*/ 109049 w 379221"/>
              <a:gd name="connsiteY1" fmla="*/ 291228 h 1270817"/>
              <a:gd name="connsiteX2" fmla="*/ 54308 w 379221"/>
              <a:gd name="connsiteY2" fmla="*/ 638661 h 1270817"/>
              <a:gd name="connsiteX3" fmla="*/ 378450 w 379221"/>
              <a:gd name="connsiteY3" fmla="*/ 1270817 h 1270817"/>
              <a:gd name="connsiteX0" fmla="*/ 0 w 355985"/>
              <a:gd name="connsiteY0" fmla="*/ 0 h 1286305"/>
              <a:gd name="connsiteX1" fmla="*/ 85813 w 355985"/>
              <a:gd name="connsiteY1" fmla="*/ 306716 h 1286305"/>
              <a:gd name="connsiteX2" fmla="*/ 31072 w 355985"/>
              <a:gd name="connsiteY2" fmla="*/ 654149 h 1286305"/>
              <a:gd name="connsiteX3" fmla="*/ 355214 w 355985"/>
              <a:gd name="connsiteY3" fmla="*/ 1286305 h 1286305"/>
              <a:gd name="connsiteX0" fmla="*/ 0 w 355985"/>
              <a:gd name="connsiteY0" fmla="*/ 0 h 1286305"/>
              <a:gd name="connsiteX1" fmla="*/ 85813 w 355985"/>
              <a:gd name="connsiteY1" fmla="*/ 306716 h 1286305"/>
              <a:gd name="connsiteX2" fmla="*/ 31072 w 355985"/>
              <a:gd name="connsiteY2" fmla="*/ 654149 h 1286305"/>
              <a:gd name="connsiteX3" fmla="*/ 355214 w 355985"/>
              <a:gd name="connsiteY3" fmla="*/ 1286305 h 1286305"/>
              <a:gd name="connsiteX0" fmla="*/ 0 w 356550"/>
              <a:gd name="connsiteY0" fmla="*/ 0 h 1286305"/>
              <a:gd name="connsiteX1" fmla="*/ 85813 w 356550"/>
              <a:gd name="connsiteY1" fmla="*/ 306716 h 1286305"/>
              <a:gd name="connsiteX2" fmla="*/ 162738 w 356550"/>
              <a:gd name="connsiteY2" fmla="*/ 592197 h 1286305"/>
              <a:gd name="connsiteX3" fmla="*/ 355214 w 356550"/>
              <a:gd name="connsiteY3" fmla="*/ 1286305 h 1286305"/>
              <a:gd name="connsiteX0" fmla="*/ 0 w 487650"/>
              <a:gd name="connsiteY0" fmla="*/ 0 h 629830"/>
              <a:gd name="connsiteX1" fmla="*/ 85813 w 487650"/>
              <a:gd name="connsiteY1" fmla="*/ 306716 h 629830"/>
              <a:gd name="connsiteX2" fmla="*/ 162738 w 487650"/>
              <a:gd name="connsiteY2" fmla="*/ 592197 h 629830"/>
              <a:gd name="connsiteX3" fmla="*/ 486879 w 487650"/>
              <a:gd name="connsiteY3" fmla="*/ 612573 h 629830"/>
              <a:gd name="connsiteX0" fmla="*/ 0 w 503105"/>
              <a:gd name="connsiteY0" fmla="*/ 0 h 1294049"/>
              <a:gd name="connsiteX1" fmla="*/ 85813 w 503105"/>
              <a:gd name="connsiteY1" fmla="*/ 306716 h 1294049"/>
              <a:gd name="connsiteX2" fmla="*/ 162738 w 503105"/>
              <a:gd name="connsiteY2" fmla="*/ 592197 h 1294049"/>
              <a:gd name="connsiteX3" fmla="*/ 502370 w 503105"/>
              <a:gd name="connsiteY3" fmla="*/ 1294049 h 1294049"/>
              <a:gd name="connsiteX0" fmla="*/ 0 w 502370"/>
              <a:gd name="connsiteY0" fmla="*/ 0 h 1294411"/>
              <a:gd name="connsiteX1" fmla="*/ 85813 w 502370"/>
              <a:gd name="connsiteY1" fmla="*/ 306716 h 1294411"/>
              <a:gd name="connsiteX2" fmla="*/ 162738 w 502370"/>
              <a:gd name="connsiteY2" fmla="*/ 592197 h 1294411"/>
              <a:gd name="connsiteX3" fmla="*/ 502370 w 502370"/>
              <a:gd name="connsiteY3" fmla="*/ 1294049 h 1294411"/>
              <a:gd name="connsiteX0" fmla="*/ 0 w 502370"/>
              <a:gd name="connsiteY0" fmla="*/ 0 h 1294049"/>
              <a:gd name="connsiteX1" fmla="*/ 85813 w 502370"/>
              <a:gd name="connsiteY1" fmla="*/ 306716 h 1294049"/>
              <a:gd name="connsiteX2" fmla="*/ 162738 w 502370"/>
              <a:gd name="connsiteY2" fmla="*/ 592197 h 1294049"/>
              <a:gd name="connsiteX3" fmla="*/ 360077 w 502370"/>
              <a:gd name="connsiteY3" fmla="*/ 1169192 h 1294049"/>
              <a:gd name="connsiteX4" fmla="*/ 502370 w 502370"/>
              <a:gd name="connsiteY4" fmla="*/ 1294049 h 1294049"/>
              <a:gd name="connsiteX0" fmla="*/ 0 w 502370"/>
              <a:gd name="connsiteY0" fmla="*/ 0 h 1294049"/>
              <a:gd name="connsiteX1" fmla="*/ 85813 w 502370"/>
              <a:gd name="connsiteY1" fmla="*/ 306716 h 1294049"/>
              <a:gd name="connsiteX2" fmla="*/ 162738 w 502370"/>
              <a:gd name="connsiteY2" fmla="*/ 592197 h 1294049"/>
              <a:gd name="connsiteX3" fmla="*/ 344586 w 502370"/>
              <a:gd name="connsiteY3" fmla="*/ 1200168 h 1294049"/>
              <a:gd name="connsiteX4" fmla="*/ 502370 w 502370"/>
              <a:gd name="connsiteY4" fmla="*/ 1294049 h 1294049"/>
              <a:gd name="connsiteX0" fmla="*/ 0 w 502370"/>
              <a:gd name="connsiteY0" fmla="*/ 0 h 1294049"/>
              <a:gd name="connsiteX1" fmla="*/ 85813 w 502370"/>
              <a:gd name="connsiteY1" fmla="*/ 306716 h 1294049"/>
              <a:gd name="connsiteX2" fmla="*/ 162738 w 502370"/>
              <a:gd name="connsiteY2" fmla="*/ 592197 h 1294049"/>
              <a:gd name="connsiteX3" fmla="*/ 274881 w 502370"/>
              <a:gd name="connsiteY3" fmla="*/ 1022054 h 1294049"/>
              <a:gd name="connsiteX4" fmla="*/ 344586 w 502370"/>
              <a:gd name="connsiteY4" fmla="*/ 1200168 h 1294049"/>
              <a:gd name="connsiteX5" fmla="*/ 502370 w 502370"/>
              <a:gd name="connsiteY5" fmla="*/ 1294049 h 1294049"/>
              <a:gd name="connsiteX0" fmla="*/ 0 w 502370"/>
              <a:gd name="connsiteY0" fmla="*/ 0 h 1294049"/>
              <a:gd name="connsiteX1" fmla="*/ 85813 w 502370"/>
              <a:gd name="connsiteY1" fmla="*/ 306716 h 1294049"/>
              <a:gd name="connsiteX2" fmla="*/ 162738 w 502370"/>
              <a:gd name="connsiteY2" fmla="*/ 592197 h 1294049"/>
              <a:gd name="connsiteX3" fmla="*/ 422037 w 502370"/>
              <a:gd name="connsiteY3" fmla="*/ 998823 h 1294049"/>
              <a:gd name="connsiteX4" fmla="*/ 344586 w 502370"/>
              <a:gd name="connsiteY4" fmla="*/ 1200168 h 1294049"/>
              <a:gd name="connsiteX5" fmla="*/ 502370 w 502370"/>
              <a:gd name="connsiteY5" fmla="*/ 1294049 h 1294049"/>
              <a:gd name="connsiteX0" fmla="*/ 0 w 502370"/>
              <a:gd name="connsiteY0" fmla="*/ 0 h 1294049"/>
              <a:gd name="connsiteX1" fmla="*/ 85813 w 502370"/>
              <a:gd name="connsiteY1" fmla="*/ 306716 h 1294049"/>
              <a:gd name="connsiteX2" fmla="*/ 162738 w 502370"/>
              <a:gd name="connsiteY2" fmla="*/ 592197 h 1294049"/>
              <a:gd name="connsiteX3" fmla="*/ 422037 w 502370"/>
              <a:gd name="connsiteY3" fmla="*/ 998823 h 1294049"/>
              <a:gd name="connsiteX4" fmla="*/ 344586 w 502370"/>
              <a:gd name="connsiteY4" fmla="*/ 1200168 h 1294049"/>
              <a:gd name="connsiteX5" fmla="*/ 502370 w 502370"/>
              <a:gd name="connsiteY5" fmla="*/ 1294049 h 1294049"/>
              <a:gd name="connsiteX0" fmla="*/ 0 w 497610"/>
              <a:gd name="connsiteY0" fmla="*/ 0 h 1315466"/>
              <a:gd name="connsiteX1" fmla="*/ 81053 w 497610"/>
              <a:gd name="connsiteY1" fmla="*/ 328133 h 1315466"/>
              <a:gd name="connsiteX2" fmla="*/ 157978 w 497610"/>
              <a:gd name="connsiteY2" fmla="*/ 613614 h 1315466"/>
              <a:gd name="connsiteX3" fmla="*/ 417277 w 497610"/>
              <a:gd name="connsiteY3" fmla="*/ 1020240 h 1315466"/>
              <a:gd name="connsiteX4" fmla="*/ 339826 w 497610"/>
              <a:gd name="connsiteY4" fmla="*/ 1221585 h 1315466"/>
              <a:gd name="connsiteX5" fmla="*/ 497610 w 497610"/>
              <a:gd name="connsiteY5" fmla="*/ 1315466 h 1315466"/>
              <a:gd name="connsiteX0" fmla="*/ 3154 w 500764"/>
              <a:gd name="connsiteY0" fmla="*/ 0 h 1315466"/>
              <a:gd name="connsiteX1" fmla="*/ 5911 w 500764"/>
              <a:gd name="connsiteY1" fmla="*/ 143831 h 1315466"/>
              <a:gd name="connsiteX2" fmla="*/ 84207 w 500764"/>
              <a:gd name="connsiteY2" fmla="*/ 328133 h 1315466"/>
              <a:gd name="connsiteX3" fmla="*/ 161132 w 500764"/>
              <a:gd name="connsiteY3" fmla="*/ 613614 h 1315466"/>
              <a:gd name="connsiteX4" fmla="*/ 420431 w 500764"/>
              <a:gd name="connsiteY4" fmla="*/ 1020240 h 1315466"/>
              <a:gd name="connsiteX5" fmla="*/ 342980 w 500764"/>
              <a:gd name="connsiteY5" fmla="*/ 1221585 h 1315466"/>
              <a:gd name="connsiteX6" fmla="*/ 500764 w 500764"/>
              <a:gd name="connsiteY6" fmla="*/ 1315466 h 1315466"/>
              <a:gd name="connsiteX0" fmla="*/ 3154 w 500764"/>
              <a:gd name="connsiteY0" fmla="*/ 0 h 1315466"/>
              <a:gd name="connsiteX1" fmla="*/ 5911 w 500764"/>
              <a:gd name="connsiteY1" fmla="*/ 143831 h 1315466"/>
              <a:gd name="connsiteX2" fmla="*/ 15431 w 500764"/>
              <a:gd name="connsiteY2" fmla="*/ 158110 h 1315466"/>
              <a:gd name="connsiteX3" fmla="*/ 84207 w 500764"/>
              <a:gd name="connsiteY3" fmla="*/ 328133 h 1315466"/>
              <a:gd name="connsiteX4" fmla="*/ 161132 w 500764"/>
              <a:gd name="connsiteY4" fmla="*/ 613614 h 1315466"/>
              <a:gd name="connsiteX5" fmla="*/ 420431 w 500764"/>
              <a:gd name="connsiteY5" fmla="*/ 1020240 h 1315466"/>
              <a:gd name="connsiteX6" fmla="*/ 342980 w 500764"/>
              <a:gd name="connsiteY6" fmla="*/ 1221585 h 1315466"/>
              <a:gd name="connsiteX7" fmla="*/ 500764 w 500764"/>
              <a:gd name="connsiteY7" fmla="*/ 1315466 h 1315466"/>
              <a:gd name="connsiteX0" fmla="*/ 3154 w 500764"/>
              <a:gd name="connsiteY0" fmla="*/ 0 h 1315466"/>
              <a:gd name="connsiteX1" fmla="*/ 5911 w 500764"/>
              <a:gd name="connsiteY1" fmla="*/ 143831 h 1315466"/>
              <a:gd name="connsiteX2" fmla="*/ 15431 w 500764"/>
              <a:gd name="connsiteY2" fmla="*/ 158110 h 1315466"/>
              <a:gd name="connsiteX3" fmla="*/ 108007 w 500764"/>
              <a:gd name="connsiteY3" fmla="*/ 330512 h 1315466"/>
              <a:gd name="connsiteX4" fmla="*/ 161132 w 500764"/>
              <a:gd name="connsiteY4" fmla="*/ 613614 h 1315466"/>
              <a:gd name="connsiteX5" fmla="*/ 420431 w 500764"/>
              <a:gd name="connsiteY5" fmla="*/ 1020240 h 1315466"/>
              <a:gd name="connsiteX6" fmla="*/ 342980 w 500764"/>
              <a:gd name="connsiteY6" fmla="*/ 1221585 h 1315466"/>
              <a:gd name="connsiteX7" fmla="*/ 500764 w 500764"/>
              <a:gd name="connsiteY7" fmla="*/ 1315466 h 1315466"/>
              <a:gd name="connsiteX0" fmla="*/ 3154 w 510284"/>
              <a:gd name="connsiteY0" fmla="*/ 0 h 1313087"/>
              <a:gd name="connsiteX1" fmla="*/ 5911 w 510284"/>
              <a:gd name="connsiteY1" fmla="*/ 143831 h 1313087"/>
              <a:gd name="connsiteX2" fmla="*/ 15431 w 510284"/>
              <a:gd name="connsiteY2" fmla="*/ 158110 h 1313087"/>
              <a:gd name="connsiteX3" fmla="*/ 108007 w 510284"/>
              <a:gd name="connsiteY3" fmla="*/ 330512 h 1313087"/>
              <a:gd name="connsiteX4" fmla="*/ 161132 w 510284"/>
              <a:gd name="connsiteY4" fmla="*/ 613614 h 1313087"/>
              <a:gd name="connsiteX5" fmla="*/ 420431 w 510284"/>
              <a:gd name="connsiteY5" fmla="*/ 1020240 h 1313087"/>
              <a:gd name="connsiteX6" fmla="*/ 342980 w 510284"/>
              <a:gd name="connsiteY6" fmla="*/ 1221585 h 1313087"/>
              <a:gd name="connsiteX7" fmla="*/ 510284 w 510284"/>
              <a:gd name="connsiteY7" fmla="*/ 1313087 h 1313087"/>
              <a:gd name="connsiteX0" fmla="*/ 3154 w 510284"/>
              <a:gd name="connsiteY0" fmla="*/ 0 h 1313087"/>
              <a:gd name="connsiteX1" fmla="*/ 5911 w 510284"/>
              <a:gd name="connsiteY1" fmla="*/ 143831 h 1313087"/>
              <a:gd name="connsiteX2" fmla="*/ 15431 w 510284"/>
              <a:gd name="connsiteY2" fmla="*/ 158110 h 1313087"/>
              <a:gd name="connsiteX3" fmla="*/ 108007 w 510284"/>
              <a:gd name="connsiteY3" fmla="*/ 330512 h 1313087"/>
              <a:gd name="connsiteX4" fmla="*/ 161132 w 510284"/>
              <a:gd name="connsiteY4" fmla="*/ 613614 h 1313087"/>
              <a:gd name="connsiteX5" fmla="*/ 420431 w 510284"/>
              <a:gd name="connsiteY5" fmla="*/ 1020240 h 1313087"/>
              <a:gd name="connsiteX6" fmla="*/ 342980 w 510284"/>
              <a:gd name="connsiteY6" fmla="*/ 1221585 h 1313087"/>
              <a:gd name="connsiteX7" fmla="*/ 510284 w 510284"/>
              <a:gd name="connsiteY7" fmla="*/ 1313087 h 1313087"/>
              <a:gd name="connsiteX0" fmla="*/ 3154 w 510284"/>
              <a:gd name="connsiteY0" fmla="*/ 0 h 1313087"/>
              <a:gd name="connsiteX1" fmla="*/ 5911 w 510284"/>
              <a:gd name="connsiteY1" fmla="*/ 143831 h 1313087"/>
              <a:gd name="connsiteX2" fmla="*/ 15431 w 510284"/>
              <a:gd name="connsiteY2" fmla="*/ 158110 h 1313087"/>
              <a:gd name="connsiteX3" fmla="*/ 108007 w 510284"/>
              <a:gd name="connsiteY3" fmla="*/ 330512 h 1313087"/>
              <a:gd name="connsiteX4" fmla="*/ 161132 w 510284"/>
              <a:gd name="connsiteY4" fmla="*/ 613614 h 1313087"/>
              <a:gd name="connsiteX5" fmla="*/ 420431 w 510284"/>
              <a:gd name="connsiteY5" fmla="*/ 1020240 h 1313087"/>
              <a:gd name="connsiteX6" fmla="*/ 342980 w 510284"/>
              <a:gd name="connsiteY6" fmla="*/ 1221585 h 1313087"/>
              <a:gd name="connsiteX7" fmla="*/ 510284 w 510284"/>
              <a:gd name="connsiteY7" fmla="*/ 1313087 h 1313087"/>
              <a:gd name="connsiteX0" fmla="*/ 3154 w 510284"/>
              <a:gd name="connsiteY0" fmla="*/ 0 h 1313087"/>
              <a:gd name="connsiteX1" fmla="*/ 5911 w 510284"/>
              <a:gd name="connsiteY1" fmla="*/ 143831 h 1313087"/>
              <a:gd name="connsiteX2" fmla="*/ 15431 w 510284"/>
              <a:gd name="connsiteY2" fmla="*/ 158110 h 1313087"/>
              <a:gd name="connsiteX3" fmla="*/ 108007 w 510284"/>
              <a:gd name="connsiteY3" fmla="*/ 330512 h 1313087"/>
              <a:gd name="connsiteX4" fmla="*/ 161132 w 510284"/>
              <a:gd name="connsiteY4" fmla="*/ 613614 h 1313087"/>
              <a:gd name="connsiteX5" fmla="*/ 420431 w 510284"/>
              <a:gd name="connsiteY5" fmla="*/ 1020240 h 1313087"/>
              <a:gd name="connsiteX6" fmla="*/ 510284 w 510284"/>
              <a:gd name="connsiteY6" fmla="*/ 1313087 h 1313087"/>
              <a:gd name="connsiteX0" fmla="*/ 3154 w 510284"/>
              <a:gd name="connsiteY0" fmla="*/ 0 h 1313087"/>
              <a:gd name="connsiteX1" fmla="*/ 5911 w 510284"/>
              <a:gd name="connsiteY1" fmla="*/ 143831 h 1313087"/>
              <a:gd name="connsiteX2" fmla="*/ 108007 w 510284"/>
              <a:gd name="connsiteY2" fmla="*/ 330512 h 1313087"/>
              <a:gd name="connsiteX3" fmla="*/ 161132 w 510284"/>
              <a:gd name="connsiteY3" fmla="*/ 613614 h 1313087"/>
              <a:gd name="connsiteX4" fmla="*/ 420431 w 510284"/>
              <a:gd name="connsiteY4" fmla="*/ 1020240 h 1313087"/>
              <a:gd name="connsiteX5" fmla="*/ 510284 w 510284"/>
              <a:gd name="connsiteY5" fmla="*/ 1313087 h 1313087"/>
              <a:gd name="connsiteX0" fmla="*/ 0 w 507130"/>
              <a:gd name="connsiteY0" fmla="*/ 0 h 1313087"/>
              <a:gd name="connsiteX1" fmla="*/ 126516 w 507130"/>
              <a:gd name="connsiteY1" fmla="*/ 146211 h 1313087"/>
              <a:gd name="connsiteX2" fmla="*/ 104853 w 507130"/>
              <a:gd name="connsiteY2" fmla="*/ 330512 h 1313087"/>
              <a:gd name="connsiteX3" fmla="*/ 157978 w 507130"/>
              <a:gd name="connsiteY3" fmla="*/ 613614 h 1313087"/>
              <a:gd name="connsiteX4" fmla="*/ 417277 w 507130"/>
              <a:gd name="connsiteY4" fmla="*/ 1020240 h 1313087"/>
              <a:gd name="connsiteX5" fmla="*/ 507130 w 507130"/>
              <a:gd name="connsiteY5" fmla="*/ 1313087 h 1313087"/>
              <a:gd name="connsiteX0" fmla="*/ 0 w 461910"/>
              <a:gd name="connsiteY0" fmla="*/ 0 h 1334504"/>
              <a:gd name="connsiteX1" fmla="*/ 81296 w 461910"/>
              <a:gd name="connsiteY1" fmla="*/ 167628 h 1334504"/>
              <a:gd name="connsiteX2" fmla="*/ 59633 w 461910"/>
              <a:gd name="connsiteY2" fmla="*/ 351929 h 1334504"/>
              <a:gd name="connsiteX3" fmla="*/ 112758 w 461910"/>
              <a:gd name="connsiteY3" fmla="*/ 635031 h 1334504"/>
              <a:gd name="connsiteX4" fmla="*/ 372057 w 461910"/>
              <a:gd name="connsiteY4" fmla="*/ 1041657 h 1334504"/>
              <a:gd name="connsiteX5" fmla="*/ 461910 w 461910"/>
              <a:gd name="connsiteY5" fmla="*/ 1334504 h 1334504"/>
              <a:gd name="connsiteX0" fmla="*/ 0 w 461910"/>
              <a:gd name="connsiteY0" fmla="*/ 0 h 1334504"/>
              <a:gd name="connsiteX1" fmla="*/ 81296 w 461910"/>
              <a:gd name="connsiteY1" fmla="*/ 167628 h 1334504"/>
              <a:gd name="connsiteX2" fmla="*/ 116753 w 461910"/>
              <a:gd name="connsiteY2" fmla="*/ 370967 h 1334504"/>
              <a:gd name="connsiteX3" fmla="*/ 112758 w 461910"/>
              <a:gd name="connsiteY3" fmla="*/ 635031 h 1334504"/>
              <a:gd name="connsiteX4" fmla="*/ 372057 w 461910"/>
              <a:gd name="connsiteY4" fmla="*/ 1041657 h 1334504"/>
              <a:gd name="connsiteX5" fmla="*/ 461910 w 461910"/>
              <a:gd name="connsiteY5" fmla="*/ 1334504 h 1334504"/>
              <a:gd name="connsiteX0" fmla="*/ 0 w 461910"/>
              <a:gd name="connsiteY0" fmla="*/ 0 h 1334504"/>
              <a:gd name="connsiteX1" fmla="*/ 81296 w 461910"/>
              <a:gd name="connsiteY1" fmla="*/ 167628 h 1334504"/>
              <a:gd name="connsiteX2" fmla="*/ 116753 w 461910"/>
              <a:gd name="connsiteY2" fmla="*/ 370967 h 1334504"/>
              <a:gd name="connsiteX3" fmla="*/ 102714 w 461910"/>
              <a:gd name="connsiteY3" fmla="*/ 474577 h 1334504"/>
              <a:gd name="connsiteX4" fmla="*/ 112758 w 461910"/>
              <a:gd name="connsiteY4" fmla="*/ 635031 h 1334504"/>
              <a:gd name="connsiteX5" fmla="*/ 372057 w 461910"/>
              <a:gd name="connsiteY5" fmla="*/ 1041657 h 1334504"/>
              <a:gd name="connsiteX6" fmla="*/ 461910 w 461910"/>
              <a:gd name="connsiteY6" fmla="*/ 1334504 h 1334504"/>
              <a:gd name="connsiteX0" fmla="*/ 0 w 461910"/>
              <a:gd name="connsiteY0" fmla="*/ 0 h 1334504"/>
              <a:gd name="connsiteX1" fmla="*/ 81296 w 461910"/>
              <a:gd name="connsiteY1" fmla="*/ 167628 h 1334504"/>
              <a:gd name="connsiteX2" fmla="*/ 116753 w 461910"/>
              <a:gd name="connsiteY2" fmla="*/ 370967 h 1334504"/>
              <a:gd name="connsiteX3" fmla="*/ 119374 w 461910"/>
              <a:gd name="connsiteY3" fmla="*/ 481717 h 1334504"/>
              <a:gd name="connsiteX4" fmla="*/ 112758 w 461910"/>
              <a:gd name="connsiteY4" fmla="*/ 635031 h 1334504"/>
              <a:gd name="connsiteX5" fmla="*/ 372057 w 461910"/>
              <a:gd name="connsiteY5" fmla="*/ 1041657 h 1334504"/>
              <a:gd name="connsiteX6" fmla="*/ 461910 w 461910"/>
              <a:gd name="connsiteY6" fmla="*/ 1334504 h 1334504"/>
              <a:gd name="connsiteX0" fmla="*/ 0 w 461910"/>
              <a:gd name="connsiteY0" fmla="*/ 0 h 1334504"/>
              <a:gd name="connsiteX1" fmla="*/ 81296 w 461910"/>
              <a:gd name="connsiteY1" fmla="*/ 167628 h 1334504"/>
              <a:gd name="connsiteX2" fmla="*/ 116753 w 461910"/>
              <a:gd name="connsiteY2" fmla="*/ 370967 h 1334504"/>
              <a:gd name="connsiteX3" fmla="*/ 119374 w 461910"/>
              <a:gd name="connsiteY3" fmla="*/ 481717 h 1334504"/>
              <a:gd name="connsiteX4" fmla="*/ 112758 w 461910"/>
              <a:gd name="connsiteY4" fmla="*/ 635031 h 1334504"/>
              <a:gd name="connsiteX5" fmla="*/ 322076 w 461910"/>
              <a:gd name="connsiteY5" fmla="*/ 1046417 h 1334504"/>
              <a:gd name="connsiteX6" fmla="*/ 461910 w 461910"/>
              <a:gd name="connsiteY6" fmla="*/ 1334504 h 1334504"/>
              <a:gd name="connsiteX0" fmla="*/ 0 w 461910"/>
              <a:gd name="connsiteY0" fmla="*/ 0 h 1334504"/>
              <a:gd name="connsiteX1" fmla="*/ 81296 w 461910"/>
              <a:gd name="connsiteY1" fmla="*/ 167628 h 1334504"/>
              <a:gd name="connsiteX2" fmla="*/ 116753 w 461910"/>
              <a:gd name="connsiteY2" fmla="*/ 370967 h 1334504"/>
              <a:gd name="connsiteX3" fmla="*/ 119374 w 461910"/>
              <a:gd name="connsiteY3" fmla="*/ 481717 h 1334504"/>
              <a:gd name="connsiteX4" fmla="*/ 112758 w 461910"/>
              <a:gd name="connsiteY4" fmla="*/ 635031 h 1334504"/>
              <a:gd name="connsiteX5" fmla="*/ 324457 w 461910"/>
              <a:gd name="connsiteY5" fmla="*/ 1025000 h 1334504"/>
              <a:gd name="connsiteX6" fmla="*/ 461910 w 461910"/>
              <a:gd name="connsiteY6" fmla="*/ 1334504 h 1334504"/>
              <a:gd name="connsiteX0" fmla="*/ 0 w 461910"/>
              <a:gd name="connsiteY0" fmla="*/ 0 h 1334504"/>
              <a:gd name="connsiteX1" fmla="*/ 81296 w 461910"/>
              <a:gd name="connsiteY1" fmla="*/ 167628 h 1334504"/>
              <a:gd name="connsiteX2" fmla="*/ 116753 w 461910"/>
              <a:gd name="connsiteY2" fmla="*/ 370967 h 1334504"/>
              <a:gd name="connsiteX3" fmla="*/ 119374 w 461910"/>
              <a:gd name="connsiteY3" fmla="*/ 481717 h 1334504"/>
              <a:gd name="connsiteX4" fmla="*/ 112758 w 461910"/>
              <a:gd name="connsiteY4" fmla="*/ 635031 h 1334504"/>
              <a:gd name="connsiteX5" fmla="*/ 324457 w 461910"/>
              <a:gd name="connsiteY5" fmla="*/ 1025000 h 1334504"/>
              <a:gd name="connsiteX6" fmla="*/ 461910 w 461910"/>
              <a:gd name="connsiteY6" fmla="*/ 1334504 h 1334504"/>
              <a:gd name="connsiteX0" fmla="*/ 0 w 354055"/>
              <a:gd name="connsiteY0" fmla="*/ 0 h 1322606"/>
              <a:gd name="connsiteX1" fmla="*/ 81296 w 354055"/>
              <a:gd name="connsiteY1" fmla="*/ 167628 h 1322606"/>
              <a:gd name="connsiteX2" fmla="*/ 116753 w 354055"/>
              <a:gd name="connsiteY2" fmla="*/ 370967 h 1322606"/>
              <a:gd name="connsiteX3" fmla="*/ 119374 w 354055"/>
              <a:gd name="connsiteY3" fmla="*/ 481717 h 1322606"/>
              <a:gd name="connsiteX4" fmla="*/ 112758 w 354055"/>
              <a:gd name="connsiteY4" fmla="*/ 635031 h 1322606"/>
              <a:gd name="connsiteX5" fmla="*/ 324457 w 354055"/>
              <a:gd name="connsiteY5" fmla="*/ 1025000 h 1322606"/>
              <a:gd name="connsiteX6" fmla="*/ 352430 w 354055"/>
              <a:gd name="connsiteY6" fmla="*/ 1322606 h 1322606"/>
              <a:gd name="connsiteX0" fmla="*/ 0 w 352430"/>
              <a:gd name="connsiteY0" fmla="*/ 0 h 1322606"/>
              <a:gd name="connsiteX1" fmla="*/ 81296 w 352430"/>
              <a:gd name="connsiteY1" fmla="*/ 167628 h 1322606"/>
              <a:gd name="connsiteX2" fmla="*/ 116753 w 352430"/>
              <a:gd name="connsiteY2" fmla="*/ 370967 h 1322606"/>
              <a:gd name="connsiteX3" fmla="*/ 119374 w 352430"/>
              <a:gd name="connsiteY3" fmla="*/ 481717 h 1322606"/>
              <a:gd name="connsiteX4" fmla="*/ 112758 w 352430"/>
              <a:gd name="connsiteY4" fmla="*/ 635031 h 1322606"/>
              <a:gd name="connsiteX5" fmla="*/ 303037 w 352430"/>
              <a:gd name="connsiteY5" fmla="*/ 1027379 h 1322606"/>
              <a:gd name="connsiteX6" fmla="*/ 352430 w 352430"/>
              <a:gd name="connsiteY6" fmla="*/ 1322606 h 1322606"/>
              <a:gd name="connsiteX0" fmla="*/ 0 w 352430"/>
              <a:gd name="connsiteY0" fmla="*/ 0 h 1322606"/>
              <a:gd name="connsiteX1" fmla="*/ 81296 w 352430"/>
              <a:gd name="connsiteY1" fmla="*/ 167628 h 1322606"/>
              <a:gd name="connsiteX2" fmla="*/ 116753 w 352430"/>
              <a:gd name="connsiteY2" fmla="*/ 370967 h 1322606"/>
              <a:gd name="connsiteX3" fmla="*/ 119374 w 352430"/>
              <a:gd name="connsiteY3" fmla="*/ 481717 h 1322606"/>
              <a:gd name="connsiteX4" fmla="*/ 112758 w 352430"/>
              <a:gd name="connsiteY4" fmla="*/ 635031 h 1322606"/>
              <a:gd name="connsiteX5" fmla="*/ 303037 w 352430"/>
              <a:gd name="connsiteY5" fmla="*/ 1027379 h 1322606"/>
              <a:gd name="connsiteX6" fmla="*/ 352430 w 352430"/>
              <a:gd name="connsiteY6" fmla="*/ 1322606 h 1322606"/>
              <a:gd name="connsiteX0" fmla="*/ 0 w 352430"/>
              <a:gd name="connsiteY0" fmla="*/ 0 h 1322606"/>
              <a:gd name="connsiteX1" fmla="*/ 81296 w 352430"/>
              <a:gd name="connsiteY1" fmla="*/ 167628 h 1322606"/>
              <a:gd name="connsiteX2" fmla="*/ 116753 w 352430"/>
              <a:gd name="connsiteY2" fmla="*/ 370967 h 1322606"/>
              <a:gd name="connsiteX3" fmla="*/ 119374 w 352430"/>
              <a:gd name="connsiteY3" fmla="*/ 481717 h 1322606"/>
              <a:gd name="connsiteX4" fmla="*/ 112758 w 352430"/>
              <a:gd name="connsiteY4" fmla="*/ 635031 h 1322606"/>
              <a:gd name="connsiteX5" fmla="*/ 291138 w 352430"/>
              <a:gd name="connsiteY5" fmla="*/ 1029759 h 1322606"/>
              <a:gd name="connsiteX6" fmla="*/ 352430 w 352430"/>
              <a:gd name="connsiteY6" fmla="*/ 1322606 h 1322606"/>
              <a:gd name="connsiteX0" fmla="*/ 0 w 352430"/>
              <a:gd name="connsiteY0" fmla="*/ 0 h 1322606"/>
              <a:gd name="connsiteX1" fmla="*/ 81296 w 352430"/>
              <a:gd name="connsiteY1" fmla="*/ 167628 h 1322606"/>
              <a:gd name="connsiteX2" fmla="*/ 116753 w 352430"/>
              <a:gd name="connsiteY2" fmla="*/ 370967 h 1322606"/>
              <a:gd name="connsiteX3" fmla="*/ 119374 w 352430"/>
              <a:gd name="connsiteY3" fmla="*/ 481717 h 1322606"/>
              <a:gd name="connsiteX4" fmla="*/ 98478 w 352430"/>
              <a:gd name="connsiteY4" fmla="*/ 637410 h 1322606"/>
              <a:gd name="connsiteX5" fmla="*/ 291138 w 352430"/>
              <a:gd name="connsiteY5" fmla="*/ 1029759 h 1322606"/>
              <a:gd name="connsiteX6" fmla="*/ 352430 w 352430"/>
              <a:gd name="connsiteY6" fmla="*/ 1322606 h 1322606"/>
              <a:gd name="connsiteX0" fmla="*/ 0 w 340530"/>
              <a:gd name="connsiteY0" fmla="*/ 0 h 1317846"/>
              <a:gd name="connsiteX1" fmla="*/ 81296 w 340530"/>
              <a:gd name="connsiteY1" fmla="*/ 167628 h 1317846"/>
              <a:gd name="connsiteX2" fmla="*/ 116753 w 340530"/>
              <a:gd name="connsiteY2" fmla="*/ 370967 h 1317846"/>
              <a:gd name="connsiteX3" fmla="*/ 119374 w 340530"/>
              <a:gd name="connsiteY3" fmla="*/ 481717 h 1317846"/>
              <a:gd name="connsiteX4" fmla="*/ 98478 w 340530"/>
              <a:gd name="connsiteY4" fmla="*/ 637410 h 1317846"/>
              <a:gd name="connsiteX5" fmla="*/ 291138 w 340530"/>
              <a:gd name="connsiteY5" fmla="*/ 1029759 h 1317846"/>
              <a:gd name="connsiteX6" fmla="*/ 340530 w 340530"/>
              <a:gd name="connsiteY6" fmla="*/ 1317846 h 1317846"/>
              <a:gd name="connsiteX0" fmla="*/ 0 w 319903"/>
              <a:gd name="connsiteY0" fmla="*/ 0 h 1305948"/>
              <a:gd name="connsiteX1" fmla="*/ 81296 w 319903"/>
              <a:gd name="connsiteY1" fmla="*/ 167628 h 1305948"/>
              <a:gd name="connsiteX2" fmla="*/ 116753 w 319903"/>
              <a:gd name="connsiteY2" fmla="*/ 370967 h 1305948"/>
              <a:gd name="connsiteX3" fmla="*/ 119374 w 319903"/>
              <a:gd name="connsiteY3" fmla="*/ 481717 h 1305948"/>
              <a:gd name="connsiteX4" fmla="*/ 98478 w 319903"/>
              <a:gd name="connsiteY4" fmla="*/ 637410 h 1305948"/>
              <a:gd name="connsiteX5" fmla="*/ 291138 w 319903"/>
              <a:gd name="connsiteY5" fmla="*/ 1029759 h 1305948"/>
              <a:gd name="connsiteX6" fmla="*/ 316731 w 319903"/>
              <a:gd name="connsiteY6" fmla="*/ 1305948 h 1305948"/>
              <a:gd name="connsiteX0" fmla="*/ 0 w 341323"/>
              <a:gd name="connsiteY0" fmla="*/ 0 h 1308328"/>
              <a:gd name="connsiteX1" fmla="*/ 102716 w 341323"/>
              <a:gd name="connsiteY1" fmla="*/ 170008 h 1308328"/>
              <a:gd name="connsiteX2" fmla="*/ 138173 w 341323"/>
              <a:gd name="connsiteY2" fmla="*/ 373347 h 1308328"/>
              <a:gd name="connsiteX3" fmla="*/ 140794 w 341323"/>
              <a:gd name="connsiteY3" fmla="*/ 484097 h 1308328"/>
              <a:gd name="connsiteX4" fmla="*/ 119898 w 341323"/>
              <a:gd name="connsiteY4" fmla="*/ 639790 h 1308328"/>
              <a:gd name="connsiteX5" fmla="*/ 312558 w 341323"/>
              <a:gd name="connsiteY5" fmla="*/ 1032139 h 1308328"/>
              <a:gd name="connsiteX6" fmla="*/ 338151 w 341323"/>
              <a:gd name="connsiteY6" fmla="*/ 1308328 h 1308328"/>
              <a:gd name="connsiteX0" fmla="*/ 0 w 338943"/>
              <a:gd name="connsiteY0" fmla="*/ 0 h 1324985"/>
              <a:gd name="connsiteX1" fmla="*/ 100336 w 338943"/>
              <a:gd name="connsiteY1" fmla="*/ 186665 h 1324985"/>
              <a:gd name="connsiteX2" fmla="*/ 135793 w 338943"/>
              <a:gd name="connsiteY2" fmla="*/ 390004 h 1324985"/>
              <a:gd name="connsiteX3" fmla="*/ 138414 w 338943"/>
              <a:gd name="connsiteY3" fmla="*/ 500754 h 1324985"/>
              <a:gd name="connsiteX4" fmla="*/ 117518 w 338943"/>
              <a:gd name="connsiteY4" fmla="*/ 656447 h 1324985"/>
              <a:gd name="connsiteX5" fmla="*/ 310178 w 338943"/>
              <a:gd name="connsiteY5" fmla="*/ 1048796 h 1324985"/>
              <a:gd name="connsiteX6" fmla="*/ 335771 w 338943"/>
              <a:gd name="connsiteY6" fmla="*/ 1324985 h 1324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8943" h="1324985">
                <a:moveTo>
                  <a:pt x="0" y="0"/>
                </a:moveTo>
                <a:cubicBezTo>
                  <a:pt x="3633" y="16040"/>
                  <a:pt x="86827" y="131976"/>
                  <a:pt x="100336" y="186665"/>
                </a:cubicBezTo>
                <a:cubicBezTo>
                  <a:pt x="117811" y="241750"/>
                  <a:pt x="129447" y="337656"/>
                  <a:pt x="135793" y="390004"/>
                </a:cubicBezTo>
                <a:cubicBezTo>
                  <a:pt x="142139" y="442352"/>
                  <a:pt x="139080" y="456743"/>
                  <a:pt x="138414" y="500754"/>
                </a:cubicBezTo>
                <a:cubicBezTo>
                  <a:pt x="137748" y="544765"/>
                  <a:pt x="88891" y="565107"/>
                  <a:pt x="117518" y="656447"/>
                </a:cubicBezTo>
                <a:cubicBezTo>
                  <a:pt x="146145" y="747787"/>
                  <a:pt x="232191" y="918912"/>
                  <a:pt x="310178" y="1048796"/>
                </a:cubicBezTo>
                <a:cubicBezTo>
                  <a:pt x="368370" y="1165375"/>
                  <a:pt x="317052" y="1263975"/>
                  <a:pt x="335771" y="1324985"/>
                </a:cubicBezTo>
              </a:path>
            </a:pathLst>
          </a:custGeom>
          <a:ln w="57150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 bwMode="auto">
          <a:xfrm>
            <a:off x="5051496" y="4308717"/>
            <a:ext cx="132595" cy="292220"/>
          </a:xfrm>
          <a:custGeom>
            <a:avLst/>
            <a:gdLst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2400 w 1393031"/>
              <a:gd name="connsiteY7" fmla="*/ 566738 h 1109756"/>
              <a:gd name="connsiteX8" fmla="*/ 228600 w 1393031"/>
              <a:gd name="connsiteY8" fmla="*/ 552450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2400 w 1393031"/>
              <a:gd name="connsiteY7" fmla="*/ 550070 h 1109756"/>
              <a:gd name="connsiteX8" fmla="*/ 228600 w 1393031"/>
              <a:gd name="connsiteY8" fmla="*/ 552450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2400 w 1393031"/>
              <a:gd name="connsiteY7" fmla="*/ 550070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78631 w 1393031"/>
              <a:gd name="connsiteY11" fmla="*/ 564357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78631 w 1393031"/>
              <a:gd name="connsiteY11" fmla="*/ 564357 h 1109756"/>
              <a:gd name="connsiteX12" fmla="*/ 545306 w 1393031"/>
              <a:gd name="connsiteY12" fmla="*/ 592931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78631 w 1393031"/>
              <a:gd name="connsiteY11" fmla="*/ 564357 h 1109756"/>
              <a:gd name="connsiteX12" fmla="*/ 545306 w 1393031"/>
              <a:gd name="connsiteY12" fmla="*/ 592931 h 1109756"/>
              <a:gd name="connsiteX13" fmla="*/ 666750 w 1393031"/>
              <a:gd name="connsiteY13" fmla="*/ 685800 h 1109756"/>
              <a:gd name="connsiteX14" fmla="*/ 733425 w 1393031"/>
              <a:gd name="connsiteY14" fmla="*/ 754856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466849"/>
              <a:gd name="connsiteY0" fmla="*/ 0 h 1162052"/>
              <a:gd name="connsiteX1" fmla="*/ 33337 w 1466849"/>
              <a:gd name="connsiteY1" fmla="*/ 61913 h 1162052"/>
              <a:gd name="connsiteX2" fmla="*/ 33337 w 1466849"/>
              <a:gd name="connsiteY2" fmla="*/ 169069 h 1162052"/>
              <a:gd name="connsiteX3" fmla="*/ 30956 w 1466849"/>
              <a:gd name="connsiteY3" fmla="*/ 261938 h 1162052"/>
              <a:gd name="connsiteX4" fmla="*/ 30956 w 1466849"/>
              <a:gd name="connsiteY4" fmla="*/ 392906 h 1162052"/>
              <a:gd name="connsiteX5" fmla="*/ 33337 w 1466849"/>
              <a:gd name="connsiteY5" fmla="*/ 471488 h 1162052"/>
              <a:gd name="connsiteX6" fmla="*/ 38100 w 1466849"/>
              <a:gd name="connsiteY6" fmla="*/ 507206 h 1162052"/>
              <a:gd name="connsiteX7" fmla="*/ 154782 w 1466849"/>
              <a:gd name="connsiteY7" fmla="*/ 542927 h 1162052"/>
              <a:gd name="connsiteX8" fmla="*/ 228600 w 1466849"/>
              <a:gd name="connsiteY8" fmla="*/ 538163 h 1162052"/>
              <a:gd name="connsiteX9" fmla="*/ 311943 w 1466849"/>
              <a:gd name="connsiteY9" fmla="*/ 557213 h 1162052"/>
              <a:gd name="connsiteX10" fmla="*/ 409575 w 1466849"/>
              <a:gd name="connsiteY10" fmla="*/ 566738 h 1162052"/>
              <a:gd name="connsiteX11" fmla="*/ 478631 w 1466849"/>
              <a:gd name="connsiteY11" fmla="*/ 564357 h 1162052"/>
              <a:gd name="connsiteX12" fmla="*/ 545306 w 1466849"/>
              <a:gd name="connsiteY12" fmla="*/ 592931 h 1162052"/>
              <a:gd name="connsiteX13" fmla="*/ 666750 w 1466849"/>
              <a:gd name="connsiteY13" fmla="*/ 685800 h 1162052"/>
              <a:gd name="connsiteX14" fmla="*/ 733425 w 1466849"/>
              <a:gd name="connsiteY14" fmla="*/ 754856 h 1162052"/>
              <a:gd name="connsiteX15" fmla="*/ 873918 w 1466849"/>
              <a:gd name="connsiteY15" fmla="*/ 800100 h 1162052"/>
              <a:gd name="connsiteX16" fmla="*/ 1016793 w 1466849"/>
              <a:gd name="connsiteY16" fmla="*/ 864394 h 1162052"/>
              <a:gd name="connsiteX17" fmla="*/ 1164431 w 1466849"/>
              <a:gd name="connsiteY17" fmla="*/ 954881 h 1162052"/>
              <a:gd name="connsiteX18" fmla="*/ 1288256 w 1466849"/>
              <a:gd name="connsiteY18" fmla="*/ 1035844 h 1162052"/>
              <a:gd name="connsiteX19" fmla="*/ 1373981 w 1466849"/>
              <a:gd name="connsiteY19" fmla="*/ 1100138 h 1162052"/>
              <a:gd name="connsiteX20" fmla="*/ 1466849 w 1466849"/>
              <a:gd name="connsiteY20" fmla="*/ 1162052 h 1162052"/>
              <a:gd name="connsiteX0" fmla="*/ 0 w 1481137"/>
              <a:gd name="connsiteY0" fmla="*/ 0 h 1200152"/>
              <a:gd name="connsiteX1" fmla="*/ 47625 w 1481137"/>
              <a:gd name="connsiteY1" fmla="*/ 100013 h 1200152"/>
              <a:gd name="connsiteX2" fmla="*/ 47625 w 1481137"/>
              <a:gd name="connsiteY2" fmla="*/ 207169 h 1200152"/>
              <a:gd name="connsiteX3" fmla="*/ 45244 w 1481137"/>
              <a:gd name="connsiteY3" fmla="*/ 300038 h 1200152"/>
              <a:gd name="connsiteX4" fmla="*/ 45244 w 1481137"/>
              <a:gd name="connsiteY4" fmla="*/ 431006 h 1200152"/>
              <a:gd name="connsiteX5" fmla="*/ 47625 w 1481137"/>
              <a:gd name="connsiteY5" fmla="*/ 509588 h 1200152"/>
              <a:gd name="connsiteX6" fmla="*/ 52388 w 1481137"/>
              <a:gd name="connsiteY6" fmla="*/ 545306 h 1200152"/>
              <a:gd name="connsiteX7" fmla="*/ 169070 w 1481137"/>
              <a:gd name="connsiteY7" fmla="*/ 581027 h 1200152"/>
              <a:gd name="connsiteX8" fmla="*/ 242888 w 1481137"/>
              <a:gd name="connsiteY8" fmla="*/ 576263 h 1200152"/>
              <a:gd name="connsiteX9" fmla="*/ 326231 w 1481137"/>
              <a:gd name="connsiteY9" fmla="*/ 595313 h 1200152"/>
              <a:gd name="connsiteX10" fmla="*/ 423863 w 1481137"/>
              <a:gd name="connsiteY10" fmla="*/ 604838 h 1200152"/>
              <a:gd name="connsiteX11" fmla="*/ 492919 w 1481137"/>
              <a:gd name="connsiteY11" fmla="*/ 602457 h 1200152"/>
              <a:gd name="connsiteX12" fmla="*/ 559594 w 1481137"/>
              <a:gd name="connsiteY12" fmla="*/ 631031 h 1200152"/>
              <a:gd name="connsiteX13" fmla="*/ 681038 w 1481137"/>
              <a:gd name="connsiteY13" fmla="*/ 723900 h 1200152"/>
              <a:gd name="connsiteX14" fmla="*/ 747713 w 1481137"/>
              <a:gd name="connsiteY14" fmla="*/ 792956 h 1200152"/>
              <a:gd name="connsiteX15" fmla="*/ 888206 w 1481137"/>
              <a:gd name="connsiteY15" fmla="*/ 838200 h 1200152"/>
              <a:gd name="connsiteX16" fmla="*/ 1031081 w 1481137"/>
              <a:gd name="connsiteY16" fmla="*/ 902494 h 1200152"/>
              <a:gd name="connsiteX17" fmla="*/ 1178719 w 1481137"/>
              <a:gd name="connsiteY17" fmla="*/ 992981 h 1200152"/>
              <a:gd name="connsiteX18" fmla="*/ 1302544 w 1481137"/>
              <a:gd name="connsiteY18" fmla="*/ 1073944 h 1200152"/>
              <a:gd name="connsiteX19" fmla="*/ 1388269 w 1481137"/>
              <a:gd name="connsiteY19" fmla="*/ 1138238 h 1200152"/>
              <a:gd name="connsiteX20" fmla="*/ 1481137 w 1481137"/>
              <a:gd name="connsiteY20" fmla="*/ 1200152 h 1200152"/>
              <a:gd name="connsiteX0" fmla="*/ 0 w 1481137"/>
              <a:gd name="connsiteY0" fmla="*/ 0 h 1200152"/>
              <a:gd name="connsiteX1" fmla="*/ 47625 w 1481137"/>
              <a:gd name="connsiteY1" fmla="*/ 100013 h 1200152"/>
              <a:gd name="connsiteX2" fmla="*/ 47625 w 1481137"/>
              <a:gd name="connsiteY2" fmla="*/ 207169 h 1200152"/>
              <a:gd name="connsiteX3" fmla="*/ 45244 w 1481137"/>
              <a:gd name="connsiteY3" fmla="*/ 300038 h 1200152"/>
              <a:gd name="connsiteX4" fmla="*/ 45244 w 1481137"/>
              <a:gd name="connsiteY4" fmla="*/ 431006 h 1200152"/>
              <a:gd name="connsiteX5" fmla="*/ 47625 w 1481137"/>
              <a:gd name="connsiteY5" fmla="*/ 509588 h 1200152"/>
              <a:gd name="connsiteX6" fmla="*/ 52388 w 1481137"/>
              <a:gd name="connsiteY6" fmla="*/ 545306 h 1200152"/>
              <a:gd name="connsiteX7" fmla="*/ 169070 w 1481137"/>
              <a:gd name="connsiteY7" fmla="*/ 581027 h 1200152"/>
              <a:gd name="connsiteX8" fmla="*/ 242888 w 1481137"/>
              <a:gd name="connsiteY8" fmla="*/ 576263 h 1200152"/>
              <a:gd name="connsiteX9" fmla="*/ 326231 w 1481137"/>
              <a:gd name="connsiteY9" fmla="*/ 595313 h 1200152"/>
              <a:gd name="connsiteX10" fmla="*/ 423863 w 1481137"/>
              <a:gd name="connsiteY10" fmla="*/ 604838 h 1200152"/>
              <a:gd name="connsiteX11" fmla="*/ 492919 w 1481137"/>
              <a:gd name="connsiteY11" fmla="*/ 602457 h 1200152"/>
              <a:gd name="connsiteX12" fmla="*/ 559594 w 1481137"/>
              <a:gd name="connsiteY12" fmla="*/ 631031 h 1200152"/>
              <a:gd name="connsiteX13" fmla="*/ 681038 w 1481137"/>
              <a:gd name="connsiteY13" fmla="*/ 723900 h 1200152"/>
              <a:gd name="connsiteX14" fmla="*/ 747713 w 1481137"/>
              <a:gd name="connsiteY14" fmla="*/ 792956 h 1200152"/>
              <a:gd name="connsiteX15" fmla="*/ 888206 w 1481137"/>
              <a:gd name="connsiteY15" fmla="*/ 838200 h 1200152"/>
              <a:gd name="connsiteX16" fmla="*/ 1031081 w 1481137"/>
              <a:gd name="connsiteY16" fmla="*/ 902494 h 1200152"/>
              <a:gd name="connsiteX17" fmla="*/ 1178719 w 1481137"/>
              <a:gd name="connsiteY17" fmla="*/ 992981 h 1200152"/>
              <a:gd name="connsiteX18" fmla="*/ 1302544 w 1481137"/>
              <a:gd name="connsiteY18" fmla="*/ 1073944 h 1200152"/>
              <a:gd name="connsiteX19" fmla="*/ 1388269 w 1481137"/>
              <a:gd name="connsiteY19" fmla="*/ 1138238 h 1200152"/>
              <a:gd name="connsiteX20" fmla="*/ 1481137 w 1481137"/>
              <a:gd name="connsiteY20" fmla="*/ 1200152 h 1200152"/>
              <a:gd name="connsiteX0" fmla="*/ 812 w 1481949"/>
              <a:gd name="connsiteY0" fmla="*/ 0 h 1200152"/>
              <a:gd name="connsiteX1" fmla="*/ 48437 w 1481949"/>
              <a:gd name="connsiteY1" fmla="*/ 100013 h 1200152"/>
              <a:gd name="connsiteX2" fmla="*/ 48437 w 1481949"/>
              <a:gd name="connsiteY2" fmla="*/ 207169 h 1200152"/>
              <a:gd name="connsiteX3" fmla="*/ 46056 w 1481949"/>
              <a:gd name="connsiteY3" fmla="*/ 300038 h 1200152"/>
              <a:gd name="connsiteX4" fmla="*/ 46056 w 1481949"/>
              <a:gd name="connsiteY4" fmla="*/ 431006 h 1200152"/>
              <a:gd name="connsiteX5" fmla="*/ 48437 w 1481949"/>
              <a:gd name="connsiteY5" fmla="*/ 509588 h 1200152"/>
              <a:gd name="connsiteX6" fmla="*/ 53200 w 1481949"/>
              <a:gd name="connsiteY6" fmla="*/ 545306 h 1200152"/>
              <a:gd name="connsiteX7" fmla="*/ 169882 w 1481949"/>
              <a:gd name="connsiteY7" fmla="*/ 581027 h 1200152"/>
              <a:gd name="connsiteX8" fmla="*/ 243700 w 1481949"/>
              <a:gd name="connsiteY8" fmla="*/ 576263 h 1200152"/>
              <a:gd name="connsiteX9" fmla="*/ 327043 w 1481949"/>
              <a:gd name="connsiteY9" fmla="*/ 595313 h 1200152"/>
              <a:gd name="connsiteX10" fmla="*/ 424675 w 1481949"/>
              <a:gd name="connsiteY10" fmla="*/ 604838 h 1200152"/>
              <a:gd name="connsiteX11" fmla="*/ 493731 w 1481949"/>
              <a:gd name="connsiteY11" fmla="*/ 602457 h 1200152"/>
              <a:gd name="connsiteX12" fmla="*/ 560406 w 1481949"/>
              <a:gd name="connsiteY12" fmla="*/ 631031 h 1200152"/>
              <a:gd name="connsiteX13" fmla="*/ 681850 w 1481949"/>
              <a:gd name="connsiteY13" fmla="*/ 723900 h 1200152"/>
              <a:gd name="connsiteX14" fmla="*/ 748525 w 1481949"/>
              <a:gd name="connsiteY14" fmla="*/ 792956 h 1200152"/>
              <a:gd name="connsiteX15" fmla="*/ 889018 w 1481949"/>
              <a:gd name="connsiteY15" fmla="*/ 838200 h 1200152"/>
              <a:gd name="connsiteX16" fmla="*/ 1031893 w 1481949"/>
              <a:gd name="connsiteY16" fmla="*/ 902494 h 1200152"/>
              <a:gd name="connsiteX17" fmla="*/ 1179531 w 1481949"/>
              <a:gd name="connsiteY17" fmla="*/ 992981 h 1200152"/>
              <a:gd name="connsiteX18" fmla="*/ 1303356 w 1481949"/>
              <a:gd name="connsiteY18" fmla="*/ 1073944 h 1200152"/>
              <a:gd name="connsiteX19" fmla="*/ 1389081 w 1481949"/>
              <a:gd name="connsiteY19" fmla="*/ 1138238 h 1200152"/>
              <a:gd name="connsiteX20" fmla="*/ 1481949 w 1481949"/>
              <a:gd name="connsiteY20" fmla="*/ 1200152 h 1200152"/>
              <a:gd name="connsiteX0" fmla="*/ 0 w 1481137"/>
              <a:gd name="connsiteY0" fmla="*/ 0 h 1200152"/>
              <a:gd name="connsiteX1" fmla="*/ 47625 w 1481137"/>
              <a:gd name="connsiteY1" fmla="*/ 100013 h 1200152"/>
              <a:gd name="connsiteX2" fmla="*/ 47625 w 1481137"/>
              <a:gd name="connsiteY2" fmla="*/ 207169 h 1200152"/>
              <a:gd name="connsiteX3" fmla="*/ 45244 w 1481137"/>
              <a:gd name="connsiteY3" fmla="*/ 300038 h 1200152"/>
              <a:gd name="connsiteX4" fmla="*/ 45244 w 1481137"/>
              <a:gd name="connsiteY4" fmla="*/ 431006 h 1200152"/>
              <a:gd name="connsiteX5" fmla="*/ 47625 w 1481137"/>
              <a:gd name="connsiteY5" fmla="*/ 509588 h 1200152"/>
              <a:gd name="connsiteX6" fmla="*/ 52388 w 1481137"/>
              <a:gd name="connsiteY6" fmla="*/ 545306 h 1200152"/>
              <a:gd name="connsiteX7" fmla="*/ 169070 w 1481137"/>
              <a:gd name="connsiteY7" fmla="*/ 581027 h 1200152"/>
              <a:gd name="connsiteX8" fmla="*/ 242888 w 1481137"/>
              <a:gd name="connsiteY8" fmla="*/ 576263 h 1200152"/>
              <a:gd name="connsiteX9" fmla="*/ 326231 w 1481137"/>
              <a:gd name="connsiteY9" fmla="*/ 595313 h 1200152"/>
              <a:gd name="connsiteX10" fmla="*/ 423863 w 1481137"/>
              <a:gd name="connsiteY10" fmla="*/ 604838 h 1200152"/>
              <a:gd name="connsiteX11" fmla="*/ 492919 w 1481137"/>
              <a:gd name="connsiteY11" fmla="*/ 602457 h 1200152"/>
              <a:gd name="connsiteX12" fmla="*/ 559594 w 1481137"/>
              <a:gd name="connsiteY12" fmla="*/ 631031 h 1200152"/>
              <a:gd name="connsiteX13" fmla="*/ 681038 w 1481137"/>
              <a:gd name="connsiteY13" fmla="*/ 723900 h 1200152"/>
              <a:gd name="connsiteX14" fmla="*/ 747713 w 1481137"/>
              <a:gd name="connsiteY14" fmla="*/ 792956 h 1200152"/>
              <a:gd name="connsiteX15" fmla="*/ 888206 w 1481137"/>
              <a:gd name="connsiteY15" fmla="*/ 838200 h 1200152"/>
              <a:gd name="connsiteX16" fmla="*/ 1031081 w 1481137"/>
              <a:gd name="connsiteY16" fmla="*/ 902494 h 1200152"/>
              <a:gd name="connsiteX17" fmla="*/ 1178719 w 1481137"/>
              <a:gd name="connsiteY17" fmla="*/ 992981 h 1200152"/>
              <a:gd name="connsiteX18" fmla="*/ 1302544 w 1481137"/>
              <a:gd name="connsiteY18" fmla="*/ 1073944 h 1200152"/>
              <a:gd name="connsiteX19" fmla="*/ 1388269 w 1481137"/>
              <a:gd name="connsiteY19" fmla="*/ 1138238 h 1200152"/>
              <a:gd name="connsiteX20" fmla="*/ 1481137 w 1481137"/>
              <a:gd name="connsiteY20" fmla="*/ 1200152 h 1200152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209550 h 1202533"/>
              <a:gd name="connsiteX3" fmla="*/ 57150 w 1493043"/>
              <a:gd name="connsiteY3" fmla="*/ 302419 h 1202533"/>
              <a:gd name="connsiteX4" fmla="*/ 57150 w 1493043"/>
              <a:gd name="connsiteY4" fmla="*/ 433387 h 1202533"/>
              <a:gd name="connsiteX5" fmla="*/ 59531 w 1493043"/>
              <a:gd name="connsiteY5" fmla="*/ 511969 h 1202533"/>
              <a:gd name="connsiteX6" fmla="*/ 64294 w 1493043"/>
              <a:gd name="connsiteY6" fmla="*/ 547687 h 1202533"/>
              <a:gd name="connsiteX7" fmla="*/ 180976 w 1493043"/>
              <a:gd name="connsiteY7" fmla="*/ 583408 h 1202533"/>
              <a:gd name="connsiteX8" fmla="*/ 254794 w 1493043"/>
              <a:gd name="connsiteY8" fmla="*/ 578644 h 1202533"/>
              <a:gd name="connsiteX9" fmla="*/ 338137 w 1493043"/>
              <a:gd name="connsiteY9" fmla="*/ 597694 h 1202533"/>
              <a:gd name="connsiteX10" fmla="*/ 435769 w 1493043"/>
              <a:gd name="connsiteY10" fmla="*/ 607219 h 1202533"/>
              <a:gd name="connsiteX11" fmla="*/ 504825 w 1493043"/>
              <a:gd name="connsiteY11" fmla="*/ 604838 h 1202533"/>
              <a:gd name="connsiteX12" fmla="*/ 571500 w 1493043"/>
              <a:gd name="connsiteY12" fmla="*/ 633412 h 1202533"/>
              <a:gd name="connsiteX13" fmla="*/ 692944 w 1493043"/>
              <a:gd name="connsiteY13" fmla="*/ 726281 h 1202533"/>
              <a:gd name="connsiteX14" fmla="*/ 759619 w 1493043"/>
              <a:gd name="connsiteY14" fmla="*/ 795337 h 1202533"/>
              <a:gd name="connsiteX15" fmla="*/ 900112 w 1493043"/>
              <a:gd name="connsiteY15" fmla="*/ 840581 h 1202533"/>
              <a:gd name="connsiteX16" fmla="*/ 1042987 w 1493043"/>
              <a:gd name="connsiteY16" fmla="*/ 904875 h 1202533"/>
              <a:gd name="connsiteX17" fmla="*/ 1190625 w 1493043"/>
              <a:gd name="connsiteY17" fmla="*/ 995362 h 1202533"/>
              <a:gd name="connsiteX18" fmla="*/ 1314450 w 1493043"/>
              <a:gd name="connsiteY18" fmla="*/ 1076325 h 1202533"/>
              <a:gd name="connsiteX19" fmla="*/ 1400175 w 1493043"/>
              <a:gd name="connsiteY19" fmla="*/ 1140619 h 1202533"/>
              <a:gd name="connsiteX20" fmla="*/ 1493043 w 1493043"/>
              <a:gd name="connsiteY20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209550 h 1202533"/>
              <a:gd name="connsiteX3" fmla="*/ 57150 w 1493043"/>
              <a:gd name="connsiteY3" fmla="*/ 302419 h 1202533"/>
              <a:gd name="connsiteX4" fmla="*/ 59531 w 1493043"/>
              <a:gd name="connsiteY4" fmla="*/ 511969 h 1202533"/>
              <a:gd name="connsiteX5" fmla="*/ 64294 w 1493043"/>
              <a:gd name="connsiteY5" fmla="*/ 547687 h 1202533"/>
              <a:gd name="connsiteX6" fmla="*/ 180976 w 1493043"/>
              <a:gd name="connsiteY6" fmla="*/ 583408 h 1202533"/>
              <a:gd name="connsiteX7" fmla="*/ 254794 w 1493043"/>
              <a:gd name="connsiteY7" fmla="*/ 578644 h 1202533"/>
              <a:gd name="connsiteX8" fmla="*/ 338137 w 1493043"/>
              <a:gd name="connsiteY8" fmla="*/ 597694 h 1202533"/>
              <a:gd name="connsiteX9" fmla="*/ 435769 w 1493043"/>
              <a:gd name="connsiteY9" fmla="*/ 607219 h 1202533"/>
              <a:gd name="connsiteX10" fmla="*/ 504825 w 1493043"/>
              <a:gd name="connsiteY10" fmla="*/ 604838 h 1202533"/>
              <a:gd name="connsiteX11" fmla="*/ 571500 w 1493043"/>
              <a:gd name="connsiteY11" fmla="*/ 633412 h 1202533"/>
              <a:gd name="connsiteX12" fmla="*/ 692944 w 1493043"/>
              <a:gd name="connsiteY12" fmla="*/ 726281 h 1202533"/>
              <a:gd name="connsiteX13" fmla="*/ 759619 w 1493043"/>
              <a:gd name="connsiteY13" fmla="*/ 795337 h 1202533"/>
              <a:gd name="connsiteX14" fmla="*/ 900112 w 1493043"/>
              <a:gd name="connsiteY14" fmla="*/ 840581 h 1202533"/>
              <a:gd name="connsiteX15" fmla="*/ 1042987 w 1493043"/>
              <a:gd name="connsiteY15" fmla="*/ 904875 h 1202533"/>
              <a:gd name="connsiteX16" fmla="*/ 1190625 w 1493043"/>
              <a:gd name="connsiteY16" fmla="*/ 995362 h 1202533"/>
              <a:gd name="connsiteX17" fmla="*/ 1314450 w 1493043"/>
              <a:gd name="connsiteY17" fmla="*/ 1076325 h 1202533"/>
              <a:gd name="connsiteX18" fmla="*/ 1400175 w 1493043"/>
              <a:gd name="connsiteY18" fmla="*/ 1140619 h 1202533"/>
              <a:gd name="connsiteX19" fmla="*/ 1493043 w 1493043"/>
              <a:gd name="connsiteY19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209550 h 1202533"/>
              <a:gd name="connsiteX3" fmla="*/ 59531 w 1493043"/>
              <a:gd name="connsiteY3" fmla="*/ 511969 h 1202533"/>
              <a:gd name="connsiteX4" fmla="*/ 64294 w 1493043"/>
              <a:gd name="connsiteY4" fmla="*/ 547687 h 1202533"/>
              <a:gd name="connsiteX5" fmla="*/ 180976 w 1493043"/>
              <a:gd name="connsiteY5" fmla="*/ 583408 h 1202533"/>
              <a:gd name="connsiteX6" fmla="*/ 254794 w 1493043"/>
              <a:gd name="connsiteY6" fmla="*/ 578644 h 1202533"/>
              <a:gd name="connsiteX7" fmla="*/ 338137 w 1493043"/>
              <a:gd name="connsiteY7" fmla="*/ 597694 h 1202533"/>
              <a:gd name="connsiteX8" fmla="*/ 435769 w 1493043"/>
              <a:gd name="connsiteY8" fmla="*/ 607219 h 1202533"/>
              <a:gd name="connsiteX9" fmla="*/ 504825 w 1493043"/>
              <a:gd name="connsiteY9" fmla="*/ 604838 h 1202533"/>
              <a:gd name="connsiteX10" fmla="*/ 571500 w 1493043"/>
              <a:gd name="connsiteY10" fmla="*/ 633412 h 1202533"/>
              <a:gd name="connsiteX11" fmla="*/ 692944 w 1493043"/>
              <a:gd name="connsiteY11" fmla="*/ 726281 h 1202533"/>
              <a:gd name="connsiteX12" fmla="*/ 759619 w 1493043"/>
              <a:gd name="connsiteY12" fmla="*/ 795337 h 1202533"/>
              <a:gd name="connsiteX13" fmla="*/ 900112 w 1493043"/>
              <a:gd name="connsiteY13" fmla="*/ 840581 h 1202533"/>
              <a:gd name="connsiteX14" fmla="*/ 1042987 w 1493043"/>
              <a:gd name="connsiteY14" fmla="*/ 904875 h 1202533"/>
              <a:gd name="connsiteX15" fmla="*/ 1190625 w 1493043"/>
              <a:gd name="connsiteY15" fmla="*/ 995362 h 1202533"/>
              <a:gd name="connsiteX16" fmla="*/ 1314450 w 1493043"/>
              <a:gd name="connsiteY16" fmla="*/ 1076325 h 1202533"/>
              <a:gd name="connsiteX17" fmla="*/ 1400175 w 1493043"/>
              <a:gd name="connsiteY17" fmla="*/ 1140619 h 1202533"/>
              <a:gd name="connsiteX18" fmla="*/ 1493043 w 1493043"/>
              <a:gd name="connsiteY18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511969 h 1202533"/>
              <a:gd name="connsiteX3" fmla="*/ 64294 w 1493043"/>
              <a:gd name="connsiteY3" fmla="*/ 547687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511969 h 1202533"/>
              <a:gd name="connsiteX3" fmla="*/ 41059 w 1493043"/>
              <a:gd name="connsiteY3" fmla="*/ 617383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41059 w 1493043"/>
              <a:gd name="connsiteY3" fmla="*/ 617383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87528 w 1493043"/>
              <a:gd name="connsiteY3" fmla="*/ 501223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254794 w 1493043"/>
              <a:gd name="connsiteY4" fmla="*/ 578644 h 1202533"/>
              <a:gd name="connsiteX5" fmla="*/ 338137 w 1493043"/>
              <a:gd name="connsiteY5" fmla="*/ 597694 h 1202533"/>
              <a:gd name="connsiteX6" fmla="*/ 435769 w 1493043"/>
              <a:gd name="connsiteY6" fmla="*/ 607219 h 1202533"/>
              <a:gd name="connsiteX7" fmla="*/ 504825 w 1493043"/>
              <a:gd name="connsiteY7" fmla="*/ 604838 h 1202533"/>
              <a:gd name="connsiteX8" fmla="*/ 571500 w 1493043"/>
              <a:gd name="connsiteY8" fmla="*/ 633412 h 1202533"/>
              <a:gd name="connsiteX9" fmla="*/ 692944 w 1493043"/>
              <a:gd name="connsiteY9" fmla="*/ 726281 h 1202533"/>
              <a:gd name="connsiteX10" fmla="*/ 759619 w 1493043"/>
              <a:gd name="connsiteY10" fmla="*/ 795337 h 1202533"/>
              <a:gd name="connsiteX11" fmla="*/ 900112 w 1493043"/>
              <a:gd name="connsiteY11" fmla="*/ 840581 h 1202533"/>
              <a:gd name="connsiteX12" fmla="*/ 1042987 w 1493043"/>
              <a:gd name="connsiteY12" fmla="*/ 904875 h 1202533"/>
              <a:gd name="connsiteX13" fmla="*/ 1190625 w 1493043"/>
              <a:gd name="connsiteY13" fmla="*/ 995362 h 1202533"/>
              <a:gd name="connsiteX14" fmla="*/ 1314450 w 1493043"/>
              <a:gd name="connsiteY14" fmla="*/ 1076325 h 1202533"/>
              <a:gd name="connsiteX15" fmla="*/ 1400175 w 1493043"/>
              <a:gd name="connsiteY15" fmla="*/ 1140619 h 1202533"/>
              <a:gd name="connsiteX16" fmla="*/ 1493043 w 1493043"/>
              <a:gd name="connsiteY16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338137 w 1493043"/>
              <a:gd name="connsiteY4" fmla="*/ 597694 h 1202533"/>
              <a:gd name="connsiteX5" fmla="*/ 435769 w 1493043"/>
              <a:gd name="connsiteY5" fmla="*/ 607219 h 1202533"/>
              <a:gd name="connsiteX6" fmla="*/ 504825 w 1493043"/>
              <a:gd name="connsiteY6" fmla="*/ 604838 h 1202533"/>
              <a:gd name="connsiteX7" fmla="*/ 571500 w 1493043"/>
              <a:gd name="connsiteY7" fmla="*/ 633412 h 1202533"/>
              <a:gd name="connsiteX8" fmla="*/ 692944 w 1493043"/>
              <a:gd name="connsiteY8" fmla="*/ 726281 h 1202533"/>
              <a:gd name="connsiteX9" fmla="*/ 759619 w 1493043"/>
              <a:gd name="connsiteY9" fmla="*/ 795337 h 1202533"/>
              <a:gd name="connsiteX10" fmla="*/ 900112 w 1493043"/>
              <a:gd name="connsiteY10" fmla="*/ 840581 h 1202533"/>
              <a:gd name="connsiteX11" fmla="*/ 1042987 w 1493043"/>
              <a:gd name="connsiteY11" fmla="*/ 904875 h 1202533"/>
              <a:gd name="connsiteX12" fmla="*/ 1190625 w 1493043"/>
              <a:gd name="connsiteY12" fmla="*/ 995362 h 1202533"/>
              <a:gd name="connsiteX13" fmla="*/ 1314450 w 1493043"/>
              <a:gd name="connsiteY13" fmla="*/ 1076325 h 1202533"/>
              <a:gd name="connsiteX14" fmla="*/ 1400175 w 1493043"/>
              <a:gd name="connsiteY14" fmla="*/ 1140619 h 1202533"/>
              <a:gd name="connsiteX15" fmla="*/ 1493043 w 1493043"/>
              <a:gd name="connsiteY15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435769 w 1493043"/>
              <a:gd name="connsiteY4" fmla="*/ 607219 h 1202533"/>
              <a:gd name="connsiteX5" fmla="*/ 504825 w 1493043"/>
              <a:gd name="connsiteY5" fmla="*/ 60483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397045 w 1493043"/>
              <a:gd name="connsiteY4" fmla="*/ 700148 h 1202533"/>
              <a:gd name="connsiteX5" fmla="*/ 504825 w 1493043"/>
              <a:gd name="connsiteY5" fmla="*/ 60483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397045 w 1493043"/>
              <a:gd name="connsiteY4" fmla="*/ 700148 h 1202533"/>
              <a:gd name="connsiteX5" fmla="*/ 504825 w 1493043"/>
              <a:gd name="connsiteY5" fmla="*/ 60483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04825 w 1493043"/>
              <a:gd name="connsiteY6" fmla="*/ 604838 h 1202533"/>
              <a:gd name="connsiteX7" fmla="*/ 571500 w 1493043"/>
              <a:gd name="connsiteY7" fmla="*/ 633412 h 1202533"/>
              <a:gd name="connsiteX8" fmla="*/ 692944 w 1493043"/>
              <a:gd name="connsiteY8" fmla="*/ 726281 h 1202533"/>
              <a:gd name="connsiteX9" fmla="*/ 759619 w 1493043"/>
              <a:gd name="connsiteY9" fmla="*/ 795337 h 1202533"/>
              <a:gd name="connsiteX10" fmla="*/ 900112 w 1493043"/>
              <a:gd name="connsiteY10" fmla="*/ 840581 h 1202533"/>
              <a:gd name="connsiteX11" fmla="*/ 1042987 w 1493043"/>
              <a:gd name="connsiteY11" fmla="*/ 904875 h 1202533"/>
              <a:gd name="connsiteX12" fmla="*/ 1190625 w 1493043"/>
              <a:gd name="connsiteY12" fmla="*/ 995362 h 1202533"/>
              <a:gd name="connsiteX13" fmla="*/ 1314450 w 1493043"/>
              <a:gd name="connsiteY13" fmla="*/ 1076325 h 1202533"/>
              <a:gd name="connsiteX14" fmla="*/ 1400175 w 1493043"/>
              <a:gd name="connsiteY14" fmla="*/ 1140619 h 1202533"/>
              <a:gd name="connsiteX15" fmla="*/ 1493043 w 1493043"/>
              <a:gd name="connsiteY15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00112 w 1493043"/>
              <a:gd name="connsiteY8" fmla="*/ 840581 h 1202533"/>
              <a:gd name="connsiteX9" fmla="*/ 1042987 w 1493043"/>
              <a:gd name="connsiteY9" fmla="*/ 904875 h 1202533"/>
              <a:gd name="connsiteX10" fmla="*/ 1190625 w 1493043"/>
              <a:gd name="connsiteY10" fmla="*/ 995362 h 1202533"/>
              <a:gd name="connsiteX11" fmla="*/ 1314450 w 1493043"/>
              <a:gd name="connsiteY11" fmla="*/ 1076325 h 1202533"/>
              <a:gd name="connsiteX12" fmla="*/ 1400175 w 1493043"/>
              <a:gd name="connsiteY12" fmla="*/ 1140619 h 1202533"/>
              <a:gd name="connsiteX13" fmla="*/ 1493043 w 1493043"/>
              <a:gd name="connsiteY13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1042987 w 1493043"/>
              <a:gd name="connsiteY8" fmla="*/ 904875 h 1202533"/>
              <a:gd name="connsiteX9" fmla="*/ 1190625 w 1493043"/>
              <a:gd name="connsiteY9" fmla="*/ 995362 h 1202533"/>
              <a:gd name="connsiteX10" fmla="*/ 1314450 w 1493043"/>
              <a:gd name="connsiteY10" fmla="*/ 1076325 h 1202533"/>
              <a:gd name="connsiteX11" fmla="*/ 1400175 w 1493043"/>
              <a:gd name="connsiteY11" fmla="*/ 1140619 h 1202533"/>
              <a:gd name="connsiteX12" fmla="*/ 1493043 w 1493043"/>
              <a:gd name="connsiteY12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1042987 w 1493043"/>
              <a:gd name="connsiteY8" fmla="*/ 904875 h 1202533"/>
              <a:gd name="connsiteX9" fmla="*/ 968061 w 1493043"/>
              <a:gd name="connsiteY9" fmla="*/ 970568 h 1202533"/>
              <a:gd name="connsiteX10" fmla="*/ 1190625 w 1493043"/>
              <a:gd name="connsiteY10" fmla="*/ 995362 h 1202533"/>
              <a:gd name="connsiteX11" fmla="*/ 1314450 w 1493043"/>
              <a:gd name="connsiteY11" fmla="*/ 1076325 h 1202533"/>
              <a:gd name="connsiteX12" fmla="*/ 1400175 w 1493043"/>
              <a:gd name="connsiteY12" fmla="*/ 1140619 h 1202533"/>
              <a:gd name="connsiteX13" fmla="*/ 1493043 w 1493043"/>
              <a:gd name="connsiteY13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190625 w 1493043"/>
              <a:gd name="connsiteY9" fmla="*/ 995362 h 1202533"/>
              <a:gd name="connsiteX10" fmla="*/ 1314450 w 1493043"/>
              <a:gd name="connsiteY10" fmla="*/ 1076325 h 1202533"/>
              <a:gd name="connsiteX11" fmla="*/ 1400175 w 1493043"/>
              <a:gd name="connsiteY11" fmla="*/ 1140619 h 1202533"/>
              <a:gd name="connsiteX12" fmla="*/ 1493043 w 1493043"/>
              <a:gd name="connsiteY12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314450 w 1493043"/>
              <a:gd name="connsiteY9" fmla="*/ 1076325 h 1202533"/>
              <a:gd name="connsiteX10" fmla="*/ 1400175 w 1493043"/>
              <a:gd name="connsiteY10" fmla="*/ 1140619 h 1202533"/>
              <a:gd name="connsiteX11" fmla="*/ 1493043 w 1493043"/>
              <a:gd name="connsiteY11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252490 w 1493043"/>
              <a:gd name="connsiteY9" fmla="*/ 1107302 h 1202533"/>
              <a:gd name="connsiteX10" fmla="*/ 1400175 w 1493043"/>
              <a:gd name="connsiteY10" fmla="*/ 1140619 h 1202533"/>
              <a:gd name="connsiteX11" fmla="*/ 1493043 w 1493043"/>
              <a:gd name="connsiteY11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252490 w 1493043"/>
              <a:gd name="connsiteY9" fmla="*/ 1107302 h 1202533"/>
              <a:gd name="connsiteX10" fmla="*/ 1400175 w 1493043"/>
              <a:gd name="connsiteY10" fmla="*/ 1171594 h 1202533"/>
              <a:gd name="connsiteX11" fmla="*/ 1493043 w 1493043"/>
              <a:gd name="connsiteY11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252490 w 1493043"/>
              <a:gd name="connsiteY9" fmla="*/ 1107302 h 1202533"/>
              <a:gd name="connsiteX10" fmla="*/ 1376941 w 1493043"/>
              <a:gd name="connsiteY10" fmla="*/ 1179338 h 1202533"/>
              <a:gd name="connsiteX11" fmla="*/ 1493043 w 1493043"/>
              <a:gd name="connsiteY11" fmla="*/ 1202533 h 1202533"/>
              <a:gd name="connsiteX0" fmla="*/ 0 w 1443064"/>
              <a:gd name="connsiteY0" fmla="*/ 0 h 1269164"/>
              <a:gd name="connsiteX1" fmla="*/ 59531 w 1443064"/>
              <a:gd name="connsiteY1" fmla="*/ 102394 h 1269164"/>
              <a:gd name="connsiteX2" fmla="*/ 20806 w 1443064"/>
              <a:gd name="connsiteY2" fmla="*/ 488736 h 1269164"/>
              <a:gd name="connsiteX3" fmla="*/ 64294 w 1443064"/>
              <a:gd name="connsiteY3" fmla="*/ 625127 h 1269164"/>
              <a:gd name="connsiteX4" fmla="*/ 131597 w 1443064"/>
              <a:gd name="connsiteY4" fmla="*/ 691782 h 1269164"/>
              <a:gd name="connsiteX5" fmla="*/ 397045 w 1443064"/>
              <a:gd name="connsiteY5" fmla="*/ 700148 h 1269164"/>
              <a:gd name="connsiteX6" fmla="*/ 571500 w 1443064"/>
              <a:gd name="connsiteY6" fmla="*/ 718596 h 1269164"/>
              <a:gd name="connsiteX7" fmla="*/ 759619 w 1443064"/>
              <a:gd name="connsiteY7" fmla="*/ 795337 h 1269164"/>
              <a:gd name="connsiteX8" fmla="*/ 968061 w 1443064"/>
              <a:gd name="connsiteY8" fmla="*/ 970568 h 1269164"/>
              <a:gd name="connsiteX9" fmla="*/ 1252490 w 1443064"/>
              <a:gd name="connsiteY9" fmla="*/ 1107302 h 1269164"/>
              <a:gd name="connsiteX10" fmla="*/ 1376941 w 1443064"/>
              <a:gd name="connsiteY10" fmla="*/ 1179338 h 1269164"/>
              <a:gd name="connsiteX11" fmla="*/ 1443064 w 1443064"/>
              <a:gd name="connsiteY11" fmla="*/ 1269164 h 1269164"/>
              <a:gd name="connsiteX0" fmla="*/ 0 w 1443064"/>
              <a:gd name="connsiteY0" fmla="*/ 0 h 1269164"/>
              <a:gd name="connsiteX1" fmla="*/ 30509 w 1443064"/>
              <a:gd name="connsiteY1" fmla="*/ 27083 h 1269164"/>
              <a:gd name="connsiteX2" fmla="*/ 59531 w 1443064"/>
              <a:gd name="connsiteY2" fmla="*/ 102394 h 1269164"/>
              <a:gd name="connsiteX3" fmla="*/ 20806 w 1443064"/>
              <a:gd name="connsiteY3" fmla="*/ 488736 h 1269164"/>
              <a:gd name="connsiteX4" fmla="*/ 64294 w 1443064"/>
              <a:gd name="connsiteY4" fmla="*/ 625127 h 1269164"/>
              <a:gd name="connsiteX5" fmla="*/ 131597 w 1443064"/>
              <a:gd name="connsiteY5" fmla="*/ 691782 h 1269164"/>
              <a:gd name="connsiteX6" fmla="*/ 397045 w 1443064"/>
              <a:gd name="connsiteY6" fmla="*/ 700148 h 1269164"/>
              <a:gd name="connsiteX7" fmla="*/ 571500 w 1443064"/>
              <a:gd name="connsiteY7" fmla="*/ 718596 h 1269164"/>
              <a:gd name="connsiteX8" fmla="*/ 759619 w 1443064"/>
              <a:gd name="connsiteY8" fmla="*/ 795337 h 1269164"/>
              <a:gd name="connsiteX9" fmla="*/ 968061 w 1443064"/>
              <a:gd name="connsiteY9" fmla="*/ 970568 h 1269164"/>
              <a:gd name="connsiteX10" fmla="*/ 1252490 w 1443064"/>
              <a:gd name="connsiteY10" fmla="*/ 1107302 h 1269164"/>
              <a:gd name="connsiteX11" fmla="*/ 1376941 w 1443064"/>
              <a:gd name="connsiteY11" fmla="*/ 1179338 h 1269164"/>
              <a:gd name="connsiteX12" fmla="*/ 1443064 w 1443064"/>
              <a:gd name="connsiteY12" fmla="*/ 1269164 h 1269164"/>
              <a:gd name="connsiteX0" fmla="*/ 0 w 1695343"/>
              <a:gd name="connsiteY0" fmla="*/ 0 h 2232935"/>
              <a:gd name="connsiteX1" fmla="*/ 282788 w 1695343"/>
              <a:gd name="connsiteY1" fmla="*/ 990854 h 2232935"/>
              <a:gd name="connsiteX2" fmla="*/ 311810 w 1695343"/>
              <a:gd name="connsiteY2" fmla="*/ 1066165 h 2232935"/>
              <a:gd name="connsiteX3" fmla="*/ 273085 w 1695343"/>
              <a:gd name="connsiteY3" fmla="*/ 1452507 h 2232935"/>
              <a:gd name="connsiteX4" fmla="*/ 316573 w 1695343"/>
              <a:gd name="connsiteY4" fmla="*/ 1588898 h 2232935"/>
              <a:gd name="connsiteX5" fmla="*/ 383876 w 1695343"/>
              <a:gd name="connsiteY5" fmla="*/ 1655553 h 2232935"/>
              <a:gd name="connsiteX6" fmla="*/ 649324 w 1695343"/>
              <a:gd name="connsiteY6" fmla="*/ 1663919 h 2232935"/>
              <a:gd name="connsiteX7" fmla="*/ 823779 w 1695343"/>
              <a:gd name="connsiteY7" fmla="*/ 1682367 h 2232935"/>
              <a:gd name="connsiteX8" fmla="*/ 1011898 w 1695343"/>
              <a:gd name="connsiteY8" fmla="*/ 1759108 h 2232935"/>
              <a:gd name="connsiteX9" fmla="*/ 1220340 w 1695343"/>
              <a:gd name="connsiteY9" fmla="*/ 1934339 h 2232935"/>
              <a:gd name="connsiteX10" fmla="*/ 1504769 w 1695343"/>
              <a:gd name="connsiteY10" fmla="*/ 2071073 h 2232935"/>
              <a:gd name="connsiteX11" fmla="*/ 1629220 w 1695343"/>
              <a:gd name="connsiteY11" fmla="*/ 2143109 h 2232935"/>
              <a:gd name="connsiteX12" fmla="*/ 1695343 w 1695343"/>
              <a:gd name="connsiteY12" fmla="*/ 2232935 h 2232935"/>
              <a:gd name="connsiteX0" fmla="*/ 6017 w 1701360"/>
              <a:gd name="connsiteY0" fmla="*/ 32715 h 2265650"/>
              <a:gd name="connsiteX1" fmla="*/ 27006 w 1701360"/>
              <a:gd name="connsiteY1" fmla="*/ 88354 h 2265650"/>
              <a:gd name="connsiteX2" fmla="*/ 288805 w 1701360"/>
              <a:gd name="connsiteY2" fmla="*/ 1023569 h 2265650"/>
              <a:gd name="connsiteX3" fmla="*/ 317827 w 1701360"/>
              <a:gd name="connsiteY3" fmla="*/ 1098880 h 2265650"/>
              <a:gd name="connsiteX4" fmla="*/ 279102 w 1701360"/>
              <a:gd name="connsiteY4" fmla="*/ 1485222 h 2265650"/>
              <a:gd name="connsiteX5" fmla="*/ 322590 w 1701360"/>
              <a:gd name="connsiteY5" fmla="*/ 1621613 h 2265650"/>
              <a:gd name="connsiteX6" fmla="*/ 389893 w 1701360"/>
              <a:gd name="connsiteY6" fmla="*/ 1688268 h 2265650"/>
              <a:gd name="connsiteX7" fmla="*/ 655341 w 1701360"/>
              <a:gd name="connsiteY7" fmla="*/ 1696634 h 2265650"/>
              <a:gd name="connsiteX8" fmla="*/ 829796 w 1701360"/>
              <a:gd name="connsiteY8" fmla="*/ 1715082 h 2265650"/>
              <a:gd name="connsiteX9" fmla="*/ 1017915 w 1701360"/>
              <a:gd name="connsiteY9" fmla="*/ 1791823 h 2265650"/>
              <a:gd name="connsiteX10" fmla="*/ 1226357 w 1701360"/>
              <a:gd name="connsiteY10" fmla="*/ 1967054 h 2265650"/>
              <a:gd name="connsiteX11" fmla="*/ 1510786 w 1701360"/>
              <a:gd name="connsiteY11" fmla="*/ 2103788 h 2265650"/>
              <a:gd name="connsiteX12" fmla="*/ 1635237 w 1701360"/>
              <a:gd name="connsiteY12" fmla="*/ 2175824 h 2265650"/>
              <a:gd name="connsiteX13" fmla="*/ 1701360 w 1701360"/>
              <a:gd name="connsiteY13" fmla="*/ 2265650 h 2265650"/>
              <a:gd name="connsiteX0" fmla="*/ 7403 w 1702746"/>
              <a:gd name="connsiteY0" fmla="*/ 5611 h 2238546"/>
              <a:gd name="connsiteX1" fmla="*/ 26012 w 1702746"/>
              <a:gd name="connsiteY1" fmla="*/ 113603 h 2238546"/>
              <a:gd name="connsiteX2" fmla="*/ 290191 w 1702746"/>
              <a:gd name="connsiteY2" fmla="*/ 996465 h 2238546"/>
              <a:gd name="connsiteX3" fmla="*/ 319213 w 1702746"/>
              <a:gd name="connsiteY3" fmla="*/ 1071776 h 2238546"/>
              <a:gd name="connsiteX4" fmla="*/ 280488 w 1702746"/>
              <a:gd name="connsiteY4" fmla="*/ 1458118 h 2238546"/>
              <a:gd name="connsiteX5" fmla="*/ 323976 w 1702746"/>
              <a:gd name="connsiteY5" fmla="*/ 1594509 h 2238546"/>
              <a:gd name="connsiteX6" fmla="*/ 391279 w 1702746"/>
              <a:gd name="connsiteY6" fmla="*/ 1661164 h 2238546"/>
              <a:gd name="connsiteX7" fmla="*/ 656727 w 1702746"/>
              <a:gd name="connsiteY7" fmla="*/ 1669530 h 2238546"/>
              <a:gd name="connsiteX8" fmla="*/ 831182 w 1702746"/>
              <a:gd name="connsiteY8" fmla="*/ 1687978 h 2238546"/>
              <a:gd name="connsiteX9" fmla="*/ 1019301 w 1702746"/>
              <a:gd name="connsiteY9" fmla="*/ 1764719 h 2238546"/>
              <a:gd name="connsiteX10" fmla="*/ 1227743 w 1702746"/>
              <a:gd name="connsiteY10" fmla="*/ 1939950 h 2238546"/>
              <a:gd name="connsiteX11" fmla="*/ 1512172 w 1702746"/>
              <a:gd name="connsiteY11" fmla="*/ 2076684 h 2238546"/>
              <a:gd name="connsiteX12" fmla="*/ 1636623 w 1702746"/>
              <a:gd name="connsiteY12" fmla="*/ 2148720 h 2238546"/>
              <a:gd name="connsiteX13" fmla="*/ 1702746 w 1702746"/>
              <a:gd name="connsiteY13" fmla="*/ 2238546 h 2238546"/>
              <a:gd name="connsiteX0" fmla="*/ 0 w 1695343"/>
              <a:gd name="connsiteY0" fmla="*/ 0 h 2232935"/>
              <a:gd name="connsiteX1" fmla="*/ 270887 w 1695343"/>
              <a:gd name="connsiteY1" fmla="*/ 246013 h 2232935"/>
              <a:gd name="connsiteX2" fmla="*/ 282788 w 1695343"/>
              <a:gd name="connsiteY2" fmla="*/ 990854 h 2232935"/>
              <a:gd name="connsiteX3" fmla="*/ 311810 w 1695343"/>
              <a:gd name="connsiteY3" fmla="*/ 1066165 h 2232935"/>
              <a:gd name="connsiteX4" fmla="*/ 273085 w 1695343"/>
              <a:gd name="connsiteY4" fmla="*/ 1452507 h 2232935"/>
              <a:gd name="connsiteX5" fmla="*/ 316573 w 1695343"/>
              <a:gd name="connsiteY5" fmla="*/ 1588898 h 2232935"/>
              <a:gd name="connsiteX6" fmla="*/ 383876 w 1695343"/>
              <a:gd name="connsiteY6" fmla="*/ 1655553 h 2232935"/>
              <a:gd name="connsiteX7" fmla="*/ 649324 w 1695343"/>
              <a:gd name="connsiteY7" fmla="*/ 1663919 h 2232935"/>
              <a:gd name="connsiteX8" fmla="*/ 823779 w 1695343"/>
              <a:gd name="connsiteY8" fmla="*/ 1682367 h 2232935"/>
              <a:gd name="connsiteX9" fmla="*/ 1011898 w 1695343"/>
              <a:gd name="connsiteY9" fmla="*/ 1759108 h 2232935"/>
              <a:gd name="connsiteX10" fmla="*/ 1220340 w 1695343"/>
              <a:gd name="connsiteY10" fmla="*/ 1934339 h 2232935"/>
              <a:gd name="connsiteX11" fmla="*/ 1504769 w 1695343"/>
              <a:gd name="connsiteY11" fmla="*/ 2071073 h 2232935"/>
              <a:gd name="connsiteX12" fmla="*/ 1629220 w 1695343"/>
              <a:gd name="connsiteY12" fmla="*/ 2143109 h 2232935"/>
              <a:gd name="connsiteX13" fmla="*/ 1695343 w 1695343"/>
              <a:gd name="connsiteY13" fmla="*/ 2232935 h 2232935"/>
              <a:gd name="connsiteX0" fmla="*/ 0 w 1695343"/>
              <a:gd name="connsiteY0" fmla="*/ 0 h 2232935"/>
              <a:gd name="connsiteX1" fmla="*/ 35268 w 1695343"/>
              <a:gd name="connsiteY1" fmla="*/ 276949 h 2232935"/>
              <a:gd name="connsiteX2" fmla="*/ 282788 w 1695343"/>
              <a:gd name="connsiteY2" fmla="*/ 990854 h 2232935"/>
              <a:gd name="connsiteX3" fmla="*/ 311810 w 1695343"/>
              <a:gd name="connsiteY3" fmla="*/ 1066165 h 2232935"/>
              <a:gd name="connsiteX4" fmla="*/ 273085 w 1695343"/>
              <a:gd name="connsiteY4" fmla="*/ 1452507 h 2232935"/>
              <a:gd name="connsiteX5" fmla="*/ 316573 w 1695343"/>
              <a:gd name="connsiteY5" fmla="*/ 1588898 h 2232935"/>
              <a:gd name="connsiteX6" fmla="*/ 383876 w 1695343"/>
              <a:gd name="connsiteY6" fmla="*/ 1655553 h 2232935"/>
              <a:gd name="connsiteX7" fmla="*/ 649324 w 1695343"/>
              <a:gd name="connsiteY7" fmla="*/ 1663919 h 2232935"/>
              <a:gd name="connsiteX8" fmla="*/ 823779 w 1695343"/>
              <a:gd name="connsiteY8" fmla="*/ 1682367 h 2232935"/>
              <a:gd name="connsiteX9" fmla="*/ 1011898 w 1695343"/>
              <a:gd name="connsiteY9" fmla="*/ 1759108 h 2232935"/>
              <a:gd name="connsiteX10" fmla="*/ 1220340 w 1695343"/>
              <a:gd name="connsiteY10" fmla="*/ 1934339 h 2232935"/>
              <a:gd name="connsiteX11" fmla="*/ 1504769 w 1695343"/>
              <a:gd name="connsiteY11" fmla="*/ 2071073 h 2232935"/>
              <a:gd name="connsiteX12" fmla="*/ 1629220 w 1695343"/>
              <a:gd name="connsiteY12" fmla="*/ 2143109 h 2232935"/>
              <a:gd name="connsiteX13" fmla="*/ 1695343 w 1695343"/>
              <a:gd name="connsiteY13" fmla="*/ 2232935 h 2232935"/>
              <a:gd name="connsiteX0" fmla="*/ 0 w 1695343"/>
              <a:gd name="connsiteY0" fmla="*/ 0 h 2232935"/>
              <a:gd name="connsiteX1" fmla="*/ 35268 w 1695343"/>
              <a:gd name="connsiteY1" fmla="*/ 276949 h 2232935"/>
              <a:gd name="connsiteX2" fmla="*/ 282788 w 1695343"/>
              <a:gd name="connsiteY2" fmla="*/ 990854 h 2232935"/>
              <a:gd name="connsiteX3" fmla="*/ 311810 w 1695343"/>
              <a:gd name="connsiteY3" fmla="*/ 1066165 h 2232935"/>
              <a:gd name="connsiteX4" fmla="*/ 273085 w 1695343"/>
              <a:gd name="connsiteY4" fmla="*/ 1452507 h 2232935"/>
              <a:gd name="connsiteX5" fmla="*/ 316573 w 1695343"/>
              <a:gd name="connsiteY5" fmla="*/ 1588898 h 2232935"/>
              <a:gd name="connsiteX6" fmla="*/ 383876 w 1695343"/>
              <a:gd name="connsiteY6" fmla="*/ 1655553 h 2232935"/>
              <a:gd name="connsiteX7" fmla="*/ 649324 w 1695343"/>
              <a:gd name="connsiteY7" fmla="*/ 1663919 h 2232935"/>
              <a:gd name="connsiteX8" fmla="*/ 823779 w 1695343"/>
              <a:gd name="connsiteY8" fmla="*/ 1682367 h 2232935"/>
              <a:gd name="connsiteX9" fmla="*/ 1011898 w 1695343"/>
              <a:gd name="connsiteY9" fmla="*/ 1759108 h 2232935"/>
              <a:gd name="connsiteX10" fmla="*/ 1220340 w 1695343"/>
              <a:gd name="connsiteY10" fmla="*/ 1934339 h 2232935"/>
              <a:gd name="connsiteX11" fmla="*/ 1504769 w 1695343"/>
              <a:gd name="connsiteY11" fmla="*/ 2071073 h 2232935"/>
              <a:gd name="connsiteX12" fmla="*/ 1629220 w 1695343"/>
              <a:gd name="connsiteY12" fmla="*/ 2143109 h 2232935"/>
              <a:gd name="connsiteX13" fmla="*/ 1695343 w 1695343"/>
              <a:gd name="connsiteY13" fmla="*/ 2232935 h 2232935"/>
              <a:gd name="connsiteX0" fmla="*/ 0 w 1697723"/>
              <a:gd name="connsiteY0" fmla="*/ 0 h 2251972"/>
              <a:gd name="connsiteX1" fmla="*/ 37648 w 1697723"/>
              <a:gd name="connsiteY1" fmla="*/ 295986 h 2251972"/>
              <a:gd name="connsiteX2" fmla="*/ 285168 w 1697723"/>
              <a:gd name="connsiteY2" fmla="*/ 1009891 h 2251972"/>
              <a:gd name="connsiteX3" fmla="*/ 314190 w 1697723"/>
              <a:gd name="connsiteY3" fmla="*/ 1085202 h 2251972"/>
              <a:gd name="connsiteX4" fmla="*/ 275465 w 1697723"/>
              <a:gd name="connsiteY4" fmla="*/ 1471544 h 2251972"/>
              <a:gd name="connsiteX5" fmla="*/ 318953 w 1697723"/>
              <a:gd name="connsiteY5" fmla="*/ 1607935 h 2251972"/>
              <a:gd name="connsiteX6" fmla="*/ 386256 w 1697723"/>
              <a:gd name="connsiteY6" fmla="*/ 1674590 h 2251972"/>
              <a:gd name="connsiteX7" fmla="*/ 651704 w 1697723"/>
              <a:gd name="connsiteY7" fmla="*/ 1682956 h 2251972"/>
              <a:gd name="connsiteX8" fmla="*/ 826159 w 1697723"/>
              <a:gd name="connsiteY8" fmla="*/ 1701404 h 2251972"/>
              <a:gd name="connsiteX9" fmla="*/ 1014278 w 1697723"/>
              <a:gd name="connsiteY9" fmla="*/ 1778145 h 2251972"/>
              <a:gd name="connsiteX10" fmla="*/ 1222720 w 1697723"/>
              <a:gd name="connsiteY10" fmla="*/ 1953376 h 2251972"/>
              <a:gd name="connsiteX11" fmla="*/ 1507149 w 1697723"/>
              <a:gd name="connsiteY11" fmla="*/ 2090110 h 2251972"/>
              <a:gd name="connsiteX12" fmla="*/ 1631600 w 1697723"/>
              <a:gd name="connsiteY12" fmla="*/ 2162146 h 2251972"/>
              <a:gd name="connsiteX13" fmla="*/ 1697723 w 1697723"/>
              <a:gd name="connsiteY13" fmla="*/ 2251972 h 2251972"/>
              <a:gd name="connsiteX0" fmla="*/ 0 w 1697723"/>
              <a:gd name="connsiteY0" fmla="*/ 0 h 2251972"/>
              <a:gd name="connsiteX1" fmla="*/ 20990 w 1697723"/>
              <a:gd name="connsiteY1" fmla="*/ 193660 h 2251972"/>
              <a:gd name="connsiteX2" fmla="*/ 37648 w 1697723"/>
              <a:gd name="connsiteY2" fmla="*/ 295986 h 2251972"/>
              <a:gd name="connsiteX3" fmla="*/ 285168 w 1697723"/>
              <a:gd name="connsiteY3" fmla="*/ 1009891 h 2251972"/>
              <a:gd name="connsiteX4" fmla="*/ 314190 w 1697723"/>
              <a:gd name="connsiteY4" fmla="*/ 1085202 h 2251972"/>
              <a:gd name="connsiteX5" fmla="*/ 275465 w 1697723"/>
              <a:gd name="connsiteY5" fmla="*/ 1471544 h 2251972"/>
              <a:gd name="connsiteX6" fmla="*/ 318953 w 1697723"/>
              <a:gd name="connsiteY6" fmla="*/ 1607935 h 2251972"/>
              <a:gd name="connsiteX7" fmla="*/ 386256 w 1697723"/>
              <a:gd name="connsiteY7" fmla="*/ 1674590 h 2251972"/>
              <a:gd name="connsiteX8" fmla="*/ 651704 w 1697723"/>
              <a:gd name="connsiteY8" fmla="*/ 1682956 h 2251972"/>
              <a:gd name="connsiteX9" fmla="*/ 826159 w 1697723"/>
              <a:gd name="connsiteY9" fmla="*/ 1701404 h 2251972"/>
              <a:gd name="connsiteX10" fmla="*/ 1014278 w 1697723"/>
              <a:gd name="connsiteY10" fmla="*/ 1778145 h 2251972"/>
              <a:gd name="connsiteX11" fmla="*/ 1222720 w 1697723"/>
              <a:gd name="connsiteY11" fmla="*/ 1953376 h 2251972"/>
              <a:gd name="connsiteX12" fmla="*/ 1507149 w 1697723"/>
              <a:gd name="connsiteY12" fmla="*/ 2090110 h 2251972"/>
              <a:gd name="connsiteX13" fmla="*/ 1631600 w 1697723"/>
              <a:gd name="connsiteY13" fmla="*/ 2162146 h 2251972"/>
              <a:gd name="connsiteX14" fmla="*/ 1697723 w 1697723"/>
              <a:gd name="connsiteY14" fmla="*/ 2251972 h 2251972"/>
              <a:gd name="connsiteX0" fmla="*/ 0 w 1697723"/>
              <a:gd name="connsiteY0" fmla="*/ 0 h 2251972"/>
              <a:gd name="connsiteX1" fmla="*/ 51929 w 1697723"/>
              <a:gd name="connsiteY1" fmla="*/ 198420 h 2251972"/>
              <a:gd name="connsiteX2" fmla="*/ 37648 w 1697723"/>
              <a:gd name="connsiteY2" fmla="*/ 295986 h 2251972"/>
              <a:gd name="connsiteX3" fmla="*/ 285168 w 1697723"/>
              <a:gd name="connsiteY3" fmla="*/ 1009891 h 2251972"/>
              <a:gd name="connsiteX4" fmla="*/ 314190 w 1697723"/>
              <a:gd name="connsiteY4" fmla="*/ 1085202 h 2251972"/>
              <a:gd name="connsiteX5" fmla="*/ 275465 w 1697723"/>
              <a:gd name="connsiteY5" fmla="*/ 1471544 h 2251972"/>
              <a:gd name="connsiteX6" fmla="*/ 318953 w 1697723"/>
              <a:gd name="connsiteY6" fmla="*/ 1607935 h 2251972"/>
              <a:gd name="connsiteX7" fmla="*/ 386256 w 1697723"/>
              <a:gd name="connsiteY7" fmla="*/ 1674590 h 2251972"/>
              <a:gd name="connsiteX8" fmla="*/ 651704 w 1697723"/>
              <a:gd name="connsiteY8" fmla="*/ 1682956 h 2251972"/>
              <a:gd name="connsiteX9" fmla="*/ 826159 w 1697723"/>
              <a:gd name="connsiteY9" fmla="*/ 1701404 h 2251972"/>
              <a:gd name="connsiteX10" fmla="*/ 1014278 w 1697723"/>
              <a:gd name="connsiteY10" fmla="*/ 1778145 h 2251972"/>
              <a:gd name="connsiteX11" fmla="*/ 1222720 w 1697723"/>
              <a:gd name="connsiteY11" fmla="*/ 1953376 h 2251972"/>
              <a:gd name="connsiteX12" fmla="*/ 1507149 w 1697723"/>
              <a:gd name="connsiteY12" fmla="*/ 2090110 h 2251972"/>
              <a:gd name="connsiteX13" fmla="*/ 1631600 w 1697723"/>
              <a:gd name="connsiteY13" fmla="*/ 2162146 h 2251972"/>
              <a:gd name="connsiteX14" fmla="*/ 1697723 w 1697723"/>
              <a:gd name="connsiteY14" fmla="*/ 2251972 h 2251972"/>
              <a:gd name="connsiteX0" fmla="*/ 13627 w 1711350"/>
              <a:gd name="connsiteY0" fmla="*/ 0 h 2251972"/>
              <a:gd name="connsiteX1" fmla="*/ 65556 w 1711350"/>
              <a:gd name="connsiteY1" fmla="*/ 198420 h 2251972"/>
              <a:gd name="connsiteX2" fmla="*/ 10815 w 1711350"/>
              <a:gd name="connsiteY2" fmla="*/ 545853 h 2251972"/>
              <a:gd name="connsiteX3" fmla="*/ 298795 w 1711350"/>
              <a:gd name="connsiteY3" fmla="*/ 1009891 h 2251972"/>
              <a:gd name="connsiteX4" fmla="*/ 327817 w 1711350"/>
              <a:gd name="connsiteY4" fmla="*/ 1085202 h 2251972"/>
              <a:gd name="connsiteX5" fmla="*/ 289092 w 1711350"/>
              <a:gd name="connsiteY5" fmla="*/ 1471544 h 2251972"/>
              <a:gd name="connsiteX6" fmla="*/ 332580 w 1711350"/>
              <a:gd name="connsiteY6" fmla="*/ 1607935 h 2251972"/>
              <a:gd name="connsiteX7" fmla="*/ 399883 w 1711350"/>
              <a:gd name="connsiteY7" fmla="*/ 1674590 h 2251972"/>
              <a:gd name="connsiteX8" fmla="*/ 665331 w 1711350"/>
              <a:gd name="connsiteY8" fmla="*/ 1682956 h 2251972"/>
              <a:gd name="connsiteX9" fmla="*/ 839786 w 1711350"/>
              <a:gd name="connsiteY9" fmla="*/ 1701404 h 2251972"/>
              <a:gd name="connsiteX10" fmla="*/ 1027905 w 1711350"/>
              <a:gd name="connsiteY10" fmla="*/ 1778145 h 2251972"/>
              <a:gd name="connsiteX11" fmla="*/ 1236347 w 1711350"/>
              <a:gd name="connsiteY11" fmla="*/ 1953376 h 2251972"/>
              <a:gd name="connsiteX12" fmla="*/ 1520776 w 1711350"/>
              <a:gd name="connsiteY12" fmla="*/ 2090110 h 2251972"/>
              <a:gd name="connsiteX13" fmla="*/ 1645227 w 1711350"/>
              <a:gd name="connsiteY13" fmla="*/ 2162146 h 2251972"/>
              <a:gd name="connsiteX14" fmla="*/ 1711350 w 1711350"/>
              <a:gd name="connsiteY14" fmla="*/ 2251972 h 2251972"/>
              <a:gd name="connsiteX0" fmla="*/ 13514 w 1711237"/>
              <a:gd name="connsiteY0" fmla="*/ 0 h 2251972"/>
              <a:gd name="connsiteX1" fmla="*/ 65443 w 1711237"/>
              <a:gd name="connsiteY1" fmla="*/ 198420 h 2251972"/>
              <a:gd name="connsiteX2" fmla="*/ 10702 w 1711237"/>
              <a:gd name="connsiteY2" fmla="*/ 545853 h 2251972"/>
              <a:gd name="connsiteX3" fmla="*/ 327704 w 1711237"/>
              <a:gd name="connsiteY3" fmla="*/ 1085202 h 2251972"/>
              <a:gd name="connsiteX4" fmla="*/ 288979 w 1711237"/>
              <a:gd name="connsiteY4" fmla="*/ 1471544 h 2251972"/>
              <a:gd name="connsiteX5" fmla="*/ 332467 w 1711237"/>
              <a:gd name="connsiteY5" fmla="*/ 1607935 h 2251972"/>
              <a:gd name="connsiteX6" fmla="*/ 399770 w 1711237"/>
              <a:gd name="connsiteY6" fmla="*/ 1674590 h 2251972"/>
              <a:gd name="connsiteX7" fmla="*/ 665218 w 1711237"/>
              <a:gd name="connsiteY7" fmla="*/ 1682956 h 2251972"/>
              <a:gd name="connsiteX8" fmla="*/ 839673 w 1711237"/>
              <a:gd name="connsiteY8" fmla="*/ 1701404 h 2251972"/>
              <a:gd name="connsiteX9" fmla="*/ 1027792 w 1711237"/>
              <a:gd name="connsiteY9" fmla="*/ 1778145 h 2251972"/>
              <a:gd name="connsiteX10" fmla="*/ 1236234 w 1711237"/>
              <a:gd name="connsiteY10" fmla="*/ 1953376 h 2251972"/>
              <a:gd name="connsiteX11" fmla="*/ 1520663 w 1711237"/>
              <a:gd name="connsiteY11" fmla="*/ 2090110 h 2251972"/>
              <a:gd name="connsiteX12" fmla="*/ 1645114 w 1711237"/>
              <a:gd name="connsiteY12" fmla="*/ 2162146 h 2251972"/>
              <a:gd name="connsiteX13" fmla="*/ 1711237 w 1711237"/>
              <a:gd name="connsiteY13" fmla="*/ 2251972 h 2251972"/>
              <a:gd name="connsiteX0" fmla="*/ 65443 w 1711237"/>
              <a:gd name="connsiteY0" fmla="*/ 0 h 2053552"/>
              <a:gd name="connsiteX1" fmla="*/ 10702 w 1711237"/>
              <a:gd name="connsiteY1" fmla="*/ 347433 h 2053552"/>
              <a:gd name="connsiteX2" fmla="*/ 327704 w 1711237"/>
              <a:gd name="connsiteY2" fmla="*/ 886782 h 2053552"/>
              <a:gd name="connsiteX3" fmla="*/ 288979 w 1711237"/>
              <a:gd name="connsiteY3" fmla="*/ 1273124 h 2053552"/>
              <a:gd name="connsiteX4" fmla="*/ 332467 w 1711237"/>
              <a:gd name="connsiteY4" fmla="*/ 1409515 h 2053552"/>
              <a:gd name="connsiteX5" fmla="*/ 399770 w 1711237"/>
              <a:gd name="connsiteY5" fmla="*/ 1476170 h 2053552"/>
              <a:gd name="connsiteX6" fmla="*/ 665218 w 1711237"/>
              <a:gd name="connsiteY6" fmla="*/ 1484536 h 2053552"/>
              <a:gd name="connsiteX7" fmla="*/ 839673 w 1711237"/>
              <a:gd name="connsiteY7" fmla="*/ 1502984 h 2053552"/>
              <a:gd name="connsiteX8" fmla="*/ 1027792 w 1711237"/>
              <a:gd name="connsiteY8" fmla="*/ 1579725 h 2053552"/>
              <a:gd name="connsiteX9" fmla="*/ 1236234 w 1711237"/>
              <a:gd name="connsiteY9" fmla="*/ 1754956 h 2053552"/>
              <a:gd name="connsiteX10" fmla="*/ 1520663 w 1711237"/>
              <a:gd name="connsiteY10" fmla="*/ 1891690 h 2053552"/>
              <a:gd name="connsiteX11" fmla="*/ 1645114 w 1711237"/>
              <a:gd name="connsiteY11" fmla="*/ 1963726 h 2053552"/>
              <a:gd name="connsiteX12" fmla="*/ 1711237 w 1711237"/>
              <a:gd name="connsiteY12" fmla="*/ 2053552 h 2053552"/>
              <a:gd name="connsiteX0" fmla="*/ 0 w 1700535"/>
              <a:gd name="connsiteY0" fmla="*/ 0 h 1706119"/>
              <a:gd name="connsiteX1" fmla="*/ 317002 w 1700535"/>
              <a:gd name="connsiteY1" fmla="*/ 539349 h 1706119"/>
              <a:gd name="connsiteX2" fmla="*/ 278277 w 1700535"/>
              <a:gd name="connsiteY2" fmla="*/ 925691 h 1706119"/>
              <a:gd name="connsiteX3" fmla="*/ 321765 w 1700535"/>
              <a:gd name="connsiteY3" fmla="*/ 1062082 h 1706119"/>
              <a:gd name="connsiteX4" fmla="*/ 389068 w 1700535"/>
              <a:gd name="connsiteY4" fmla="*/ 1128737 h 1706119"/>
              <a:gd name="connsiteX5" fmla="*/ 654516 w 1700535"/>
              <a:gd name="connsiteY5" fmla="*/ 1137103 h 1706119"/>
              <a:gd name="connsiteX6" fmla="*/ 828971 w 1700535"/>
              <a:gd name="connsiteY6" fmla="*/ 1155551 h 1706119"/>
              <a:gd name="connsiteX7" fmla="*/ 1017090 w 1700535"/>
              <a:gd name="connsiteY7" fmla="*/ 1232292 h 1706119"/>
              <a:gd name="connsiteX8" fmla="*/ 1225532 w 1700535"/>
              <a:gd name="connsiteY8" fmla="*/ 1407523 h 1706119"/>
              <a:gd name="connsiteX9" fmla="*/ 1509961 w 1700535"/>
              <a:gd name="connsiteY9" fmla="*/ 1544257 h 1706119"/>
              <a:gd name="connsiteX10" fmla="*/ 1634412 w 1700535"/>
              <a:gd name="connsiteY10" fmla="*/ 1616293 h 1706119"/>
              <a:gd name="connsiteX11" fmla="*/ 1700535 w 1700535"/>
              <a:gd name="connsiteY11" fmla="*/ 1706119 h 1706119"/>
              <a:gd name="connsiteX0" fmla="*/ 38731 w 1422264"/>
              <a:gd name="connsiteY0" fmla="*/ 0 h 1166770"/>
              <a:gd name="connsiteX1" fmla="*/ 6 w 1422264"/>
              <a:gd name="connsiteY1" fmla="*/ 386342 h 1166770"/>
              <a:gd name="connsiteX2" fmla="*/ 43494 w 1422264"/>
              <a:gd name="connsiteY2" fmla="*/ 522733 h 1166770"/>
              <a:gd name="connsiteX3" fmla="*/ 110797 w 1422264"/>
              <a:gd name="connsiteY3" fmla="*/ 589388 h 1166770"/>
              <a:gd name="connsiteX4" fmla="*/ 376245 w 1422264"/>
              <a:gd name="connsiteY4" fmla="*/ 597754 h 1166770"/>
              <a:gd name="connsiteX5" fmla="*/ 550700 w 1422264"/>
              <a:gd name="connsiteY5" fmla="*/ 616202 h 1166770"/>
              <a:gd name="connsiteX6" fmla="*/ 738819 w 1422264"/>
              <a:gd name="connsiteY6" fmla="*/ 692943 h 1166770"/>
              <a:gd name="connsiteX7" fmla="*/ 947261 w 1422264"/>
              <a:gd name="connsiteY7" fmla="*/ 868174 h 1166770"/>
              <a:gd name="connsiteX8" fmla="*/ 1231690 w 1422264"/>
              <a:gd name="connsiteY8" fmla="*/ 1004908 h 1166770"/>
              <a:gd name="connsiteX9" fmla="*/ 1356141 w 1422264"/>
              <a:gd name="connsiteY9" fmla="*/ 1076944 h 1166770"/>
              <a:gd name="connsiteX10" fmla="*/ 1422264 w 1422264"/>
              <a:gd name="connsiteY10" fmla="*/ 1166770 h 1166770"/>
              <a:gd name="connsiteX0" fmla="*/ 43485 w 1422258"/>
              <a:gd name="connsiteY0" fmla="*/ 0 h 1062064"/>
              <a:gd name="connsiteX1" fmla="*/ 0 w 1422258"/>
              <a:gd name="connsiteY1" fmla="*/ 281636 h 1062064"/>
              <a:gd name="connsiteX2" fmla="*/ 43488 w 1422258"/>
              <a:gd name="connsiteY2" fmla="*/ 418027 h 1062064"/>
              <a:gd name="connsiteX3" fmla="*/ 110791 w 1422258"/>
              <a:gd name="connsiteY3" fmla="*/ 484682 h 1062064"/>
              <a:gd name="connsiteX4" fmla="*/ 376239 w 1422258"/>
              <a:gd name="connsiteY4" fmla="*/ 493048 h 1062064"/>
              <a:gd name="connsiteX5" fmla="*/ 550694 w 1422258"/>
              <a:gd name="connsiteY5" fmla="*/ 511496 h 1062064"/>
              <a:gd name="connsiteX6" fmla="*/ 738813 w 1422258"/>
              <a:gd name="connsiteY6" fmla="*/ 588237 h 1062064"/>
              <a:gd name="connsiteX7" fmla="*/ 947255 w 1422258"/>
              <a:gd name="connsiteY7" fmla="*/ 763468 h 1062064"/>
              <a:gd name="connsiteX8" fmla="*/ 1231684 w 1422258"/>
              <a:gd name="connsiteY8" fmla="*/ 900202 h 1062064"/>
              <a:gd name="connsiteX9" fmla="*/ 1356135 w 1422258"/>
              <a:gd name="connsiteY9" fmla="*/ 972238 h 1062064"/>
              <a:gd name="connsiteX10" fmla="*/ 1422258 w 1422258"/>
              <a:gd name="connsiteY10" fmla="*/ 1062064 h 1062064"/>
              <a:gd name="connsiteX0" fmla="*/ 43485 w 1422258"/>
              <a:gd name="connsiteY0" fmla="*/ 0 h 1062064"/>
              <a:gd name="connsiteX1" fmla="*/ 0 w 1422258"/>
              <a:gd name="connsiteY1" fmla="*/ 281636 h 1062064"/>
              <a:gd name="connsiteX2" fmla="*/ 43488 w 1422258"/>
              <a:gd name="connsiteY2" fmla="*/ 418027 h 1062064"/>
              <a:gd name="connsiteX3" fmla="*/ 110791 w 1422258"/>
              <a:gd name="connsiteY3" fmla="*/ 484682 h 1062064"/>
              <a:gd name="connsiteX4" fmla="*/ 376239 w 1422258"/>
              <a:gd name="connsiteY4" fmla="*/ 493048 h 1062064"/>
              <a:gd name="connsiteX5" fmla="*/ 550694 w 1422258"/>
              <a:gd name="connsiteY5" fmla="*/ 511496 h 1062064"/>
              <a:gd name="connsiteX6" fmla="*/ 738813 w 1422258"/>
              <a:gd name="connsiteY6" fmla="*/ 588237 h 1062064"/>
              <a:gd name="connsiteX7" fmla="*/ 947255 w 1422258"/>
              <a:gd name="connsiteY7" fmla="*/ 763468 h 1062064"/>
              <a:gd name="connsiteX8" fmla="*/ 1231684 w 1422258"/>
              <a:gd name="connsiteY8" fmla="*/ 900202 h 1062064"/>
              <a:gd name="connsiteX9" fmla="*/ 1356135 w 1422258"/>
              <a:gd name="connsiteY9" fmla="*/ 972238 h 1062064"/>
              <a:gd name="connsiteX10" fmla="*/ 1422258 w 1422258"/>
              <a:gd name="connsiteY10" fmla="*/ 1062064 h 1062064"/>
              <a:gd name="connsiteX0" fmla="*/ 43485 w 1422258"/>
              <a:gd name="connsiteY0" fmla="*/ 0 h 1062064"/>
              <a:gd name="connsiteX1" fmla="*/ 0 w 1422258"/>
              <a:gd name="connsiteY1" fmla="*/ 281636 h 1062064"/>
              <a:gd name="connsiteX2" fmla="*/ 43488 w 1422258"/>
              <a:gd name="connsiteY2" fmla="*/ 418027 h 1062064"/>
              <a:gd name="connsiteX3" fmla="*/ 110791 w 1422258"/>
              <a:gd name="connsiteY3" fmla="*/ 484682 h 1062064"/>
              <a:gd name="connsiteX4" fmla="*/ 376239 w 1422258"/>
              <a:gd name="connsiteY4" fmla="*/ 493048 h 1062064"/>
              <a:gd name="connsiteX5" fmla="*/ 550694 w 1422258"/>
              <a:gd name="connsiteY5" fmla="*/ 511496 h 1062064"/>
              <a:gd name="connsiteX6" fmla="*/ 738813 w 1422258"/>
              <a:gd name="connsiteY6" fmla="*/ 588237 h 1062064"/>
              <a:gd name="connsiteX7" fmla="*/ 947255 w 1422258"/>
              <a:gd name="connsiteY7" fmla="*/ 763468 h 1062064"/>
              <a:gd name="connsiteX8" fmla="*/ 1231684 w 1422258"/>
              <a:gd name="connsiteY8" fmla="*/ 900202 h 1062064"/>
              <a:gd name="connsiteX9" fmla="*/ 1356135 w 1422258"/>
              <a:gd name="connsiteY9" fmla="*/ 972238 h 1062064"/>
              <a:gd name="connsiteX10" fmla="*/ 1422258 w 1422258"/>
              <a:gd name="connsiteY10" fmla="*/ 1062064 h 1062064"/>
              <a:gd name="connsiteX0" fmla="*/ 43485 w 1422258"/>
              <a:gd name="connsiteY0" fmla="*/ 0 h 1083481"/>
              <a:gd name="connsiteX1" fmla="*/ 0 w 1422258"/>
              <a:gd name="connsiteY1" fmla="*/ 303053 h 1083481"/>
              <a:gd name="connsiteX2" fmla="*/ 43488 w 1422258"/>
              <a:gd name="connsiteY2" fmla="*/ 439444 h 1083481"/>
              <a:gd name="connsiteX3" fmla="*/ 110791 w 1422258"/>
              <a:gd name="connsiteY3" fmla="*/ 506099 h 1083481"/>
              <a:gd name="connsiteX4" fmla="*/ 376239 w 1422258"/>
              <a:gd name="connsiteY4" fmla="*/ 514465 h 1083481"/>
              <a:gd name="connsiteX5" fmla="*/ 550694 w 1422258"/>
              <a:gd name="connsiteY5" fmla="*/ 532913 h 1083481"/>
              <a:gd name="connsiteX6" fmla="*/ 738813 w 1422258"/>
              <a:gd name="connsiteY6" fmla="*/ 609654 h 1083481"/>
              <a:gd name="connsiteX7" fmla="*/ 947255 w 1422258"/>
              <a:gd name="connsiteY7" fmla="*/ 784885 h 1083481"/>
              <a:gd name="connsiteX8" fmla="*/ 1231684 w 1422258"/>
              <a:gd name="connsiteY8" fmla="*/ 921619 h 1083481"/>
              <a:gd name="connsiteX9" fmla="*/ 1356135 w 1422258"/>
              <a:gd name="connsiteY9" fmla="*/ 993655 h 1083481"/>
              <a:gd name="connsiteX10" fmla="*/ 1422258 w 1422258"/>
              <a:gd name="connsiteY10" fmla="*/ 1083481 h 1083481"/>
              <a:gd name="connsiteX0" fmla="*/ 53072 w 1422325"/>
              <a:gd name="connsiteY0" fmla="*/ 0 h 1078722"/>
              <a:gd name="connsiteX1" fmla="*/ 67 w 1422325"/>
              <a:gd name="connsiteY1" fmla="*/ 298294 h 1078722"/>
              <a:gd name="connsiteX2" fmla="*/ 43555 w 1422325"/>
              <a:gd name="connsiteY2" fmla="*/ 434685 h 1078722"/>
              <a:gd name="connsiteX3" fmla="*/ 110858 w 1422325"/>
              <a:gd name="connsiteY3" fmla="*/ 501340 h 1078722"/>
              <a:gd name="connsiteX4" fmla="*/ 376306 w 1422325"/>
              <a:gd name="connsiteY4" fmla="*/ 509706 h 1078722"/>
              <a:gd name="connsiteX5" fmla="*/ 550761 w 1422325"/>
              <a:gd name="connsiteY5" fmla="*/ 528154 h 1078722"/>
              <a:gd name="connsiteX6" fmla="*/ 738880 w 1422325"/>
              <a:gd name="connsiteY6" fmla="*/ 604895 h 1078722"/>
              <a:gd name="connsiteX7" fmla="*/ 947322 w 1422325"/>
              <a:gd name="connsiteY7" fmla="*/ 780126 h 1078722"/>
              <a:gd name="connsiteX8" fmla="*/ 1231751 w 1422325"/>
              <a:gd name="connsiteY8" fmla="*/ 916860 h 1078722"/>
              <a:gd name="connsiteX9" fmla="*/ 1356202 w 1422325"/>
              <a:gd name="connsiteY9" fmla="*/ 988896 h 1078722"/>
              <a:gd name="connsiteX10" fmla="*/ 1422325 w 1422325"/>
              <a:gd name="connsiteY10" fmla="*/ 1078722 h 1078722"/>
              <a:gd name="connsiteX0" fmla="*/ 53072 w 1356202"/>
              <a:gd name="connsiteY0" fmla="*/ 0 h 988896"/>
              <a:gd name="connsiteX1" fmla="*/ 67 w 1356202"/>
              <a:gd name="connsiteY1" fmla="*/ 298294 h 988896"/>
              <a:gd name="connsiteX2" fmla="*/ 43555 w 1356202"/>
              <a:gd name="connsiteY2" fmla="*/ 434685 h 988896"/>
              <a:gd name="connsiteX3" fmla="*/ 110858 w 1356202"/>
              <a:gd name="connsiteY3" fmla="*/ 501340 h 988896"/>
              <a:gd name="connsiteX4" fmla="*/ 376306 w 1356202"/>
              <a:gd name="connsiteY4" fmla="*/ 509706 h 988896"/>
              <a:gd name="connsiteX5" fmla="*/ 550761 w 1356202"/>
              <a:gd name="connsiteY5" fmla="*/ 528154 h 988896"/>
              <a:gd name="connsiteX6" fmla="*/ 738880 w 1356202"/>
              <a:gd name="connsiteY6" fmla="*/ 604895 h 988896"/>
              <a:gd name="connsiteX7" fmla="*/ 947322 w 1356202"/>
              <a:gd name="connsiteY7" fmla="*/ 780126 h 988896"/>
              <a:gd name="connsiteX8" fmla="*/ 1231751 w 1356202"/>
              <a:gd name="connsiteY8" fmla="*/ 916860 h 988896"/>
              <a:gd name="connsiteX9" fmla="*/ 1356202 w 1356202"/>
              <a:gd name="connsiteY9" fmla="*/ 988896 h 988896"/>
              <a:gd name="connsiteX0" fmla="*/ 53072 w 1231751"/>
              <a:gd name="connsiteY0" fmla="*/ 0 h 916860"/>
              <a:gd name="connsiteX1" fmla="*/ 67 w 1231751"/>
              <a:gd name="connsiteY1" fmla="*/ 298294 h 916860"/>
              <a:gd name="connsiteX2" fmla="*/ 43555 w 1231751"/>
              <a:gd name="connsiteY2" fmla="*/ 434685 h 916860"/>
              <a:gd name="connsiteX3" fmla="*/ 110858 w 1231751"/>
              <a:gd name="connsiteY3" fmla="*/ 501340 h 916860"/>
              <a:gd name="connsiteX4" fmla="*/ 376306 w 1231751"/>
              <a:gd name="connsiteY4" fmla="*/ 509706 h 916860"/>
              <a:gd name="connsiteX5" fmla="*/ 550761 w 1231751"/>
              <a:gd name="connsiteY5" fmla="*/ 528154 h 916860"/>
              <a:gd name="connsiteX6" fmla="*/ 738880 w 1231751"/>
              <a:gd name="connsiteY6" fmla="*/ 604895 h 916860"/>
              <a:gd name="connsiteX7" fmla="*/ 947322 w 1231751"/>
              <a:gd name="connsiteY7" fmla="*/ 780126 h 916860"/>
              <a:gd name="connsiteX8" fmla="*/ 1231751 w 1231751"/>
              <a:gd name="connsiteY8" fmla="*/ 916860 h 916860"/>
              <a:gd name="connsiteX0" fmla="*/ 53072 w 947322"/>
              <a:gd name="connsiteY0" fmla="*/ 0 h 780126"/>
              <a:gd name="connsiteX1" fmla="*/ 67 w 947322"/>
              <a:gd name="connsiteY1" fmla="*/ 298294 h 780126"/>
              <a:gd name="connsiteX2" fmla="*/ 43555 w 947322"/>
              <a:gd name="connsiteY2" fmla="*/ 434685 h 780126"/>
              <a:gd name="connsiteX3" fmla="*/ 110858 w 947322"/>
              <a:gd name="connsiteY3" fmla="*/ 501340 h 780126"/>
              <a:gd name="connsiteX4" fmla="*/ 376306 w 947322"/>
              <a:gd name="connsiteY4" fmla="*/ 509706 h 780126"/>
              <a:gd name="connsiteX5" fmla="*/ 550761 w 947322"/>
              <a:gd name="connsiteY5" fmla="*/ 528154 h 780126"/>
              <a:gd name="connsiteX6" fmla="*/ 738880 w 947322"/>
              <a:gd name="connsiteY6" fmla="*/ 604895 h 780126"/>
              <a:gd name="connsiteX7" fmla="*/ 947322 w 947322"/>
              <a:gd name="connsiteY7" fmla="*/ 780126 h 780126"/>
              <a:gd name="connsiteX0" fmla="*/ 53072 w 928282"/>
              <a:gd name="connsiteY0" fmla="*/ 0 h 763468"/>
              <a:gd name="connsiteX1" fmla="*/ 67 w 928282"/>
              <a:gd name="connsiteY1" fmla="*/ 298294 h 763468"/>
              <a:gd name="connsiteX2" fmla="*/ 43555 w 928282"/>
              <a:gd name="connsiteY2" fmla="*/ 434685 h 763468"/>
              <a:gd name="connsiteX3" fmla="*/ 110858 w 928282"/>
              <a:gd name="connsiteY3" fmla="*/ 501340 h 763468"/>
              <a:gd name="connsiteX4" fmla="*/ 376306 w 928282"/>
              <a:gd name="connsiteY4" fmla="*/ 509706 h 763468"/>
              <a:gd name="connsiteX5" fmla="*/ 550761 w 928282"/>
              <a:gd name="connsiteY5" fmla="*/ 528154 h 763468"/>
              <a:gd name="connsiteX6" fmla="*/ 738880 w 928282"/>
              <a:gd name="connsiteY6" fmla="*/ 604895 h 763468"/>
              <a:gd name="connsiteX7" fmla="*/ 928282 w 928282"/>
              <a:gd name="connsiteY7" fmla="*/ 763468 h 763468"/>
              <a:gd name="connsiteX0" fmla="*/ 7390 w 936815"/>
              <a:gd name="connsiteY0" fmla="*/ 0 h 778957"/>
              <a:gd name="connsiteX1" fmla="*/ 8600 w 936815"/>
              <a:gd name="connsiteY1" fmla="*/ 313783 h 778957"/>
              <a:gd name="connsiteX2" fmla="*/ 52088 w 936815"/>
              <a:gd name="connsiteY2" fmla="*/ 450174 h 778957"/>
              <a:gd name="connsiteX3" fmla="*/ 119391 w 936815"/>
              <a:gd name="connsiteY3" fmla="*/ 516829 h 778957"/>
              <a:gd name="connsiteX4" fmla="*/ 384839 w 936815"/>
              <a:gd name="connsiteY4" fmla="*/ 525195 h 778957"/>
              <a:gd name="connsiteX5" fmla="*/ 559294 w 936815"/>
              <a:gd name="connsiteY5" fmla="*/ 543643 h 778957"/>
              <a:gd name="connsiteX6" fmla="*/ 747413 w 936815"/>
              <a:gd name="connsiteY6" fmla="*/ 620384 h 778957"/>
              <a:gd name="connsiteX7" fmla="*/ 936815 w 936815"/>
              <a:gd name="connsiteY7" fmla="*/ 778957 h 778957"/>
              <a:gd name="connsiteX0" fmla="*/ 0 w 929425"/>
              <a:gd name="connsiteY0" fmla="*/ 0 h 778957"/>
              <a:gd name="connsiteX1" fmla="*/ 1210 w 929425"/>
              <a:gd name="connsiteY1" fmla="*/ 313783 h 778957"/>
              <a:gd name="connsiteX2" fmla="*/ 44698 w 929425"/>
              <a:gd name="connsiteY2" fmla="*/ 450174 h 778957"/>
              <a:gd name="connsiteX3" fmla="*/ 112001 w 929425"/>
              <a:gd name="connsiteY3" fmla="*/ 516829 h 778957"/>
              <a:gd name="connsiteX4" fmla="*/ 377449 w 929425"/>
              <a:gd name="connsiteY4" fmla="*/ 525195 h 778957"/>
              <a:gd name="connsiteX5" fmla="*/ 551904 w 929425"/>
              <a:gd name="connsiteY5" fmla="*/ 543643 h 778957"/>
              <a:gd name="connsiteX6" fmla="*/ 740023 w 929425"/>
              <a:gd name="connsiteY6" fmla="*/ 620384 h 778957"/>
              <a:gd name="connsiteX7" fmla="*/ 929425 w 929425"/>
              <a:gd name="connsiteY7" fmla="*/ 778957 h 778957"/>
              <a:gd name="connsiteX0" fmla="*/ 61023 w 990448"/>
              <a:gd name="connsiteY0" fmla="*/ 0 h 778957"/>
              <a:gd name="connsiteX1" fmla="*/ 273 w 990448"/>
              <a:gd name="connsiteY1" fmla="*/ 267319 h 778957"/>
              <a:gd name="connsiteX2" fmla="*/ 105721 w 990448"/>
              <a:gd name="connsiteY2" fmla="*/ 450174 h 778957"/>
              <a:gd name="connsiteX3" fmla="*/ 173024 w 990448"/>
              <a:gd name="connsiteY3" fmla="*/ 516829 h 778957"/>
              <a:gd name="connsiteX4" fmla="*/ 438472 w 990448"/>
              <a:gd name="connsiteY4" fmla="*/ 525195 h 778957"/>
              <a:gd name="connsiteX5" fmla="*/ 612927 w 990448"/>
              <a:gd name="connsiteY5" fmla="*/ 543643 h 778957"/>
              <a:gd name="connsiteX6" fmla="*/ 801046 w 990448"/>
              <a:gd name="connsiteY6" fmla="*/ 620384 h 778957"/>
              <a:gd name="connsiteX7" fmla="*/ 990448 w 990448"/>
              <a:gd name="connsiteY7" fmla="*/ 778957 h 778957"/>
              <a:gd name="connsiteX0" fmla="*/ 62979 w 992404"/>
              <a:gd name="connsiteY0" fmla="*/ 0 h 778957"/>
              <a:gd name="connsiteX1" fmla="*/ 2229 w 992404"/>
              <a:gd name="connsiteY1" fmla="*/ 267319 h 778957"/>
              <a:gd name="connsiteX2" fmla="*/ 200617 w 992404"/>
              <a:gd name="connsiteY2" fmla="*/ 372733 h 778957"/>
              <a:gd name="connsiteX3" fmla="*/ 174980 w 992404"/>
              <a:gd name="connsiteY3" fmla="*/ 516829 h 778957"/>
              <a:gd name="connsiteX4" fmla="*/ 440428 w 992404"/>
              <a:gd name="connsiteY4" fmla="*/ 525195 h 778957"/>
              <a:gd name="connsiteX5" fmla="*/ 614883 w 992404"/>
              <a:gd name="connsiteY5" fmla="*/ 543643 h 778957"/>
              <a:gd name="connsiteX6" fmla="*/ 803002 w 992404"/>
              <a:gd name="connsiteY6" fmla="*/ 620384 h 778957"/>
              <a:gd name="connsiteX7" fmla="*/ 992404 w 992404"/>
              <a:gd name="connsiteY7" fmla="*/ 778957 h 778957"/>
              <a:gd name="connsiteX0" fmla="*/ 62979 w 992404"/>
              <a:gd name="connsiteY0" fmla="*/ 0 h 778957"/>
              <a:gd name="connsiteX1" fmla="*/ 2229 w 992404"/>
              <a:gd name="connsiteY1" fmla="*/ 267319 h 778957"/>
              <a:gd name="connsiteX2" fmla="*/ 200617 w 992404"/>
              <a:gd name="connsiteY2" fmla="*/ 372733 h 778957"/>
              <a:gd name="connsiteX3" fmla="*/ 440428 w 992404"/>
              <a:gd name="connsiteY3" fmla="*/ 525195 h 778957"/>
              <a:gd name="connsiteX4" fmla="*/ 614883 w 992404"/>
              <a:gd name="connsiteY4" fmla="*/ 543643 h 778957"/>
              <a:gd name="connsiteX5" fmla="*/ 803002 w 992404"/>
              <a:gd name="connsiteY5" fmla="*/ 620384 h 778957"/>
              <a:gd name="connsiteX6" fmla="*/ 992404 w 992404"/>
              <a:gd name="connsiteY6" fmla="*/ 778957 h 778957"/>
              <a:gd name="connsiteX0" fmla="*/ 62979 w 803002"/>
              <a:gd name="connsiteY0" fmla="*/ 0 h 620384"/>
              <a:gd name="connsiteX1" fmla="*/ 2229 w 803002"/>
              <a:gd name="connsiteY1" fmla="*/ 267319 h 620384"/>
              <a:gd name="connsiteX2" fmla="*/ 200617 w 803002"/>
              <a:gd name="connsiteY2" fmla="*/ 372733 h 620384"/>
              <a:gd name="connsiteX3" fmla="*/ 440428 w 803002"/>
              <a:gd name="connsiteY3" fmla="*/ 525195 h 620384"/>
              <a:gd name="connsiteX4" fmla="*/ 614883 w 803002"/>
              <a:gd name="connsiteY4" fmla="*/ 543643 h 620384"/>
              <a:gd name="connsiteX5" fmla="*/ 803002 w 803002"/>
              <a:gd name="connsiteY5" fmla="*/ 620384 h 620384"/>
              <a:gd name="connsiteX0" fmla="*/ 62979 w 725552"/>
              <a:gd name="connsiteY0" fmla="*/ 0 h 549689"/>
              <a:gd name="connsiteX1" fmla="*/ 2229 w 725552"/>
              <a:gd name="connsiteY1" fmla="*/ 267319 h 549689"/>
              <a:gd name="connsiteX2" fmla="*/ 200617 w 725552"/>
              <a:gd name="connsiteY2" fmla="*/ 372733 h 549689"/>
              <a:gd name="connsiteX3" fmla="*/ 440428 w 725552"/>
              <a:gd name="connsiteY3" fmla="*/ 525195 h 549689"/>
              <a:gd name="connsiteX4" fmla="*/ 614883 w 725552"/>
              <a:gd name="connsiteY4" fmla="*/ 543643 h 549689"/>
              <a:gd name="connsiteX5" fmla="*/ 725552 w 725552"/>
              <a:gd name="connsiteY5" fmla="*/ 465503 h 549689"/>
              <a:gd name="connsiteX0" fmla="*/ 62979 w 725552"/>
              <a:gd name="connsiteY0" fmla="*/ 0 h 527630"/>
              <a:gd name="connsiteX1" fmla="*/ 2229 w 725552"/>
              <a:gd name="connsiteY1" fmla="*/ 267319 h 527630"/>
              <a:gd name="connsiteX2" fmla="*/ 200617 w 725552"/>
              <a:gd name="connsiteY2" fmla="*/ 372733 h 527630"/>
              <a:gd name="connsiteX3" fmla="*/ 440428 w 725552"/>
              <a:gd name="connsiteY3" fmla="*/ 525195 h 527630"/>
              <a:gd name="connsiteX4" fmla="*/ 725552 w 725552"/>
              <a:gd name="connsiteY4" fmla="*/ 465503 h 527630"/>
              <a:gd name="connsiteX0" fmla="*/ 62979 w 725552"/>
              <a:gd name="connsiteY0" fmla="*/ 0 h 466653"/>
              <a:gd name="connsiteX1" fmla="*/ 2229 w 725552"/>
              <a:gd name="connsiteY1" fmla="*/ 267319 h 466653"/>
              <a:gd name="connsiteX2" fmla="*/ 200617 w 725552"/>
              <a:gd name="connsiteY2" fmla="*/ 372733 h 466653"/>
              <a:gd name="connsiteX3" fmla="*/ 486899 w 725552"/>
              <a:gd name="connsiteY3" fmla="*/ 370312 h 466653"/>
              <a:gd name="connsiteX4" fmla="*/ 725552 w 725552"/>
              <a:gd name="connsiteY4" fmla="*/ 465503 h 466653"/>
              <a:gd name="connsiteX0" fmla="*/ 63945 w 726518"/>
              <a:gd name="connsiteY0" fmla="*/ 0 h 466697"/>
              <a:gd name="connsiteX1" fmla="*/ 3195 w 726518"/>
              <a:gd name="connsiteY1" fmla="*/ 267319 h 466697"/>
              <a:gd name="connsiteX2" fmla="*/ 232562 w 726518"/>
              <a:gd name="connsiteY2" fmla="*/ 349501 h 466697"/>
              <a:gd name="connsiteX3" fmla="*/ 487865 w 726518"/>
              <a:gd name="connsiteY3" fmla="*/ 370312 h 466697"/>
              <a:gd name="connsiteX4" fmla="*/ 726518 w 726518"/>
              <a:gd name="connsiteY4" fmla="*/ 465503 h 466697"/>
              <a:gd name="connsiteX0" fmla="*/ 3640 w 666213"/>
              <a:gd name="connsiteY0" fmla="*/ 0 h 466697"/>
              <a:gd name="connsiteX1" fmla="*/ 4850 w 666213"/>
              <a:gd name="connsiteY1" fmla="*/ 251831 h 466697"/>
              <a:gd name="connsiteX2" fmla="*/ 172257 w 666213"/>
              <a:gd name="connsiteY2" fmla="*/ 349501 h 466697"/>
              <a:gd name="connsiteX3" fmla="*/ 427560 w 666213"/>
              <a:gd name="connsiteY3" fmla="*/ 370312 h 466697"/>
              <a:gd name="connsiteX4" fmla="*/ 666213 w 666213"/>
              <a:gd name="connsiteY4" fmla="*/ 465503 h 466697"/>
              <a:gd name="connsiteX0" fmla="*/ 41175 w 703748"/>
              <a:gd name="connsiteY0" fmla="*/ 0 h 466697"/>
              <a:gd name="connsiteX1" fmla="*/ 3661 w 703748"/>
              <a:gd name="connsiteY1" fmla="*/ 259575 h 466697"/>
              <a:gd name="connsiteX2" fmla="*/ 209792 w 703748"/>
              <a:gd name="connsiteY2" fmla="*/ 349501 h 466697"/>
              <a:gd name="connsiteX3" fmla="*/ 465095 w 703748"/>
              <a:gd name="connsiteY3" fmla="*/ 370312 h 466697"/>
              <a:gd name="connsiteX4" fmla="*/ 703748 w 703748"/>
              <a:gd name="connsiteY4" fmla="*/ 465503 h 466697"/>
              <a:gd name="connsiteX0" fmla="*/ 18570 w 681143"/>
              <a:gd name="connsiteY0" fmla="*/ 0 h 466697"/>
              <a:gd name="connsiteX1" fmla="*/ 4291 w 681143"/>
              <a:gd name="connsiteY1" fmla="*/ 236344 h 466697"/>
              <a:gd name="connsiteX2" fmla="*/ 187187 w 681143"/>
              <a:gd name="connsiteY2" fmla="*/ 349501 h 466697"/>
              <a:gd name="connsiteX3" fmla="*/ 442490 w 681143"/>
              <a:gd name="connsiteY3" fmla="*/ 370312 h 466697"/>
              <a:gd name="connsiteX4" fmla="*/ 681143 w 681143"/>
              <a:gd name="connsiteY4" fmla="*/ 465503 h 466697"/>
              <a:gd name="connsiteX0" fmla="*/ 33031 w 680114"/>
              <a:gd name="connsiteY0" fmla="*/ 0 h 451209"/>
              <a:gd name="connsiteX1" fmla="*/ 3262 w 680114"/>
              <a:gd name="connsiteY1" fmla="*/ 220856 h 451209"/>
              <a:gd name="connsiteX2" fmla="*/ 186158 w 680114"/>
              <a:gd name="connsiteY2" fmla="*/ 334013 h 451209"/>
              <a:gd name="connsiteX3" fmla="*/ 441461 w 680114"/>
              <a:gd name="connsiteY3" fmla="*/ 354824 h 451209"/>
              <a:gd name="connsiteX4" fmla="*/ 680114 w 680114"/>
              <a:gd name="connsiteY4" fmla="*/ 450015 h 451209"/>
              <a:gd name="connsiteX0" fmla="*/ 33031 w 680114"/>
              <a:gd name="connsiteY0" fmla="*/ 0 h 467866"/>
              <a:gd name="connsiteX1" fmla="*/ 3262 w 680114"/>
              <a:gd name="connsiteY1" fmla="*/ 237513 h 467866"/>
              <a:gd name="connsiteX2" fmla="*/ 186158 w 680114"/>
              <a:gd name="connsiteY2" fmla="*/ 350670 h 467866"/>
              <a:gd name="connsiteX3" fmla="*/ 441461 w 680114"/>
              <a:gd name="connsiteY3" fmla="*/ 371481 h 467866"/>
              <a:gd name="connsiteX4" fmla="*/ 680114 w 680114"/>
              <a:gd name="connsiteY4" fmla="*/ 466672 h 467866"/>
              <a:gd name="connsiteX0" fmla="*/ 33431 w 680514"/>
              <a:gd name="connsiteY0" fmla="*/ 0 h 467866"/>
              <a:gd name="connsiteX1" fmla="*/ 3662 w 680514"/>
              <a:gd name="connsiteY1" fmla="*/ 237513 h 467866"/>
              <a:gd name="connsiteX2" fmla="*/ 186558 w 680514"/>
              <a:gd name="connsiteY2" fmla="*/ 350670 h 467866"/>
              <a:gd name="connsiteX3" fmla="*/ 441861 w 680514"/>
              <a:gd name="connsiteY3" fmla="*/ 371481 h 467866"/>
              <a:gd name="connsiteX4" fmla="*/ 680514 w 680514"/>
              <a:gd name="connsiteY4" fmla="*/ 466672 h 467866"/>
              <a:gd name="connsiteX0" fmla="*/ 33431 w 680514"/>
              <a:gd name="connsiteY0" fmla="*/ 0 h 466672"/>
              <a:gd name="connsiteX1" fmla="*/ 3662 w 680514"/>
              <a:gd name="connsiteY1" fmla="*/ 237513 h 466672"/>
              <a:gd name="connsiteX2" fmla="*/ 186558 w 680514"/>
              <a:gd name="connsiteY2" fmla="*/ 350670 h 466672"/>
              <a:gd name="connsiteX3" fmla="*/ 441861 w 680514"/>
              <a:gd name="connsiteY3" fmla="*/ 371481 h 466672"/>
              <a:gd name="connsiteX4" fmla="*/ 680514 w 680514"/>
              <a:gd name="connsiteY4" fmla="*/ 466672 h 466672"/>
              <a:gd name="connsiteX0" fmla="*/ 33431 w 680514"/>
              <a:gd name="connsiteY0" fmla="*/ 0 h 466672"/>
              <a:gd name="connsiteX1" fmla="*/ 3662 w 680514"/>
              <a:gd name="connsiteY1" fmla="*/ 237513 h 466672"/>
              <a:gd name="connsiteX2" fmla="*/ 186558 w 680514"/>
              <a:gd name="connsiteY2" fmla="*/ 350670 h 466672"/>
              <a:gd name="connsiteX3" fmla="*/ 441861 w 680514"/>
              <a:gd name="connsiteY3" fmla="*/ 371481 h 466672"/>
              <a:gd name="connsiteX4" fmla="*/ 680514 w 680514"/>
              <a:gd name="connsiteY4" fmla="*/ 466672 h 466672"/>
              <a:gd name="connsiteX0" fmla="*/ 33431 w 678134"/>
              <a:gd name="connsiteY0" fmla="*/ 0 h 473811"/>
              <a:gd name="connsiteX1" fmla="*/ 3662 w 678134"/>
              <a:gd name="connsiteY1" fmla="*/ 237513 h 473811"/>
              <a:gd name="connsiteX2" fmla="*/ 186558 w 678134"/>
              <a:gd name="connsiteY2" fmla="*/ 350670 h 473811"/>
              <a:gd name="connsiteX3" fmla="*/ 441861 w 678134"/>
              <a:gd name="connsiteY3" fmla="*/ 371481 h 473811"/>
              <a:gd name="connsiteX4" fmla="*/ 678134 w 678134"/>
              <a:gd name="connsiteY4" fmla="*/ 473811 h 473811"/>
              <a:gd name="connsiteX0" fmla="*/ 33528 w 678231"/>
              <a:gd name="connsiteY0" fmla="*/ 0 h 473811"/>
              <a:gd name="connsiteX1" fmla="*/ 3759 w 678231"/>
              <a:gd name="connsiteY1" fmla="*/ 237513 h 473811"/>
              <a:gd name="connsiteX2" fmla="*/ 189035 w 678231"/>
              <a:gd name="connsiteY2" fmla="*/ 343531 h 473811"/>
              <a:gd name="connsiteX3" fmla="*/ 441958 w 678231"/>
              <a:gd name="connsiteY3" fmla="*/ 371481 h 473811"/>
              <a:gd name="connsiteX4" fmla="*/ 678231 w 678231"/>
              <a:gd name="connsiteY4" fmla="*/ 473811 h 473811"/>
              <a:gd name="connsiteX0" fmla="*/ 0 w 775602"/>
              <a:gd name="connsiteY0" fmla="*/ 0 h 478571"/>
              <a:gd name="connsiteX1" fmla="*/ 101130 w 775602"/>
              <a:gd name="connsiteY1" fmla="*/ 242273 h 478571"/>
              <a:gd name="connsiteX2" fmla="*/ 286406 w 775602"/>
              <a:gd name="connsiteY2" fmla="*/ 348291 h 478571"/>
              <a:gd name="connsiteX3" fmla="*/ 539329 w 775602"/>
              <a:gd name="connsiteY3" fmla="*/ 376241 h 478571"/>
              <a:gd name="connsiteX4" fmla="*/ 775602 w 775602"/>
              <a:gd name="connsiteY4" fmla="*/ 478571 h 478571"/>
              <a:gd name="connsiteX0" fmla="*/ 0 w 775602"/>
              <a:gd name="connsiteY0" fmla="*/ 0 h 478571"/>
              <a:gd name="connsiteX1" fmla="*/ 101130 w 775602"/>
              <a:gd name="connsiteY1" fmla="*/ 242273 h 478571"/>
              <a:gd name="connsiteX2" fmla="*/ 286406 w 775602"/>
              <a:gd name="connsiteY2" fmla="*/ 348291 h 478571"/>
              <a:gd name="connsiteX3" fmla="*/ 539329 w 775602"/>
              <a:gd name="connsiteY3" fmla="*/ 376241 h 478571"/>
              <a:gd name="connsiteX4" fmla="*/ 775602 w 775602"/>
              <a:gd name="connsiteY4" fmla="*/ 478571 h 478571"/>
              <a:gd name="connsiteX0" fmla="*/ 0 w 775602"/>
              <a:gd name="connsiteY0" fmla="*/ 0 h 478571"/>
              <a:gd name="connsiteX1" fmla="*/ 101130 w 775602"/>
              <a:gd name="connsiteY1" fmla="*/ 242273 h 478571"/>
              <a:gd name="connsiteX2" fmla="*/ 286406 w 775602"/>
              <a:gd name="connsiteY2" fmla="*/ 348291 h 478571"/>
              <a:gd name="connsiteX3" fmla="*/ 539329 w 775602"/>
              <a:gd name="connsiteY3" fmla="*/ 376241 h 478571"/>
              <a:gd name="connsiteX4" fmla="*/ 775602 w 775602"/>
              <a:gd name="connsiteY4" fmla="*/ 478571 h 478571"/>
              <a:gd name="connsiteX0" fmla="*/ 0 w 775602"/>
              <a:gd name="connsiteY0" fmla="*/ 0 h 488090"/>
              <a:gd name="connsiteX1" fmla="*/ 101130 w 775602"/>
              <a:gd name="connsiteY1" fmla="*/ 251792 h 488090"/>
              <a:gd name="connsiteX2" fmla="*/ 286406 w 775602"/>
              <a:gd name="connsiteY2" fmla="*/ 357810 h 488090"/>
              <a:gd name="connsiteX3" fmla="*/ 539329 w 775602"/>
              <a:gd name="connsiteY3" fmla="*/ 385760 h 488090"/>
              <a:gd name="connsiteX4" fmla="*/ 775602 w 775602"/>
              <a:gd name="connsiteY4" fmla="*/ 488090 h 488090"/>
              <a:gd name="connsiteX0" fmla="*/ 0 w 775602"/>
              <a:gd name="connsiteY0" fmla="*/ 0 h 488090"/>
              <a:gd name="connsiteX1" fmla="*/ 101130 w 775602"/>
              <a:gd name="connsiteY1" fmla="*/ 251792 h 488090"/>
              <a:gd name="connsiteX2" fmla="*/ 286406 w 775602"/>
              <a:gd name="connsiteY2" fmla="*/ 357810 h 488090"/>
              <a:gd name="connsiteX3" fmla="*/ 539329 w 775602"/>
              <a:gd name="connsiteY3" fmla="*/ 385760 h 488090"/>
              <a:gd name="connsiteX4" fmla="*/ 775602 w 775602"/>
              <a:gd name="connsiteY4" fmla="*/ 488090 h 488090"/>
              <a:gd name="connsiteX0" fmla="*/ 0 w 775602"/>
              <a:gd name="connsiteY0" fmla="*/ 0 h 488090"/>
              <a:gd name="connsiteX1" fmla="*/ 101130 w 775602"/>
              <a:gd name="connsiteY1" fmla="*/ 251792 h 488090"/>
              <a:gd name="connsiteX2" fmla="*/ 284026 w 775602"/>
              <a:gd name="connsiteY2" fmla="*/ 376847 h 488090"/>
              <a:gd name="connsiteX3" fmla="*/ 539329 w 775602"/>
              <a:gd name="connsiteY3" fmla="*/ 385760 h 488090"/>
              <a:gd name="connsiteX4" fmla="*/ 775602 w 775602"/>
              <a:gd name="connsiteY4" fmla="*/ 488090 h 488090"/>
              <a:gd name="connsiteX0" fmla="*/ 0 w 775602"/>
              <a:gd name="connsiteY0" fmla="*/ 0 h 488090"/>
              <a:gd name="connsiteX1" fmla="*/ 98750 w 775602"/>
              <a:gd name="connsiteY1" fmla="*/ 263691 h 488090"/>
              <a:gd name="connsiteX2" fmla="*/ 284026 w 775602"/>
              <a:gd name="connsiteY2" fmla="*/ 376847 h 488090"/>
              <a:gd name="connsiteX3" fmla="*/ 539329 w 775602"/>
              <a:gd name="connsiteY3" fmla="*/ 385760 h 488090"/>
              <a:gd name="connsiteX4" fmla="*/ 775602 w 775602"/>
              <a:gd name="connsiteY4" fmla="*/ 488090 h 488090"/>
              <a:gd name="connsiteX0" fmla="*/ 0 w 768462"/>
              <a:gd name="connsiteY0" fmla="*/ 0 h 485711"/>
              <a:gd name="connsiteX1" fmla="*/ 91610 w 768462"/>
              <a:gd name="connsiteY1" fmla="*/ 261312 h 485711"/>
              <a:gd name="connsiteX2" fmla="*/ 276886 w 768462"/>
              <a:gd name="connsiteY2" fmla="*/ 374468 h 485711"/>
              <a:gd name="connsiteX3" fmla="*/ 532189 w 768462"/>
              <a:gd name="connsiteY3" fmla="*/ 383381 h 485711"/>
              <a:gd name="connsiteX4" fmla="*/ 768462 w 768462"/>
              <a:gd name="connsiteY4" fmla="*/ 485711 h 485711"/>
              <a:gd name="connsiteX0" fmla="*/ 0 w 754182"/>
              <a:gd name="connsiteY0" fmla="*/ 0 h 495230"/>
              <a:gd name="connsiteX1" fmla="*/ 91610 w 754182"/>
              <a:gd name="connsiteY1" fmla="*/ 261312 h 495230"/>
              <a:gd name="connsiteX2" fmla="*/ 276886 w 754182"/>
              <a:gd name="connsiteY2" fmla="*/ 374468 h 495230"/>
              <a:gd name="connsiteX3" fmla="*/ 532189 w 754182"/>
              <a:gd name="connsiteY3" fmla="*/ 383381 h 495230"/>
              <a:gd name="connsiteX4" fmla="*/ 754182 w 754182"/>
              <a:gd name="connsiteY4" fmla="*/ 495230 h 495230"/>
              <a:gd name="connsiteX0" fmla="*/ 0 w 532189"/>
              <a:gd name="connsiteY0" fmla="*/ 0 h 383381"/>
              <a:gd name="connsiteX1" fmla="*/ 91610 w 532189"/>
              <a:gd name="connsiteY1" fmla="*/ 261312 h 383381"/>
              <a:gd name="connsiteX2" fmla="*/ 276886 w 532189"/>
              <a:gd name="connsiteY2" fmla="*/ 374468 h 383381"/>
              <a:gd name="connsiteX3" fmla="*/ 532189 w 532189"/>
              <a:gd name="connsiteY3" fmla="*/ 383381 h 383381"/>
              <a:gd name="connsiteX0" fmla="*/ 0 w 276886"/>
              <a:gd name="connsiteY0" fmla="*/ 0 h 374468"/>
              <a:gd name="connsiteX1" fmla="*/ 91610 w 276886"/>
              <a:gd name="connsiteY1" fmla="*/ 261312 h 374468"/>
              <a:gd name="connsiteX2" fmla="*/ 276886 w 276886"/>
              <a:gd name="connsiteY2" fmla="*/ 374468 h 374468"/>
              <a:gd name="connsiteX0" fmla="*/ 0 w 91610"/>
              <a:gd name="connsiteY0" fmla="*/ 0 h 261312"/>
              <a:gd name="connsiteX1" fmla="*/ 91610 w 91610"/>
              <a:gd name="connsiteY1" fmla="*/ 261312 h 261312"/>
              <a:gd name="connsiteX0" fmla="*/ 0 w 122330"/>
              <a:gd name="connsiteY0" fmla="*/ 0 h 292028"/>
              <a:gd name="connsiteX1" fmla="*/ 122330 w 122330"/>
              <a:gd name="connsiteY1" fmla="*/ 292028 h 29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2330" h="292028">
                <a:moveTo>
                  <a:pt x="0" y="0"/>
                </a:moveTo>
                <a:cubicBezTo>
                  <a:pt x="15562" y="103583"/>
                  <a:pt x="76182" y="229617"/>
                  <a:pt x="122330" y="292028"/>
                </a:cubicBezTo>
              </a:path>
            </a:pathLst>
          </a:custGeom>
          <a:ln w="57150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2278990" y="2492700"/>
            <a:ext cx="358692" cy="14535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solidFill>
                  <a:srgbClr val="000000"/>
                </a:solidFill>
              </a:rPr>
              <a:t>КС-</a:t>
            </a:r>
            <a:r>
              <a:rPr lang="en-US" dirty="0" smtClean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2914931" y="2313576"/>
            <a:ext cx="516191" cy="14535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solidFill>
                  <a:srgbClr val="000000"/>
                </a:solidFill>
              </a:rPr>
              <a:t>КС-2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013320" y="2545036"/>
            <a:ext cx="453815" cy="14535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solidFill>
                  <a:srgbClr val="000000"/>
                </a:solidFill>
              </a:rPr>
              <a:t>КС-3</a:t>
            </a:r>
            <a:endParaRPr lang="en-US" dirty="0" smtClean="0">
              <a:solidFill>
                <a:srgbClr val="000000"/>
              </a:solidFill>
            </a:endParaRPr>
          </a:p>
        </p:txBody>
      </p:sp>
      <p:grpSp>
        <p:nvGrpSpPr>
          <p:cNvPr id="15" name="Группа 101"/>
          <p:cNvGrpSpPr/>
          <p:nvPr/>
        </p:nvGrpSpPr>
        <p:grpSpPr>
          <a:xfrm>
            <a:off x="4649060" y="2906028"/>
            <a:ext cx="621431" cy="133365"/>
            <a:chOff x="3716451" y="2560634"/>
            <a:chExt cx="573628" cy="133365"/>
          </a:xfrm>
        </p:grpSpPr>
        <p:sp>
          <p:nvSpPr>
            <p:cNvPr id="16" name="TextBox 15"/>
            <p:cNvSpPr txBox="1"/>
            <p:nvPr/>
          </p:nvSpPr>
          <p:spPr bwMode="auto">
            <a:xfrm>
              <a:off x="3841273" y="2560634"/>
              <a:ext cx="448806" cy="12752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 anchor="ctr" anchorCtr="0">
              <a:noAutofit/>
            </a:bodyPr>
            <a:lstStyle>
              <a:defPPr>
                <a:defRPr lang="ru-RU"/>
              </a:defPPr>
              <a:lvl1pPr algn="ctr">
                <a:defRPr sz="1200" b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dirty="0" smtClean="0">
                  <a:solidFill>
                    <a:srgbClr val="000000"/>
                  </a:solidFill>
                </a:rPr>
                <a:t>КС-4</a:t>
              </a:r>
              <a:endParaRPr lang="en-US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3716451" y="2624398"/>
              <a:ext cx="72000" cy="69601"/>
            </a:xfrm>
            <a:prstGeom prst="ellipse">
              <a:avLst/>
            </a:prstGeom>
            <a:solidFill>
              <a:srgbClr val="00206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etal">
              <a:bevelT w="190500" h="38100"/>
              <a:extrusionClr>
                <a:schemeClr val="bg1"/>
              </a:extrusionClr>
              <a:contourClr>
                <a:schemeClr val="bg1"/>
              </a:contourClr>
            </a:sp3d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 bwMode="auto">
          <a:xfrm>
            <a:off x="4989331" y="3780345"/>
            <a:ext cx="624944" cy="14535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solidFill>
                  <a:srgbClr val="000000"/>
                </a:solidFill>
              </a:rPr>
              <a:t>КС-5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Овал 18"/>
          <p:cNvSpPr>
            <a:spLocks noChangeAspect="1"/>
          </p:cNvSpPr>
          <p:nvPr/>
        </p:nvSpPr>
        <p:spPr>
          <a:xfrm>
            <a:off x="4901469" y="3851129"/>
            <a:ext cx="78000" cy="69601"/>
          </a:xfrm>
          <a:prstGeom prst="ellipse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 prstMaterial="metal">
            <a:bevelT w="190500" h="38100"/>
            <a:extrusionClr>
              <a:schemeClr val="bg1"/>
            </a:extrusionClr>
            <a:contourClr>
              <a:schemeClr val="bg1"/>
            </a:contourClr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1" name="Полилиния 20"/>
          <p:cNvSpPr/>
          <p:nvPr/>
        </p:nvSpPr>
        <p:spPr bwMode="auto">
          <a:xfrm>
            <a:off x="5186671" y="4589031"/>
            <a:ext cx="1680391" cy="836529"/>
          </a:xfrm>
          <a:custGeom>
            <a:avLst/>
            <a:gdLst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2400 w 1393031"/>
              <a:gd name="connsiteY7" fmla="*/ 566738 h 1109756"/>
              <a:gd name="connsiteX8" fmla="*/ 228600 w 1393031"/>
              <a:gd name="connsiteY8" fmla="*/ 552450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2400 w 1393031"/>
              <a:gd name="connsiteY7" fmla="*/ 550070 h 1109756"/>
              <a:gd name="connsiteX8" fmla="*/ 228600 w 1393031"/>
              <a:gd name="connsiteY8" fmla="*/ 552450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2400 w 1393031"/>
              <a:gd name="connsiteY7" fmla="*/ 550070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64343 w 1393031"/>
              <a:gd name="connsiteY11" fmla="*/ 569119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78631 w 1393031"/>
              <a:gd name="connsiteY11" fmla="*/ 564357 h 1109756"/>
              <a:gd name="connsiteX12" fmla="*/ 523875 w 1393031"/>
              <a:gd name="connsiteY12" fmla="*/ 597694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78631 w 1393031"/>
              <a:gd name="connsiteY11" fmla="*/ 564357 h 1109756"/>
              <a:gd name="connsiteX12" fmla="*/ 545306 w 1393031"/>
              <a:gd name="connsiteY12" fmla="*/ 592931 h 1109756"/>
              <a:gd name="connsiteX13" fmla="*/ 666750 w 1393031"/>
              <a:gd name="connsiteY13" fmla="*/ 685800 h 1109756"/>
              <a:gd name="connsiteX14" fmla="*/ 762000 w 1393031"/>
              <a:gd name="connsiteY14" fmla="*/ 759619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393031"/>
              <a:gd name="connsiteY0" fmla="*/ 0 h 1109756"/>
              <a:gd name="connsiteX1" fmla="*/ 33337 w 1393031"/>
              <a:gd name="connsiteY1" fmla="*/ 61913 h 1109756"/>
              <a:gd name="connsiteX2" fmla="*/ 33337 w 1393031"/>
              <a:gd name="connsiteY2" fmla="*/ 169069 h 1109756"/>
              <a:gd name="connsiteX3" fmla="*/ 30956 w 1393031"/>
              <a:gd name="connsiteY3" fmla="*/ 261938 h 1109756"/>
              <a:gd name="connsiteX4" fmla="*/ 30956 w 1393031"/>
              <a:gd name="connsiteY4" fmla="*/ 392906 h 1109756"/>
              <a:gd name="connsiteX5" fmla="*/ 33337 w 1393031"/>
              <a:gd name="connsiteY5" fmla="*/ 471488 h 1109756"/>
              <a:gd name="connsiteX6" fmla="*/ 38100 w 1393031"/>
              <a:gd name="connsiteY6" fmla="*/ 507206 h 1109756"/>
              <a:gd name="connsiteX7" fmla="*/ 154782 w 1393031"/>
              <a:gd name="connsiteY7" fmla="*/ 542927 h 1109756"/>
              <a:gd name="connsiteX8" fmla="*/ 228600 w 1393031"/>
              <a:gd name="connsiteY8" fmla="*/ 538163 h 1109756"/>
              <a:gd name="connsiteX9" fmla="*/ 311943 w 1393031"/>
              <a:gd name="connsiteY9" fmla="*/ 557213 h 1109756"/>
              <a:gd name="connsiteX10" fmla="*/ 409575 w 1393031"/>
              <a:gd name="connsiteY10" fmla="*/ 566738 h 1109756"/>
              <a:gd name="connsiteX11" fmla="*/ 478631 w 1393031"/>
              <a:gd name="connsiteY11" fmla="*/ 564357 h 1109756"/>
              <a:gd name="connsiteX12" fmla="*/ 545306 w 1393031"/>
              <a:gd name="connsiteY12" fmla="*/ 592931 h 1109756"/>
              <a:gd name="connsiteX13" fmla="*/ 666750 w 1393031"/>
              <a:gd name="connsiteY13" fmla="*/ 685800 h 1109756"/>
              <a:gd name="connsiteX14" fmla="*/ 733425 w 1393031"/>
              <a:gd name="connsiteY14" fmla="*/ 754856 h 1109756"/>
              <a:gd name="connsiteX15" fmla="*/ 873918 w 1393031"/>
              <a:gd name="connsiteY15" fmla="*/ 800100 h 1109756"/>
              <a:gd name="connsiteX16" fmla="*/ 1016793 w 1393031"/>
              <a:gd name="connsiteY16" fmla="*/ 864394 h 1109756"/>
              <a:gd name="connsiteX17" fmla="*/ 1164431 w 1393031"/>
              <a:gd name="connsiteY17" fmla="*/ 954881 h 1109756"/>
              <a:gd name="connsiteX18" fmla="*/ 1288256 w 1393031"/>
              <a:gd name="connsiteY18" fmla="*/ 1035844 h 1109756"/>
              <a:gd name="connsiteX19" fmla="*/ 1373981 w 1393031"/>
              <a:gd name="connsiteY19" fmla="*/ 1100138 h 1109756"/>
              <a:gd name="connsiteX20" fmla="*/ 1393031 w 1393031"/>
              <a:gd name="connsiteY20" fmla="*/ 1109663 h 1109756"/>
              <a:gd name="connsiteX0" fmla="*/ 0 w 1466849"/>
              <a:gd name="connsiteY0" fmla="*/ 0 h 1162052"/>
              <a:gd name="connsiteX1" fmla="*/ 33337 w 1466849"/>
              <a:gd name="connsiteY1" fmla="*/ 61913 h 1162052"/>
              <a:gd name="connsiteX2" fmla="*/ 33337 w 1466849"/>
              <a:gd name="connsiteY2" fmla="*/ 169069 h 1162052"/>
              <a:gd name="connsiteX3" fmla="*/ 30956 w 1466849"/>
              <a:gd name="connsiteY3" fmla="*/ 261938 h 1162052"/>
              <a:gd name="connsiteX4" fmla="*/ 30956 w 1466849"/>
              <a:gd name="connsiteY4" fmla="*/ 392906 h 1162052"/>
              <a:gd name="connsiteX5" fmla="*/ 33337 w 1466849"/>
              <a:gd name="connsiteY5" fmla="*/ 471488 h 1162052"/>
              <a:gd name="connsiteX6" fmla="*/ 38100 w 1466849"/>
              <a:gd name="connsiteY6" fmla="*/ 507206 h 1162052"/>
              <a:gd name="connsiteX7" fmla="*/ 154782 w 1466849"/>
              <a:gd name="connsiteY7" fmla="*/ 542927 h 1162052"/>
              <a:gd name="connsiteX8" fmla="*/ 228600 w 1466849"/>
              <a:gd name="connsiteY8" fmla="*/ 538163 h 1162052"/>
              <a:gd name="connsiteX9" fmla="*/ 311943 w 1466849"/>
              <a:gd name="connsiteY9" fmla="*/ 557213 h 1162052"/>
              <a:gd name="connsiteX10" fmla="*/ 409575 w 1466849"/>
              <a:gd name="connsiteY10" fmla="*/ 566738 h 1162052"/>
              <a:gd name="connsiteX11" fmla="*/ 478631 w 1466849"/>
              <a:gd name="connsiteY11" fmla="*/ 564357 h 1162052"/>
              <a:gd name="connsiteX12" fmla="*/ 545306 w 1466849"/>
              <a:gd name="connsiteY12" fmla="*/ 592931 h 1162052"/>
              <a:gd name="connsiteX13" fmla="*/ 666750 w 1466849"/>
              <a:gd name="connsiteY13" fmla="*/ 685800 h 1162052"/>
              <a:gd name="connsiteX14" fmla="*/ 733425 w 1466849"/>
              <a:gd name="connsiteY14" fmla="*/ 754856 h 1162052"/>
              <a:gd name="connsiteX15" fmla="*/ 873918 w 1466849"/>
              <a:gd name="connsiteY15" fmla="*/ 800100 h 1162052"/>
              <a:gd name="connsiteX16" fmla="*/ 1016793 w 1466849"/>
              <a:gd name="connsiteY16" fmla="*/ 864394 h 1162052"/>
              <a:gd name="connsiteX17" fmla="*/ 1164431 w 1466849"/>
              <a:gd name="connsiteY17" fmla="*/ 954881 h 1162052"/>
              <a:gd name="connsiteX18" fmla="*/ 1288256 w 1466849"/>
              <a:gd name="connsiteY18" fmla="*/ 1035844 h 1162052"/>
              <a:gd name="connsiteX19" fmla="*/ 1373981 w 1466849"/>
              <a:gd name="connsiteY19" fmla="*/ 1100138 h 1162052"/>
              <a:gd name="connsiteX20" fmla="*/ 1466849 w 1466849"/>
              <a:gd name="connsiteY20" fmla="*/ 1162052 h 1162052"/>
              <a:gd name="connsiteX0" fmla="*/ 0 w 1481137"/>
              <a:gd name="connsiteY0" fmla="*/ 0 h 1200152"/>
              <a:gd name="connsiteX1" fmla="*/ 47625 w 1481137"/>
              <a:gd name="connsiteY1" fmla="*/ 100013 h 1200152"/>
              <a:gd name="connsiteX2" fmla="*/ 47625 w 1481137"/>
              <a:gd name="connsiteY2" fmla="*/ 207169 h 1200152"/>
              <a:gd name="connsiteX3" fmla="*/ 45244 w 1481137"/>
              <a:gd name="connsiteY3" fmla="*/ 300038 h 1200152"/>
              <a:gd name="connsiteX4" fmla="*/ 45244 w 1481137"/>
              <a:gd name="connsiteY4" fmla="*/ 431006 h 1200152"/>
              <a:gd name="connsiteX5" fmla="*/ 47625 w 1481137"/>
              <a:gd name="connsiteY5" fmla="*/ 509588 h 1200152"/>
              <a:gd name="connsiteX6" fmla="*/ 52388 w 1481137"/>
              <a:gd name="connsiteY6" fmla="*/ 545306 h 1200152"/>
              <a:gd name="connsiteX7" fmla="*/ 169070 w 1481137"/>
              <a:gd name="connsiteY7" fmla="*/ 581027 h 1200152"/>
              <a:gd name="connsiteX8" fmla="*/ 242888 w 1481137"/>
              <a:gd name="connsiteY8" fmla="*/ 576263 h 1200152"/>
              <a:gd name="connsiteX9" fmla="*/ 326231 w 1481137"/>
              <a:gd name="connsiteY9" fmla="*/ 595313 h 1200152"/>
              <a:gd name="connsiteX10" fmla="*/ 423863 w 1481137"/>
              <a:gd name="connsiteY10" fmla="*/ 604838 h 1200152"/>
              <a:gd name="connsiteX11" fmla="*/ 492919 w 1481137"/>
              <a:gd name="connsiteY11" fmla="*/ 602457 h 1200152"/>
              <a:gd name="connsiteX12" fmla="*/ 559594 w 1481137"/>
              <a:gd name="connsiteY12" fmla="*/ 631031 h 1200152"/>
              <a:gd name="connsiteX13" fmla="*/ 681038 w 1481137"/>
              <a:gd name="connsiteY13" fmla="*/ 723900 h 1200152"/>
              <a:gd name="connsiteX14" fmla="*/ 747713 w 1481137"/>
              <a:gd name="connsiteY14" fmla="*/ 792956 h 1200152"/>
              <a:gd name="connsiteX15" fmla="*/ 888206 w 1481137"/>
              <a:gd name="connsiteY15" fmla="*/ 838200 h 1200152"/>
              <a:gd name="connsiteX16" fmla="*/ 1031081 w 1481137"/>
              <a:gd name="connsiteY16" fmla="*/ 902494 h 1200152"/>
              <a:gd name="connsiteX17" fmla="*/ 1178719 w 1481137"/>
              <a:gd name="connsiteY17" fmla="*/ 992981 h 1200152"/>
              <a:gd name="connsiteX18" fmla="*/ 1302544 w 1481137"/>
              <a:gd name="connsiteY18" fmla="*/ 1073944 h 1200152"/>
              <a:gd name="connsiteX19" fmla="*/ 1388269 w 1481137"/>
              <a:gd name="connsiteY19" fmla="*/ 1138238 h 1200152"/>
              <a:gd name="connsiteX20" fmla="*/ 1481137 w 1481137"/>
              <a:gd name="connsiteY20" fmla="*/ 1200152 h 1200152"/>
              <a:gd name="connsiteX0" fmla="*/ 0 w 1481137"/>
              <a:gd name="connsiteY0" fmla="*/ 0 h 1200152"/>
              <a:gd name="connsiteX1" fmla="*/ 47625 w 1481137"/>
              <a:gd name="connsiteY1" fmla="*/ 100013 h 1200152"/>
              <a:gd name="connsiteX2" fmla="*/ 47625 w 1481137"/>
              <a:gd name="connsiteY2" fmla="*/ 207169 h 1200152"/>
              <a:gd name="connsiteX3" fmla="*/ 45244 w 1481137"/>
              <a:gd name="connsiteY3" fmla="*/ 300038 h 1200152"/>
              <a:gd name="connsiteX4" fmla="*/ 45244 w 1481137"/>
              <a:gd name="connsiteY4" fmla="*/ 431006 h 1200152"/>
              <a:gd name="connsiteX5" fmla="*/ 47625 w 1481137"/>
              <a:gd name="connsiteY5" fmla="*/ 509588 h 1200152"/>
              <a:gd name="connsiteX6" fmla="*/ 52388 w 1481137"/>
              <a:gd name="connsiteY6" fmla="*/ 545306 h 1200152"/>
              <a:gd name="connsiteX7" fmla="*/ 169070 w 1481137"/>
              <a:gd name="connsiteY7" fmla="*/ 581027 h 1200152"/>
              <a:gd name="connsiteX8" fmla="*/ 242888 w 1481137"/>
              <a:gd name="connsiteY8" fmla="*/ 576263 h 1200152"/>
              <a:gd name="connsiteX9" fmla="*/ 326231 w 1481137"/>
              <a:gd name="connsiteY9" fmla="*/ 595313 h 1200152"/>
              <a:gd name="connsiteX10" fmla="*/ 423863 w 1481137"/>
              <a:gd name="connsiteY10" fmla="*/ 604838 h 1200152"/>
              <a:gd name="connsiteX11" fmla="*/ 492919 w 1481137"/>
              <a:gd name="connsiteY11" fmla="*/ 602457 h 1200152"/>
              <a:gd name="connsiteX12" fmla="*/ 559594 w 1481137"/>
              <a:gd name="connsiteY12" fmla="*/ 631031 h 1200152"/>
              <a:gd name="connsiteX13" fmla="*/ 681038 w 1481137"/>
              <a:gd name="connsiteY13" fmla="*/ 723900 h 1200152"/>
              <a:gd name="connsiteX14" fmla="*/ 747713 w 1481137"/>
              <a:gd name="connsiteY14" fmla="*/ 792956 h 1200152"/>
              <a:gd name="connsiteX15" fmla="*/ 888206 w 1481137"/>
              <a:gd name="connsiteY15" fmla="*/ 838200 h 1200152"/>
              <a:gd name="connsiteX16" fmla="*/ 1031081 w 1481137"/>
              <a:gd name="connsiteY16" fmla="*/ 902494 h 1200152"/>
              <a:gd name="connsiteX17" fmla="*/ 1178719 w 1481137"/>
              <a:gd name="connsiteY17" fmla="*/ 992981 h 1200152"/>
              <a:gd name="connsiteX18" fmla="*/ 1302544 w 1481137"/>
              <a:gd name="connsiteY18" fmla="*/ 1073944 h 1200152"/>
              <a:gd name="connsiteX19" fmla="*/ 1388269 w 1481137"/>
              <a:gd name="connsiteY19" fmla="*/ 1138238 h 1200152"/>
              <a:gd name="connsiteX20" fmla="*/ 1481137 w 1481137"/>
              <a:gd name="connsiteY20" fmla="*/ 1200152 h 1200152"/>
              <a:gd name="connsiteX0" fmla="*/ 812 w 1481949"/>
              <a:gd name="connsiteY0" fmla="*/ 0 h 1200152"/>
              <a:gd name="connsiteX1" fmla="*/ 48437 w 1481949"/>
              <a:gd name="connsiteY1" fmla="*/ 100013 h 1200152"/>
              <a:gd name="connsiteX2" fmla="*/ 48437 w 1481949"/>
              <a:gd name="connsiteY2" fmla="*/ 207169 h 1200152"/>
              <a:gd name="connsiteX3" fmla="*/ 46056 w 1481949"/>
              <a:gd name="connsiteY3" fmla="*/ 300038 h 1200152"/>
              <a:gd name="connsiteX4" fmla="*/ 46056 w 1481949"/>
              <a:gd name="connsiteY4" fmla="*/ 431006 h 1200152"/>
              <a:gd name="connsiteX5" fmla="*/ 48437 w 1481949"/>
              <a:gd name="connsiteY5" fmla="*/ 509588 h 1200152"/>
              <a:gd name="connsiteX6" fmla="*/ 53200 w 1481949"/>
              <a:gd name="connsiteY6" fmla="*/ 545306 h 1200152"/>
              <a:gd name="connsiteX7" fmla="*/ 169882 w 1481949"/>
              <a:gd name="connsiteY7" fmla="*/ 581027 h 1200152"/>
              <a:gd name="connsiteX8" fmla="*/ 243700 w 1481949"/>
              <a:gd name="connsiteY8" fmla="*/ 576263 h 1200152"/>
              <a:gd name="connsiteX9" fmla="*/ 327043 w 1481949"/>
              <a:gd name="connsiteY9" fmla="*/ 595313 h 1200152"/>
              <a:gd name="connsiteX10" fmla="*/ 424675 w 1481949"/>
              <a:gd name="connsiteY10" fmla="*/ 604838 h 1200152"/>
              <a:gd name="connsiteX11" fmla="*/ 493731 w 1481949"/>
              <a:gd name="connsiteY11" fmla="*/ 602457 h 1200152"/>
              <a:gd name="connsiteX12" fmla="*/ 560406 w 1481949"/>
              <a:gd name="connsiteY12" fmla="*/ 631031 h 1200152"/>
              <a:gd name="connsiteX13" fmla="*/ 681850 w 1481949"/>
              <a:gd name="connsiteY13" fmla="*/ 723900 h 1200152"/>
              <a:gd name="connsiteX14" fmla="*/ 748525 w 1481949"/>
              <a:gd name="connsiteY14" fmla="*/ 792956 h 1200152"/>
              <a:gd name="connsiteX15" fmla="*/ 889018 w 1481949"/>
              <a:gd name="connsiteY15" fmla="*/ 838200 h 1200152"/>
              <a:gd name="connsiteX16" fmla="*/ 1031893 w 1481949"/>
              <a:gd name="connsiteY16" fmla="*/ 902494 h 1200152"/>
              <a:gd name="connsiteX17" fmla="*/ 1179531 w 1481949"/>
              <a:gd name="connsiteY17" fmla="*/ 992981 h 1200152"/>
              <a:gd name="connsiteX18" fmla="*/ 1303356 w 1481949"/>
              <a:gd name="connsiteY18" fmla="*/ 1073944 h 1200152"/>
              <a:gd name="connsiteX19" fmla="*/ 1389081 w 1481949"/>
              <a:gd name="connsiteY19" fmla="*/ 1138238 h 1200152"/>
              <a:gd name="connsiteX20" fmla="*/ 1481949 w 1481949"/>
              <a:gd name="connsiteY20" fmla="*/ 1200152 h 1200152"/>
              <a:gd name="connsiteX0" fmla="*/ 0 w 1481137"/>
              <a:gd name="connsiteY0" fmla="*/ 0 h 1200152"/>
              <a:gd name="connsiteX1" fmla="*/ 47625 w 1481137"/>
              <a:gd name="connsiteY1" fmla="*/ 100013 h 1200152"/>
              <a:gd name="connsiteX2" fmla="*/ 47625 w 1481137"/>
              <a:gd name="connsiteY2" fmla="*/ 207169 h 1200152"/>
              <a:gd name="connsiteX3" fmla="*/ 45244 w 1481137"/>
              <a:gd name="connsiteY3" fmla="*/ 300038 h 1200152"/>
              <a:gd name="connsiteX4" fmla="*/ 45244 w 1481137"/>
              <a:gd name="connsiteY4" fmla="*/ 431006 h 1200152"/>
              <a:gd name="connsiteX5" fmla="*/ 47625 w 1481137"/>
              <a:gd name="connsiteY5" fmla="*/ 509588 h 1200152"/>
              <a:gd name="connsiteX6" fmla="*/ 52388 w 1481137"/>
              <a:gd name="connsiteY6" fmla="*/ 545306 h 1200152"/>
              <a:gd name="connsiteX7" fmla="*/ 169070 w 1481137"/>
              <a:gd name="connsiteY7" fmla="*/ 581027 h 1200152"/>
              <a:gd name="connsiteX8" fmla="*/ 242888 w 1481137"/>
              <a:gd name="connsiteY8" fmla="*/ 576263 h 1200152"/>
              <a:gd name="connsiteX9" fmla="*/ 326231 w 1481137"/>
              <a:gd name="connsiteY9" fmla="*/ 595313 h 1200152"/>
              <a:gd name="connsiteX10" fmla="*/ 423863 w 1481137"/>
              <a:gd name="connsiteY10" fmla="*/ 604838 h 1200152"/>
              <a:gd name="connsiteX11" fmla="*/ 492919 w 1481137"/>
              <a:gd name="connsiteY11" fmla="*/ 602457 h 1200152"/>
              <a:gd name="connsiteX12" fmla="*/ 559594 w 1481137"/>
              <a:gd name="connsiteY12" fmla="*/ 631031 h 1200152"/>
              <a:gd name="connsiteX13" fmla="*/ 681038 w 1481137"/>
              <a:gd name="connsiteY13" fmla="*/ 723900 h 1200152"/>
              <a:gd name="connsiteX14" fmla="*/ 747713 w 1481137"/>
              <a:gd name="connsiteY14" fmla="*/ 792956 h 1200152"/>
              <a:gd name="connsiteX15" fmla="*/ 888206 w 1481137"/>
              <a:gd name="connsiteY15" fmla="*/ 838200 h 1200152"/>
              <a:gd name="connsiteX16" fmla="*/ 1031081 w 1481137"/>
              <a:gd name="connsiteY16" fmla="*/ 902494 h 1200152"/>
              <a:gd name="connsiteX17" fmla="*/ 1178719 w 1481137"/>
              <a:gd name="connsiteY17" fmla="*/ 992981 h 1200152"/>
              <a:gd name="connsiteX18" fmla="*/ 1302544 w 1481137"/>
              <a:gd name="connsiteY18" fmla="*/ 1073944 h 1200152"/>
              <a:gd name="connsiteX19" fmla="*/ 1388269 w 1481137"/>
              <a:gd name="connsiteY19" fmla="*/ 1138238 h 1200152"/>
              <a:gd name="connsiteX20" fmla="*/ 1481137 w 1481137"/>
              <a:gd name="connsiteY20" fmla="*/ 1200152 h 1200152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209550 h 1202533"/>
              <a:gd name="connsiteX3" fmla="*/ 57150 w 1493043"/>
              <a:gd name="connsiteY3" fmla="*/ 302419 h 1202533"/>
              <a:gd name="connsiteX4" fmla="*/ 57150 w 1493043"/>
              <a:gd name="connsiteY4" fmla="*/ 433387 h 1202533"/>
              <a:gd name="connsiteX5" fmla="*/ 59531 w 1493043"/>
              <a:gd name="connsiteY5" fmla="*/ 511969 h 1202533"/>
              <a:gd name="connsiteX6" fmla="*/ 64294 w 1493043"/>
              <a:gd name="connsiteY6" fmla="*/ 547687 h 1202533"/>
              <a:gd name="connsiteX7" fmla="*/ 180976 w 1493043"/>
              <a:gd name="connsiteY7" fmla="*/ 583408 h 1202533"/>
              <a:gd name="connsiteX8" fmla="*/ 254794 w 1493043"/>
              <a:gd name="connsiteY8" fmla="*/ 578644 h 1202533"/>
              <a:gd name="connsiteX9" fmla="*/ 338137 w 1493043"/>
              <a:gd name="connsiteY9" fmla="*/ 597694 h 1202533"/>
              <a:gd name="connsiteX10" fmla="*/ 435769 w 1493043"/>
              <a:gd name="connsiteY10" fmla="*/ 607219 h 1202533"/>
              <a:gd name="connsiteX11" fmla="*/ 504825 w 1493043"/>
              <a:gd name="connsiteY11" fmla="*/ 604838 h 1202533"/>
              <a:gd name="connsiteX12" fmla="*/ 571500 w 1493043"/>
              <a:gd name="connsiteY12" fmla="*/ 633412 h 1202533"/>
              <a:gd name="connsiteX13" fmla="*/ 692944 w 1493043"/>
              <a:gd name="connsiteY13" fmla="*/ 726281 h 1202533"/>
              <a:gd name="connsiteX14" fmla="*/ 759619 w 1493043"/>
              <a:gd name="connsiteY14" fmla="*/ 795337 h 1202533"/>
              <a:gd name="connsiteX15" fmla="*/ 900112 w 1493043"/>
              <a:gd name="connsiteY15" fmla="*/ 840581 h 1202533"/>
              <a:gd name="connsiteX16" fmla="*/ 1042987 w 1493043"/>
              <a:gd name="connsiteY16" fmla="*/ 904875 h 1202533"/>
              <a:gd name="connsiteX17" fmla="*/ 1190625 w 1493043"/>
              <a:gd name="connsiteY17" fmla="*/ 995362 h 1202533"/>
              <a:gd name="connsiteX18" fmla="*/ 1314450 w 1493043"/>
              <a:gd name="connsiteY18" fmla="*/ 1076325 h 1202533"/>
              <a:gd name="connsiteX19" fmla="*/ 1400175 w 1493043"/>
              <a:gd name="connsiteY19" fmla="*/ 1140619 h 1202533"/>
              <a:gd name="connsiteX20" fmla="*/ 1493043 w 1493043"/>
              <a:gd name="connsiteY20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209550 h 1202533"/>
              <a:gd name="connsiteX3" fmla="*/ 57150 w 1493043"/>
              <a:gd name="connsiteY3" fmla="*/ 302419 h 1202533"/>
              <a:gd name="connsiteX4" fmla="*/ 59531 w 1493043"/>
              <a:gd name="connsiteY4" fmla="*/ 511969 h 1202533"/>
              <a:gd name="connsiteX5" fmla="*/ 64294 w 1493043"/>
              <a:gd name="connsiteY5" fmla="*/ 547687 h 1202533"/>
              <a:gd name="connsiteX6" fmla="*/ 180976 w 1493043"/>
              <a:gd name="connsiteY6" fmla="*/ 583408 h 1202533"/>
              <a:gd name="connsiteX7" fmla="*/ 254794 w 1493043"/>
              <a:gd name="connsiteY7" fmla="*/ 578644 h 1202533"/>
              <a:gd name="connsiteX8" fmla="*/ 338137 w 1493043"/>
              <a:gd name="connsiteY8" fmla="*/ 597694 h 1202533"/>
              <a:gd name="connsiteX9" fmla="*/ 435769 w 1493043"/>
              <a:gd name="connsiteY9" fmla="*/ 607219 h 1202533"/>
              <a:gd name="connsiteX10" fmla="*/ 504825 w 1493043"/>
              <a:gd name="connsiteY10" fmla="*/ 604838 h 1202533"/>
              <a:gd name="connsiteX11" fmla="*/ 571500 w 1493043"/>
              <a:gd name="connsiteY11" fmla="*/ 633412 h 1202533"/>
              <a:gd name="connsiteX12" fmla="*/ 692944 w 1493043"/>
              <a:gd name="connsiteY12" fmla="*/ 726281 h 1202533"/>
              <a:gd name="connsiteX13" fmla="*/ 759619 w 1493043"/>
              <a:gd name="connsiteY13" fmla="*/ 795337 h 1202533"/>
              <a:gd name="connsiteX14" fmla="*/ 900112 w 1493043"/>
              <a:gd name="connsiteY14" fmla="*/ 840581 h 1202533"/>
              <a:gd name="connsiteX15" fmla="*/ 1042987 w 1493043"/>
              <a:gd name="connsiteY15" fmla="*/ 904875 h 1202533"/>
              <a:gd name="connsiteX16" fmla="*/ 1190625 w 1493043"/>
              <a:gd name="connsiteY16" fmla="*/ 995362 h 1202533"/>
              <a:gd name="connsiteX17" fmla="*/ 1314450 w 1493043"/>
              <a:gd name="connsiteY17" fmla="*/ 1076325 h 1202533"/>
              <a:gd name="connsiteX18" fmla="*/ 1400175 w 1493043"/>
              <a:gd name="connsiteY18" fmla="*/ 1140619 h 1202533"/>
              <a:gd name="connsiteX19" fmla="*/ 1493043 w 1493043"/>
              <a:gd name="connsiteY19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209550 h 1202533"/>
              <a:gd name="connsiteX3" fmla="*/ 59531 w 1493043"/>
              <a:gd name="connsiteY3" fmla="*/ 511969 h 1202533"/>
              <a:gd name="connsiteX4" fmla="*/ 64294 w 1493043"/>
              <a:gd name="connsiteY4" fmla="*/ 547687 h 1202533"/>
              <a:gd name="connsiteX5" fmla="*/ 180976 w 1493043"/>
              <a:gd name="connsiteY5" fmla="*/ 583408 h 1202533"/>
              <a:gd name="connsiteX6" fmla="*/ 254794 w 1493043"/>
              <a:gd name="connsiteY6" fmla="*/ 578644 h 1202533"/>
              <a:gd name="connsiteX7" fmla="*/ 338137 w 1493043"/>
              <a:gd name="connsiteY7" fmla="*/ 597694 h 1202533"/>
              <a:gd name="connsiteX8" fmla="*/ 435769 w 1493043"/>
              <a:gd name="connsiteY8" fmla="*/ 607219 h 1202533"/>
              <a:gd name="connsiteX9" fmla="*/ 504825 w 1493043"/>
              <a:gd name="connsiteY9" fmla="*/ 604838 h 1202533"/>
              <a:gd name="connsiteX10" fmla="*/ 571500 w 1493043"/>
              <a:gd name="connsiteY10" fmla="*/ 633412 h 1202533"/>
              <a:gd name="connsiteX11" fmla="*/ 692944 w 1493043"/>
              <a:gd name="connsiteY11" fmla="*/ 726281 h 1202533"/>
              <a:gd name="connsiteX12" fmla="*/ 759619 w 1493043"/>
              <a:gd name="connsiteY12" fmla="*/ 795337 h 1202533"/>
              <a:gd name="connsiteX13" fmla="*/ 900112 w 1493043"/>
              <a:gd name="connsiteY13" fmla="*/ 840581 h 1202533"/>
              <a:gd name="connsiteX14" fmla="*/ 1042987 w 1493043"/>
              <a:gd name="connsiteY14" fmla="*/ 904875 h 1202533"/>
              <a:gd name="connsiteX15" fmla="*/ 1190625 w 1493043"/>
              <a:gd name="connsiteY15" fmla="*/ 995362 h 1202533"/>
              <a:gd name="connsiteX16" fmla="*/ 1314450 w 1493043"/>
              <a:gd name="connsiteY16" fmla="*/ 1076325 h 1202533"/>
              <a:gd name="connsiteX17" fmla="*/ 1400175 w 1493043"/>
              <a:gd name="connsiteY17" fmla="*/ 1140619 h 1202533"/>
              <a:gd name="connsiteX18" fmla="*/ 1493043 w 1493043"/>
              <a:gd name="connsiteY18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511969 h 1202533"/>
              <a:gd name="connsiteX3" fmla="*/ 64294 w 1493043"/>
              <a:gd name="connsiteY3" fmla="*/ 547687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59531 w 1493043"/>
              <a:gd name="connsiteY2" fmla="*/ 511969 h 1202533"/>
              <a:gd name="connsiteX3" fmla="*/ 41059 w 1493043"/>
              <a:gd name="connsiteY3" fmla="*/ 617383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41059 w 1493043"/>
              <a:gd name="connsiteY3" fmla="*/ 617383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87528 w 1493043"/>
              <a:gd name="connsiteY3" fmla="*/ 501223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180976 w 1493043"/>
              <a:gd name="connsiteY4" fmla="*/ 583408 h 1202533"/>
              <a:gd name="connsiteX5" fmla="*/ 254794 w 1493043"/>
              <a:gd name="connsiteY5" fmla="*/ 578644 h 1202533"/>
              <a:gd name="connsiteX6" fmla="*/ 338137 w 1493043"/>
              <a:gd name="connsiteY6" fmla="*/ 597694 h 1202533"/>
              <a:gd name="connsiteX7" fmla="*/ 435769 w 1493043"/>
              <a:gd name="connsiteY7" fmla="*/ 607219 h 1202533"/>
              <a:gd name="connsiteX8" fmla="*/ 504825 w 1493043"/>
              <a:gd name="connsiteY8" fmla="*/ 604838 h 1202533"/>
              <a:gd name="connsiteX9" fmla="*/ 571500 w 1493043"/>
              <a:gd name="connsiteY9" fmla="*/ 633412 h 1202533"/>
              <a:gd name="connsiteX10" fmla="*/ 692944 w 1493043"/>
              <a:gd name="connsiteY10" fmla="*/ 726281 h 1202533"/>
              <a:gd name="connsiteX11" fmla="*/ 759619 w 1493043"/>
              <a:gd name="connsiteY11" fmla="*/ 795337 h 1202533"/>
              <a:gd name="connsiteX12" fmla="*/ 900112 w 1493043"/>
              <a:gd name="connsiteY12" fmla="*/ 840581 h 1202533"/>
              <a:gd name="connsiteX13" fmla="*/ 1042987 w 1493043"/>
              <a:gd name="connsiteY13" fmla="*/ 904875 h 1202533"/>
              <a:gd name="connsiteX14" fmla="*/ 1190625 w 1493043"/>
              <a:gd name="connsiteY14" fmla="*/ 995362 h 1202533"/>
              <a:gd name="connsiteX15" fmla="*/ 1314450 w 1493043"/>
              <a:gd name="connsiteY15" fmla="*/ 1076325 h 1202533"/>
              <a:gd name="connsiteX16" fmla="*/ 1400175 w 1493043"/>
              <a:gd name="connsiteY16" fmla="*/ 1140619 h 1202533"/>
              <a:gd name="connsiteX17" fmla="*/ 1493043 w 1493043"/>
              <a:gd name="connsiteY17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254794 w 1493043"/>
              <a:gd name="connsiteY4" fmla="*/ 578644 h 1202533"/>
              <a:gd name="connsiteX5" fmla="*/ 338137 w 1493043"/>
              <a:gd name="connsiteY5" fmla="*/ 597694 h 1202533"/>
              <a:gd name="connsiteX6" fmla="*/ 435769 w 1493043"/>
              <a:gd name="connsiteY6" fmla="*/ 607219 h 1202533"/>
              <a:gd name="connsiteX7" fmla="*/ 504825 w 1493043"/>
              <a:gd name="connsiteY7" fmla="*/ 604838 h 1202533"/>
              <a:gd name="connsiteX8" fmla="*/ 571500 w 1493043"/>
              <a:gd name="connsiteY8" fmla="*/ 633412 h 1202533"/>
              <a:gd name="connsiteX9" fmla="*/ 692944 w 1493043"/>
              <a:gd name="connsiteY9" fmla="*/ 726281 h 1202533"/>
              <a:gd name="connsiteX10" fmla="*/ 759619 w 1493043"/>
              <a:gd name="connsiteY10" fmla="*/ 795337 h 1202533"/>
              <a:gd name="connsiteX11" fmla="*/ 900112 w 1493043"/>
              <a:gd name="connsiteY11" fmla="*/ 840581 h 1202533"/>
              <a:gd name="connsiteX12" fmla="*/ 1042987 w 1493043"/>
              <a:gd name="connsiteY12" fmla="*/ 904875 h 1202533"/>
              <a:gd name="connsiteX13" fmla="*/ 1190625 w 1493043"/>
              <a:gd name="connsiteY13" fmla="*/ 995362 h 1202533"/>
              <a:gd name="connsiteX14" fmla="*/ 1314450 w 1493043"/>
              <a:gd name="connsiteY14" fmla="*/ 1076325 h 1202533"/>
              <a:gd name="connsiteX15" fmla="*/ 1400175 w 1493043"/>
              <a:gd name="connsiteY15" fmla="*/ 1140619 h 1202533"/>
              <a:gd name="connsiteX16" fmla="*/ 1493043 w 1493043"/>
              <a:gd name="connsiteY16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338137 w 1493043"/>
              <a:gd name="connsiteY4" fmla="*/ 597694 h 1202533"/>
              <a:gd name="connsiteX5" fmla="*/ 435769 w 1493043"/>
              <a:gd name="connsiteY5" fmla="*/ 607219 h 1202533"/>
              <a:gd name="connsiteX6" fmla="*/ 504825 w 1493043"/>
              <a:gd name="connsiteY6" fmla="*/ 604838 h 1202533"/>
              <a:gd name="connsiteX7" fmla="*/ 571500 w 1493043"/>
              <a:gd name="connsiteY7" fmla="*/ 633412 h 1202533"/>
              <a:gd name="connsiteX8" fmla="*/ 692944 w 1493043"/>
              <a:gd name="connsiteY8" fmla="*/ 726281 h 1202533"/>
              <a:gd name="connsiteX9" fmla="*/ 759619 w 1493043"/>
              <a:gd name="connsiteY9" fmla="*/ 795337 h 1202533"/>
              <a:gd name="connsiteX10" fmla="*/ 900112 w 1493043"/>
              <a:gd name="connsiteY10" fmla="*/ 840581 h 1202533"/>
              <a:gd name="connsiteX11" fmla="*/ 1042987 w 1493043"/>
              <a:gd name="connsiteY11" fmla="*/ 904875 h 1202533"/>
              <a:gd name="connsiteX12" fmla="*/ 1190625 w 1493043"/>
              <a:gd name="connsiteY12" fmla="*/ 995362 h 1202533"/>
              <a:gd name="connsiteX13" fmla="*/ 1314450 w 1493043"/>
              <a:gd name="connsiteY13" fmla="*/ 1076325 h 1202533"/>
              <a:gd name="connsiteX14" fmla="*/ 1400175 w 1493043"/>
              <a:gd name="connsiteY14" fmla="*/ 1140619 h 1202533"/>
              <a:gd name="connsiteX15" fmla="*/ 1493043 w 1493043"/>
              <a:gd name="connsiteY15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435769 w 1493043"/>
              <a:gd name="connsiteY4" fmla="*/ 607219 h 1202533"/>
              <a:gd name="connsiteX5" fmla="*/ 504825 w 1493043"/>
              <a:gd name="connsiteY5" fmla="*/ 60483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110764 w 1493043"/>
              <a:gd name="connsiteY3" fmla="*/ 625127 h 1202533"/>
              <a:gd name="connsiteX4" fmla="*/ 397045 w 1493043"/>
              <a:gd name="connsiteY4" fmla="*/ 700148 h 1202533"/>
              <a:gd name="connsiteX5" fmla="*/ 504825 w 1493043"/>
              <a:gd name="connsiteY5" fmla="*/ 60483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397045 w 1493043"/>
              <a:gd name="connsiteY4" fmla="*/ 700148 h 1202533"/>
              <a:gd name="connsiteX5" fmla="*/ 504825 w 1493043"/>
              <a:gd name="connsiteY5" fmla="*/ 60483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04825 w 1493043"/>
              <a:gd name="connsiteY6" fmla="*/ 604838 h 1202533"/>
              <a:gd name="connsiteX7" fmla="*/ 571500 w 1493043"/>
              <a:gd name="connsiteY7" fmla="*/ 633412 h 1202533"/>
              <a:gd name="connsiteX8" fmla="*/ 692944 w 1493043"/>
              <a:gd name="connsiteY8" fmla="*/ 726281 h 1202533"/>
              <a:gd name="connsiteX9" fmla="*/ 759619 w 1493043"/>
              <a:gd name="connsiteY9" fmla="*/ 795337 h 1202533"/>
              <a:gd name="connsiteX10" fmla="*/ 900112 w 1493043"/>
              <a:gd name="connsiteY10" fmla="*/ 840581 h 1202533"/>
              <a:gd name="connsiteX11" fmla="*/ 1042987 w 1493043"/>
              <a:gd name="connsiteY11" fmla="*/ 904875 h 1202533"/>
              <a:gd name="connsiteX12" fmla="*/ 1190625 w 1493043"/>
              <a:gd name="connsiteY12" fmla="*/ 995362 h 1202533"/>
              <a:gd name="connsiteX13" fmla="*/ 1314450 w 1493043"/>
              <a:gd name="connsiteY13" fmla="*/ 1076325 h 1202533"/>
              <a:gd name="connsiteX14" fmla="*/ 1400175 w 1493043"/>
              <a:gd name="connsiteY14" fmla="*/ 1140619 h 1202533"/>
              <a:gd name="connsiteX15" fmla="*/ 1493043 w 1493043"/>
              <a:gd name="connsiteY15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633412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692944 w 1493043"/>
              <a:gd name="connsiteY7" fmla="*/ 726281 h 1202533"/>
              <a:gd name="connsiteX8" fmla="*/ 759619 w 1493043"/>
              <a:gd name="connsiteY8" fmla="*/ 795337 h 1202533"/>
              <a:gd name="connsiteX9" fmla="*/ 900112 w 1493043"/>
              <a:gd name="connsiteY9" fmla="*/ 840581 h 1202533"/>
              <a:gd name="connsiteX10" fmla="*/ 1042987 w 1493043"/>
              <a:gd name="connsiteY10" fmla="*/ 904875 h 1202533"/>
              <a:gd name="connsiteX11" fmla="*/ 1190625 w 1493043"/>
              <a:gd name="connsiteY11" fmla="*/ 995362 h 1202533"/>
              <a:gd name="connsiteX12" fmla="*/ 1314450 w 1493043"/>
              <a:gd name="connsiteY12" fmla="*/ 1076325 h 1202533"/>
              <a:gd name="connsiteX13" fmla="*/ 1400175 w 1493043"/>
              <a:gd name="connsiteY13" fmla="*/ 1140619 h 1202533"/>
              <a:gd name="connsiteX14" fmla="*/ 1493043 w 1493043"/>
              <a:gd name="connsiteY14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00112 w 1493043"/>
              <a:gd name="connsiteY8" fmla="*/ 840581 h 1202533"/>
              <a:gd name="connsiteX9" fmla="*/ 1042987 w 1493043"/>
              <a:gd name="connsiteY9" fmla="*/ 904875 h 1202533"/>
              <a:gd name="connsiteX10" fmla="*/ 1190625 w 1493043"/>
              <a:gd name="connsiteY10" fmla="*/ 995362 h 1202533"/>
              <a:gd name="connsiteX11" fmla="*/ 1314450 w 1493043"/>
              <a:gd name="connsiteY11" fmla="*/ 1076325 h 1202533"/>
              <a:gd name="connsiteX12" fmla="*/ 1400175 w 1493043"/>
              <a:gd name="connsiteY12" fmla="*/ 1140619 h 1202533"/>
              <a:gd name="connsiteX13" fmla="*/ 1493043 w 1493043"/>
              <a:gd name="connsiteY13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1042987 w 1493043"/>
              <a:gd name="connsiteY8" fmla="*/ 904875 h 1202533"/>
              <a:gd name="connsiteX9" fmla="*/ 1190625 w 1493043"/>
              <a:gd name="connsiteY9" fmla="*/ 995362 h 1202533"/>
              <a:gd name="connsiteX10" fmla="*/ 1314450 w 1493043"/>
              <a:gd name="connsiteY10" fmla="*/ 1076325 h 1202533"/>
              <a:gd name="connsiteX11" fmla="*/ 1400175 w 1493043"/>
              <a:gd name="connsiteY11" fmla="*/ 1140619 h 1202533"/>
              <a:gd name="connsiteX12" fmla="*/ 1493043 w 1493043"/>
              <a:gd name="connsiteY12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1042987 w 1493043"/>
              <a:gd name="connsiteY8" fmla="*/ 904875 h 1202533"/>
              <a:gd name="connsiteX9" fmla="*/ 968061 w 1493043"/>
              <a:gd name="connsiteY9" fmla="*/ 970568 h 1202533"/>
              <a:gd name="connsiteX10" fmla="*/ 1190625 w 1493043"/>
              <a:gd name="connsiteY10" fmla="*/ 995362 h 1202533"/>
              <a:gd name="connsiteX11" fmla="*/ 1314450 w 1493043"/>
              <a:gd name="connsiteY11" fmla="*/ 1076325 h 1202533"/>
              <a:gd name="connsiteX12" fmla="*/ 1400175 w 1493043"/>
              <a:gd name="connsiteY12" fmla="*/ 1140619 h 1202533"/>
              <a:gd name="connsiteX13" fmla="*/ 1493043 w 1493043"/>
              <a:gd name="connsiteY13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190625 w 1493043"/>
              <a:gd name="connsiteY9" fmla="*/ 995362 h 1202533"/>
              <a:gd name="connsiteX10" fmla="*/ 1314450 w 1493043"/>
              <a:gd name="connsiteY10" fmla="*/ 1076325 h 1202533"/>
              <a:gd name="connsiteX11" fmla="*/ 1400175 w 1493043"/>
              <a:gd name="connsiteY11" fmla="*/ 1140619 h 1202533"/>
              <a:gd name="connsiteX12" fmla="*/ 1493043 w 1493043"/>
              <a:gd name="connsiteY12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314450 w 1493043"/>
              <a:gd name="connsiteY9" fmla="*/ 1076325 h 1202533"/>
              <a:gd name="connsiteX10" fmla="*/ 1400175 w 1493043"/>
              <a:gd name="connsiteY10" fmla="*/ 1140619 h 1202533"/>
              <a:gd name="connsiteX11" fmla="*/ 1493043 w 1493043"/>
              <a:gd name="connsiteY11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252490 w 1493043"/>
              <a:gd name="connsiteY9" fmla="*/ 1107302 h 1202533"/>
              <a:gd name="connsiteX10" fmla="*/ 1400175 w 1493043"/>
              <a:gd name="connsiteY10" fmla="*/ 1140619 h 1202533"/>
              <a:gd name="connsiteX11" fmla="*/ 1493043 w 1493043"/>
              <a:gd name="connsiteY11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252490 w 1493043"/>
              <a:gd name="connsiteY9" fmla="*/ 1107302 h 1202533"/>
              <a:gd name="connsiteX10" fmla="*/ 1400175 w 1493043"/>
              <a:gd name="connsiteY10" fmla="*/ 1171594 h 1202533"/>
              <a:gd name="connsiteX11" fmla="*/ 1493043 w 1493043"/>
              <a:gd name="connsiteY11" fmla="*/ 1202533 h 1202533"/>
              <a:gd name="connsiteX0" fmla="*/ 0 w 1493043"/>
              <a:gd name="connsiteY0" fmla="*/ 0 h 1202533"/>
              <a:gd name="connsiteX1" fmla="*/ 59531 w 1493043"/>
              <a:gd name="connsiteY1" fmla="*/ 102394 h 1202533"/>
              <a:gd name="connsiteX2" fmla="*/ 20806 w 1493043"/>
              <a:gd name="connsiteY2" fmla="*/ 488736 h 1202533"/>
              <a:gd name="connsiteX3" fmla="*/ 64294 w 1493043"/>
              <a:gd name="connsiteY3" fmla="*/ 625127 h 1202533"/>
              <a:gd name="connsiteX4" fmla="*/ 131597 w 1493043"/>
              <a:gd name="connsiteY4" fmla="*/ 691782 h 1202533"/>
              <a:gd name="connsiteX5" fmla="*/ 397045 w 1493043"/>
              <a:gd name="connsiteY5" fmla="*/ 700148 h 1202533"/>
              <a:gd name="connsiteX6" fmla="*/ 571500 w 1493043"/>
              <a:gd name="connsiteY6" fmla="*/ 718596 h 1202533"/>
              <a:gd name="connsiteX7" fmla="*/ 759619 w 1493043"/>
              <a:gd name="connsiteY7" fmla="*/ 795337 h 1202533"/>
              <a:gd name="connsiteX8" fmla="*/ 968061 w 1493043"/>
              <a:gd name="connsiteY8" fmla="*/ 970568 h 1202533"/>
              <a:gd name="connsiteX9" fmla="*/ 1252490 w 1493043"/>
              <a:gd name="connsiteY9" fmla="*/ 1107302 h 1202533"/>
              <a:gd name="connsiteX10" fmla="*/ 1376941 w 1493043"/>
              <a:gd name="connsiteY10" fmla="*/ 1179338 h 1202533"/>
              <a:gd name="connsiteX11" fmla="*/ 1493043 w 1493043"/>
              <a:gd name="connsiteY11" fmla="*/ 1202533 h 1202533"/>
              <a:gd name="connsiteX0" fmla="*/ 0 w 1443064"/>
              <a:gd name="connsiteY0" fmla="*/ 0 h 1269164"/>
              <a:gd name="connsiteX1" fmla="*/ 59531 w 1443064"/>
              <a:gd name="connsiteY1" fmla="*/ 102394 h 1269164"/>
              <a:gd name="connsiteX2" fmla="*/ 20806 w 1443064"/>
              <a:gd name="connsiteY2" fmla="*/ 488736 h 1269164"/>
              <a:gd name="connsiteX3" fmla="*/ 64294 w 1443064"/>
              <a:gd name="connsiteY3" fmla="*/ 625127 h 1269164"/>
              <a:gd name="connsiteX4" fmla="*/ 131597 w 1443064"/>
              <a:gd name="connsiteY4" fmla="*/ 691782 h 1269164"/>
              <a:gd name="connsiteX5" fmla="*/ 397045 w 1443064"/>
              <a:gd name="connsiteY5" fmla="*/ 700148 h 1269164"/>
              <a:gd name="connsiteX6" fmla="*/ 571500 w 1443064"/>
              <a:gd name="connsiteY6" fmla="*/ 718596 h 1269164"/>
              <a:gd name="connsiteX7" fmla="*/ 759619 w 1443064"/>
              <a:gd name="connsiteY7" fmla="*/ 795337 h 1269164"/>
              <a:gd name="connsiteX8" fmla="*/ 968061 w 1443064"/>
              <a:gd name="connsiteY8" fmla="*/ 970568 h 1269164"/>
              <a:gd name="connsiteX9" fmla="*/ 1252490 w 1443064"/>
              <a:gd name="connsiteY9" fmla="*/ 1107302 h 1269164"/>
              <a:gd name="connsiteX10" fmla="*/ 1376941 w 1443064"/>
              <a:gd name="connsiteY10" fmla="*/ 1179338 h 1269164"/>
              <a:gd name="connsiteX11" fmla="*/ 1443064 w 1443064"/>
              <a:gd name="connsiteY11" fmla="*/ 1269164 h 1269164"/>
              <a:gd name="connsiteX0" fmla="*/ 0 w 1443064"/>
              <a:gd name="connsiteY0" fmla="*/ 0 h 1269164"/>
              <a:gd name="connsiteX1" fmla="*/ 30509 w 1443064"/>
              <a:gd name="connsiteY1" fmla="*/ 27083 h 1269164"/>
              <a:gd name="connsiteX2" fmla="*/ 59531 w 1443064"/>
              <a:gd name="connsiteY2" fmla="*/ 102394 h 1269164"/>
              <a:gd name="connsiteX3" fmla="*/ 20806 w 1443064"/>
              <a:gd name="connsiteY3" fmla="*/ 488736 h 1269164"/>
              <a:gd name="connsiteX4" fmla="*/ 64294 w 1443064"/>
              <a:gd name="connsiteY4" fmla="*/ 625127 h 1269164"/>
              <a:gd name="connsiteX5" fmla="*/ 131597 w 1443064"/>
              <a:gd name="connsiteY5" fmla="*/ 691782 h 1269164"/>
              <a:gd name="connsiteX6" fmla="*/ 397045 w 1443064"/>
              <a:gd name="connsiteY6" fmla="*/ 700148 h 1269164"/>
              <a:gd name="connsiteX7" fmla="*/ 571500 w 1443064"/>
              <a:gd name="connsiteY7" fmla="*/ 718596 h 1269164"/>
              <a:gd name="connsiteX8" fmla="*/ 759619 w 1443064"/>
              <a:gd name="connsiteY8" fmla="*/ 795337 h 1269164"/>
              <a:gd name="connsiteX9" fmla="*/ 968061 w 1443064"/>
              <a:gd name="connsiteY9" fmla="*/ 970568 h 1269164"/>
              <a:gd name="connsiteX10" fmla="*/ 1252490 w 1443064"/>
              <a:gd name="connsiteY10" fmla="*/ 1107302 h 1269164"/>
              <a:gd name="connsiteX11" fmla="*/ 1376941 w 1443064"/>
              <a:gd name="connsiteY11" fmla="*/ 1179338 h 1269164"/>
              <a:gd name="connsiteX12" fmla="*/ 1443064 w 1443064"/>
              <a:gd name="connsiteY12" fmla="*/ 1269164 h 1269164"/>
              <a:gd name="connsiteX0" fmla="*/ 0 w 1695343"/>
              <a:gd name="connsiteY0" fmla="*/ 0 h 2232935"/>
              <a:gd name="connsiteX1" fmla="*/ 282788 w 1695343"/>
              <a:gd name="connsiteY1" fmla="*/ 990854 h 2232935"/>
              <a:gd name="connsiteX2" fmla="*/ 311810 w 1695343"/>
              <a:gd name="connsiteY2" fmla="*/ 1066165 h 2232935"/>
              <a:gd name="connsiteX3" fmla="*/ 273085 w 1695343"/>
              <a:gd name="connsiteY3" fmla="*/ 1452507 h 2232935"/>
              <a:gd name="connsiteX4" fmla="*/ 316573 w 1695343"/>
              <a:gd name="connsiteY4" fmla="*/ 1588898 h 2232935"/>
              <a:gd name="connsiteX5" fmla="*/ 383876 w 1695343"/>
              <a:gd name="connsiteY5" fmla="*/ 1655553 h 2232935"/>
              <a:gd name="connsiteX6" fmla="*/ 649324 w 1695343"/>
              <a:gd name="connsiteY6" fmla="*/ 1663919 h 2232935"/>
              <a:gd name="connsiteX7" fmla="*/ 823779 w 1695343"/>
              <a:gd name="connsiteY7" fmla="*/ 1682367 h 2232935"/>
              <a:gd name="connsiteX8" fmla="*/ 1011898 w 1695343"/>
              <a:gd name="connsiteY8" fmla="*/ 1759108 h 2232935"/>
              <a:gd name="connsiteX9" fmla="*/ 1220340 w 1695343"/>
              <a:gd name="connsiteY9" fmla="*/ 1934339 h 2232935"/>
              <a:gd name="connsiteX10" fmla="*/ 1504769 w 1695343"/>
              <a:gd name="connsiteY10" fmla="*/ 2071073 h 2232935"/>
              <a:gd name="connsiteX11" fmla="*/ 1629220 w 1695343"/>
              <a:gd name="connsiteY11" fmla="*/ 2143109 h 2232935"/>
              <a:gd name="connsiteX12" fmla="*/ 1695343 w 1695343"/>
              <a:gd name="connsiteY12" fmla="*/ 2232935 h 2232935"/>
              <a:gd name="connsiteX0" fmla="*/ 6017 w 1701360"/>
              <a:gd name="connsiteY0" fmla="*/ 32715 h 2265650"/>
              <a:gd name="connsiteX1" fmla="*/ 27006 w 1701360"/>
              <a:gd name="connsiteY1" fmla="*/ 88354 h 2265650"/>
              <a:gd name="connsiteX2" fmla="*/ 288805 w 1701360"/>
              <a:gd name="connsiteY2" fmla="*/ 1023569 h 2265650"/>
              <a:gd name="connsiteX3" fmla="*/ 317827 w 1701360"/>
              <a:gd name="connsiteY3" fmla="*/ 1098880 h 2265650"/>
              <a:gd name="connsiteX4" fmla="*/ 279102 w 1701360"/>
              <a:gd name="connsiteY4" fmla="*/ 1485222 h 2265650"/>
              <a:gd name="connsiteX5" fmla="*/ 322590 w 1701360"/>
              <a:gd name="connsiteY5" fmla="*/ 1621613 h 2265650"/>
              <a:gd name="connsiteX6" fmla="*/ 389893 w 1701360"/>
              <a:gd name="connsiteY6" fmla="*/ 1688268 h 2265650"/>
              <a:gd name="connsiteX7" fmla="*/ 655341 w 1701360"/>
              <a:gd name="connsiteY7" fmla="*/ 1696634 h 2265650"/>
              <a:gd name="connsiteX8" fmla="*/ 829796 w 1701360"/>
              <a:gd name="connsiteY8" fmla="*/ 1715082 h 2265650"/>
              <a:gd name="connsiteX9" fmla="*/ 1017915 w 1701360"/>
              <a:gd name="connsiteY9" fmla="*/ 1791823 h 2265650"/>
              <a:gd name="connsiteX10" fmla="*/ 1226357 w 1701360"/>
              <a:gd name="connsiteY10" fmla="*/ 1967054 h 2265650"/>
              <a:gd name="connsiteX11" fmla="*/ 1510786 w 1701360"/>
              <a:gd name="connsiteY11" fmla="*/ 2103788 h 2265650"/>
              <a:gd name="connsiteX12" fmla="*/ 1635237 w 1701360"/>
              <a:gd name="connsiteY12" fmla="*/ 2175824 h 2265650"/>
              <a:gd name="connsiteX13" fmla="*/ 1701360 w 1701360"/>
              <a:gd name="connsiteY13" fmla="*/ 2265650 h 2265650"/>
              <a:gd name="connsiteX0" fmla="*/ 7403 w 1702746"/>
              <a:gd name="connsiteY0" fmla="*/ 5611 h 2238546"/>
              <a:gd name="connsiteX1" fmla="*/ 26012 w 1702746"/>
              <a:gd name="connsiteY1" fmla="*/ 113603 h 2238546"/>
              <a:gd name="connsiteX2" fmla="*/ 290191 w 1702746"/>
              <a:gd name="connsiteY2" fmla="*/ 996465 h 2238546"/>
              <a:gd name="connsiteX3" fmla="*/ 319213 w 1702746"/>
              <a:gd name="connsiteY3" fmla="*/ 1071776 h 2238546"/>
              <a:gd name="connsiteX4" fmla="*/ 280488 w 1702746"/>
              <a:gd name="connsiteY4" fmla="*/ 1458118 h 2238546"/>
              <a:gd name="connsiteX5" fmla="*/ 323976 w 1702746"/>
              <a:gd name="connsiteY5" fmla="*/ 1594509 h 2238546"/>
              <a:gd name="connsiteX6" fmla="*/ 391279 w 1702746"/>
              <a:gd name="connsiteY6" fmla="*/ 1661164 h 2238546"/>
              <a:gd name="connsiteX7" fmla="*/ 656727 w 1702746"/>
              <a:gd name="connsiteY7" fmla="*/ 1669530 h 2238546"/>
              <a:gd name="connsiteX8" fmla="*/ 831182 w 1702746"/>
              <a:gd name="connsiteY8" fmla="*/ 1687978 h 2238546"/>
              <a:gd name="connsiteX9" fmla="*/ 1019301 w 1702746"/>
              <a:gd name="connsiteY9" fmla="*/ 1764719 h 2238546"/>
              <a:gd name="connsiteX10" fmla="*/ 1227743 w 1702746"/>
              <a:gd name="connsiteY10" fmla="*/ 1939950 h 2238546"/>
              <a:gd name="connsiteX11" fmla="*/ 1512172 w 1702746"/>
              <a:gd name="connsiteY11" fmla="*/ 2076684 h 2238546"/>
              <a:gd name="connsiteX12" fmla="*/ 1636623 w 1702746"/>
              <a:gd name="connsiteY12" fmla="*/ 2148720 h 2238546"/>
              <a:gd name="connsiteX13" fmla="*/ 1702746 w 1702746"/>
              <a:gd name="connsiteY13" fmla="*/ 2238546 h 2238546"/>
              <a:gd name="connsiteX0" fmla="*/ 0 w 1695343"/>
              <a:gd name="connsiteY0" fmla="*/ 0 h 2232935"/>
              <a:gd name="connsiteX1" fmla="*/ 270887 w 1695343"/>
              <a:gd name="connsiteY1" fmla="*/ 246013 h 2232935"/>
              <a:gd name="connsiteX2" fmla="*/ 282788 w 1695343"/>
              <a:gd name="connsiteY2" fmla="*/ 990854 h 2232935"/>
              <a:gd name="connsiteX3" fmla="*/ 311810 w 1695343"/>
              <a:gd name="connsiteY3" fmla="*/ 1066165 h 2232935"/>
              <a:gd name="connsiteX4" fmla="*/ 273085 w 1695343"/>
              <a:gd name="connsiteY4" fmla="*/ 1452507 h 2232935"/>
              <a:gd name="connsiteX5" fmla="*/ 316573 w 1695343"/>
              <a:gd name="connsiteY5" fmla="*/ 1588898 h 2232935"/>
              <a:gd name="connsiteX6" fmla="*/ 383876 w 1695343"/>
              <a:gd name="connsiteY6" fmla="*/ 1655553 h 2232935"/>
              <a:gd name="connsiteX7" fmla="*/ 649324 w 1695343"/>
              <a:gd name="connsiteY7" fmla="*/ 1663919 h 2232935"/>
              <a:gd name="connsiteX8" fmla="*/ 823779 w 1695343"/>
              <a:gd name="connsiteY8" fmla="*/ 1682367 h 2232935"/>
              <a:gd name="connsiteX9" fmla="*/ 1011898 w 1695343"/>
              <a:gd name="connsiteY9" fmla="*/ 1759108 h 2232935"/>
              <a:gd name="connsiteX10" fmla="*/ 1220340 w 1695343"/>
              <a:gd name="connsiteY10" fmla="*/ 1934339 h 2232935"/>
              <a:gd name="connsiteX11" fmla="*/ 1504769 w 1695343"/>
              <a:gd name="connsiteY11" fmla="*/ 2071073 h 2232935"/>
              <a:gd name="connsiteX12" fmla="*/ 1629220 w 1695343"/>
              <a:gd name="connsiteY12" fmla="*/ 2143109 h 2232935"/>
              <a:gd name="connsiteX13" fmla="*/ 1695343 w 1695343"/>
              <a:gd name="connsiteY13" fmla="*/ 2232935 h 2232935"/>
              <a:gd name="connsiteX0" fmla="*/ 0 w 1695343"/>
              <a:gd name="connsiteY0" fmla="*/ 0 h 2232935"/>
              <a:gd name="connsiteX1" fmla="*/ 35268 w 1695343"/>
              <a:gd name="connsiteY1" fmla="*/ 276949 h 2232935"/>
              <a:gd name="connsiteX2" fmla="*/ 282788 w 1695343"/>
              <a:gd name="connsiteY2" fmla="*/ 990854 h 2232935"/>
              <a:gd name="connsiteX3" fmla="*/ 311810 w 1695343"/>
              <a:gd name="connsiteY3" fmla="*/ 1066165 h 2232935"/>
              <a:gd name="connsiteX4" fmla="*/ 273085 w 1695343"/>
              <a:gd name="connsiteY4" fmla="*/ 1452507 h 2232935"/>
              <a:gd name="connsiteX5" fmla="*/ 316573 w 1695343"/>
              <a:gd name="connsiteY5" fmla="*/ 1588898 h 2232935"/>
              <a:gd name="connsiteX6" fmla="*/ 383876 w 1695343"/>
              <a:gd name="connsiteY6" fmla="*/ 1655553 h 2232935"/>
              <a:gd name="connsiteX7" fmla="*/ 649324 w 1695343"/>
              <a:gd name="connsiteY7" fmla="*/ 1663919 h 2232935"/>
              <a:gd name="connsiteX8" fmla="*/ 823779 w 1695343"/>
              <a:gd name="connsiteY8" fmla="*/ 1682367 h 2232935"/>
              <a:gd name="connsiteX9" fmla="*/ 1011898 w 1695343"/>
              <a:gd name="connsiteY9" fmla="*/ 1759108 h 2232935"/>
              <a:gd name="connsiteX10" fmla="*/ 1220340 w 1695343"/>
              <a:gd name="connsiteY10" fmla="*/ 1934339 h 2232935"/>
              <a:gd name="connsiteX11" fmla="*/ 1504769 w 1695343"/>
              <a:gd name="connsiteY11" fmla="*/ 2071073 h 2232935"/>
              <a:gd name="connsiteX12" fmla="*/ 1629220 w 1695343"/>
              <a:gd name="connsiteY12" fmla="*/ 2143109 h 2232935"/>
              <a:gd name="connsiteX13" fmla="*/ 1695343 w 1695343"/>
              <a:gd name="connsiteY13" fmla="*/ 2232935 h 2232935"/>
              <a:gd name="connsiteX0" fmla="*/ 0 w 1695343"/>
              <a:gd name="connsiteY0" fmla="*/ 0 h 2232935"/>
              <a:gd name="connsiteX1" fmla="*/ 35268 w 1695343"/>
              <a:gd name="connsiteY1" fmla="*/ 276949 h 2232935"/>
              <a:gd name="connsiteX2" fmla="*/ 282788 w 1695343"/>
              <a:gd name="connsiteY2" fmla="*/ 990854 h 2232935"/>
              <a:gd name="connsiteX3" fmla="*/ 311810 w 1695343"/>
              <a:gd name="connsiteY3" fmla="*/ 1066165 h 2232935"/>
              <a:gd name="connsiteX4" fmla="*/ 273085 w 1695343"/>
              <a:gd name="connsiteY4" fmla="*/ 1452507 h 2232935"/>
              <a:gd name="connsiteX5" fmla="*/ 316573 w 1695343"/>
              <a:gd name="connsiteY5" fmla="*/ 1588898 h 2232935"/>
              <a:gd name="connsiteX6" fmla="*/ 383876 w 1695343"/>
              <a:gd name="connsiteY6" fmla="*/ 1655553 h 2232935"/>
              <a:gd name="connsiteX7" fmla="*/ 649324 w 1695343"/>
              <a:gd name="connsiteY7" fmla="*/ 1663919 h 2232935"/>
              <a:gd name="connsiteX8" fmla="*/ 823779 w 1695343"/>
              <a:gd name="connsiteY8" fmla="*/ 1682367 h 2232935"/>
              <a:gd name="connsiteX9" fmla="*/ 1011898 w 1695343"/>
              <a:gd name="connsiteY9" fmla="*/ 1759108 h 2232935"/>
              <a:gd name="connsiteX10" fmla="*/ 1220340 w 1695343"/>
              <a:gd name="connsiteY10" fmla="*/ 1934339 h 2232935"/>
              <a:gd name="connsiteX11" fmla="*/ 1504769 w 1695343"/>
              <a:gd name="connsiteY11" fmla="*/ 2071073 h 2232935"/>
              <a:gd name="connsiteX12" fmla="*/ 1629220 w 1695343"/>
              <a:gd name="connsiteY12" fmla="*/ 2143109 h 2232935"/>
              <a:gd name="connsiteX13" fmla="*/ 1695343 w 1695343"/>
              <a:gd name="connsiteY13" fmla="*/ 2232935 h 2232935"/>
              <a:gd name="connsiteX0" fmla="*/ 0 w 1697723"/>
              <a:gd name="connsiteY0" fmla="*/ 0 h 2251972"/>
              <a:gd name="connsiteX1" fmla="*/ 37648 w 1697723"/>
              <a:gd name="connsiteY1" fmla="*/ 295986 h 2251972"/>
              <a:gd name="connsiteX2" fmla="*/ 285168 w 1697723"/>
              <a:gd name="connsiteY2" fmla="*/ 1009891 h 2251972"/>
              <a:gd name="connsiteX3" fmla="*/ 314190 w 1697723"/>
              <a:gd name="connsiteY3" fmla="*/ 1085202 h 2251972"/>
              <a:gd name="connsiteX4" fmla="*/ 275465 w 1697723"/>
              <a:gd name="connsiteY4" fmla="*/ 1471544 h 2251972"/>
              <a:gd name="connsiteX5" fmla="*/ 318953 w 1697723"/>
              <a:gd name="connsiteY5" fmla="*/ 1607935 h 2251972"/>
              <a:gd name="connsiteX6" fmla="*/ 386256 w 1697723"/>
              <a:gd name="connsiteY6" fmla="*/ 1674590 h 2251972"/>
              <a:gd name="connsiteX7" fmla="*/ 651704 w 1697723"/>
              <a:gd name="connsiteY7" fmla="*/ 1682956 h 2251972"/>
              <a:gd name="connsiteX8" fmla="*/ 826159 w 1697723"/>
              <a:gd name="connsiteY8" fmla="*/ 1701404 h 2251972"/>
              <a:gd name="connsiteX9" fmla="*/ 1014278 w 1697723"/>
              <a:gd name="connsiteY9" fmla="*/ 1778145 h 2251972"/>
              <a:gd name="connsiteX10" fmla="*/ 1222720 w 1697723"/>
              <a:gd name="connsiteY10" fmla="*/ 1953376 h 2251972"/>
              <a:gd name="connsiteX11" fmla="*/ 1507149 w 1697723"/>
              <a:gd name="connsiteY11" fmla="*/ 2090110 h 2251972"/>
              <a:gd name="connsiteX12" fmla="*/ 1631600 w 1697723"/>
              <a:gd name="connsiteY12" fmla="*/ 2162146 h 2251972"/>
              <a:gd name="connsiteX13" fmla="*/ 1697723 w 1697723"/>
              <a:gd name="connsiteY13" fmla="*/ 2251972 h 2251972"/>
              <a:gd name="connsiteX0" fmla="*/ 0 w 1697723"/>
              <a:gd name="connsiteY0" fmla="*/ 0 h 2251972"/>
              <a:gd name="connsiteX1" fmla="*/ 20990 w 1697723"/>
              <a:gd name="connsiteY1" fmla="*/ 193660 h 2251972"/>
              <a:gd name="connsiteX2" fmla="*/ 37648 w 1697723"/>
              <a:gd name="connsiteY2" fmla="*/ 295986 h 2251972"/>
              <a:gd name="connsiteX3" fmla="*/ 285168 w 1697723"/>
              <a:gd name="connsiteY3" fmla="*/ 1009891 h 2251972"/>
              <a:gd name="connsiteX4" fmla="*/ 314190 w 1697723"/>
              <a:gd name="connsiteY4" fmla="*/ 1085202 h 2251972"/>
              <a:gd name="connsiteX5" fmla="*/ 275465 w 1697723"/>
              <a:gd name="connsiteY5" fmla="*/ 1471544 h 2251972"/>
              <a:gd name="connsiteX6" fmla="*/ 318953 w 1697723"/>
              <a:gd name="connsiteY6" fmla="*/ 1607935 h 2251972"/>
              <a:gd name="connsiteX7" fmla="*/ 386256 w 1697723"/>
              <a:gd name="connsiteY7" fmla="*/ 1674590 h 2251972"/>
              <a:gd name="connsiteX8" fmla="*/ 651704 w 1697723"/>
              <a:gd name="connsiteY8" fmla="*/ 1682956 h 2251972"/>
              <a:gd name="connsiteX9" fmla="*/ 826159 w 1697723"/>
              <a:gd name="connsiteY9" fmla="*/ 1701404 h 2251972"/>
              <a:gd name="connsiteX10" fmla="*/ 1014278 w 1697723"/>
              <a:gd name="connsiteY10" fmla="*/ 1778145 h 2251972"/>
              <a:gd name="connsiteX11" fmla="*/ 1222720 w 1697723"/>
              <a:gd name="connsiteY11" fmla="*/ 1953376 h 2251972"/>
              <a:gd name="connsiteX12" fmla="*/ 1507149 w 1697723"/>
              <a:gd name="connsiteY12" fmla="*/ 2090110 h 2251972"/>
              <a:gd name="connsiteX13" fmla="*/ 1631600 w 1697723"/>
              <a:gd name="connsiteY13" fmla="*/ 2162146 h 2251972"/>
              <a:gd name="connsiteX14" fmla="*/ 1697723 w 1697723"/>
              <a:gd name="connsiteY14" fmla="*/ 2251972 h 2251972"/>
              <a:gd name="connsiteX0" fmla="*/ 0 w 1697723"/>
              <a:gd name="connsiteY0" fmla="*/ 0 h 2251972"/>
              <a:gd name="connsiteX1" fmla="*/ 51929 w 1697723"/>
              <a:gd name="connsiteY1" fmla="*/ 198420 h 2251972"/>
              <a:gd name="connsiteX2" fmla="*/ 37648 w 1697723"/>
              <a:gd name="connsiteY2" fmla="*/ 295986 h 2251972"/>
              <a:gd name="connsiteX3" fmla="*/ 285168 w 1697723"/>
              <a:gd name="connsiteY3" fmla="*/ 1009891 h 2251972"/>
              <a:gd name="connsiteX4" fmla="*/ 314190 w 1697723"/>
              <a:gd name="connsiteY4" fmla="*/ 1085202 h 2251972"/>
              <a:gd name="connsiteX5" fmla="*/ 275465 w 1697723"/>
              <a:gd name="connsiteY5" fmla="*/ 1471544 h 2251972"/>
              <a:gd name="connsiteX6" fmla="*/ 318953 w 1697723"/>
              <a:gd name="connsiteY6" fmla="*/ 1607935 h 2251972"/>
              <a:gd name="connsiteX7" fmla="*/ 386256 w 1697723"/>
              <a:gd name="connsiteY7" fmla="*/ 1674590 h 2251972"/>
              <a:gd name="connsiteX8" fmla="*/ 651704 w 1697723"/>
              <a:gd name="connsiteY8" fmla="*/ 1682956 h 2251972"/>
              <a:gd name="connsiteX9" fmla="*/ 826159 w 1697723"/>
              <a:gd name="connsiteY9" fmla="*/ 1701404 h 2251972"/>
              <a:gd name="connsiteX10" fmla="*/ 1014278 w 1697723"/>
              <a:gd name="connsiteY10" fmla="*/ 1778145 h 2251972"/>
              <a:gd name="connsiteX11" fmla="*/ 1222720 w 1697723"/>
              <a:gd name="connsiteY11" fmla="*/ 1953376 h 2251972"/>
              <a:gd name="connsiteX12" fmla="*/ 1507149 w 1697723"/>
              <a:gd name="connsiteY12" fmla="*/ 2090110 h 2251972"/>
              <a:gd name="connsiteX13" fmla="*/ 1631600 w 1697723"/>
              <a:gd name="connsiteY13" fmla="*/ 2162146 h 2251972"/>
              <a:gd name="connsiteX14" fmla="*/ 1697723 w 1697723"/>
              <a:gd name="connsiteY14" fmla="*/ 2251972 h 2251972"/>
              <a:gd name="connsiteX0" fmla="*/ 13627 w 1711350"/>
              <a:gd name="connsiteY0" fmla="*/ 0 h 2251972"/>
              <a:gd name="connsiteX1" fmla="*/ 65556 w 1711350"/>
              <a:gd name="connsiteY1" fmla="*/ 198420 h 2251972"/>
              <a:gd name="connsiteX2" fmla="*/ 10815 w 1711350"/>
              <a:gd name="connsiteY2" fmla="*/ 545853 h 2251972"/>
              <a:gd name="connsiteX3" fmla="*/ 298795 w 1711350"/>
              <a:gd name="connsiteY3" fmla="*/ 1009891 h 2251972"/>
              <a:gd name="connsiteX4" fmla="*/ 327817 w 1711350"/>
              <a:gd name="connsiteY4" fmla="*/ 1085202 h 2251972"/>
              <a:gd name="connsiteX5" fmla="*/ 289092 w 1711350"/>
              <a:gd name="connsiteY5" fmla="*/ 1471544 h 2251972"/>
              <a:gd name="connsiteX6" fmla="*/ 332580 w 1711350"/>
              <a:gd name="connsiteY6" fmla="*/ 1607935 h 2251972"/>
              <a:gd name="connsiteX7" fmla="*/ 399883 w 1711350"/>
              <a:gd name="connsiteY7" fmla="*/ 1674590 h 2251972"/>
              <a:gd name="connsiteX8" fmla="*/ 665331 w 1711350"/>
              <a:gd name="connsiteY8" fmla="*/ 1682956 h 2251972"/>
              <a:gd name="connsiteX9" fmla="*/ 839786 w 1711350"/>
              <a:gd name="connsiteY9" fmla="*/ 1701404 h 2251972"/>
              <a:gd name="connsiteX10" fmla="*/ 1027905 w 1711350"/>
              <a:gd name="connsiteY10" fmla="*/ 1778145 h 2251972"/>
              <a:gd name="connsiteX11" fmla="*/ 1236347 w 1711350"/>
              <a:gd name="connsiteY11" fmla="*/ 1953376 h 2251972"/>
              <a:gd name="connsiteX12" fmla="*/ 1520776 w 1711350"/>
              <a:gd name="connsiteY12" fmla="*/ 2090110 h 2251972"/>
              <a:gd name="connsiteX13" fmla="*/ 1645227 w 1711350"/>
              <a:gd name="connsiteY13" fmla="*/ 2162146 h 2251972"/>
              <a:gd name="connsiteX14" fmla="*/ 1711350 w 1711350"/>
              <a:gd name="connsiteY14" fmla="*/ 2251972 h 2251972"/>
              <a:gd name="connsiteX0" fmla="*/ 13514 w 1711237"/>
              <a:gd name="connsiteY0" fmla="*/ 0 h 2251972"/>
              <a:gd name="connsiteX1" fmla="*/ 65443 w 1711237"/>
              <a:gd name="connsiteY1" fmla="*/ 198420 h 2251972"/>
              <a:gd name="connsiteX2" fmla="*/ 10702 w 1711237"/>
              <a:gd name="connsiteY2" fmla="*/ 545853 h 2251972"/>
              <a:gd name="connsiteX3" fmla="*/ 327704 w 1711237"/>
              <a:gd name="connsiteY3" fmla="*/ 1085202 h 2251972"/>
              <a:gd name="connsiteX4" fmla="*/ 288979 w 1711237"/>
              <a:gd name="connsiteY4" fmla="*/ 1471544 h 2251972"/>
              <a:gd name="connsiteX5" fmla="*/ 332467 w 1711237"/>
              <a:gd name="connsiteY5" fmla="*/ 1607935 h 2251972"/>
              <a:gd name="connsiteX6" fmla="*/ 399770 w 1711237"/>
              <a:gd name="connsiteY6" fmla="*/ 1674590 h 2251972"/>
              <a:gd name="connsiteX7" fmla="*/ 665218 w 1711237"/>
              <a:gd name="connsiteY7" fmla="*/ 1682956 h 2251972"/>
              <a:gd name="connsiteX8" fmla="*/ 839673 w 1711237"/>
              <a:gd name="connsiteY8" fmla="*/ 1701404 h 2251972"/>
              <a:gd name="connsiteX9" fmla="*/ 1027792 w 1711237"/>
              <a:gd name="connsiteY9" fmla="*/ 1778145 h 2251972"/>
              <a:gd name="connsiteX10" fmla="*/ 1236234 w 1711237"/>
              <a:gd name="connsiteY10" fmla="*/ 1953376 h 2251972"/>
              <a:gd name="connsiteX11" fmla="*/ 1520663 w 1711237"/>
              <a:gd name="connsiteY11" fmla="*/ 2090110 h 2251972"/>
              <a:gd name="connsiteX12" fmla="*/ 1645114 w 1711237"/>
              <a:gd name="connsiteY12" fmla="*/ 2162146 h 2251972"/>
              <a:gd name="connsiteX13" fmla="*/ 1711237 w 1711237"/>
              <a:gd name="connsiteY13" fmla="*/ 2251972 h 2251972"/>
              <a:gd name="connsiteX0" fmla="*/ 65443 w 1711237"/>
              <a:gd name="connsiteY0" fmla="*/ 0 h 2053552"/>
              <a:gd name="connsiteX1" fmla="*/ 10702 w 1711237"/>
              <a:gd name="connsiteY1" fmla="*/ 347433 h 2053552"/>
              <a:gd name="connsiteX2" fmla="*/ 327704 w 1711237"/>
              <a:gd name="connsiteY2" fmla="*/ 886782 h 2053552"/>
              <a:gd name="connsiteX3" fmla="*/ 288979 w 1711237"/>
              <a:gd name="connsiteY3" fmla="*/ 1273124 h 2053552"/>
              <a:gd name="connsiteX4" fmla="*/ 332467 w 1711237"/>
              <a:gd name="connsiteY4" fmla="*/ 1409515 h 2053552"/>
              <a:gd name="connsiteX5" fmla="*/ 399770 w 1711237"/>
              <a:gd name="connsiteY5" fmla="*/ 1476170 h 2053552"/>
              <a:gd name="connsiteX6" fmla="*/ 665218 w 1711237"/>
              <a:gd name="connsiteY6" fmla="*/ 1484536 h 2053552"/>
              <a:gd name="connsiteX7" fmla="*/ 839673 w 1711237"/>
              <a:gd name="connsiteY7" fmla="*/ 1502984 h 2053552"/>
              <a:gd name="connsiteX8" fmla="*/ 1027792 w 1711237"/>
              <a:gd name="connsiteY8" fmla="*/ 1579725 h 2053552"/>
              <a:gd name="connsiteX9" fmla="*/ 1236234 w 1711237"/>
              <a:gd name="connsiteY9" fmla="*/ 1754956 h 2053552"/>
              <a:gd name="connsiteX10" fmla="*/ 1520663 w 1711237"/>
              <a:gd name="connsiteY10" fmla="*/ 1891690 h 2053552"/>
              <a:gd name="connsiteX11" fmla="*/ 1645114 w 1711237"/>
              <a:gd name="connsiteY11" fmla="*/ 1963726 h 2053552"/>
              <a:gd name="connsiteX12" fmla="*/ 1711237 w 1711237"/>
              <a:gd name="connsiteY12" fmla="*/ 2053552 h 2053552"/>
              <a:gd name="connsiteX0" fmla="*/ 0 w 1700535"/>
              <a:gd name="connsiteY0" fmla="*/ 0 h 1706119"/>
              <a:gd name="connsiteX1" fmla="*/ 317002 w 1700535"/>
              <a:gd name="connsiteY1" fmla="*/ 539349 h 1706119"/>
              <a:gd name="connsiteX2" fmla="*/ 278277 w 1700535"/>
              <a:gd name="connsiteY2" fmla="*/ 925691 h 1706119"/>
              <a:gd name="connsiteX3" fmla="*/ 321765 w 1700535"/>
              <a:gd name="connsiteY3" fmla="*/ 1062082 h 1706119"/>
              <a:gd name="connsiteX4" fmla="*/ 389068 w 1700535"/>
              <a:gd name="connsiteY4" fmla="*/ 1128737 h 1706119"/>
              <a:gd name="connsiteX5" fmla="*/ 654516 w 1700535"/>
              <a:gd name="connsiteY5" fmla="*/ 1137103 h 1706119"/>
              <a:gd name="connsiteX6" fmla="*/ 828971 w 1700535"/>
              <a:gd name="connsiteY6" fmla="*/ 1155551 h 1706119"/>
              <a:gd name="connsiteX7" fmla="*/ 1017090 w 1700535"/>
              <a:gd name="connsiteY7" fmla="*/ 1232292 h 1706119"/>
              <a:gd name="connsiteX8" fmla="*/ 1225532 w 1700535"/>
              <a:gd name="connsiteY8" fmla="*/ 1407523 h 1706119"/>
              <a:gd name="connsiteX9" fmla="*/ 1509961 w 1700535"/>
              <a:gd name="connsiteY9" fmla="*/ 1544257 h 1706119"/>
              <a:gd name="connsiteX10" fmla="*/ 1634412 w 1700535"/>
              <a:gd name="connsiteY10" fmla="*/ 1616293 h 1706119"/>
              <a:gd name="connsiteX11" fmla="*/ 1700535 w 1700535"/>
              <a:gd name="connsiteY11" fmla="*/ 1706119 h 1706119"/>
              <a:gd name="connsiteX0" fmla="*/ 38731 w 1422264"/>
              <a:gd name="connsiteY0" fmla="*/ 0 h 1166770"/>
              <a:gd name="connsiteX1" fmla="*/ 6 w 1422264"/>
              <a:gd name="connsiteY1" fmla="*/ 386342 h 1166770"/>
              <a:gd name="connsiteX2" fmla="*/ 43494 w 1422264"/>
              <a:gd name="connsiteY2" fmla="*/ 522733 h 1166770"/>
              <a:gd name="connsiteX3" fmla="*/ 110797 w 1422264"/>
              <a:gd name="connsiteY3" fmla="*/ 589388 h 1166770"/>
              <a:gd name="connsiteX4" fmla="*/ 376245 w 1422264"/>
              <a:gd name="connsiteY4" fmla="*/ 597754 h 1166770"/>
              <a:gd name="connsiteX5" fmla="*/ 550700 w 1422264"/>
              <a:gd name="connsiteY5" fmla="*/ 616202 h 1166770"/>
              <a:gd name="connsiteX6" fmla="*/ 738819 w 1422264"/>
              <a:gd name="connsiteY6" fmla="*/ 692943 h 1166770"/>
              <a:gd name="connsiteX7" fmla="*/ 947261 w 1422264"/>
              <a:gd name="connsiteY7" fmla="*/ 868174 h 1166770"/>
              <a:gd name="connsiteX8" fmla="*/ 1231690 w 1422264"/>
              <a:gd name="connsiteY8" fmla="*/ 1004908 h 1166770"/>
              <a:gd name="connsiteX9" fmla="*/ 1356141 w 1422264"/>
              <a:gd name="connsiteY9" fmla="*/ 1076944 h 1166770"/>
              <a:gd name="connsiteX10" fmla="*/ 1422264 w 1422264"/>
              <a:gd name="connsiteY10" fmla="*/ 1166770 h 1166770"/>
              <a:gd name="connsiteX0" fmla="*/ 43485 w 1422258"/>
              <a:gd name="connsiteY0" fmla="*/ 0 h 1062064"/>
              <a:gd name="connsiteX1" fmla="*/ 0 w 1422258"/>
              <a:gd name="connsiteY1" fmla="*/ 281636 h 1062064"/>
              <a:gd name="connsiteX2" fmla="*/ 43488 w 1422258"/>
              <a:gd name="connsiteY2" fmla="*/ 418027 h 1062064"/>
              <a:gd name="connsiteX3" fmla="*/ 110791 w 1422258"/>
              <a:gd name="connsiteY3" fmla="*/ 484682 h 1062064"/>
              <a:gd name="connsiteX4" fmla="*/ 376239 w 1422258"/>
              <a:gd name="connsiteY4" fmla="*/ 493048 h 1062064"/>
              <a:gd name="connsiteX5" fmla="*/ 550694 w 1422258"/>
              <a:gd name="connsiteY5" fmla="*/ 511496 h 1062064"/>
              <a:gd name="connsiteX6" fmla="*/ 738813 w 1422258"/>
              <a:gd name="connsiteY6" fmla="*/ 588237 h 1062064"/>
              <a:gd name="connsiteX7" fmla="*/ 947255 w 1422258"/>
              <a:gd name="connsiteY7" fmla="*/ 763468 h 1062064"/>
              <a:gd name="connsiteX8" fmla="*/ 1231684 w 1422258"/>
              <a:gd name="connsiteY8" fmla="*/ 900202 h 1062064"/>
              <a:gd name="connsiteX9" fmla="*/ 1356135 w 1422258"/>
              <a:gd name="connsiteY9" fmla="*/ 972238 h 1062064"/>
              <a:gd name="connsiteX10" fmla="*/ 1422258 w 1422258"/>
              <a:gd name="connsiteY10" fmla="*/ 1062064 h 1062064"/>
              <a:gd name="connsiteX0" fmla="*/ 43485 w 1422258"/>
              <a:gd name="connsiteY0" fmla="*/ 0 h 1062064"/>
              <a:gd name="connsiteX1" fmla="*/ 0 w 1422258"/>
              <a:gd name="connsiteY1" fmla="*/ 281636 h 1062064"/>
              <a:gd name="connsiteX2" fmla="*/ 43488 w 1422258"/>
              <a:gd name="connsiteY2" fmla="*/ 418027 h 1062064"/>
              <a:gd name="connsiteX3" fmla="*/ 110791 w 1422258"/>
              <a:gd name="connsiteY3" fmla="*/ 484682 h 1062064"/>
              <a:gd name="connsiteX4" fmla="*/ 376239 w 1422258"/>
              <a:gd name="connsiteY4" fmla="*/ 493048 h 1062064"/>
              <a:gd name="connsiteX5" fmla="*/ 550694 w 1422258"/>
              <a:gd name="connsiteY5" fmla="*/ 511496 h 1062064"/>
              <a:gd name="connsiteX6" fmla="*/ 738813 w 1422258"/>
              <a:gd name="connsiteY6" fmla="*/ 588237 h 1062064"/>
              <a:gd name="connsiteX7" fmla="*/ 947255 w 1422258"/>
              <a:gd name="connsiteY7" fmla="*/ 763468 h 1062064"/>
              <a:gd name="connsiteX8" fmla="*/ 1231684 w 1422258"/>
              <a:gd name="connsiteY8" fmla="*/ 900202 h 1062064"/>
              <a:gd name="connsiteX9" fmla="*/ 1356135 w 1422258"/>
              <a:gd name="connsiteY9" fmla="*/ 972238 h 1062064"/>
              <a:gd name="connsiteX10" fmla="*/ 1422258 w 1422258"/>
              <a:gd name="connsiteY10" fmla="*/ 1062064 h 1062064"/>
              <a:gd name="connsiteX0" fmla="*/ 43485 w 1422258"/>
              <a:gd name="connsiteY0" fmla="*/ 0 h 1062064"/>
              <a:gd name="connsiteX1" fmla="*/ 0 w 1422258"/>
              <a:gd name="connsiteY1" fmla="*/ 281636 h 1062064"/>
              <a:gd name="connsiteX2" fmla="*/ 43488 w 1422258"/>
              <a:gd name="connsiteY2" fmla="*/ 418027 h 1062064"/>
              <a:gd name="connsiteX3" fmla="*/ 110791 w 1422258"/>
              <a:gd name="connsiteY3" fmla="*/ 484682 h 1062064"/>
              <a:gd name="connsiteX4" fmla="*/ 376239 w 1422258"/>
              <a:gd name="connsiteY4" fmla="*/ 493048 h 1062064"/>
              <a:gd name="connsiteX5" fmla="*/ 550694 w 1422258"/>
              <a:gd name="connsiteY5" fmla="*/ 511496 h 1062064"/>
              <a:gd name="connsiteX6" fmla="*/ 738813 w 1422258"/>
              <a:gd name="connsiteY6" fmla="*/ 588237 h 1062064"/>
              <a:gd name="connsiteX7" fmla="*/ 947255 w 1422258"/>
              <a:gd name="connsiteY7" fmla="*/ 763468 h 1062064"/>
              <a:gd name="connsiteX8" fmla="*/ 1231684 w 1422258"/>
              <a:gd name="connsiteY8" fmla="*/ 900202 h 1062064"/>
              <a:gd name="connsiteX9" fmla="*/ 1356135 w 1422258"/>
              <a:gd name="connsiteY9" fmla="*/ 972238 h 1062064"/>
              <a:gd name="connsiteX10" fmla="*/ 1422258 w 1422258"/>
              <a:gd name="connsiteY10" fmla="*/ 1062064 h 1062064"/>
              <a:gd name="connsiteX0" fmla="*/ 43485 w 1422258"/>
              <a:gd name="connsiteY0" fmla="*/ 0 h 1083481"/>
              <a:gd name="connsiteX1" fmla="*/ 0 w 1422258"/>
              <a:gd name="connsiteY1" fmla="*/ 303053 h 1083481"/>
              <a:gd name="connsiteX2" fmla="*/ 43488 w 1422258"/>
              <a:gd name="connsiteY2" fmla="*/ 439444 h 1083481"/>
              <a:gd name="connsiteX3" fmla="*/ 110791 w 1422258"/>
              <a:gd name="connsiteY3" fmla="*/ 506099 h 1083481"/>
              <a:gd name="connsiteX4" fmla="*/ 376239 w 1422258"/>
              <a:gd name="connsiteY4" fmla="*/ 514465 h 1083481"/>
              <a:gd name="connsiteX5" fmla="*/ 550694 w 1422258"/>
              <a:gd name="connsiteY5" fmla="*/ 532913 h 1083481"/>
              <a:gd name="connsiteX6" fmla="*/ 738813 w 1422258"/>
              <a:gd name="connsiteY6" fmla="*/ 609654 h 1083481"/>
              <a:gd name="connsiteX7" fmla="*/ 947255 w 1422258"/>
              <a:gd name="connsiteY7" fmla="*/ 784885 h 1083481"/>
              <a:gd name="connsiteX8" fmla="*/ 1231684 w 1422258"/>
              <a:gd name="connsiteY8" fmla="*/ 921619 h 1083481"/>
              <a:gd name="connsiteX9" fmla="*/ 1356135 w 1422258"/>
              <a:gd name="connsiteY9" fmla="*/ 993655 h 1083481"/>
              <a:gd name="connsiteX10" fmla="*/ 1422258 w 1422258"/>
              <a:gd name="connsiteY10" fmla="*/ 1083481 h 1083481"/>
              <a:gd name="connsiteX0" fmla="*/ 53072 w 1422325"/>
              <a:gd name="connsiteY0" fmla="*/ 0 h 1078722"/>
              <a:gd name="connsiteX1" fmla="*/ 67 w 1422325"/>
              <a:gd name="connsiteY1" fmla="*/ 298294 h 1078722"/>
              <a:gd name="connsiteX2" fmla="*/ 43555 w 1422325"/>
              <a:gd name="connsiteY2" fmla="*/ 434685 h 1078722"/>
              <a:gd name="connsiteX3" fmla="*/ 110858 w 1422325"/>
              <a:gd name="connsiteY3" fmla="*/ 501340 h 1078722"/>
              <a:gd name="connsiteX4" fmla="*/ 376306 w 1422325"/>
              <a:gd name="connsiteY4" fmla="*/ 509706 h 1078722"/>
              <a:gd name="connsiteX5" fmla="*/ 550761 w 1422325"/>
              <a:gd name="connsiteY5" fmla="*/ 528154 h 1078722"/>
              <a:gd name="connsiteX6" fmla="*/ 738880 w 1422325"/>
              <a:gd name="connsiteY6" fmla="*/ 604895 h 1078722"/>
              <a:gd name="connsiteX7" fmla="*/ 947322 w 1422325"/>
              <a:gd name="connsiteY7" fmla="*/ 780126 h 1078722"/>
              <a:gd name="connsiteX8" fmla="*/ 1231751 w 1422325"/>
              <a:gd name="connsiteY8" fmla="*/ 916860 h 1078722"/>
              <a:gd name="connsiteX9" fmla="*/ 1356202 w 1422325"/>
              <a:gd name="connsiteY9" fmla="*/ 988896 h 1078722"/>
              <a:gd name="connsiteX10" fmla="*/ 1422325 w 1422325"/>
              <a:gd name="connsiteY10" fmla="*/ 1078722 h 1078722"/>
              <a:gd name="connsiteX0" fmla="*/ 53072 w 1356202"/>
              <a:gd name="connsiteY0" fmla="*/ 0 h 988896"/>
              <a:gd name="connsiteX1" fmla="*/ 67 w 1356202"/>
              <a:gd name="connsiteY1" fmla="*/ 298294 h 988896"/>
              <a:gd name="connsiteX2" fmla="*/ 43555 w 1356202"/>
              <a:gd name="connsiteY2" fmla="*/ 434685 h 988896"/>
              <a:gd name="connsiteX3" fmla="*/ 110858 w 1356202"/>
              <a:gd name="connsiteY3" fmla="*/ 501340 h 988896"/>
              <a:gd name="connsiteX4" fmla="*/ 376306 w 1356202"/>
              <a:gd name="connsiteY4" fmla="*/ 509706 h 988896"/>
              <a:gd name="connsiteX5" fmla="*/ 550761 w 1356202"/>
              <a:gd name="connsiteY5" fmla="*/ 528154 h 988896"/>
              <a:gd name="connsiteX6" fmla="*/ 738880 w 1356202"/>
              <a:gd name="connsiteY6" fmla="*/ 604895 h 988896"/>
              <a:gd name="connsiteX7" fmla="*/ 947322 w 1356202"/>
              <a:gd name="connsiteY7" fmla="*/ 780126 h 988896"/>
              <a:gd name="connsiteX8" fmla="*/ 1231751 w 1356202"/>
              <a:gd name="connsiteY8" fmla="*/ 916860 h 988896"/>
              <a:gd name="connsiteX9" fmla="*/ 1356202 w 1356202"/>
              <a:gd name="connsiteY9" fmla="*/ 988896 h 988896"/>
              <a:gd name="connsiteX0" fmla="*/ 53072 w 1231751"/>
              <a:gd name="connsiteY0" fmla="*/ 0 h 916860"/>
              <a:gd name="connsiteX1" fmla="*/ 67 w 1231751"/>
              <a:gd name="connsiteY1" fmla="*/ 298294 h 916860"/>
              <a:gd name="connsiteX2" fmla="*/ 43555 w 1231751"/>
              <a:gd name="connsiteY2" fmla="*/ 434685 h 916860"/>
              <a:gd name="connsiteX3" fmla="*/ 110858 w 1231751"/>
              <a:gd name="connsiteY3" fmla="*/ 501340 h 916860"/>
              <a:gd name="connsiteX4" fmla="*/ 376306 w 1231751"/>
              <a:gd name="connsiteY4" fmla="*/ 509706 h 916860"/>
              <a:gd name="connsiteX5" fmla="*/ 550761 w 1231751"/>
              <a:gd name="connsiteY5" fmla="*/ 528154 h 916860"/>
              <a:gd name="connsiteX6" fmla="*/ 738880 w 1231751"/>
              <a:gd name="connsiteY6" fmla="*/ 604895 h 916860"/>
              <a:gd name="connsiteX7" fmla="*/ 947322 w 1231751"/>
              <a:gd name="connsiteY7" fmla="*/ 780126 h 916860"/>
              <a:gd name="connsiteX8" fmla="*/ 1231751 w 1231751"/>
              <a:gd name="connsiteY8" fmla="*/ 916860 h 916860"/>
              <a:gd name="connsiteX0" fmla="*/ 53072 w 947322"/>
              <a:gd name="connsiteY0" fmla="*/ 0 h 780126"/>
              <a:gd name="connsiteX1" fmla="*/ 67 w 947322"/>
              <a:gd name="connsiteY1" fmla="*/ 298294 h 780126"/>
              <a:gd name="connsiteX2" fmla="*/ 43555 w 947322"/>
              <a:gd name="connsiteY2" fmla="*/ 434685 h 780126"/>
              <a:gd name="connsiteX3" fmla="*/ 110858 w 947322"/>
              <a:gd name="connsiteY3" fmla="*/ 501340 h 780126"/>
              <a:gd name="connsiteX4" fmla="*/ 376306 w 947322"/>
              <a:gd name="connsiteY4" fmla="*/ 509706 h 780126"/>
              <a:gd name="connsiteX5" fmla="*/ 550761 w 947322"/>
              <a:gd name="connsiteY5" fmla="*/ 528154 h 780126"/>
              <a:gd name="connsiteX6" fmla="*/ 738880 w 947322"/>
              <a:gd name="connsiteY6" fmla="*/ 604895 h 780126"/>
              <a:gd name="connsiteX7" fmla="*/ 947322 w 947322"/>
              <a:gd name="connsiteY7" fmla="*/ 780126 h 780126"/>
              <a:gd name="connsiteX0" fmla="*/ 53072 w 928282"/>
              <a:gd name="connsiteY0" fmla="*/ 0 h 763468"/>
              <a:gd name="connsiteX1" fmla="*/ 67 w 928282"/>
              <a:gd name="connsiteY1" fmla="*/ 298294 h 763468"/>
              <a:gd name="connsiteX2" fmla="*/ 43555 w 928282"/>
              <a:gd name="connsiteY2" fmla="*/ 434685 h 763468"/>
              <a:gd name="connsiteX3" fmla="*/ 110858 w 928282"/>
              <a:gd name="connsiteY3" fmla="*/ 501340 h 763468"/>
              <a:gd name="connsiteX4" fmla="*/ 376306 w 928282"/>
              <a:gd name="connsiteY4" fmla="*/ 509706 h 763468"/>
              <a:gd name="connsiteX5" fmla="*/ 550761 w 928282"/>
              <a:gd name="connsiteY5" fmla="*/ 528154 h 763468"/>
              <a:gd name="connsiteX6" fmla="*/ 738880 w 928282"/>
              <a:gd name="connsiteY6" fmla="*/ 604895 h 763468"/>
              <a:gd name="connsiteX7" fmla="*/ 928282 w 928282"/>
              <a:gd name="connsiteY7" fmla="*/ 763468 h 763468"/>
              <a:gd name="connsiteX0" fmla="*/ 7390 w 936815"/>
              <a:gd name="connsiteY0" fmla="*/ 0 h 778957"/>
              <a:gd name="connsiteX1" fmla="*/ 8600 w 936815"/>
              <a:gd name="connsiteY1" fmla="*/ 313783 h 778957"/>
              <a:gd name="connsiteX2" fmla="*/ 52088 w 936815"/>
              <a:gd name="connsiteY2" fmla="*/ 450174 h 778957"/>
              <a:gd name="connsiteX3" fmla="*/ 119391 w 936815"/>
              <a:gd name="connsiteY3" fmla="*/ 516829 h 778957"/>
              <a:gd name="connsiteX4" fmla="*/ 384839 w 936815"/>
              <a:gd name="connsiteY4" fmla="*/ 525195 h 778957"/>
              <a:gd name="connsiteX5" fmla="*/ 559294 w 936815"/>
              <a:gd name="connsiteY5" fmla="*/ 543643 h 778957"/>
              <a:gd name="connsiteX6" fmla="*/ 747413 w 936815"/>
              <a:gd name="connsiteY6" fmla="*/ 620384 h 778957"/>
              <a:gd name="connsiteX7" fmla="*/ 936815 w 936815"/>
              <a:gd name="connsiteY7" fmla="*/ 778957 h 778957"/>
              <a:gd name="connsiteX0" fmla="*/ 0 w 929425"/>
              <a:gd name="connsiteY0" fmla="*/ 0 h 778957"/>
              <a:gd name="connsiteX1" fmla="*/ 1210 w 929425"/>
              <a:gd name="connsiteY1" fmla="*/ 313783 h 778957"/>
              <a:gd name="connsiteX2" fmla="*/ 44698 w 929425"/>
              <a:gd name="connsiteY2" fmla="*/ 450174 h 778957"/>
              <a:gd name="connsiteX3" fmla="*/ 112001 w 929425"/>
              <a:gd name="connsiteY3" fmla="*/ 516829 h 778957"/>
              <a:gd name="connsiteX4" fmla="*/ 377449 w 929425"/>
              <a:gd name="connsiteY4" fmla="*/ 525195 h 778957"/>
              <a:gd name="connsiteX5" fmla="*/ 551904 w 929425"/>
              <a:gd name="connsiteY5" fmla="*/ 543643 h 778957"/>
              <a:gd name="connsiteX6" fmla="*/ 740023 w 929425"/>
              <a:gd name="connsiteY6" fmla="*/ 620384 h 778957"/>
              <a:gd name="connsiteX7" fmla="*/ 929425 w 929425"/>
              <a:gd name="connsiteY7" fmla="*/ 778957 h 778957"/>
              <a:gd name="connsiteX0" fmla="*/ 61023 w 990448"/>
              <a:gd name="connsiteY0" fmla="*/ 0 h 778957"/>
              <a:gd name="connsiteX1" fmla="*/ 273 w 990448"/>
              <a:gd name="connsiteY1" fmla="*/ 267319 h 778957"/>
              <a:gd name="connsiteX2" fmla="*/ 105721 w 990448"/>
              <a:gd name="connsiteY2" fmla="*/ 450174 h 778957"/>
              <a:gd name="connsiteX3" fmla="*/ 173024 w 990448"/>
              <a:gd name="connsiteY3" fmla="*/ 516829 h 778957"/>
              <a:gd name="connsiteX4" fmla="*/ 438472 w 990448"/>
              <a:gd name="connsiteY4" fmla="*/ 525195 h 778957"/>
              <a:gd name="connsiteX5" fmla="*/ 612927 w 990448"/>
              <a:gd name="connsiteY5" fmla="*/ 543643 h 778957"/>
              <a:gd name="connsiteX6" fmla="*/ 801046 w 990448"/>
              <a:gd name="connsiteY6" fmla="*/ 620384 h 778957"/>
              <a:gd name="connsiteX7" fmla="*/ 990448 w 990448"/>
              <a:gd name="connsiteY7" fmla="*/ 778957 h 778957"/>
              <a:gd name="connsiteX0" fmla="*/ 62979 w 992404"/>
              <a:gd name="connsiteY0" fmla="*/ 0 h 778957"/>
              <a:gd name="connsiteX1" fmla="*/ 2229 w 992404"/>
              <a:gd name="connsiteY1" fmla="*/ 267319 h 778957"/>
              <a:gd name="connsiteX2" fmla="*/ 200617 w 992404"/>
              <a:gd name="connsiteY2" fmla="*/ 372733 h 778957"/>
              <a:gd name="connsiteX3" fmla="*/ 174980 w 992404"/>
              <a:gd name="connsiteY3" fmla="*/ 516829 h 778957"/>
              <a:gd name="connsiteX4" fmla="*/ 440428 w 992404"/>
              <a:gd name="connsiteY4" fmla="*/ 525195 h 778957"/>
              <a:gd name="connsiteX5" fmla="*/ 614883 w 992404"/>
              <a:gd name="connsiteY5" fmla="*/ 543643 h 778957"/>
              <a:gd name="connsiteX6" fmla="*/ 803002 w 992404"/>
              <a:gd name="connsiteY6" fmla="*/ 620384 h 778957"/>
              <a:gd name="connsiteX7" fmla="*/ 992404 w 992404"/>
              <a:gd name="connsiteY7" fmla="*/ 778957 h 778957"/>
              <a:gd name="connsiteX0" fmla="*/ 62979 w 992404"/>
              <a:gd name="connsiteY0" fmla="*/ 0 h 778957"/>
              <a:gd name="connsiteX1" fmla="*/ 2229 w 992404"/>
              <a:gd name="connsiteY1" fmla="*/ 267319 h 778957"/>
              <a:gd name="connsiteX2" fmla="*/ 200617 w 992404"/>
              <a:gd name="connsiteY2" fmla="*/ 372733 h 778957"/>
              <a:gd name="connsiteX3" fmla="*/ 440428 w 992404"/>
              <a:gd name="connsiteY3" fmla="*/ 525195 h 778957"/>
              <a:gd name="connsiteX4" fmla="*/ 614883 w 992404"/>
              <a:gd name="connsiteY4" fmla="*/ 543643 h 778957"/>
              <a:gd name="connsiteX5" fmla="*/ 803002 w 992404"/>
              <a:gd name="connsiteY5" fmla="*/ 620384 h 778957"/>
              <a:gd name="connsiteX6" fmla="*/ 992404 w 992404"/>
              <a:gd name="connsiteY6" fmla="*/ 778957 h 778957"/>
              <a:gd name="connsiteX0" fmla="*/ 62979 w 803002"/>
              <a:gd name="connsiteY0" fmla="*/ 0 h 620384"/>
              <a:gd name="connsiteX1" fmla="*/ 2229 w 803002"/>
              <a:gd name="connsiteY1" fmla="*/ 267319 h 620384"/>
              <a:gd name="connsiteX2" fmla="*/ 200617 w 803002"/>
              <a:gd name="connsiteY2" fmla="*/ 372733 h 620384"/>
              <a:gd name="connsiteX3" fmla="*/ 440428 w 803002"/>
              <a:gd name="connsiteY3" fmla="*/ 525195 h 620384"/>
              <a:gd name="connsiteX4" fmla="*/ 614883 w 803002"/>
              <a:gd name="connsiteY4" fmla="*/ 543643 h 620384"/>
              <a:gd name="connsiteX5" fmla="*/ 803002 w 803002"/>
              <a:gd name="connsiteY5" fmla="*/ 620384 h 620384"/>
              <a:gd name="connsiteX0" fmla="*/ 62979 w 725552"/>
              <a:gd name="connsiteY0" fmla="*/ 0 h 549689"/>
              <a:gd name="connsiteX1" fmla="*/ 2229 w 725552"/>
              <a:gd name="connsiteY1" fmla="*/ 267319 h 549689"/>
              <a:gd name="connsiteX2" fmla="*/ 200617 w 725552"/>
              <a:gd name="connsiteY2" fmla="*/ 372733 h 549689"/>
              <a:gd name="connsiteX3" fmla="*/ 440428 w 725552"/>
              <a:gd name="connsiteY3" fmla="*/ 525195 h 549689"/>
              <a:gd name="connsiteX4" fmla="*/ 614883 w 725552"/>
              <a:gd name="connsiteY4" fmla="*/ 543643 h 549689"/>
              <a:gd name="connsiteX5" fmla="*/ 725552 w 725552"/>
              <a:gd name="connsiteY5" fmla="*/ 465503 h 549689"/>
              <a:gd name="connsiteX0" fmla="*/ 62979 w 725552"/>
              <a:gd name="connsiteY0" fmla="*/ 0 h 527630"/>
              <a:gd name="connsiteX1" fmla="*/ 2229 w 725552"/>
              <a:gd name="connsiteY1" fmla="*/ 267319 h 527630"/>
              <a:gd name="connsiteX2" fmla="*/ 200617 w 725552"/>
              <a:gd name="connsiteY2" fmla="*/ 372733 h 527630"/>
              <a:gd name="connsiteX3" fmla="*/ 440428 w 725552"/>
              <a:gd name="connsiteY3" fmla="*/ 525195 h 527630"/>
              <a:gd name="connsiteX4" fmla="*/ 725552 w 725552"/>
              <a:gd name="connsiteY4" fmla="*/ 465503 h 527630"/>
              <a:gd name="connsiteX0" fmla="*/ 62979 w 725552"/>
              <a:gd name="connsiteY0" fmla="*/ 0 h 466653"/>
              <a:gd name="connsiteX1" fmla="*/ 2229 w 725552"/>
              <a:gd name="connsiteY1" fmla="*/ 267319 h 466653"/>
              <a:gd name="connsiteX2" fmla="*/ 200617 w 725552"/>
              <a:gd name="connsiteY2" fmla="*/ 372733 h 466653"/>
              <a:gd name="connsiteX3" fmla="*/ 486899 w 725552"/>
              <a:gd name="connsiteY3" fmla="*/ 370312 h 466653"/>
              <a:gd name="connsiteX4" fmla="*/ 725552 w 725552"/>
              <a:gd name="connsiteY4" fmla="*/ 465503 h 466653"/>
              <a:gd name="connsiteX0" fmla="*/ 63945 w 726518"/>
              <a:gd name="connsiteY0" fmla="*/ 0 h 466697"/>
              <a:gd name="connsiteX1" fmla="*/ 3195 w 726518"/>
              <a:gd name="connsiteY1" fmla="*/ 267319 h 466697"/>
              <a:gd name="connsiteX2" fmla="*/ 232562 w 726518"/>
              <a:gd name="connsiteY2" fmla="*/ 349501 h 466697"/>
              <a:gd name="connsiteX3" fmla="*/ 487865 w 726518"/>
              <a:gd name="connsiteY3" fmla="*/ 370312 h 466697"/>
              <a:gd name="connsiteX4" fmla="*/ 726518 w 726518"/>
              <a:gd name="connsiteY4" fmla="*/ 465503 h 466697"/>
              <a:gd name="connsiteX0" fmla="*/ 3640 w 666213"/>
              <a:gd name="connsiteY0" fmla="*/ 0 h 466697"/>
              <a:gd name="connsiteX1" fmla="*/ 4850 w 666213"/>
              <a:gd name="connsiteY1" fmla="*/ 251831 h 466697"/>
              <a:gd name="connsiteX2" fmla="*/ 172257 w 666213"/>
              <a:gd name="connsiteY2" fmla="*/ 349501 h 466697"/>
              <a:gd name="connsiteX3" fmla="*/ 427560 w 666213"/>
              <a:gd name="connsiteY3" fmla="*/ 370312 h 466697"/>
              <a:gd name="connsiteX4" fmla="*/ 666213 w 666213"/>
              <a:gd name="connsiteY4" fmla="*/ 465503 h 466697"/>
              <a:gd name="connsiteX0" fmla="*/ 41175 w 703748"/>
              <a:gd name="connsiteY0" fmla="*/ 0 h 466697"/>
              <a:gd name="connsiteX1" fmla="*/ 3661 w 703748"/>
              <a:gd name="connsiteY1" fmla="*/ 259575 h 466697"/>
              <a:gd name="connsiteX2" fmla="*/ 209792 w 703748"/>
              <a:gd name="connsiteY2" fmla="*/ 349501 h 466697"/>
              <a:gd name="connsiteX3" fmla="*/ 465095 w 703748"/>
              <a:gd name="connsiteY3" fmla="*/ 370312 h 466697"/>
              <a:gd name="connsiteX4" fmla="*/ 703748 w 703748"/>
              <a:gd name="connsiteY4" fmla="*/ 465503 h 466697"/>
              <a:gd name="connsiteX0" fmla="*/ 18570 w 681143"/>
              <a:gd name="connsiteY0" fmla="*/ 0 h 466697"/>
              <a:gd name="connsiteX1" fmla="*/ 4291 w 681143"/>
              <a:gd name="connsiteY1" fmla="*/ 236344 h 466697"/>
              <a:gd name="connsiteX2" fmla="*/ 187187 w 681143"/>
              <a:gd name="connsiteY2" fmla="*/ 349501 h 466697"/>
              <a:gd name="connsiteX3" fmla="*/ 442490 w 681143"/>
              <a:gd name="connsiteY3" fmla="*/ 370312 h 466697"/>
              <a:gd name="connsiteX4" fmla="*/ 681143 w 681143"/>
              <a:gd name="connsiteY4" fmla="*/ 465503 h 466697"/>
              <a:gd name="connsiteX0" fmla="*/ 33031 w 680114"/>
              <a:gd name="connsiteY0" fmla="*/ 0 h 451209"/>
              <a:gd name="connsiteX1" fmla="*/ 3262 w 680114"/>
              <a:gd name="connsiteY1" fmla="*/ 220856 h 451209"/>
              <a:gd name="connsiteX2" fmla="*/ 186158 w 680114"/>
              <a:gd name="connsiteY2" fmla="*/ 334013 h 451209"/>
              <a:gd name="connsiteX3" fmla="*/ 441461 w 680114"/>
              <a:gd name="connsiteY3" fmla="*/ 354824 h 451209"/>
              <a:gd name="connsiteX4" fmla="*/ 680114 w 680114"/>
              <a:gd name="connsiteY4" fmla="*/ 450015 h 451209"/>
              <a:gd name="connsiteX0" fmla="*/ 33031 w 680114"/>
              <a:gd name="connsiteY0" fmla="*/ 0 h 467866"/>
              <a:gd name="connsiteX1" fmla="*/ 3262 w 680114"/>
              <a:gd name="connsiteY1" fmla="*/ 237513 h 467866"/>
              <a:gd name="connsiteX2" fmla="*/ 186158 w 680114"/>
              <a:gd name="connsiteY2" fmla="*/ 350670 h 467866"/>
              <a:gd name="connsiteX3" fmla="*/ 441461 w 680114"/>
              <a:gd name="connsiteY3" fmla="*/ 371481 h 467866"/>
              <a:gd name="connsiteX4" fmla="*/ 680114 w 680114"/>
              <a:gd name="connsiteY4" fmla="*/ 466672 h 467866"/>
              <a:gd name="connsiteX0" fmla="*/ 33431 w 680514"/>
              <a:gd name="connsiteY0" fmla="*/ 0 h 467866"/>
              <a:gd name="connsiteX1" fmla="*/ 3662 w 680514"/>
              <a:gd name="connsiteY1" fmla="*/ 237513 h 467866"/>
              <a:gd name="connsiteX2" fmla="*/ 186558 w 680514"/>
              <a:gd name="connsiteY2" fmla="*/ 350670 h 467866"/>
              <a:gd name="connsiteX3" fmla="*/ 441861 w 680514"/>
              <a:gd name="connsiteY3" fmla="*/ 371481 h 467866"/>
              <a:gd name="connsiteX4" fmla="*/ 680514 w 680514"/>
              <a:gd name="connsiteY4" fmla="*/ 466672 h 467866"/>
              <a:gd name="connsiteX0" fmla="*/ 33431 w 680514"/>
              <a:gd name="connsiteY0" fmla="*/ 0 h 466672"/>
              <a:gd name="connsiteX1" fmla="*/ 3662 w 680514"/>
              <a:gd name="connsiteY1" fmla="*/ 237513 h 466672"/>
              <a:gd name="connsiteX2" fmla="*/ 186558 w 680514"/>
              <a:gd name="connsiteY2" fmla="*/ 350670 h 466672"/>
              <a:gd name="connsiteX3" fmla="*/ 441861 w 680514"/>
              <a:gd name="connsiteY3" fmla="*/ 371481 h 466672"/>
              <a:gd name="connsiteX4" fmla="*/ 680514 w 680514"/>
              <a:gd name="connsiteY4" fmla="*/ 466672 h 466672"/>
              <a:gd name="connsiteX0" fmla="*/ 33431 w 680514"/>
              <a:gd name="connsiteY0" fmla="*/ 0 h 466672"/>
              <a:gd name="connsiteX1" fmla="*/ 3662 w 680514"/>
              <a:gd name="connsiteY1" fmla="*/ 237513 h 466672"/>
              <a:gd name="connsiteX2" fmla="*/ 186558 w 680514"/>
              <a:gd name="connsiteY2" fmla="*/ 350670 h 466672"/>
              <a:gd name="connsiteX3" fmla="*/ 441861 w 680514"/>
              <a:gd name="connsiteY3" fmla="*/ 371481 h 466672"/>
              <a:gd name="connsiteX4" fmla="*/ 680514 w 680514"/>
              <a:gd name="connsiteY4" fmla="*/ 466672 h 466672"/>
              <a:gd name="connsiteX0" fmla="*/ 33431 w 678134"/>
              <a:gd name="connsiteY0" fmla="*/ 0 h 473811"/>
              <a:gd name="connsiteX1" fmla="*/ 3662 w 678134"/>
              <a:gd name="connsiteY1" fmla="*/ 237513 h 473811"/>
              <a:gd name="connsiteX2" fmla="*/ 186558 w 678134"/>
              <a:gd name="connsiteY2" fmla="*/ 350670 h 473811"/>
              <a:gd name="connsiteX3" fmla="*/ 441861 w 678134"/>
              <a:gd name="connsiteY3" fmla="*/ 371481 h 473811"/>
              <a:gd name="connsiteX4" fmla="*/ 678134 w 678134"/>
              <a:gd name="connsiteY4" fmla="*/ 473811 h 473811"/>
              <a:gd name="connsiteX0" fmla="*/ 33528 w 678231"/>
              <a:gd name="connsiteY0" fmla="*/ 0 h 473811"/>
              <a:gd name="connsiteX1" fmla="*/ 3759 w 678231"/>
              <a:gd name="connsiteY1" fmla="*/ 237513 h 473811"/>
              <a:gd name="connsiteX2" fmla="*/ 189035 w 678231"/>
              <a:gd name="connsiteY2" fmla="*/ 343531 h 473811"/>
              <a:gd name="connsiteX3" fmla="*/ 441958 w 678231"/>
              <a:gd name="connsiteY3" fmla="*/ 371481 h 473811"/>
              <a:gd name="connsiteX4" fmla="*/ 678231 w 678231"/>
              <a:gd name="connsiteY4" fmla="*/ 473811 h 473811"/>
              <a:gd name="connsiteX0" fmla="*/ 0 w 674472"/>
              <a:gd name="connsiteY0" fmla="*/ 0 h 236298"/>
              <a:gd name="connsiteX1" fmla="*/ 185276 w 674472"/>
              <a:gd name="connsiteY1" fmla="*/ 106018 h 236298"/>
              <a:gd name="connsiteX2" fmla="*/ 438199 w 674472"/>
              <a:gd name="connsiteY2" fmla="*/ 133968 h 236298"/>
              <a:gd name="connsiteX3" fmla="*/ 674472 w 674472"/>
              <a:gd name="connsiteY3" fmla="*/ 236298 h 236298"/>
              <a:gd name="connsiteX0" fmla="*/ 0 w 1550307"/>
              <a:gd name="connsiteY0" fmla="*/ 0 h 835977"/>
              <a:gd name="connsiteX1" fmla="*/ 185276 w 1550307"/>
              <a:gd name="connsiteY1" fmla="*/ 106018 h 835977"/>
              <a:gd name="connsiteX2" fmla="*/ 438199 w 1550307"/>
              <a:gd name="connsiteY2" fmla="*/ 133968 h 835977"/>
              <a:gd name="connsiteX3" fmla="*/ 1550307 w 1550307"/>
              <a:gd name="connsiteY3" fmla="*/ 835977 h 835977"/>
              <a:gd name="connsiteX0" fmla="*/ 0 w 1550307"/>
              <a:gd name="connsiteY0" fmla="*/ 0 h 835977"/>
              <a:gd name="connsiteX1" fmla="*/ 185276 w 1550307"/>
              <a:gd name="connsiteY1" fmla="*/ 106018 h 835977"/>
              <a:gd name="connsiteX2" fmla="*/ 438199 w 1550307"/>
              <a:gd name="connsiteY2" fmla="*/ 133968 h 835977"/>
              <a:gd name="connsiteX3" fmla="*/ 977039 w 1550307"/>
              <a:gd name="connsiteY3" fmla="*/ 327252 h 835977"/>
              <a:gd name="connsiteX4" fmla="*/ 1550307 w 1550307"/>
              <a:gd name="connsiteY4" fmla="*/ 835977 h 835977"/>
              <a:gd name="connsiteX0" fmla="*/ 0 w 1550307"/>
              <a:gd name="connsiteY0" fmla="*/ 0 h 835977"/>
              <a:gd name="connsiteX1" fmla="*/ 185276 w 1550307"/>
              <a:gd name="connsiteY1" fmla="*/ 106018 h 835977"/>
              <a:gd name="connsiteX2" fmla="*/ 438199 w 1550307"/>
              <a:gd name="connsiteY2" fmla="*/ 133968 h 835977"/>
              <a:gd name="connsiteX3" fmla="*/ 977039 w 1550307"/>
              <a:gd name="connsiteY3" fmla="*/ 327252 h 835977"/>
              <a:gd name="connsiteX4" fmla="*/ 1138878 w 1550307"/>
              <a:gd name="connsiteY4" fmla="*/ 555701 h 835977"/>
              <a:gd name="connsiteX5" fmla="*/ 1550307 w 1550307"/>
              <a:gd name="connsiteY5" fmla="*/ 835977 h 8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50307" h="835977">
                <a:moveTo>
                  <a:pt x="0" y="0"/>
                </a:moveTo>
                <a:cubicBezTo>
                  <a:pt x="25918" y="57255"/>
                  <a:pt x="112243" y="83690"/>
                  <a:pt x="185276" y="106018"/>
                </a:cubicBezTo>
                <a:cubicBezTo>
                  <a:pt x="258309" y="128346"/>
                  <a:pt x="323692" y="87577"/>
                  <a:pt x="438199" y="133968"/>
                </a:cubicBezTo>
                <a:cubicBezTo>
                  <a:pt x="552706" y="180359"/>
                  <a:pt x="855499" y="268068"/>
                  <a:pt x="977039" y="327252"/>
                </a:cubicBezTo>
                <a:cubicBezTo>
                  <a:pt x="1098579" y="386436"/>
                  <a:pt x="1043333" y="470913"/>
                  <a:pt x="1138878" y="555701"/>
                </a:cubicBezTo>
                <a:cubicBezTo>
                  <a:pt x="1234423" y="640489"/>
                  <a:pt x="1486496" y="778159"/>
                  <a:pt x="1550307" y="835977"/>
                </a:cubicBezTo>
              </a:path>
            </a:pathLst>
          </a:custGeom>
          <a:ln w="57150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4" name="Полилиния 10"/>
          <p:cNvSpPr>
            <a:spLocks/>
          </p:cNvSpPr>
          <p:nvPr/>
        </p:nvSpPr>
        <p:spPr bwMode="auto">
          <a:xfrm>
            <a:off x="6654371" y="5407202"/>
            <a:ext cx="166998" cy="340710"/>
          </a:xfrm>
          <a:custGeom>
            <a:avLst/>
            <a:gdLst>
              <a:gd name="T0" fmla="*/ 76053 w 82478"/>
              <a:gd name="T1" fmla="*/ 0 h 692962"/>
              <a:gd name="T2" fmla="*/ 1520 w 82478"/>
              <a:gd name="T3" fmla="*/ 86786 h 692962"/>
              <a:gd name="T4" fmla="*/ 8742 w 82478"/>
              <a:gd name="T5" fmla="*/ 274825 h 692962"/>
              <a:gd name="T6" fmla="*/ 35185 w 82478"/>
              <a:gd name="T7" fmla="*/ 400184 h 692962"/>
              <a:gd name="T8" fmla="*/ 61631 w 82478"/>
              <a:gd name="T9" fmla="*/ 503846 h 692962"/>
              <a:gd name="T10" fmla="*/ 83267 w 82478"/>
              <a:gd name="T11" fmla="*/ 583401 h 692962"/>
              <a:gd name="T12" fmla="*/ 64035 w 82478"/>
              <a:gd name="T13" fmla="*/ 650902 h 692962"/>
              <a:gd name="T14" fmla="*/ 35184 w 82478"/>
              <a:gd name="T15" fmla="*/ 701527 h 69296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2478"/>
              <a:gd name="T25" fmla="*/ 0 h 692962"/>
              <a:gd name="T26" fmla="*/ 82478 w 82478"/>
              <a:gd name="T27" fmla="*/ 692962 h 692962"/>
              <a:gd name="connsiteX0" fmla="*/ 67845 w 74996"/>
              <a:gd name="connsiteY0" fmla="*/ 0 h 692962"/>
              <a:gd name="connsiteX1" fmla="*/ 1172 w 74996"/>
              <a:gd name="connsiteY1" fmla="*/ 271463 h 692962"/>
              <a:gd name="connsiteX2" fmla="*/ 27366 w 74996"/>
              <a:gd name="connsiteY2" fmla="*/ 395286 h 692962"/>
              <a:gd name="connsiteX3" fmla="*/ 53560 w 74996"/>
              <a:gd name="connsiteY3" fmla="*/ 497681 h 692962"/>
              <a:gd name="connsiteX4" fmla="*/ 74991 w 74996"/>
              <a:gd name="connsiteY4" fmla="*/ 576263 h 692962"/>
              <a:gd name="connsiteX5" fmla="*/ 55940 w 74996"/>
              <a:gd name="connsiteY5" fmla="*/ 642938 h 692962"/>
              <a:gd name="connsiteX6" fmla="*/ 27365 w 74996"/>
              <a:gd name="connsiteY6" fmla="*/ 692943 h 692962"/>
              <a:gd name="connsiteX0" fmla="*/ 11309 w 75749"/>
              <a:gd name="connsiteY0" fmla="*/ 0 h 567933"/>
              <a:gd name="connsiteX1" fmla="*/ 1925 w 75749"/>
              <a:gd name="connsiteY1" fmla="*/ 146434 h 567933"/>
              <a:gd name="connsiteX2" fmla="*/ 28119 w 75749"/>
              <a:gd name="connsiteY2" fmla="*/ 270257 h 567933"/>
              <a:gd name="connsiteX3" fmla="*/ 54313 w 75749"/>
              <a:gd name="connsiteY3" fmla="*/ 372652 h 567933"/>
              <a:gd name="connsiteX4" fmla="*/ 75744 w 75749"/>
              <a:gd name="connsiteY4" fmla="*/ 451234 h 567933"/>
              <a:gd name="connsiteX5" fmla="*/ 56693 w 75749"/>
              <a:gd name="connsiteY5" fmla="*/ 517909 h 567933"/>
              <a:gd name="connsiteX6" fmla="*/ 28118 w 75749"/>
              <a:gd name="connsiteY6" fmla="*/ 567914 h 567933"/>
              <a:gd name="connsiteX0" fmla="*/ 91296 w 155736"/>
              <a:gd name="connsiteY0" fmla="*/ 0 h 567933"/>
              <a:gd name="connsiteX1" fmla="*/ 71 w 155736"/>
              <a:gd name="connsiteY1" fmla="*/ 187141 h 567933"/>
              <a:gd name="connsiteX2" fmla="*/ 108106 w 155736"/>
              <a:gd name="connsiteY2" fmla="*/ 270257 h 567933"/>
              <a:gd name="connsiteX3" fmla="*/ 134300 w 155736"/>
              <a:gd name="connsiteY3" fmla="*/ 372652 h 567933"/>
              <a:gd name="connsiteX4" fmla="*/ 155731 w 155736"/>
              <a:gd name="connsiteY4" fmla="*/ 451234 h 567933"/>
              <a:gd name="connsiteX5" fmla="*/ 136680 w 155736"/>
              <a:gd name="connsiteY5" fmla="*/ 517909 h 567933"/>
              <a:gd name="connsiteX6" fmla="*/ 108105 w 155736"/>
              <a:gd name="connsiteY6" fmla="*/ 567914 h 567933"/>
              <a:gd name="connsiteX0" fmla="*/ 99426 w 155683"/>
              <a:gd name="connsiteY0" fmla="*/ 0 h 544672"/>
              <a:gd name="connsiteX1" fmla="*/ 18 w 155683"/>
              <a:gd name="connsiteY1" fmla="*/ 163880 h 544672"/>
              <a:gd name="connsiteX2" fmla="*/ 108053 w 155683"/>
              <a:gd name="connsiteY2" fmla="*/ 246996 h 544672"/>
              <a:gd name="connsiteX3" fmla="*/ 134247 w 155683"/>
              <a:gd name="connsiteY3" fmla="*/ 349391 h 544672"/>
              <a:gd name="connsiteX4" fmla="*/ 155678 w 155683"/>
              <a:gd name="connsiteY4" fmla="*/ 427973 h 544672"/>
              <a:gd name="connsiteX5" fmla="*/ 136627 w 155683"/>
              <a:gd name="connsiteY5" fmla="*/ 494648 h 544672"/>
              <a:gd name="connsiteX6" fmla="*/ 108052 w 155683"/>
              <a:gd name="connsiteY6" fmla="*/ 544653 h 544672"/>
              <a:gd name="connsiteX0" fmla="*/ 99672 w 156056"/>
              <a:gd name="connsiteY0" fmla="*/ 0 h 544672"/>
              <a:gd name="connsiteX1" fmla="*/ 264 w 156056"/>
              <a:gd name="connsiteY1" fmla="*/ 163880 h 544672"/>
              <a:gd name="connsiteX2" fmla="*/ 134493 w 156056"/>
              <a:gd name="connsiteY2" fmla="*/ 349391 h 544672"/>
              <a:gd name="connsiteX3" fmla="*/ 155924 w 156056"/>
              <a:gd name="connsiteY3" fmla="*/ 427973 h 544672"/>
              <a:gd name="connsiteX4" fmla="*/ 136873 w 156056"/>
              <a:gd name="connsiteY4" fmla="*/ 494648 h 544672"/>
              <a:gd name="connsiteX5" fmla="*/ 108298 w 156056"/>
              <a:gd name="connsiteY5" fmla="*/ 544653 h 544672"/>
              <a:gd name="connsiteX0" fmla="*/ 100059 w 156315"/>
              <a:gd name="connsiteY0" fmla="*/ 0 h 544672"/>
              <a:gd name="connsiteX1" fmla="*/ 651 w 156315"/>
              <a:gd name="connsiteY1" fmla="*/ 163880 h 544672"/>
              <a:gd name="connsiteX2" fmla="*/ 156311 w 156315"/>
              <a:gd name="connsiteY2" fmla="*/ 427973 h 544672"/>
              <a:gd name="connsiteX3" fmla="*/ 137260 w 156315"/>
              <a:gd name="connsiteY3" fmla="*/ 494648 h 544672"/>
              <a:gd name="connsiteX4" fmla="*/ 108685 w 156315"/>
              <a:gd name="connsiteY4" fmla="*/ 544653 h 544672"/>
              <a:gd name="connsiteX0" fmla="*/ 99708 w 137235"/>
              <a:gd name="connsiteY0" fmla="*/ 0 h 544672"/>
              <a:gd name="connsiteX1" fmla="*/ 300 w 137235"/>
              <a:gd name="connsiteY1" fmla="*/ 163880 h 544672"/>
              <a:gd name="connsiteX2" fmla="*/ 136909 w 137235"/>
              <a:gd name="connsiteY2" fmla="*/ 494648 h 544672"/>
              <a:gd name="connsiteX3" fmla="*/ 108334 w 137235"/>
              <a:gd name="connsiteY3" fmla="*/ 544653 h 544672"/>
              <a:gd name="connsiteX0" fmla="*/ 99426 w 108052"/>
              <a:gd name="connsiteY0" fmla="*/ 0 h 544652"/>
              <a:gd name="connsiteX1" fmla="*/ 18 w 108052"/>
              <a:gd name="connsiteY1" fmla="*/ 163880 h 544652"/>
              <a:gd name="connsiteX2" fmla="*/ 108052 w 108052"/>
              <a:gd name="connsiteY2" fmla="*/ 544653 h 544652"/>
              <a:gd name="connsiteX0" fmla="*/ 183856 w 183856"/>
              <a:gd name="connsiteY0" fmla="*/ 0 h 352748"/>
              <a:gd name="connsiteX1" fmla="*/ 84448 w 183856"/>
              <a:gd name="connsiteY1" fmla="*/ 163880 h 352748"/>
              <a:gd name="connsiteX2" fmla="*/ 4249 w 183856"/>
              <a:gd name="connsiteY2" fmla="*/ 352748 h 352748"/>
              <a:gd name="connsiteX0" fmla="*/ 115692 w 115692"/>
              <a:gd name="connsiteY0" fmla="*/ 0 h 373102"/>
              <a:gd name="connsiteX1" fmla="*/ 16284 w 115692"/>
              <a:gd name="connsiteY1" fmla="*/ 163880 h 373102"/>
              <a:gd name="connsiteX2" fmla="*/ 13835 w 115692"/>
              <a:gd name="connsiteY2" fmla="*/ 373102 h 373102"/>
              <a:gd name="connsiteX0" fmla="*/ 128637 w 128637"/>
              <a:gd name="connsiteY0" fmla="*/ 0 h 387640"/>
              <a:gd name="connsiteX1" fmla="*/ 16954 w 128637"/>
              <a:gd name="connsiteY1" fmla="*/ 178418 h 387640"/>
              <a:gd name="connsiteX2" fmla="*/ 14505 w 128637"/>
              <a:gd name="connsiteY2" fmla="*/ 387640 h 387640"/>
              <a:gd name="connsiteX0" fmla="*/ 275118 w 275118"/>
              <a:gd name="connsiteY0" fmla="*/ 0 h 416027"/>
              <a:gd name="connsiteX1" fmla="*/ 16954 w 275118"/>
              <a:gd name="connsiteY1" fmla="*/ 206805 h 416027"/>
              <a:gd name="connsiteX2" fmla="*/ 14505 w 275118"/>
              <a:gd name="connsiteY2" fmla="*/ 416027 h 416027"/>
              <a:gd name="connsiteX0" fmla="*/ 264900 w 264900"/>
              <a:gd name="connsiteY0" fmla="*/ 0 h 416027"/>
              <a:gd name="connsiteX1" fmla="*/ 73319 w 264900"/>
              <a:gd name="connsiteY1" fmla="*/ 216267 h 416027"/>
              <a:gd name="connsiteX2" fmla="*/ 4287 w 264900"/>
              <a:gd name="connsiteY2" fmla="*/ 416027 h 41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900" h="416027">
                <a:moveTo>
                  <a:pt x="264900" y="0"/>
                </a:moveTo>
                <a:cubicBezTo>
                  <a:pt x="251010" y="56555"/>
                  <a:pt x="92341" y="151660"/>
                  <a:pt x="73319" y="216267"/>
                </a:cubicBezTo>
                <a:cubicBezTo>
                  <a:pt x="54297" y="280874"/>
                  <a:pt x="-18220" y="336699"/>
                  <a:pt x="4287" y="416027"/>
                </a:cubicBezTo>
              </a:path>
            </a:pathLst>
          </a:custGeom>
          <a:ln w="57150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 bwMode="auto">
          <a:xfrm>
            <a:off x="8024543" y="5287835"/>
            <a:ext cx="1012179" cy="204311"/>
          </a:xfrm>
          <a:prstGeom prst="wedgeRoundRectCallout">
            <a:avLst>
              <a:gd name="adj1" fmla="val 5931"/>
              <a:gd name="adj2" fmla="val -104527"/>
              <a:gd name="adj3" fmla="val 16667"/>
            </a:avLst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6200000" scaled="0"/>
          </a:gra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</a:rPr>
              <a:t>г. Хабаровск</a:t>
            </a:r>
            <a:endParaRPr lang="ru-RU" sz="1200" b="1" dirty="0" smtClean="0">
              <a:solidFill>
                <a:srgbClr val="000000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6612024" y="5680177"/>
            <a:ext cx="84693" cy="79024"/>
          </a:xfrm>
          <a:prstGeom prst="ellips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7" name="Полилиния 26"/>
          <p:cNvSpPr/>
          <p:nvPr/>
        </p:nvSpPr>
        <p:spPr bwMode="auto">
          <a:xfrm>
            <a:off x="1422257" y="2749130"/>
            <a:ext cx="710356" cy="207554"/>
          </a:xfrm>
          <a:custGeom>
            <a:avLst/>
            <a:gdLst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7425 w 1787525"/>
              <a:gd name="connsiteY13" fmla="*/ 79548 h 427388"/>
              <a:gd name="connsiteX14" fmla="*/ 1130300 w 1787525"/>
              <a:gd name="connsiteY14" fmla="*/ 57323 h 427388"/>
              <a:gd name="connsiteX15" fmla="*/ 1247775 w 1787525"/>
              <a:gd name="connsiteY15" fmla="*/ 47798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7425 w 1787525"/>
              <a:gd name="connsiteY13" fmla="*/ 79548 h 427388"/>
              <a:gd name="connsiteX14" fmla="*/ 1130300 w 1787525"/>
              <a:gd name="connsiteY14" fmla="*/ 57323 h 427388"/>
              <a:gd name="connsiteX15" fmla="*/ 1254919 w 1787525"/>
              <a:gd name="connsiteY15" fmla="*/ 14460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7425 w 1787525"/>
              <a:gd name="connsiteY13" fmla="*/ 79548 h 427388"/>
              <a:gd name="connsiteX14" fmla="*/ 1125537 w 1787525"/>
              <a:gd name="connsiteY14" fmla="*/ 47798 h 427388"/>
              <a:gd name="connsiteX15" fmla="*/ 1254919 w 1787525"/>
              <a:gd name="connsiteY15" fmla="*/ 14460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0282 w 1787525"/>
              <a:gd name="connsiteY13" fmla="*/ 65261 h 427388"/>
              <a:gd name="connsiteX14" fmla="*/ 1125537 w 1787525"/>
              <a:gd name="connsiteY14" fmla="*/ 47798 h 427388"/>
              <a:gd name="connsiteX15" fmla="*/ 1254919 w 1787525"/>
              <a:gd name="connsiteY15" fmla="*/ 14460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0282 w 1787525"/>
              <a:gd name="connsiteY13" fmla="*/ 65261 h 427388"/>
              <a:gd name="connsiteX14" fmla="*/ 1127918 w 1787525"/>
              <a:gd name="connsiteY14" fmla="*/ 38273 h 427388"/>
              <a:gd name="connsiteX15" fmla="*/ 1254919 w 1787525"/>
              <a:gd name="connsiteY15" fmla="*/ 14460 h 427388"/>
              <a:gd name="connsiteX16" fmla="*/ 1308100 w 1787525"/>
              <a:gd name="connsiteY16" fmla="*/ 41448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0282 w 1787525"/>
              <a:gd name="connsiteY13" fmla="*/ 65261 h 427388"/>
              <a:gd name="connsiteX14" fmla="*/ 1127918 w 1787525"/>
              <a:gd name="connsiteY14" fmla="*/ 38273 h 427388"/>
              <a:gd name="connsiteX15" fmla="*/ 1254919 w 1787525"/>
              <a:gd name="connsiteY15" fmla="*/ 14460 h 427388"/>
              <a:gd name="connsiteX16" fmla="*/ 1320007 w 1787525"/>
              <a:gd name="connsiteY16" fmla="*/ 24779 h 427388"/>
              <a:gd name="connsiteX17" fmla="*/ 1355725 w 1787525"/>
              <a:gd name="connsiteY17" fmla="*/ 54148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2598 h 427388"/>
              <a:gd name="connsiteX1" fmla="*/ 104775 w 1787525"/>
              <a:gd name="connsiteY1" fmla="*/ 422448 h 427388"/>
              <a:gd name="connsiteX2" fmla="*/ 158750 w 1787525"/>
              <a:gd name="connsiteY2" fmla="*/ 419273 h 427388"/>
              <a:gd name="connsiteX3" fmla="*/ 200025 w 1787525"/>
              <a:gd name="connsiteY3" fmla="*/ 400223 h 427388"/>
              <a:gd name="connsiteX4" fmla="*/ 257175 w 1787525"/>
              <a:gd name="connsiteY4" fmla="*/ 339898 h 427388"/>
              <a:gd name="connsiteX5" fmla="*/ 311150 w 1787525"/>
              <a:gd name="connsiteY5" fmla="*/ 295448 h 427388"/>
              <a:gd name="connsiteX6" fmla="*/ 317500 w 1787525"/>
              <a:gd name="connsiteY6" fmla="*/ 241473 h 427388"/>
              <a:gd name="connsiteX7" fmla="*/ 349250 w 1787525"/>
              <a:gd name="connsiteY7" fmla="*/ 193848 h 427388"/>
              <a:gd name="connsiteX8" fmla="*/ 422275 w 1787525"/>
              <a:gd name="connsiteY8" fmla="*/ 149398 h 427388"/>
              <a:gd name="connsiteX9" fmla="*/ 520700 w 1787525"/>
              <a:gd name="connsiteY9" fmla="*/ 130348 h 427388"/>
              <a:gd name="connsiteX10" fmla="*/ 612775 w 1787525"/>
              <a:gd name="connsiteY10" fmla="*/ 130348 h 427388"/>
              <a:gd name="connsiteX11" fmla="*/ 701675 w 1787525"/>
              <a:gd name="connsiteY11" fmla="*/ 127173 h 427388"/>
              <a:gd name="connsiteX12" fmla="*/ 847725 w 1787525"/>
              <a:gd name="connsiteY12" fmla="*/ 101773 h 427388"/>
              <a:gd name="connsiteX13" fmla="*/ 980282 w 1787525"/>
              <a:gd name="connsiteY13" fmla="*/ 65261 h 427388"/>
              <a:gd name="connsiteX14" fmla="*/ 1127918 w 1787525"/>
              <a:gd name="connsiteY14" fmla="*/ 38273 h 427388"/>
              <a:gd name="connsiteX15" fmla="*/ 1254919 w 1787525"/>
              <a:gd name="connsiteY15" fmla="*/ 14460 h 427388"/>
              <a:gd name="connsiteX16" fmla="*/ 1320007 w 1787525"/>
              <a:gd name="connsiteY16" fmla="*/ 24779 h 427388"/>
              <a:gd name="connsiteX17" fmla="*/ 1358106 w 1787525"/>
              <a:gd name="connsiteY17" fmla="*/ 23192 h 427388"/>
              <a:gd name="connsiteX18" fmla="*/ 1422400 w 1787525"/>
              <a:gd name="connsiteY18" fmla="*/ 41448 h 427388"/>
              <a:gd name="connsiteX19" fmla="*/ 1479550 w 1787525"/>
              <a:gd name="connsiteY19" fmla="*/ 25573 h 427388"/>
              <a:gd name="connsiteX20" fmla="*/ 1520825 w 1787525"/>
              <a:gd name="connsiteY20" fmla="*/ 28748 h 427388"/>
              <a:gd name="connsiteX21" fmla="*/ 1571625 w 1787525"/>
              <a:gd name="connsiteY21" fmla="*/ 173 h 427388"/>
              <a:gd name="connsiteX22" fmla="*/ 1654175 w 1787525"/>
              <a:gd name="connsiteY22" fmla="*/ 19223 h 427388"/>
              <a:gd name="connsiteX23" fmla="*/ 1787525 w 1787525"/>
              <a:gd name="connsiteY23" fmla="*/ 66848 h 427388"/>
              <a:gd name="connsiteX0" fmla="*/ 0 w 1787525"/>
              <a:gd name="connsiteY0" fmla="*/ 354017 h 428807"/>
              <a:gd name="connsiteX1" fmla="*/ 104775 w 1787525"/>
              <a:gd name="connsiteY1" fmla="*/ 423867 h 428807"/>
              <a:gd name="connsiteX2" fmla="*/ 158750 w 1787525"/>
              <a:gd name="connsiteY2" fmla="*/ 420692 h 428807"/>
              <a:gd name="connsiteX3" fmla="*/ 200025 w 1787525"/>
              <a:gd name="connsiteY3" fmla="*/ 401642 h 428807"/>
              <a:gd name="connsiteX4" fmla="*/ 257175 w 1787525"/>
              <a:gd name="connsiteY4" fmla="*/ 341317 h 428807"/>
              <a:gd name="connsiteX5" fmla="*/ 311150 w 1787525"/>
              <a:gd name="connsiteY5" fmla="*/ 296867 h 428807"/>
              <a:gd name="connsiteX6" fmla="*/ 317500 w 1787525"/>
              <a:gd name="connsiteY6" fmla="*/ 242892 h 428807"/>
              <a:gd name="connsiteX7" fmla="*/ 349250 w 1787525"/>
              <a:gd name="connsiteY7" fmla="*/ 195267 h 428807"/>
              <a:gd name="connsiteX8" fmla="*/ 422275 w 1787525"/>
              <a:gd name="connsiteY8" fmla="*/ 150817 h 428807"/>
              <a:gd name="connsiteX9" fmla="*/ 520700 w 1787525"/>
              <a:gd name="connsiteY9" fmla="*/ 131767 h 428807"/>
              <a:gd name="connsiteX10" fmla="*/ 612775 w 1787525"/>
              <a:gd name="connsiteY10" fmla="*/ 131767 h 428807"/>
              <a:gd name="connsiteX11" fmla="*/ 701675 w 1787525"/>
              <a:gd name="connsiteY11" fmla="*/ 128592 h 428807"/>
              <a:gd name="connsiteX12" fmla="*/ 847725 w 1787525"/>
              <a:gd name="connsiteY12" fmla="*/ 103192 h 428807"/>
              <a:gd name="connsiteX13" fmla="*/ 980282 w 1787525"/>
              <a:gd name="connsiteY13" fmla="*/ 66680 h 428807"/>
              <a:gd name="connsiteX14" fmla="*/ 1127918 w 1787525"/>
              <a:gd name="connsiteY14" fmla="*/ 39692 h 428807"/>
              <a:gd name="connsiteX15" fmla="*/ 1254919 w 1787525"/>
              <a:gd name="connsiteY15" fmla="*/ 15879 h 428807"/>
              <a:gd name="connsiteX16" fmla="*/ 1320007 w 1787525"/>
              <a:gd name="connsiteY16" fmla="*/ 26198 h 428807"/>
              <a:gd name="connsiteX17" fmla="*/ 1358106 w 1787525"/>
              <a:gd name="connsiteY17" fmla="*/ 24611 h 428807"/>
              <a:gd name="connsiteX18" fmla="*/ 1427162 w 1787525"/>
              <a:gd name="connsiteY18" fmla="*/ 5 h 428807"/>
              <a:gd name="connsiteX19" fmla="*/ 1479550 w 1787525"/>
              <a:gd name="connsiteY19" fmla="*/ 26992 h 428807"/>
              <a:gd name="connsiteX20" fmla="*/ 1520825 w 1787525"/>
              <a:gd name="connsiteY20" fmla="*/ 30167 h 428807"/>
              <a:gd name="connsiteX21" fmla="*/ 1571625 w 1787525"/>
              <a:gd name="connsiteY21" fmla="*/ 1592 h 428807"/>
              <a:gd name="connsiteX22" fmla="*/ 1654175 w 1787525"/>
              <a:gd name="connsiteY22" fmla="*/ 20642 h 428807"/>
              <a:gd name="connsiteX23" fmla="*/ 1787525 w 1787525"/>
              <a:gd name="connsiteY23" fmla="*/ 68267 h 428807"/>
              <a:gd name="connsiteX0" fmla="*/ 0 w 1787525"/>
              <a:gd name="connsiteY0" fmla="*/ 354017 h 428807"/>
              <a:gd name="connsiteX1" fmla="*/ 104775 w 1787525"/>
              <a:gd name="connsiteY1" fmla="*/ 423867 h 428807"/>
              <a:gd name="connsiteX2" fmla="*/ 158750 w 1787525"/>
              <a:gd name="connsiteY2" fmla="*/ 420692 h 428807"/>
              <a:gd name="connsiteX3" fmla="*/ 200025 w 1787525"/>
              <a:gd name="connsiteY3" fmla="*/ 401642 h 428807"/>
              <a:gd name="connsiteX4" fmla="*/ 257175 w 1787525"/>
              <a:gd name="connsiteY4" fmla="*/ 341317 h 428807"/>
              <a:gd name="connsiteX5" fmla="*/ 311150 w 1787525"/>
              <a:gd name="connsiteY5" fmla="*/ 296867 h 428807"/>
              <a:gd name="connsiteX6" fmla="*/ 317500 w 1787525"/>
              <a:gd name="connsiteY6" fmla="*/ 242892 h 428807"/>
              <a:gd name="connsiteX7" fmla="*/ 349250 w 1787525"/>
              <a:gd name="connsiteY7" fmla="*/ 195267 h 428807"/>
              <a:gd name="connsiteX8" fmla="*/ 422275 w 1787525"/>
              <a:gd name="connsiteY8" fmla="*/ 150817 h 428807"/>
              <a:gd name="connsiteX9" fmla="*/ 520700 w 1787525"/>
              <a:gd name="connsiteY9" fmla="*/ 131767 h 428807"/>
              <a:gd name="connsiteX10" fmla="*/ 612775 w 1787525"/>
              <a:gd name="connsiteY10" fmla="*/ 131767 h 428807"/>
              <a:gd name="connsiteX11" fmla="*/ 701675 w 1787525"/>
              <a:gd name="connsiteY11" fmla="*/ 128592 h 428807"/>
              <a:gd name="connsiteX12" fmla="*/ 847725 w 1787525"/>
              <a:gd name="connsiteY12" fmla="*/ 103192 h 428807"/>
              <a:gd name="connsiteX13" fmla="*/ 980282 w 1787525"/>
              <a:gd name="connsiteY13" fmla="*/ 66680 h 428807"/>
              <a:gd name="connsiteX14" fmla="*/ 1127918 w 1787525"/>
              <a:gd name="connsiteY14" fmla="*/ 39692 h 428807"/>
              <a:gd name="connsiteX15" fmla="*/ 1254919 w 1787525"/>
              <a:gd name="connsiteY15" fmla="*/ 15879 h 428807"/>
              <a:gd name="connsiteX16" fmla="*/ 1324770 w 1787525"/>
              <a:gd name="connsiteY16" fmla="*/ 2385 h 428807"/>
              <a:gd name="connsiteX17" fmla="*/ 1358106 w 1787525"/>
              <a:gd name="connsiteY17" fmla="*/ 24611 h 428807"/>
              <a:gd name="connsiteX18" fmla="*/ 1427162 w 1787525"/>
              <a:gd name="connsiteY18" fmla="*/ 5 h 428807"/>
              <a:gd name="connsiteX19" fmla="*/ 1479550 w 1787525"/>
              <a:gd name="connsiteY19" fmla="*/ 26992 h 428807"/>
              <a:gd name="connsiteX20" fmla="*/ 1520825 w 1787525"/>
              <a:gd name="connsiteY20" fmla="*/ 30167 h 428807"/>
              <a:gd name="connsiteX21" fmla="*/ 1571625 w 1787525"/>
              <a:gd name="connsiteY21" fmla="*/ 1592 h 428807"/>
              <a:gd name="connsiteX22" fmla="*/ 1654175 w 1787525"/>
              <a:gd name="connsiteY22" fmla="*/ 20642 h 428807"/>
              <a:gd name="connsiteX23" fmla="*/ 1787525 w 1787525"/>
              <a:gd name="connsiteY23" fmla="*/ 68267 h 428807"/>
              <a:gd name="connsiteX0" fmla="*/ 0 w 1787525"/>
              <a:gd name="connsiteY0" fmla="*/ 354018 h 428808"/>
              <a:gd name="connsiteX1" fmla="*/ 104775 w 1787525"/>
              <a:gd name="connsiteY1" fmla="*/ 423868 h 428808"/>
              <a:gd name="connsiteX2" fmla="*/ 158750 w 1787525"/>
              <a:gd name="connsiteY2" fmla="*/ 420693 h 428808"/>
              <a:gd name="connsiteX3" fmla="*/ 200025 w 1787525"/>
              <a:gd name="connsiteY3" fmla="*/ 401643 h 428808"/>
              <a:gd name="connsiteX4" fmla="*/ 257175 w 1787525"/>
              <a:gd name="connsiteY4" fmla="*/ 341318 h 428808"/>
              <a:gd name="connsiteX5" fmla="*/ 311150 w 1787525"/>
              <a:gd name="connsiteY5" fmla="*/ 296868 h 428808"/>
              <a:gd name="connsiteX6" fmla="*/ 317500 w 1787525"/>
              <a:gd name="connsiteY6" fmla="*/ 242893 h 428808"/>
              <a:gd name="connsiteX7" fmla="*/ 349250 w 1787525"/>
              <a:gd name="connsiteY7" fmla="*/ 195268 h 428808"/>
              <a:gd name="connsiteX8" fmla="*/ 422275 w 1787525"/>
              <a:gd name="connsiteY8" fmla="*/ 150818 h 428808"/>
              <a:gd name="connsiteX9" fmla="*/ 520700 w 1787525"/>
              <a:gd name="connsiteY9" fmla="*/ 131768 h 428808"/>
              <a:gd name="connsiteX10" fmla="*/ 612775 w 1787525"/>
              <a:gd name="connsiteY10" fmla="*/ 131768 h 428808"/>
              <a:gd name="connsiteX11" fmla="*/ 701675 w 1787525"/>
              <a:gd name="connsiteY11" fmla="*/ 128593 h 428808"/>
              <a:gd name="connsiteX12" fmla="*/ 847725 w 1787525"/>
              <a:gd name="connsiteY12" fmla="*/ 103193 h 428808"/>
              <a:gd name="connsiteX13" fmla="*/ 980282 w 1787525"/>
              <a:gd name="connsiteY13" fmla="*/ 66681 h 428808"/>
              <a:gd name="connsiteX14" fmla="*/ 1127918 w 1787525"/>
              <a:gd name="connsiteY14" fmla="*/ 39693 h 428808"/>
              <a:gd name="connsiteX15" fmla="*/ 1254919 w 1787525"/>
              <a:gd name="connsiteY15" fmla="*/ 15880 h 428808"/>
              <a:gd name="connsiteX16" fmla="*/ 1324770 w 1787525"/>
              <a:gd name="connsiteY16" fmla="*/ 2386 h 428808"/>
              <a:gd name="connsiteX17" fmla="*/ 1343025 w 1787525"/>
              <a:gd name="connsiteY17" fmla="*/ 40488 h 428808"/>
              <a:gd name="connsiteX18" fmla="*/ 1358106 w 1787525"/>
              <a:gd name="connsiteY18" fmla="*/ 24612 h 428808"/>
              <a:gd name="connsiteX19" fmla="*/ 1427162 w 1787525"/>
              <a:gd name="connsiteY19" fmla="*/ 6 h 428808"/>
              <a:gd name="connsiteX20" fmla="*/ 1479550 w 1787525"/>
              <a:gd name="connsiteY20" fmla="*/ 26993 h 428808"/>
              <a:gd name="connsiteX21" fmla="*/ 1520825 w 1787525"/>
              <a:gd name="connsiteY21" fmla="*/ 30168 h 428808"/>
              <a:gd name="connsiteX22" fmla="*/ 1571625 w 1787525"/>
              <a:gd name="connsiteY22" fmla="*/ 1593 h 428808"/>
              <a:gd name="connsiteX23" fmla="*/ 1654175 w 1787525"/>
              <a:gd name="connsiteY23" fmla="*/ 20643 h 428808"/>
              <a:gd name="connsiteX24" fmla="*/ 1787525 w 1787525"/>
              <a:gd name="connsiteY24" fmla="*/ 68268 h 428808"/>
              <a:gd name="connsiteX0" fmla="*/ 0 w 1787525"/>
              <a:gd name="connsiteY0" fmla="*/ 354056 h 428846"/>
              <a:gd name="connsiteX1" fmla="*/ 104775 w 1787525"/>
              <a:gd name="connsiteY1" fmla="*/ 423906 h 428846"/>
              <a:gd name="connsiteX2" fmla="*/ 158750 w 1787525"/>
              <a:gd name="connsiteY2" fmla="*/ 420731 h 428846"/>
              <a:gd name="connsiteX3" fmla="*/ 200025 w 1787525"/>
              <a:gd name="connsiteY3" fmla="*/ 401681 h 428846"/>
              <a:gd name="connsiteX4" fmla="*/ 257175 w 1787525"/>
              <a:gd name="connsiteY4" fmla="*/ 341356 h 428846"/>
              <a:gd name="connsiteX5" fmla="*/ 311150 w 1787525"/>
              <a:gd name="connsiteY5" fmla="*/ 296906 h 428846"/>
              <a:gd name="connsiteX6" fmla="*/ 317500 w 1787525"/>
              <a:gd name="connsiteY6" fmla="*/ 242931 h 428846"/>
              <a:gd name="connsiteX7" fmla="*/ 349250 w 1787525"/>
              <a:gd name="connsiteY7" fmla="*/ 195306 h 428846"/>
              <a:gd name="connsiteX8" fmla="*/ 422275 w 1787525"/>
              <a:gd name="connsiteY8" fmla="*/ 150856 h 428846"/>
              <a:gd name="connsiteX9" fmla="*/ 520700 w 1787525"/>
              <a:gd name="connsiteY9" fmla="*/ 131806 h 428846"/>
              <a:gd name="connsiteX10" fmla="*/ 612775 w 1787525"/>
              <a:gd name="connsiteY10" fmla="*/ 131806 h 428846"/>
              <a:gd name="connsiteX11" fmla="*/ 701675 w 1787525"/>
              <a:gd name="connsiteY11" fmla="*/ 128631 h 428846"/>
              <a:gd name="connsiteX12" fmla="*/ 847725 w 1787525"/>
              <a:gd name="connsiteY12" fmla="*/ 103231 h 428846"/>
              <a:gd name="connsiteX13" fmla="*/ 980282 w 1787525"/>
              <a:gd name="connsiteY13" fmla="*/ 66719 h 428846"/>
              <a:gd name="connsiteX14" fmla="*/ 1127918 w 1787525"/>
              <a:gd name="connsiteY14" fmla="*/ 39731 h 428846"/>
              <a:gd name="connsiteX15" fmla="*/ 1254919 w 1787525"/>
              <a:gd name="connsiteY15" fmla="*/ 15918 h 428846"/>
              <a:gd name="connsiteX16" fmla="*/ 1324770 w 1787525"/>
              <a:gd name="connsiteY16" fmla="*/ 2424 h 428846"/>
              <a:gd name="connsiteX17" fmla="*/ 1343025 w 1787525"/>
              <a:gd name="connsiteY17" fmla="*/ 40526 h 428846"/>
              <a:gd name="connsiteX18" fmla="*/ 1367631 w 1787525"/>
              <a:gd name="connsiteY18" fmla="*/ 34175 h 428846"/>
              <a:gd name="connsiteX19" fmla="*/ 1427162 w 1787525"/>
              <a:gd name="connsiteY19" fmla="*/ 44 h 428846"/>
              <a:gd name="connsiteX20" fmla="*/ 1479550 w 1787525"/>
              <a:gd name="connsiteY20" fmla="*/ 27031 h 428846"/>
              <a:gd name="connsiteX21" fmla="*/ 1520825 w 1787525"/>
              <a:gd name="connsiteY21" fmla="*/ 30206 h 428846"/>
              <a:gd name="connsiteX22" fmla="*/ 1571625 w 1787525"/>
              <a:gd name="connsiteY22" fmla="*/ 1631 h 428846"/>
              <a:gd name="connsiteX23" fmla="*/ 1654175 w 1787525"/>
              <a:gd name="connsiteY23" fmla="*/ 20681 h 428846"/>
              <a:gd name="connsiteX24" fmla="*/ 1787525 w 1787525"/>
              <a:gd name="connsiteY24" fmla="*/ 68306 h 428846"/>
              <a:gd name="connsiteX0" fmla="*/ 0 w 1787525"/>
              <a:gd name="connsiteY0" fmla="*/ 352599 h 427389"/>
              <a:gd name="connsiteX1" fmla="*/ 104775 w 1787525"/>
              <a:gd name="connsiteY1" fmla="*/ 422449 h 427389"/>
              <a:gd name="connsiteX2" fmla="*/ 158750 w 1787525"/>
              <a:gd name="connsiteY2" fmla="*/ 419274 h 427389"/>
              <a:gd name="connsiteX3" fmla="*/ 200025 w 1787525"/>
              <a:gd name="connsiteY3" fmla="*/ 400224 h 427389"/>
              <a:gd name="connsiteX4" fmla="*/ 257175 w 1787525"/>
              <a:gd name="connsiteY4" fmla="*/ 339899 h 427389"/>
              <a:gd name="connsiteX5" fmla="*/ 311150 w 1787525"/>
              <a:gd name="connsiteY5" fmla="*/ 295449 h 427389"/>
              <a:gd name="connsiteX6" fmla="*/ 317500 w 1787525"/>
              <a:gd name="connsiteY6" fmla="*/ 241474 h 427389"/>
              <a:gd name="connsiteX7" fmla="*/ 349250 w 1787525"/>
              <a:gd name="connsiteY7" fmla="*/ 193849 h 427389"/>
              <a:gd name="connsiteX8" fmla="*/ 422275 w 1787525"/>
              <a:gd name="connsiteY8" fmla="*/ 149399 h 427389"/>
              <a:gd name="connsiteX9" fmla="*/ 520700 w 1787525"/>
              <a:gd name="connsiteY9" fmla="*/ 130349 h 427389"/>
              <a:gd name="connsiteX10" fmla="*/ 612775 w 1787525"/>
              <a:gd name="connsiteY10" fmla="*/ 130349 h 427389"/>
              <a:gd name="connsiteX11" fmla="*/ 701675 w 1787525"/>
              <a:gd name="connsiteY11" fmla="*/ 127174 h 427389"/>
              <a:gd name="connsiteX12" fmla="*/ 847725 w 1787525"/>
              <a:gd name="connsiteY12" fmla="*/ 101774 h 427389"/>
              <a:gd name="connsiteX13" fmla="*/ 980282 w 1787525"/>
              <a:gd name="connsiteY13" fmla="*/ 65262 h 427389"/>
              <a:gd name="connsiteX14" fmla="*/ 1127918 w 1787525"/>
              <a:gd name="connsiteY14" fmla="*/ 38274 h 427389"/>
              <a:gd name="connsiteX15" fmla="*/ 1254919 w 1787525"/>
              <a:gd name="connsiteY15" fmla="*/ 14461 h 427389"/>
              <a:gd name="connsiteX16" fmla="*/ 1324770 w 1787525"/>
              <a:gd name="connsiteY16" fmla="*/ 967 h 427389"/>
              <a:gd name="connsiteX17" fmla="*/ 1343025 w 1787525"/>
              <a:gd name="connsiteY17" fmla="*/ 39069 h 427389"/>
              <a:gd name="connsiteX18" fmla="*/ 1367631 w 1787525"/>
              <a:gd name="connsiteY18" fmla="*/ 32718 h 427389"/>
              <a:gd name="connsiteX19" fmla="*/ 1427162 w 1787525"/>
              <a:gd name="connsiteY19" fmla="*/ 31924 h 427389"/>
              <a:gd name="connsiteX20" fmla="*/ 1479550 w 1787525"/>
              <a:gd name="connsiteY20" fmla="*/ 25574 h 427389"/>
              <a:gd name="connsiteX21" fmla="*/ 1520825 w 1787525"/>
              <a:gd name="connsiteY21" fmla="*/ 28749 h 427389"/>
              <a:gd name="connsiteX22" fmla="*/ 1571625 w 1787525"/>
              <a:gd name="connsiteY22" fmla="*/ 174 h 427389"/>
              <a:gd name="connsiteX23" fmla="*/ 1654175 w 1787525"/>
              <a:gd name="connsiteY23" fmla="*/ 19224 h 427389"/>
              <a:gd name="connsiteX24" fmla="*/ 1787525 w 1787525"/>
              <a:gd name="connsiteY24" fmla="*/ 66849 h 427389"/>
              <a:gd name="connsiteX0" fmla="*/ 0 w 1787525"/>
              <a:gd name="connsiteY0" fmla="*/ 352599 h 427389"/>
              <a:gd name="connsiteX1" fmla="*/ 104775 w 1787525"/>
              <a:gd name="connsiteY1" fmla="*/ 422449 h 427389"/>
              <a:gd name="connsiteX2" fmla="*/ 158750 w 1787525"/>
              <a:gd name="connsiteY2" fmla="*/ 419274 h 427389"/>
              <a:gd name="connsiteX3" fmla="*/ 200025 w 1787525"/>
              <a:gd name="connsiteY3" fmla="*/ 400224 h 427389"/>
              <a:gd name="connsiteX4" fmla="*/ 257175 w 1787525"/>
              <a:gd name="connsiteY4" fmla="*/ 339899 h 427389"/>
              <a:gd name="connsiteX5" fmla="*/ 311150 w 1787525"/>
              <a:gd name="connsiteY5" fmla="*/ 295449 h 427389"/>
              <a:gd name="connsiteX6" fmla="*/ 317500 w 1787525"/>
              <a:gd name="connsiteY6" fmla="*/ 241474 h 427389"/>
              <a:gd name="connsiteX7" fmla="*/ 349250 w 1787525"/>
              <a:gd name="connsiteY7" fmla="*/ 193849 h 427389"/>
              <a:gd name="connsiteX8" fmla="*/ 422275 w 1787525"/>
              <a:gd name="connsiteY8" fmla="*/ 149399 h 427389"/>
              <a:gd name="connsiteX9" fmla="*/ 520700 w 1787525"/>
              <a:gd name="connsiteY9" fmla="*/ 130349 h 427389"/>
              <a:gd name="connsiteX10" fmla="*/ 612775 w 1787525"/>
              <a:gd name="connsiteY10" fmla="*/ 130349 h 427389"/>
              <a:gd name="connsiteX11" fmla="*/ 701675 w 1787525"/>
              <a:gd name="connsiteY11" fmla="*/ 127174 h 427389"/>
              <a:gd name="connsiteX12" fmla="*/ 847725 w 1787525"/>
              <a:gd name="connsiteY12" fmla="*/ 101774 h 427389"/>
              <a:gd name="connsiteX13" fmla="*/ 980282 w 1787525"/>
              <a:gd name="connsiteY13" fmla="*/ 65262 h 427389"/>
              <a:gd name="connsiteX14" fmla="*/ 1127918 w 1787525"/>
              <a:gd name="connsiteY14" fmla="*/ 38274 h 427389"/>
              <a:gd name="connsiteX15" fmla="*/ 1254919 w 1787525"/>
              <a:gd name="connsiteY15" fmla="*/ 14461 h 427389"/>
              <a:gd name="connsiteX16" fmla="*/ 1324770 w 1787525"/>
              <a:gd name="connsiteY16" fmla="*/ 967 h 427389"/>
              <a:gd name="connsiteX17" fmla="*/ 1343025 w 1787525"/>
              <a:gd name="connsiteY17" fmla="*/ 39069 h 427389"/>
              <a:gd name="connsiteX18" fmla="*/ 1427162 w 1787525"/>
              <a:gd name="connsiteY18" fmla="*/ 31924 h 427389"/>
              <a:gd name="connsiteX19" fmla="*/ 1479550 w 1787525"/>
              <a:gd name="connsiteY19" fmla="*/ 25574 h 427389"/>
              <a:gd name="connsiteX20" fmla="*/ 1520825 w 1787525"/>
              <a:gd name="connsiteY20" fmla="*/ 28749 h 427389"/>
              <a:gd name="connsiteX21" fmla="*/ 1571625 w 1787525"/>
              <a:gd name="connsiteY21" fmla="*/ 174 h 427389"/>
              <a:gd name="connsiteX22" fmla="*/ 1654175 w 1787525"/>
              <a:gd name="connsiteY22" fmla="*/ 19224 h 427389"/>
              <a:gd name="connsiteX23" fmla="*/ 1787525 w 1787525"/>
              <a:gd name="connsiteY23" fmla="*/ 66849 h 427389"/>
              <a:gd name="connsiteX0" fmla="*/ 0 w 1787525"/>
              <a:gd name="connsiteY0" fmla="*/ 352599 h 427389"/>
              <a:gd name="connsiteX1" fmla="*/ 104775 w 1787525"/>
              <a:gd name="connsiteY1" fmla="*/ 422449 h 427389"/>
              <a:gd name="connsiteX2" fmla="*/ 158750 w 1787525"/>
              <a:gd name="connsiteY2" fmla="*/ 419274 h 427389"/>
              <a:gd name="connsiteX3" fmla="*/ 200025 w 1787525"/>
              <a:gd name="connsiteY3" fmla="*/ 400224 h 427389"/>
              <a:gd name="connsiteX4" fmla="*/ 257175 w 1787525"/>
              <a:gd name="connsiteY4" fmla="*/ 339899 h 427389"/>
              <a:gd name="connsiteX5" fmla="*/ 311150 w 1787525"/>
              <a:gd name="connsiteY5" fmla="*/ 295449 h 427389"/>
              <a:gd name="connsiteX6" fmla="*/ 317500 w 1787525"/>
              <a:gd name="connsiteY6" fmla="*/ 241474 h 427389"/>
              <a:gd name="connsiteX7" fmla="*/ 349250 w 1787525"/>
              <a:gd name="connsiteY7" fmla="*/ 193849 h 427389"/>
              <a:gd name="connsiteX8" fmla="*/ 422275 w 1787525"/>
              <a:gd name="connsiteY8" fmla="*/ 149399 h 427389"/>
              <a:gd name="connsiteX9" fmla="*/ 520700 w 1787525"/>
              <a:gd name="connsiteY9" fmla="*/ 130349 h 427389"/>
              <a:gd name="connsiteX10" fmla="*/ 612775 w 1787525"/>
              <a:gd name="connsiteY10" fmla="*/ 130349 h 427389"/>
              <a:gd name="connsiteX11" fmla="*/ 701675 w 1787525"/>
              <a:gd name="connsiteY11" fmla="*/ 127174 h 427389"/>
              <a:gd name="connsiteX12" fmla="*/ 847725 w 1787525"/>
              <a:gd name="connsiteY12" fmla="*/ 101774 h 427389"/>
              <a:gd name="connsiteX13" fmla="*/ 980282 w 1787525"/>
              <a:gd name="connsiteY13" fmla="*/ 65262 h 427389"/>
              <a:gd name="connsiteX14" fmla="*/ 1127918 w 1787525"/>
              <a:gd name="connsiteY14" fmla="*/ 38274 h 427389"/>
              <a:gd name="connsiteX15" fmla="*/ 1254919 w 1787525"/>
              <a:gd name="connsiteY15" fmla="*/ 14461 h 427389"/>
              <a:gd name="connsiteX16" fmla="*/ 1324770 w 1787525"/>
              <a:gd name="connsiteY16" fmla="*/ 967 h 427389"/>
              <a:gd name="connsiteX17" fmla="*/ 1359694 w 1787525"/>
              <a:gd name="connsiteY17" fmla="*/ 36688 h 427389"/>
              <a:gd name="connsiteX18" fmla="*/ 1427162 w 1787525"/>
              <a:gd name="connsiteY18" fmla="*/ 31924 h 427389"/>
              <a:gd name="connsiteX19" fmla="*/ 1479550 w 1787525"/>
              <a:gd name="connsiteY19" fmla="*/ 25574 h 427389"/>
              <a:gd name="connsiteX20" fmla="*/ 1520825 w 1787525"/>
              <a:gd name="connsiteY20" fmla="*/ 28749 h 427389"/>
              <a:gd name="connsiteX21" fmla="*/ 1571625 w 1787525"/>
              <a:gd name="connsiteY21" fmla="*/ 174 h 427389"/>
              <a:gd name="connsiteX22" fmla="*/ 1654175 w 1787525"/>
              <a:gd name="connsiteY22" fmla="*/ 19224 h 427389"/>
              <a:gd name="connsiteX23" fmla="*/ 1787525 w 1787525"/>
              <a:gd name="connsiteY23" fmla="*/ 66849 h 427389"/>
              <a:gd name="connsiteX0" fmla="*/ 0 w 1787525"/>
              <a:gd name="connsiteY0" fmla="*/ 352599 h 427389"/>
              <a:gd name="connsiteX1" fmla="*/ 104775 w 1787525"/>
              <a:gd name="connsiteY1" fmla="*/ 422449 h 427389"/>
              <a:gd name="connsiteX2" fmla="*/ 158750 w 1787525"/>
              <a:gd name="connsiteY2" fmla="*/ 419274 h 427389"/>
              <a:gd name="connsiteX3" fmla="*/ 200025 w 1787525"/>
              <a:gd name="connsiteY3" fmla="*/ 400224 h 427389"/>
              <a:gd name="connsiteX4" fmla="*/ 257175 w 1787525"/>
              <a:gd name="connsiteY4" fmla="*/ 339899 h 427389"/>
              <a:gd name="connsiteX5" fmla="*/ 311150 w 1787525"/>
              <a:gd name="connsiteY5" fmla="*/ 295449 h 427389"/>
              <a:gd name="connsiteX6" fmla="*/ 317500 w 1787525"/>
              <a:gd name="connsiteY6" fmla="*/ 241474 h 427389"/>
              <a:gd name="connsiteX7" fmla="*/ 349250 w 1787525"/>
              <a:gd name="connsiteY7" fmla="*/ 193849 h 427389"/>
              <a:gd name="connsiteX8" fmla="*/ 422275 w 1787525"/>
              <a:gd name="connsiteY8" fmla="*/ 149399 h 427389"/>
              <a:gd name="connsiteX9" fmla="*/ 520700 w 1787525"/>
              <a:gd name="connsiteY9" fmla="*/ 130349 h 427389"/>
              <a:gd name="connsiteX10" fmla="*/ 612775 w 1787525"/>
              <a:gd name="connsiteY10" fmla="*/ 130349 h 427389"/>
              <a:gd name="connsiteX11" fmla="*/ 701675 w 1787525"/>
              <a:gd name="connsiteY11" fmla="*/ 127174 h 427389"/>
              <a:gd name="connsiteX12" fmla="*/ 847725 w 1787525"/>
              <a:gd name="connsiteY12" fmla="*/ 101774 h 427389"/>
              <a:gd name="connsiteX13" fmla="*/ 980282 w 1787525"/>
              <a:gd name="connsiteY13" fmla="*/ 65262 h 427389"/>
              <a:gd name="connsiteX14" fmla="*/ 1127918 w 1787525"/>
              <a:gd name="connsiteY14" fmla="*/ 38274 h 427389"/>
              <a:gd name="connsiteX15" fmla="*/ 1254919 w 1787525"/>
              <a:gd name="connsiteY15" fmla="*/ 14461 h 427389"/>
              <a:gd name="connsiteX16" fmla="*/ 1324770 w 1787525"/>
              <a:gd name="connsiteY16" fmla="*/ 967 h 427389"/>
              <a:gd name="connsiteX17" fmla="*/ 1383506 w 1787525"/>
              <a:gd name="connsiteY17" fmla="*/ 34307 h 427389"/>
              <a:gd name="connsiteX18" fmla="*/ 1427162 w 1787525"/>
              <a:gd name="connsiteY18" fmla="*/ 31924 h 427389"/>
              <a:gd name="connsiteX19" fmla="*/ 1479550 w 1787525"/>
              <a:gd name="connsiteY19" fmla="*/ 25574 h 427389"/>
              <a:gd name="connsiteX20" fmla="*/ 1520825 w 1787525"/>
              <a:gd name="connsiteY20" fmla="*/ 28749 h 427389"/>
              <a:gd name="connsiteX21" fmla="*/ 1571625 w 1787525"/>
              <a:gd name="connsiteY21" fmla="*/ 174 h 427389"/>
              <a:gd name="connsiteX22" fmla="*/ 1654175 w 1787525"/>
              <a:gd name="connsiteY22" fmla="*/ 19224 h 427389"/>
              <a:gd name="connsiteX23" fmla="*/ 1787525 w 1787525"/>
              <a:gd name="connsiteY23" fmla="*/ 66849 h 427389"/>
              <a:gd name="connsiteX0" fmla="*/ 0 w 1787525"/>
              <a:gd name="connsiteY0" fmla="*/ 352439 h 427229"/>
              <a:gd name="connsiteX1" fmla="*/ 104775 w 1787525"/>
              <a:gd name="connsiteY1" fmla="*/ 422289 h 427229"/>
              <a:gd name="connsiteX2" fmla="*/ 158750 w 1787525"/>
              <a:gd name="connsiteY2" fmla="*/ 419114 h 427229"/>
              <a:gd name="connsiteX3" fmla="*/ 200025 w 1787525"/>
              <a:gd name="connsiteY3" fmla="*/ 400064 h 427229"/>
              <a:gd name="connsiteX4" fmla="*/ 257175 w 1787525"/>
              <a:gd name="connsiteY4" fmla="*/ 339739 h 427229"/>
              <a:gd name="connsiteX5" fmla="*/ 311150 w 1787525"/>
              <a:gd name="connsiteY5" fmla="*/ 295289 h 427229"/>
              <a:gd name="connsiteX6" fmla="*/ 317500 w 1787525"/>
              <a:gd name="connsiteY6" fmla="*/ 241314 h 427229"/>
              <a:gd name="connsiteX7" fmla="*/ 349250 w 1787525"/>
              <a:gd name="connsiteY7" fmla="*/ 193689 h 427229"/>
              <a:gd name="connsiteX8" fmla="*/ 422275 w 1787525"/>
              <a:gd name="connsiteY8" fmla="*/ 149239 h 427229"/>
              <a:gd name="connsiteX9" fmla="*/ 520700 w 1787525"/>
              <a:gd name="connsiteY9" fmla="*/ 130189 h 427229"/>
              <a:gd name="connsiteX10" fmla="*/ 612775 w 1787525"/>
              <a:gd name="connsiteY10" fmla="*/ 130189 h 427229"/>
              <a:gd name="connsiteX11" fmla="*/ 701675 w 1787525"/>
              <a:gd name="connsiteY11" fmla="*/ 127014 h 427229"/>
              <a:gd name="connsiteX12" fmla="*/ 847725 w 1787525"/>
              <a:gd name="connsiteY12" fmla="*/ 101614 h 427229"/>
              <a:gd name="connsiteX13" fmla="*/ 980282 w 1787525"/>
              <a:gd name="connsiteY13" fmla="*/ 65102 h 427229"/>
              <a:gd name="connsiteX14" fmla="*/ 1127918 w 1787525"/>
              <a:gd name="connsiteY14" fmla="*/ 38114 h 427229"/>
              <a:gd name="connsiteX15" fmla="*/ 1254919 w 1787525"/>
              <a:gd name="connsiteY15" fmla="*/ 14301 h 427229"/>
              <a:gd name="connsiteX16" fmla="*/ 1324770 w 1787525"/>
              <a:gd name="connsiteY16" fmla="*/ 807 h 427229"/>
              <a:gd name="connsiteX17" fmla="*/ 1383506 w 1787525"/>
              <a:gd name="connsiteY17" fmla="*/ 34147 h 427229"/>
              <a:gd name="connsiteX18" fmla="*/ 1427162 w 1787525"/>
              <a:gd name="connsiteY18" fmla="*/ 31764 h 427229"/>
              <a:gd name="connsiteX19" fmla="*/ 1479550 w 1787525"/>
              <a:gd name="connsiteY19" fmla="*/ 25414 h 427229"/>
              <a:gd name="connsiteX20" fmla="*/ 1523206 w 1787525"/>
              <a:gd name="connsiteY20" fmla="*/ 21445 h 427229"/>
              <a:gd name="connsiteX21" fmla="*/ 1571625 w 1787525"/>
              <a:gd name="connsiteY21" fmla="*/ 14 h 427229"/>
              <a:gd name="connsiteX22" fmla="*/ 1654175 w 1787525"/>
              <a:gd name="connsiteY22" fmla="*/ 19064 h 427229"/>
              <a:gd name="connsiteX23" fmla="*/ 1787525 w 1787525"/>
              <a:gd name="connsiteY23" fmla="*/ 66689 h 427229"/>
              <a:gd name="connsiteX0" fmla="*/ 0 w 1787525"/>
              <a:gd name="connsiteY0" fmla="*/ 352439 h 427229"/>
              <a:gd name="connsiteX1" fmla="*/ 104775 w 1787525"/>
              <a:gd name="connsiteY1" fmla="*/ 422289 h 427229"/>
              <a:gd name="connsiteX2" fmla="*/ 158750 w 1787525"/>
              <a:gd name="connsiteY2" fmla="*/ 419114 h 427229"/>
              <a:gd name="connsiteX3" fmla="*/ 200025 w 1787525"/>
              <a:gd name="connsiteY3" fmla="*/ 400064 h 427229"/>
              <a:gd name="connsiteX4" fmla="*/ 311150 w 1787525"/>
              <a:gd name="connsiteY4" fmla="*/ 295289 h 427229"/>
              <a:gd name="connsiteX5" fmla="*/ 317500 w 1787525"/>
              <a:gd name="connsiteY5" fmla="*/ 241314 h 427229"/>
              <a:gd name="connsiteX6" fmla="*/ 349250 w 1787525"/>
              <a:gd name="connsiteY6" fmla="*/ 193689 h 427229"/>
              <a:gd name="connsiteX7" fmla="*/ 422275 w 1787525"/>
              <a:gd name="connsiteY7" fmla="*/ 149239 h 427229"/>
              <a:gd name="connsiteX8" fmla="*/ 520700 w 1787525"/>
              <a:gd name="connsiteY8" fmla="*/ 130189 h 427229"/>
              <a:gd name="connsiteX9" fmla="*/ 612775 w 1787525"/>
              <a:gd name="connsiteY9" fmla="*/ 130189 h 427229"/>
              <a:gd name="connsiteX10" fmla="*/ 701675 w 1787525"/>
              <a:gd name="connsiteY10" fmla="*/ 127014 h 427229"/>
              <a:gd name="connsiteX11" fmla="*/ 847725 w 1787525"/>
              <a:gd name="connsiteY11" fmla="*/ 101614 h 427229"/>
              <a:gd name="connsiteX12" fmla="*/ 980282 w 1787525"/>
              <a:gd name="connsiteY12" fmla="*/ 65102 h 427229"/>
              <a:gd name="connsiteX13" fmla="*/ 1127918 w 1787525"/>
              <a:gd name="connsiteY13" fmla="*/ 38114 h 427229"/>
              <a:gd name="connsiteX14" fmla="*/ 1254919 w 1787525"/>
              <a:gd name="connsiteY14" fmla="*/ 14301 h 427229"/>
              <a:gd name="connsiteX15" fmla="*/ 1324770 w 1787525"/>
              <a:gd name="connsiteY15" fmla="*/ 807 h 427229"/>
              <a:gd name="connsiteX16" fmla="*/ 1383506 w 1787525"/>
              <a:gd name="connsiteY16" fmla="*/ 34147 h 427229"/>
              <a:gd name="connsiteX17" fmla="*/ 1427162 w 1787525"/>
              <a:gd name="connsiteY17" fmla="*/ 31764 h 427229"/>
              <a:gd name="connsiteX18" fmla="*/ 1479550 w 1787525"/>
              <a:gd name="connsiteY18" fmla="*/ 25414 h 427229"/>
              <a:gd name="connsiteX19" fmla="*/ 1523206 w 1787525"/>
              <a:gd name="connsiteY19" fmla="*/ 21445 h 427229"/>
              <a:gd name="connsiteX20" fmla="*/ 1571625 w 1787525"/>
              <a:gd name="connsiteY20" fmla="*/ 14 h 427229"/>
              <a:gd name="connsiteX21" fmla="*/ 1654175 w 1787525"/>
              <a:gd name="connsiteY21" fmla="*/ 19064 h 427229"/>
              <a:gd name="connsiteX22" fmla="*/ 1787525 w 1787525"/>
              <a:gd name="connsiteY22" fmla="*/ 66689 h 427229"/>
              <a:gd name="connsiteX0" fmla="*/ 0 w 1787525"/>
              <a:gd name="connsiteY0" fmla="*/ 352439 h 427229"/>
              <a:gd name="connsiteX1" fmla="*/ 104775 w 1787525"/>
              <a:gd name="connsiteY1" fmla="*/ 422289 h 427229"/>
              <a:gd name="connsiteX2" fmla="*/ 158750 w 1787525"/>
              <a:gd name="connsiteY2" fmla="*/ 419114 h 427229"/>
              <a:gd name="connsiteX3" fmla="*/ 200025 w 1787525"/>
              <a:gd name="connsiteY3" fmla="*/ 400064 h 427229"/>
              <a:gd name="connsiteX4" fmla="*/ 317500 w 1787525"/>
              <a:gd name="connsiteY4" fmla="*/ 241314 h 427229"/>
              <a:gd name="connsiteX5" fmla="*/ 349250 w 1787525"/>
              <a:gd name="connsiteY5" fmla="*/ 193689 h 427229"/>
              <a:gd name="connsiteX6" fmla="*/ 422275 w 1787525"/>
              <a:gd name="connsiteY6" fmla="*/ 149239 h 427229"/>
              <a:gd name="connsiteX7" fmla="*/ 520700 w 1787525"/>
              <a:gd name="connsiteY7" fmla="*/ 130189 h 427229"/>
              <a:gd name="connsiteX8" fmla="*/ 612775 w 1787525"/>
              <a:gd name="connsiteY8" fmla="*/ 130189 h 427229"/>
              <a:gd name="connsiteX9" fmla="*/ 701675 w 1787525"/>
              <a:gd name="connsiteY9" fmla="*/ 127014 h 427229"/>
              <a:gd name="connsiteX10" fmla="*/ 847725 w 1787525"/>
              <a:gd name="connsiteY10" fmla="*/ 101614 h 427229"/>
              <a:gd name="connsiteX11" fmla="*/ 980282 w 1787525"/>
              <a:gd name="connsiteY11" fmla="*/ 65102 h 427229"/>
              <a:gd name="connsiteX12" fmla="*/ 1127918 w 1787525"/>
              <a:gd name="connsiteY12" fmla="*/ 38114 h 427229"/>
              <a:gd name="connsiteX13" fmla="*/ 1254919 w 1787525"/>
              <a:gd name="connsiteY13" fmla="*/ 14301 h 427229"/>
              <a:gd name="connsiteX14" fmla="*/ 1324770 w 1787525"/>
              <a:gd name="connsiteY14" fmla="*/ 807 h 427229"/>
              <a:gd name="connsiteX15" fmla="*/ 1383506 w 1787525"/>
              <a:gd name="connsiteY15" fmla="*/ 34147 h 427229"/>
              <a:gd name="connsiteX16" fmla="*/ 1427162 w 1787525"/>
              <a:gd name="connsiteY16" fmla="*/ 31764 h 427229"/>
              <a:gd name="connsiteX17" fmla="*/ 1479550 w 1787525"/>
              <a:gd name="connsiteY17" fmla="*/ 25414 h 427229"/>
              <a:gd name="connsiteX18" fmla="*/ 1523206 w 1787525"/>
              <a:gd name="connsiteY18" fmla="*/ 21445 h 427229"/>
              <a:gd name="connsiteX19" fmla="*/ 1571625 w 1787525"/>
              <a:gd name="connsiteY19" fmla="*/ 14 h 427229"/>
              <a:gd name="connsiteX20" fmla="*/ 1654175 w 1787525"/>
              <a:gd name="connsiteY20" fmla="*/ 19064 h 427229"/>
              <a:gd name="connsiteX21" fmla="*/ 1787525 w 1787525"/>
              <a:gd name="connsiteY21" fmla="*/ 66689 h 427229"/>
              <a:gd name="connsiteX0" fmla="*/ 0 w 1787525"/>
              <a:gd name="connsiteY0" fmla="*/ 352439 h 427229"/>
              <a:gd name="connsiteX1" fmla="*/ 104775 w 1787525"/>
              <a:gd name="connsiteY1" fmla="*/ 422289 h 427229"/>
              <a:gd name="connsiteX2" fmla="*/ 158750 w 1787525"/>
              <a:gd name="connsiteY2" fmla="*/ 419114 h 427229"/>
              <a:gd name="connsiteX3" fmla="*/ 200025 w 1787525"/>
              <a:gd name="connsiteY3" fmla="*/ 400064 h 427229"/>
              <a:gd name="connsiteX4" fmla="*/ 349250 w 1787525"/>
              <a:gd name="connsiteY4" fmla="*/ 193689 h 427229"/>
              <a:gd name="connsiteX5" fmla="*/ 422275 w 1787525"/>
              <a:gd name="connsiteY5" fmla="*/ 149239 h 427229"/>
              <a:gd name="connsiteX6" fmla="*/ 520700 w 1787525"/>
              <a:gd name="connsiteY6" fmla="*/ 130189 h 427229"/>
              <a:gd name="connsiteX7" fmla="*/ 612775 w 1787525"/>
              <a:gd name="connsiteY7" fmla="*/ 130189 h 427229"/>
              <a:gd name="connsiteX8" fmla="*/ 701675 w 1787525"/>
              <a:gd name="connsiteY8" fmla="*/ 127014 h 427229"/>
              <a:gd name="connsiteX9" fmla="*/ 847725 w 1787525"/>
              <a:gd name="connsiteY9" fmla="*/ 101614 h 427229"/>
              <a:gd name="connsiteX10" fmla="*/ 980282 w 1787525"/>
              <a:gd name="connsiteY10" fmla="*/ 65102 h 427229"/>
              <a:gd name="connsiteX11" fmla="*/ 1127918 w 1787525"/>
              <a:gd name="connsiteY11" fmla="*/ 38114 h 427229"/>
              <a:gd name="connsiteX12" fmla="*/ 1254919 w 1787525"/>
              <a:gd name="connsiteY12" fmla="*/ 14301 h 427229"/>
              <a:gd name="connsiteX13" fmla="*/ 1324770 w 1787525"/>
              <a:gd name="connsiteY13" fmla="*/ 807 h 427229"/>
              <a:gd name="connsiteX14" fmla="*/ 1383506 w 1787525"/>
              <a:gd name="connsiteY14" fmla="*/ 34147 h 427229"/>
              <a:gd name="connsiteX15" fmla="*/ 1427162 w 1787525"/>
              <a:gd name="connsiteY15" fmla="*/ 31764 h 427229"/>
              <a:gd name="connsiteX16" fmla="*/ 1479550 w 1787525"/>
              <a:gd name="connsiteY16" fmla="*/ 25414 h 427229"/>
              <a:gd name="connsiteX17" fmla="*/ 1523206 w 1787525"/>
              <a:gd name="connsiteY17" fmla="*/ 21445 h 427229"/>
              <a:gd name="connsiteX18" fmla="*/ 1571625 w 1787525"/>
              <a:gd name="connsiteY18" fmla="*/ 14 h 427229"/>
              <a:gd name="connsiteX19" fmla="*/ 1654175 w 1787525"/>
              <a:gd name="connsiteY19" fmla="*/ 19064 h 427229"/>
              <a:gd name="connsiteX20" fmla="*/ 1787525 w 1787525"/>
              <a:gd name="connsiteY20" fmla="*/ 66689 h 427229"/>
              <a:gd name="connsiteX0" fmla="*/ 0 w 1787525"/>
              <a:gd name="connsiteY0" fmla="*/ 352439 h 439897"/>
              <a:gd name="connsiteX1" fmla="*/ 104775 w 1787525"/>
              <a:gd name="connsiteY1" fmla="*/ 422289 h 439897"/>
              <a:gd name="connsiteX2" fmla="*/ 158750 w 1787525"/>
              <a:gd name="connsiteY2" fmla="*/ 419114 h 439897"/>
              <a:gd name="connsiteX3" fmla="*/ 349250 w 1787525"/>
              <a:gd name="connsiteY3" fmla="*/ 193689 h 439897"/>
              <a:gd name="connsiteX4" fmla="*/ 422275 w 1787525"/>
              <a:gd name="connsiteY4" fmla="*/ 149239 h 439897"/>
              <a:gd name="connsiteX5" fmla="*/ 520700 w 1787525"/>
              <a:gd name="connsiteY5" fmla="*/ 130189 h 439897"/>
              <a:gd name="connsiteX6" fmla="*/ 612775 w 1787525"/>
              <a:gd name="connsiteY6" fmla="*/ 130189 h 439897"/>
              <a:gd name="connsiteX7" fmla="*/ 701675 w 1787525"/>
              <a:gd name="connsiteY7" fmla="*/ 127014 h 439897"/>
              <a:gd name="connsiteX8" fmla="*/ 847725 w 1787525"/>
              <a:gd name="connsiteY8" fmla="*/ 101614 h 439897"/>
              <a:gd name="connsiteX9" fmla="*/ 980282 w 1787525"/>
              <a:gd name="connsiteY9" fmla="*/ 65102 h 439897"/>
              <a:gd name="connsiteX10" fmla="*/ 1127918 w 1787525"/>
              <a:gd name="connsiteY10" fmla="*/ 38114 h 439897"/>
              <a:gd name="connsiteX11" fmla="*/ 1254919 w 1787525"/>
              <a:gd name="connsiteY11" fmla="*/ 14301 h 439897"/>
              <a:gd name="connsiteX12" fmla="*/ 1324770 w 1787525"/>
              <a:gd name="connsiteY12" fmla="*/ 807 h 439897"/>
              <a:gd name="connsiteX13" fmla="*/ 1383506 w 1787525"/>
              <a:gd name="connsiteY13" fmla="*/ 34147 h 439897"/>
              <a:gd name="connsiteX14" fmla="*/ 1427162 w 1787525"/>
              <a:gd name="connsiteY14" fmla="*/ 31764 h 439897"/>
              <a:gd name="connsiteX15" fmla="*/ 1479550 w 1787525"/>
              <a:gd name="connsiteY15" fmla="*/ 25414 h 439897"/>
              <a:gd name="connsiteX16" fmla="*/ 1523206 w 1787525"/>
              <a:gd name="connsiteY16" fmla="*/ 21445 h 439897"/>
              <a:gd name="connsiteX17" fmla="*/ 1571625 w 1787525"/>
              <a:gd name="connsiteY17" fmla="*/ 14 h 439897"/>
              <a:gd name="connsiteX18" fmla="*/ 1654175 w 1787525"/>
              <a:gd name="connsiteY18" fmla="*/ 19064 h 439897"/>
              <a:gd name="connsiteX19" fmla="*/ 1787525 w 1787525"/>
              <a:gd name="connsiteY19" fmla="*/ 66689 h 439897"/>
              <a:gd name="connsiteX0" fmla="*/ 0 w 1787525"/>
              <a:gd name="connsiteY0" fmla="*/ 352439 h 428352"/>
              <a:gd name="connsiteX1" fmla="*/ 104775 w 1787525"/>
              <a:gd name="connsiteY1" fmla="*/ 422289 h 428352"/>
              <a:gd name="connsiteX2" fmla="*/ 349250 w 1787525"/>
              <a:gd name="connsiteY2" fmla="*/ 193689 h 428352"/>
              <a:gd name="connsiteX3" fmla="*/ 422275 w 1787525"/>
              <a:gd name="connsiteY3" fmla="*/ 149239 h 428352"/>
              <a:gd name="connsiteX4" fmla="*/ 520700 w 1787525"/>
              <a:gd name="connsiteY4" fmla="*/ 130189 h 428352"/>
              <a:gd name="connsiteX5" fmla="*/ 612775 w 1787525"/>
              <a:gd name="connsiteY5" fmla="*/ 130189 h 428352"/>
              <a:gd name="connsiteX6" fmla="*/ 701675 w 1787525"/>
              <a:gd name="connsiteY6" fmla="*/ 127014 h 428352"/>
              <a:gd name="connsiteX7" fmla="*/ 847725 w 1787525"/>
              <a:gd name="connsiteY7" fmla="*/ 101614 h 428352"/>
              <a:gd name="connsiteX8" fmla="*/ 980282 w 1787525"/>
              <a:gd name="connsiteY8" fmla="*/ 65102 h 428352"/>
              <a:gd name="connsiteX9" fmla="*/ 1127918 w 1787525"/>
              <a:gd name="connsiteY9" fmla="*/ 38114 h 428352"/>
              <a:gd name="connsiteX10" fmla="*/ 1254919 w 1787525"/>
              <a:gd name="connsiteY10" fmla="*/ 14301 h 428352"/>
              <a:gd name="connsiteX11" fmla="*/ 1324770 w 1787525"/>
              <a:gd name="connsiteY11" fmla="*/ 807 h 428352"/>
              <a:gd name="connsiteX12" fmla="*/ 1383506 w 1787525"/>
              <a:gd name="connsiteY12" fmla="*/ 34147 h 428352"/>
              <a:gd name="connsiteX13" fmla="*/ 1427162 w 1787525"/>
              <a:gd name="connsiteY13" fmla="*/ 31764 h 428352"/>
              <a:gd name="connsiteX14" fmla="*/ 1479550 w 1787525"/>
              <a:gd name="connsiteY14" fmla="*/ 25414 h 428352"/>
              <a:gd name="connsiteX15" fmla="*/ 1523206 w 1787525"/>
              <a:gd name="connsiteY15" fmla="*/ 21445 h 428352"/>
              <a:gd name="connsiteX16" fmla="*/ 1571625 w 1787525"/>
              <a:gd name="connsiteY16" fmla="*/ 14 h 428352"/>
              <a:gd name="connsiteX17" fmla="*/ 1654175 w 1787525"/>
              <a:gd name="connsiteY17" fmla="*/ 19064 h 428352"/>
              <a:gd name="connsiteX18" fmla="*/ 1787525 w 1787525"/>
              <a:gd name="connsiteY18" fmla="*/ 66689 h 428352"/>
              <a:gd name="connsiteX0" fmla="*/ 0 w 1787525"/>
              <a:gd name="connsiteY0" fmla="*/ 352439 h 587398"/>
              <a:gd name="connsiteX1" fmla="*/ 120273 w 1787525"/>
              <a:gd name="connsiteY1" fmla="*/ 585283 h 587398"/>
              <a:gd name="connsiteX2" fmla="*/ 349250 w 1787525"/>
              <a:gd name="connsiteY2" fmla="*/ 193689 h 587398"/>
              <a:gd name="connsiteX3" fmla="*/ 422275 w 1787525"/>
              <a:gd name="connsiteY3" fmla="*/ 149239 h 587398"/>
              <a:gd name="connsiteX4" fmla="*/ 520700 w 1787525"/>
              <a:gd name="connsiteY4" fmla="*/ 130189 h 587398"/>
              <a:gd name="connsiteX5" fmla="*/ 612775 w 1787525"/>
              <a:gd name="connsiteY5" fmla="*/ 130189 h 587398"/>
              <a:gd name="connsiteX6" fmla="*/ 701675 w 1787525"/>
              <a:gd name="connsiteY6" fmla="*/ 127014 h 587398"/>
              <a:gd name="connsiteX7" fmla="*/ 847725 w 1787525"/>
              <a:gd name="connsiteY7" fmla="*/ 101614 h 587398"/>
              <a:gd name="connsiteX8" fmla="*/ 980282 w 1787525"/>
              <a:gd name="connsiteY8" fmla="*/ 65102 h 587398"/>
              <a:gd name="connsiteX9" fmla="*/ 1127918 w 1787525"/>
              <a:gd name="connsiteY9" fmla="*/ 38114 h 587398"/>
              <a:gd name="connsiteX10" fmla="*/ 1254919 w 1787525"/>
              <a:gd name="connsiteY10" fmla="*/ 14301 h 587398"/>
              <a:gd name="connsiteX11" fmla="*/ 1324770 w 1787525"/>
              <a:gd name="connsiteY11" fmla="*/ 807 h 587398"/>
              <a:gd name="connsiteX12" fmla="*/ 1383506 w 1787525"/>
              <a:gd name="connsiteY12" fmla="*/ 34147 h 587398"/>
              <a:gd name="connsiteX13" fmla="*/ 1427162 w 1787525"/>
              <a:gd name="connsiteY13" fmla="*/ 31764 h 587398"/>
              <a:gd name="connsiteX14" fmla="*/ 1479550 w 1787525"/>
              <a:gd name="connsiteY14" fmla="*/ 25414 h 587398"/>
              <a:gd name="connsiteX15" fmla="*/ 1523206 w 1787525"/>
              <a:gd name="connsiteY15" fmla="*/ 21445 h 587398"/>
              <a:gd name="connsiteX16" fmla="*/ 1571625 w 1787525"/>
              <a:gd name="connsiteY16" fmla="*/ 14 h 587398"/>
              <a:gd name="connsiteX17" fmla="*/ 1654175 w 1787525"/>
              <a:gd name="connsiteY17" fmla="*/ 19064 h 587398"/>
              <a:gd name="connsiteX18" fmla="*/ 1787525 w 1787525"/>
              <a:gd name="connsiteY18" fmla="*/ 66689 h 587398"/>
              <a:gd name="connsiteX0" fmla="*/ 0 w 1772027"/>
              <a:gd name="connsiteY0" fmla="*/ 515402 h 601490"/>
              <a:gd name="connsiteX1" fmla="*/ 104775 w 1772027"/>
              <a:gd name="connsiteY1" fmla="*/ 585283 h 601490"/>
              <a:gd name="connsiteX2" fmla="*/ 333752 w 1772027"/>
              <a:gd name="connsiteY2" fmla="*/ 193689 h 601490"/>
              <a:gd name="connsiteX3" fmla="*/ 406777 w 1772027"/>
              <a:gd name="connsiteY3" fmla="*/ 149239 h 601490"/>
              <a:gd name="connsiteX4" fmla="*/ 505202 w 1772027"/>
              <a:gd name="connsiteY4" fmla="*/ 130189 h 601490"/>
              <a:gd name="connsiteX5" fmla="*/ 597277 w 1772027"/>
              <a:gd name="connsiteY5" fmla="*/ 130189 h 601490"/>
              <a:gd name="connsiteX6" fmla="*/ 686177 w 1772027"/>
              <a:gd name="connsiteY6" fmla="*/ 127014 h 601490"/>
              <a:gd name="connsiteX7" fmla="*/ 832227 w 1772027"/>
              <a:gd name="connsiteY7" fmla="*/ 101614 h 601490"/>
              <a:gd name="connsiteX8" fmla="*/ 964784 w 1772027"/>
              <a:gd name="connsiteY8" fmla="*/ 65102 h 601490"/>
              <a:gd name="connsiteX9" fmla="*/ 1112420 w 1772027"/>
              <a:gd name="connsiteY9" fmla="*/ 38114 h 601490"/>
              <a:gd name="connsiteX10" fmla="*/ 1239421 w 1772027"/>
              <a:gd name="connsiteY10" fmla="*/ 14301 h 601490"/>
              <a:gd name="connsiteX11" fmla="*/ 1309272 w 1772027"/>
              <a:gd name="connsiteY11" fmla="*/ 807 h 601490"/>
              <a:gd name="connsiteX12" fmla="*/ 1368008 w 1772027"/>
              <a:gd name="connsiteY12" fmla="*/ 34147 h 601490"/>
              <a:gd name="connsiteX13" fmla="*/ 1411664 w 1772027"/>
              <a:gd name="connsiteY13" fmla="*/ 31764 h 601490"/>
              <a:gd name="connsiteX14" fmla="*/ 1464052 w 1772027"/>
              <a:gd name="connsiteY14" fmla="*/ 25414 h 601490"/>
              <a:gd name="connsiteX15" fmla="*/ 1507708 w 1772027"/>
              <a:gd name="connsiteY15" fmla="*/ 21445 h 601490"/>
              <a:gd name="connsiteX16" fmla="*/ 1556127 w 1772027"/>
              <a:gd name="connsiteY16" fmla="*/ 14 h 601490"/>
              <a:gd name="connsiteX17" fmla="*/ 1638677 w 1772027"/>
              <a:gd name="connsiteY17" fmla="*/ 19064 h 601490"/>
              <a:gd name="connsiteX18" fmla="*/ 1772027 w 1772027"/>
              <a:gd name="connsiteY18" fmla="*/ 66689 h 601490"/>
              <a:gd name="connsiteX0" fmla="*/ 0 w 1772027"/>
              <a:gd name="connsiteY0" fmla="*/ 515402 h 613124"/>
              <a:gd name="connsiteX1" fmla="*/ 104775 w 1772027"/>
              <a:gd name="connsiteY1" fmla="*/ 585283 h 613124"/>
              <a:gd name="connsiteX2" fmla="*/ 333752 w 1772027"/>
              <a:gd name="connsiteY2" fmla="*/ 193689 h 613124"/>
              <a:gd name="connsiteX3" fmla="*/ 406777 w 1772027"/>
              <a:gd name="connsiteY3" fmla="*/ 149239 h 613124"/>
              <a:gd name="connsiteX4" fmla="*/ 505202 w 1772027"/>
              <a:gd name="connsiteY4" fmla="*/ 130189 h 613124"/>
              <a:gd name="connsiteX5" fmla="*/ 597277 w 1772027"/>
              <a:gd name="connsiteY5" fmla="*/ 130189 h 613124"/>
              <a:gd name="connsiteX6" fmla="*/ 686177 w 1772027"/>
              <a:gd name="connsiteY6" fmla="*/ 127014 h 613124"/>
              <a:gd name="connsiteX7" fmla="*/ 832227 w 1772027"/>
              <a:gd name="connsiteY7" fmla="*/ 101614 h 613124"/>
              <a:gd name="connsiteX8" fmla="*/ 964784 w 1772027"/>
              <a:gd name="connsiteY8" fmla="*/ 65102 h 613124"/>
              <a:gd name="connsiteX9" fmla="*/ 1112420 w 1772027"/>
              <a:gd name="connsiteY9" fmla="*/ 38114 h 613124"/>
              <a:gd name="connsiteX10" fmla="*/ 1239421 w 1772027"/>
              <a:gd name="connsiteY10" fmla="*/ 14301 h 613124"/>
              <a:gd name="connsiteX11" fmla="*/ 1309272 w 1772027"/>
              <a:gd name="connsiteY11" fmla="*/ 807 h 613124"/>
              <a:gd name="connsiteX12" fmla="*/ 1368008 w 1772027"/>
              <a:gd name="connsiteY12" fmla="*/ 34147 h 613124"/>
              <a:gd name="connsiteX13" fmla="*/ 1411664 w 1772027"/>
              <a:gd name="connsiteY13" fmla="*/ 31764 h 613124"/>
              <a:gd name="connsiteX14" fmla="*/ 1464052 w 1772027"/>
              <a:gd name="connsiteY14" fmla="*/ 25414 h 613124"/>
              <a:gd name="connsiteX15" fmla="*/ 1507708 w 1772027"/>
              <a:gd name="connsiteY15" fmla="*/ 21445 h 613124"/>
              <a:gd name="connsiteX16" fmla="*/ 1556127 w 1772027"/>
              <a:gd name="connsiteY16" fmla="*/ 14 h 613124"/>
              <a:gd name="connsiteX17" fmla="*/ 1638677 w 1772027"/>
              <a:gd name="connsiteY17" fmla="*/ 19064 h 613124"/>
              <a:gd name="connsiteX18" fmla="*/ 1772027 w 1772027"/>
              <a:gd name="connsiteY18" fmla="*/ 66689 h 613124"/>
              <a:gd name="connsiteX0" fmla="*/ 0 w 1772027"/>
              <a:gd name="connsiteY0" fmla="*/ 515402 h 619039"/>
              <a:gd name="connsiteX1" fmla="*/ 135772 w 1772027"/>
              <a:gd name="connsiteY1" fmla="*/ 593297 h 619039"/>
              <a:gd name="connsiteX2" fmla="*/ 333752 w 1772027"/>
              <a:gd name="connsiteY2" fmla="*/ 193689 h 619039"/>
              <a:gd name="connsiteX3" fmla="*/ 406777 w 1772027"/>
              <a:gd name="connsiteY3" fmla="*/ 149239 h 619039"/>
              <a:gd name="connsiteX4" fmla="*/ 505202 w 1772027"/>
              <a:gd name="connsiteY4" fmla="*/ 130189 h 619039"/>
              <a:gd name="connsiteX5" fmla="*/ 597277 w 1772027"/>
              <a:gd name="connsiteY5" fmla="*/ 130189 h 619039"/>
              <a:gd name="connsiteX6" fmla="*/ 686177 w 1772027"/>
              <a:gd name="connsiteY6" fmla="*/ 127014 h 619039"/>
              <a:gd name="connsiteX7" fmla="*/ 832227 w 1772027"/>
              <a:gd name="connsiteY7" fmla="*/ 101614 h 619039"/>
              <a:gd name="connsiteX8" fmla="*/ 964784 w 1772027"/>
              <a:gd name="connsiteY8" fmla="*/ 65102 h 619039"/>
              <a:gd name="connsiteX9" fmla="*/ 1112420 w 1772027"/>
              <a:gd name="connsiteY9" fmla="*/ 38114 h 619039"/>
              <a:gd name="connsiteX10" fmla="*/ 1239421 w 1772027"/>
              <a:gd name="connsiteY10" fmla="*/ 14301 h 619039"/>
              <a:gd name="connsiteX11" fmla="*/ 1309272 w 1772027"/>
              <a:gd name="connsiteY11" fmla="*/ 807 h 619039"/>
              <a:gd name="connsiteX12" fmla="*/ 1368008 w 1772027"/>
              <a:gd name="connsiteY12" fmla="*/ 34147 h 619039"/>
              <a:gd name="connsiteX13" fmla="*/ 1411664 w 1772027"/>
              <a:gd name="connsiteY13" fmla="*/ 31764 h 619039"/>
              <a:gd name="connsiteX14" fmla="*/ 1464052 w 1772027"/>
              <a:gd name="connsiteY14" fmla="*/ 25414 h 619039"/>
              <a:gd name="connsiteX15" fmla="*/ 1507708 w 1772027"/>
              <a:gd name="connsiteY15" fmla="*/ 21445 h 619039"/>
              <a:gd name="connsiteX16" fmla="*/ 1556127 w 1772027"/>
              <a:gd name="connsiteY16" fmla="*/ 14 h 619039"/>
              <a:gd name="connsiteX17" fmla="*/ 1638677 w 1772027"/>
              <a:gd name="connsiteY17" fmla="*/ 19064 h 619039"/>
              <a:gd name="connsiteX18" fmla="*/ 1772027 w 1772027"/>
              <a:gd name="connsiteY18" fmla="*/ 66689 h 619039"/>
              <a:gd name="connsiteX0" fmla="*/ 0 w 1772027"/>
              <a:gd name="connsiteY0" fmla="*/ 515402 h 660268"/>
              <a:gd name="connsiteX1" fmla="*/ 135772 w 1772027"/>
              <a:gd name="connsiteY1" fmla="*/ 593297 h 660268"/>
              <a:gd name="connsiteX2" fmla="*/ 333752 w 1772027"/>
              <a:gd name="connsiteY2" fmla="*/ 193689 h 660268"/>
              <a:gd name="connsiteX3" fmla="*/ 406777 w 1772027"/>
              <a:gd name="connsiteY3" fmla="*/ 149239 h 660268"/>
              <a:gd name="connsiteX4" fmla="*/ 505202 w 1772027"/>
              <a:gd name="connsiteY4" fmla="*/ 130189 h 660268"/>
              <a:gd name="connsiteX5" fmla="*/ 597277 w 1772027"/>
              <a:gd name="connsiteY5" fmla="*/ 130189 h 660268"/>
              <a:gd name="connsiteX6" fmla="*/ 686177 w 1772027"/>
              <a:gd name="connsiteY6" fmla="*/ 127014 h 660268"/>
              <a:gd name="connsiteX7" fmla="*/ 832227 w 1772027"/>
              <a:gd name="connsiteY7" fmla="*/ 101614 h 660268"/>
              <a:gd name="connsiteX8" fmla="*/ 964784 w 1772027"/>
              <a:gd name="connsiteY8" fmla="*/ 65102 h 660268"/>
              <a:gd name="connsiteX9" fmla="*/ 1112420 w 1772027"/>
              <a:gd name="connsiteY9" fmla="*/ 38114 h 660268"/>
              <a:gd name="connsiteX10" fmla="*/ 1239421 w 1772027"/>
              <a:gd name="connsiteY10" fmla="*/ 14301 h 660268"/>
              <a:gd name="connsiteX11" fmla="*/ 1309272 w 1772027"/>
              <a:gd name="connsiteY11" fmla="*/ 807 h 660268"/>
              <a:gd name="connsiteX12" fmla="*/ 1368008 w 1772027"/>
              <a:gd name="connsiteY12" fmla="*/ 34147 h 660268"/>
              <a:gd name="connsiteX13" fmla="*/ 1411664 w 1772027"/>
              <a:gd name="connsiteY13" fmla="*/ 31764 h 660268"/>
              <a:gd name="connsiteX14" fmla="*/ 1464052 w 1772027"/>
              <a:gd name="connsiteY14" fmla="*/ 25414 h 660268"/>
              <a:gd name="connsiteX15" fmla="*/ 1507708 w 1772027"/>
              <a:gd name="connsiteY15" fmla="*/ 21445 h 660268"/>
              <a:gd name="connsiteX16" fmla="*/ 1556127 w 1772027"/>
              <a:gd name="connsiteY16" fmla="*/ 14 h 660268"/>
              <a:gd name="connsiteX17" fmla="*/ 1638677 w 1772027"/>
              <a:gd name="connsiteY17" fmla="*/ 19064 h 660268"/>
              <a:gd name="connsiteX18" fmla="*/ 1772027 w 1772027"/>
              <a:gd name="connsiteY18" fmla="*/ 66689 h 660268"/>
              <a:gd name="connsiteX0" fmla="*/ 0 w 1772027"/>
              <a:gd name="connsiteY0" fmla="*/ 515402 h 629411"/>
              <a:gd name="connsiteX1" fmla="*/ 135772 w 1772027"/>
              <a:gd name="connsiteY1" fmla="*/ 593297 h 629411"/>
              <a:gd name="connsiteX2" fmla="*/ 333752 w 1772027"/>
              <a:gd name="connsiteY2" fmla="*/ 193689 h 629411"/>
              <a:gd name="connsiteX3" fmla="*/ 406777 w 1772027"/>
              <a:gd name="connsiteY3" fmla="*/ 149239 h 629411"/>
              <a:gd name="connsiteX4" fmla="*/ 505202 w 1772027"/>
              <a:gd name="connsiteY4" fmla="*/ 130189 h 629411"/>
              <a:gd name="connsiteX5" fmla="*/ 597277 w 1772027"/>
              <a:gd name="connsiteY5" fmla="*/ 130189 h 629411"/>
              <a:gd name="connsiteX6" fmla="*/ 686177 w 1772027"/>
              <a:gd name="connsiteY6" fmla="*/ 127014 h 629411"/>
              <a:gd name="connsiteX7" fmla="*/ 832227 w 1772027"/>
              <a:gd name="connsiteY7" fmla="*/ 101614 h 629411"/>
              <a:gd name="connsiteX8" fmla="*/ 964784 w 1772027"/>
              <a:gd name="connsiteY8" fmla="*/ 65102 h 629411"/>
              <a:gd name="connsiteX9" fmla="*/ 1112420 w 1772027"/>
              <a:gd name="connsiteY9" fmla="*/ 38114 h 629411"/>
              <a:gd name="connsiteX10" fmla="*/ 1239421 w 1772027"/>
              <a:gd name="connsiteY10" fmla="*/ 14301 h 629411"/>
              <a:gd name="connsiteX11" fmla="*/ 1309272 w 1772027"/>
              <a:gd name="connsiteY11" fmla="*/ 807 h 629411"/>
              <a:gd name="connsiteX12" fmla="*/ 1368008 w 1772027"/>
              <a:gd name="connsiteY12" fmla="*/ 34147 h 629411"/>
              <a:gd name="connsiteX13" fmla="*/ 1411664 w 1772027"/>
              <a:gd name="connsiteY13" fmla="*/ 31764 h 629411"/>
              <a:gd name="connsiteX14" fmla="*/ 1464052 w 1772027"/>
              <a:gd name="connsiteY14" fmla="*/ 25414 h 629411"/>
              <a:gd name="connsiteX15" fmla="*/ 1507708 w 1772027"/>
              <a:gd name="connsiteY15" fmla="*/ 21445 h 629411"/>
              <a:gd name="connsiteX16" fmla="*/ 1556127 w 1772027"/>
              <a:gd name="connsiteY16" fmla="*/ 14 h 629411"/>
              <a:gd name="connsiteX17" fmla="*/ 1638677 w 1772027"/>
              <a:gd name="connsiteY17" fmla="*/ 19064 h 629411"/>
              <a:gd name="connsiteX18" fmla="*/ 1772027 w 1772027"/>
              <a:gd name="connsiteY18" fmla="*/ 66689 h 629411"/>
              <a:gd name="connsiteX0" fmla="*/ 0 w 1779776"/>
              <a:gd name="connsiteY0" fmla="*/ 585405 h 651292"/>
              <a:gd name="connsiteX1" fmla="*/ 143521 w 1779776"/>
              <a:gd name="connsiteY1" fmla="*/ 593297 h 651292"/>
              <a:gd name="connsiteX2" fmla="*/ 341501 w 1779776"/>
              <a:gd name="connsiteY2" fmla="*/ 193689 h 651292"/>
              <a:gd name="connsiteX3" fmla="*/ 414526 w 1779776"/>
              <a:gd name="connsiteY3" fmla="*/ 149239 h 651292"/>
              <a:gd name="connsiteX4" fmla="*/ 512951 w 1779776"/>
              <a:gd name="connsiteY4" fmla="*/ 130189 h 651292"/>
              <a:gd name="connsiteX5" fmla="*/ 605026 w 1779776"/>
              <a:gd name="connsiteY5" fmla="*/ 130189 h 651292"/>
              <a:gd name="connsiteX6" fmla="*/ 693926 w 1779776"/>
              <a:gd name="connsiteY6" fmla="*/ 127014 h 651292"/>
              <a:gd name="connsiteX7" fmla="*/ 839976 w 1779776"/>
              <a:gd name="connsiteY7" fmla="*/ 101614 h 651292"/>
              <a:gd name="connsiteX8" fmla="*/ 972533 w 1779776"/>
              <a:gd name="connsiteY8" fmla="*/ 65102 h 651292"/>
              <a:gd name="connsiteX9" fmla="*/ 1120169 w 1779776"/>
              <a:gd name="connsiteY9" fmla="*/ 38114 h 651292"/>
              <a:gd name="connsiteX10" fmla="*/ 1247170 w 1779776"/>
              <a:gd name="connsiteY10" fmla="*/ 14301 h 651292"/>
              <a:gd name="connsiteX11" fmla="*/ 1317021 w 1779776"/>
              <a:gd name="connsiteY11" fmla="*/ 807 h 651292"/>
              <a:gd name="connsiteX12" fmla="*/ 1375757 w 1779776"/>
              <a:gd name="connsiteY12" fmla="*/ 34147 h 651292"/>
              <a:gd name="connsiteX13" fmla="*/ 1419413 w 1779776"/>
              <a:gd name="connsiteY13" fmla="*/ 31764 h 651292"/>
              <a:gd name="connsiteX14" fmla="*/ 1471801 w 1779776"/>
              <a:gd name="connsiteY14" fmla="*/ 25414 h 651292"/>
              <a:gd name="connsiteX15" fmla="*/ 1515457 w 1779776"/>
              <a:gd name="connsiteY15" fmla="*/ 21445 h 651292"/>
              <a:gd name="connsiteX16" fmla="*/ 1563876 w 1779776"/>
              <a:gd name="connsiteY16" fmla="*/ 14 h 651292"/>
              <a:gd name="connsiteX17" fmla="*/ 1646426 w 1779776"/>
              <a:gd name="connsiteY17" fmla="*/ 19064 h 651292"/>
              <a:gd name="connsiteX18" fmla="*/ 1779776 w 1779776"/>
              <a:gd name="connsiteY18" fmla="*/ 66689 h 651292"/>
              <a:gd name="connsiteX0" fmla="*/ 0 w 1779776"/>
              <a:gd name="connsiteY0" fmla="*/ 585405 h 651292"/>
              <a:gd name="connsiteX1" fmla="*/ 143521 w 1779776"/>
              <a:gd name="connsiteY1" fmla="*/ 593297 h 651292"/>
              <a:gd name="connsiteX2" fmla="*/ 218167 w 1779776"/>
              <a:gd name="connsiteY2" fmla="*/ 454868 h 651292"/>
              <a:gd name="connsiteX3" fmla="*/ 341501 w 1779776"/>
              <a:gd name="connsiteY3" fmla="*/ 193689 h 651292"/>
              <a:gd name="connsiteX4" fmla="*/ 414526 w 1779776"/>
              <a:gd name="connsiteY4" fmla="*/ 149239 h 651292"/>
              <a:gd name="connsiteX5" fmla="*/ 512951 w 1779776"/>
              <a:gd name="connsiteY5" fmla="*/ 130189 h 651292"/>
              <a:gd name="connsiteX6" fmla="*/ 605026 w 1779776"/>
              <a:gd name="connsiteY6" fmla="*/ 130189 h 651292"/>
              <a:gd name="connsiteX7" fmla="*/ 693926 w 1779776"/>
              <a:gd name="connsiteY7" fmla="*/ 127014 h 651292"/>
              <a:gd name="connsiteX8" fmla="*/ 839976 w 1779776"/>
              <a:gd name="connsiteY8" fmla="*/ 101614 h 651292"/>
              <a:gd name="connsiteX9" fmla="*/ 972533 w 1779776"/>
              <a:gd name="connsiteY9" fmla="*/ 65102 h 651292"/>
              <a:gd name="connsiteX10" fmla="*/ 1120169 w 1779776"/>
              <a:gd name="connsiteY10" fmla="*/ 38114 h 651292"/>
              <a:gd name="connsiteX11" fmla="*/ 1247170 w 1779776"/>
              <a:gd name="connsiteY11" fmla="*/ 14301 h 651292"/>
              <a:gd name="connsiteX12" fmla="*/ 1317021 w 1779776"/>
              <a:gd name="connsiteY12" fmla="*/ 807 h 651292"/>
              <a:gd name="connsiteX13" fmla="*/ 1375757 w 1779776"/>
              <a:gd name="connsiteY13" fmla="*/ 34147 h 651292"/>
              <a:gd name="connsiteX14" fmla="*/ 1419413 w 1779776"/>
              <a:gd name="connsiteY14" fmla="*/ 31764 h 651292"/>
              <a:gd name="connsiteX15" fmla="*/ 1471801 w 1779776"/>
              <a:gd name="connsiteY15" fmla="*/ 25414 h 651292"/>
              <a:gd name="connsiteX16" fmla="*/ 1515457 w 1779776"/>
              <a:gd name="connsiteY16" fmla="*/ 21445 h 651292"/>
              <a:gd name="connsiteX17" fmla="*/ 1563876 w 1779776"/>
              <a:gd name="connsiteY17" fmla="*/ 14 h 651292"/>
              <a:gd name="connsiteX18" fmla="*/ 1646426 w 1779776"/>
              <a:gd name="connsiteY18" fmla="*/ 19064 h 651292"/>
              <a:gd name="connsiteX19" fmla="*/ 1779776 w 1779776"/>
              <a:gd name="connsiteY19" fmla="*/ 66689 h 651292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05026 w 1779776"/>
              <a:gd name="connsiteY6" fmla="*/ 130189 h 638119"/>
              <a:gd name="connsiteX7" fmla="*/ 693926 w 1779776"/>
              <a:gd name="connsiteY7" fmla="*/ 127014 h 638119"/>
              <a:gd name="connsiteX8" fmla="*/ 839976 w 1779776"/>
              <a:gd name="connsiteY8" fmla="*/ 101614 h 638119"/>
              <a:gd name="connsiteX9" fmla="*/ 972533 w 1779776"/>
              <a:gd name="connsiteY9" fmla="*/ 65102 h 638119"/>
              <a:gd name="connsiteX10" fmla="*/ 1120169 w 1779776"/>
              <a:gd name="connsiteY10" fmla="*/ 38114 h 638119"/>
              <a:gd name="connsiteX11" fmla="*/ 1247170 w 1779776"/>
              <a:gd name="connsiteY11" fmla="*/ 14301 h 638119"/>
              <a:gd name="connsiteX12" fmla="*/ 1317021 w 1779776"/>
              <a:gd name="connsiteY12" fmla="*/ 807 h 638119"/>
              <a:gd name="connsiteX13" fmla="*/ 1375757 w 1779776"/>
              <a:gd name="connsiteY13" fmla="*/ 34147 h 638119"/>
              <a:gd name="connsiteX14" fmla="*/ 1419413 w 1779776"/>
              <a:gd name="connsiteY14" fmla="*/ 31764 h 638119"/>
              <a:gd name="connsiteX15" fmla="*/ 1471801 w 1779776"/>
              <a:gd name="connsiteY15" fmla="*/ 25414 h 638119"/>
              <a:gd name="connsiteX16" fmla="*/ 1515457 w 1779776"/>
              <a:gd name="connsiteY16" fmla="*/ 21445 h 638119"/>
              <a:gd name="connsiteX17" fmla="*/ 1563876 w 1779776"/>
              <a:gd name="connsiteY17" fmla="*/ 14 h 638119"/>
              <a:gd name="connsiteX18" fmla="*/ 1646426 w 1779776"/>
              <a:gd name="connsiteY18" fmla="*/ 19064 h 638119"/>
              <a:gd name="connsiteX19" fmla="*/ 1779776 w 1779776"/>
              <a:gd name="connsiteY19" fmla="*/ 66689 h 638119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93926 w 1779776"/>
              <a:gd name="connsiteY6" fmla="*/ 127014 h 638119"/>
              <a:gd name="connsiteX7" fmla="*/ 839976 w 1779776"/>
              <a:gd name="connsiteY7" fmla="*/ 101614 h 638119"/>
              <a:gd name="connsiteX8" fmla="*/ 972533 w 1779776"/>
              <a:gd name="connsiteY8" fmla="*/ 65102 h 638119"/>
              <a:gd name="connsiteX9" fmla="*/ 1120169 w 1779776"/>
              <a:gd name="connsiteY9" fmla="*/ 38114 h 638119"/>
              <a:gd name="connsiteX10" fmla="*/ 1247170 w 1779776"/>
              <a:gd name="connsiteY10" fmla="*/ 14301 h 638119"/>
              <a:gd name="connsiteX11" fmla="*/ 1317021 w 1779776"/>
              <a:gd name="connsiteY11" fmla="*/ 807 h 638119"/>
              <a:gd name="connsiteX12" fmla="*/ 1375757 w 1779776"/>
              <a:gd name="connsiteY12" fmla="*/ 34147 h 638119"/>
              <a:gd name="connsiteX13" fmla="*/ 1419413 w 1779776"/>
              <a:gd name="connsiteY13" fmla="*/ 31764 h 638119"/>
              <a:gd name="connsiteX14" fmla="*/ 1471801 w 1779776"/>
              <a:gd name="connsiteY14" fmla="*/ 25414 h 638119"/>
              <a:gd name="connsiteX15" fmla="*/ 1515457 w 1779776"/>
              <a:gd name="connsiteY15" fmla="*/ 21445 h 638119"/>
              <a:gd name="connsiteX16" fmla="*/ 1563876 w 1779776"/>
              <a:gd name="connsiteY16" fmla="*/ 14 h 638119"/>
              <a:gd name="connsiteX17" fmla="*/ 1646426 w 1779776"/>
              <a:gd name="connsiteY17" fmla="*/ 19064 h 638119"/>
              <a:gd name="connsiteX18" fmla="*/ 1779776 w 1779776"/>
              <a:gd name="connsiteY18" fmla="*/ 66689 h 638119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93926 w 1779776"/>
              <a:gd name="connsiteY6" fmla="*/ 127014 h 638119"/>
              <a:gd name="connsiteX7" fmla="*/ 972533 w 1779776"/>
              <a:gd name="connsiteY7" fmla="*/ 65102 h 638119"/>
              <a:gd name="connsiteX8" fmla="*/ 1120169 w 1779776"/>
              <a:gd name="connsiteY8" fmla="*/ 38114 h 638119"/>
              <a:gd name="connsiteX9" fmla="*/ 1247170 w 1779776"/>
              <a:gd name="connsiteY9" fmla="*/ 14301 h 638119"/>
              <a:gd name="connsiteX10" fmla="*/ 1317021 w 1779776"/>
              <a:gd name="connsiteY10" fmla="*/ 807 h 638119"/>
              <a:gd name="connsiteX11" fmla="*/ 1375757 w 1779776"/>
              <a:gd name="connsiteY11" fmla="*/ 34147 h 638119"/>
              <a:gd name="connsiteX12" fmla="*/ 1419413 w 1779776"/>
              <a:gd name="connsiteY12" fmla="*/ 31764 h 638119"/>
              <a:gd name="connsiteX13" fmla="*/ 1471801 w 1779776"/>
              <a:gd name="connsiteY13" fmla="*/ 25414 h 638119"/>
              <a:gd name="connsiteX14" fmla="*/ 1515457 w 1779776"/>
              <a:gd name="connsiteY14" fmla="*/ 21445 h 638119"/>
              <a:gd name="connsiteX15" fmla="*/ 1563876 w 1779776"/>
              <a:gd name="connsiteY15" fmla="*/ 14 h 638119"/>
              <a:gd name="connsiteX16" fmla="*/ 1646426 w 1779776"/>
              <a:gd name="connsiteY16" fmla="*/ 19064 h 638119"/>
              <a:gd name="connsiteX17" fmla="*/ 1779776 w 1779776"/>
              <a:gd name="connsiteY17" fmla="*/ 66689 h 638119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93926 w 1779776"/>
              <a:gd name="connsiteY6" fmla="*/ 127014 h 638119"/>
              <a:gd name="connsiteX7" fmla="*/ 941537 w 1779776"/>
              <a:gd name="connsiteY7" fmla="*/ 289957 h 638119"/>
              <a:gd name="connsiteX8" fmla="*/ 1120169 w 1779776"/>
              <a:gd name="connsiteY8" fmla="*/ 38114 h 638119"/>
              <a:gd name="connsiteX9" fmla="*/ 1247170 w 1779776"/>
              <a:gd name="connsiteY9" fmla="*/ 14301 h 638119"/>
              <a:gd name="connsiteX10" fmla="*/ 1317021 w 1779776"/>
              <a:gd name="connsiteY10" fmla="*/ 807 h 638119"/>
              <a:gd name="connsiteX11" fmla="*/ 1375757 w 1779776"/>
              <a:gd name="connsiteY11" fmla="*/ 34147 h 638119"/>
              <a:gd name="connsiteX12" fmla="*/ 1419413 w 1779776"/>
              <a:gd name="connsiteY12" fmla="*/ 31764 h 638119"/>
              <a:gd name="connsiteX13" fmla="*/ 1471801 w 1779776"/>
              <a:gd name="connsiteY13" fmla="*/ 25414 h 638119"/>
              <a:gd name="connsiteX14" fmla="*/ 1515457 w 1779776"/>
              <a:gd name="connsiteY14" fmla="*/ 21445 h 638119"/>
              <a:gd name="connsiteX15" fmla="*/ 1563876 w 1779776"/>
              <a:gd name="connsiteY15" fmla="*/ 14 h 638119"/>
              <a:gd name="connsiteX16" fmla="*/ 1646426 w 1779776"/>
              <a:gd name="connsiteY16" fmla="*/ 19064 h 638119"/>
              <a:gd name="connsiteX17" fmla="*/ 1779776 w 1779776"/>
              <a:gd name="connsiteY17" fmla="*/ 66689 h 638119"/>
              <a:gd name="connsiteX0" fmla="*/ 0 w 1779776"/>
              <a:gd name="connsiteY0" fmla="*/ 585405 h 638119"/>
              <a:gd name="connsiteX1" fmla="*/ 143521 w 1779776"/>
              <a:gd name="connsiteY1" fmla="*/ 593297 h 638119"/>
              <a:gd name="connsiteX2" fmla="*/ 179421 w 1779776"/>
              <a:gd name="connsiteY2" fmla="*/ 439566 h 638119"/>
              <a:gd name="connsiteX3" fmla="*/ 341501 w 1779776"/>
              <a:gd name="connsiteY3" fmla="*/ 193689 h 638119"/>
              <a:gd name="connsiteX4" fmla="*/ 414526 w 1779776"/>
              <a:gd name="connsiteY4" fmla="*/ 149239 h 638119"/>
              <a:gd name="connsiteX5" fmla="*/ 512951 w 1779776"/>
              <a:gd name="connsiteY5" fmla="*/ 130189 h 638119"/>
              <a:gd name="connsiteX6" fmla="*/ 662929 w 1779776"/>
              <a:gd name="connsiteY6" fmla="*/ 189091 h 638119"/>
              <a:gd name="connsiteX7" fmla="*/ 941537 w 1779776"/>
              <a:gd name="connsiteY7" fmla="*/ 289957 h 638119"/>
              <a:gd name="connsiteX8" fmla="*/ 1120169 w 1779776"/>
              <a:gd name="connsiteY8" fmla="*/ 38114 h 638119"/>
              <a:gd name="connsiteX9" fmla="*/ 1247170 w 1779776"/>
              <a:gd name="connsiteY9" fmla="*/ 14301 h 638119"/>
              <a:gd name="connsiteX10" fmla="*/ 1317021 w 1779776"/>
              <a:gd name="connsiteY10" fmla="*/ 807 h 638119"/>
              <a:gd name="connsiteX11" fmla="*/ 1375757 w 1779776"/>
              <a:gd name="connsiteY11" fmla="*/ 34147 h 638119"/>
              <a:gd name="connsiteX12" fmla="*/ 1419413 w 1779776"/>
              <a:gd name="connsiteY12" fmla="*/ 31764 h 638119"/>
              <a:gd name="connsiteX13" fmla="*/ 1471801 w 1779776"/>
              <a:gd name="connsiteY13" fmla="*/ 25414 h 638119"/>
              <a:gd name="connsiteX14" fmla="*/ 1515457 w 1779776"/>
              <a:gd name="connsiteY14" fmla="*/ 21445 h 638119"/>
              <a:gd name="connsiteX15" fmla="*/ 1563876 w 1779776"/>
              <a:gd name="connsiteY15" fmla="*/ 14 h 638119"/>
              <a:gd name="connsiteX16" fmla="*/ 1646426 w 1779776"/>
              <a:gd name="connsiteY16" fmla="*/ 19064 h 638119"/>
              <a:gd name="connsiteX17" fmla="*/ 1779776 w 1779776"/>
              <a:gd name="connsiteY17" fmla="*/ 66689 h 638119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41501 w 1779776"/>
              <a:gd name="connsiteY3" fmla="*/ 193689 h 643991"/>
              <a:gd name="connsiteX4" fmla="*/ 414526 w 1779776"/>
              <a:gd name="connsiteY4" fmla="*/ 149239 h 643991"/>
              <a:gd name="connsiteX5" fmla="*/ 512951 w 1779776"/>
              <a:gd name="connsiteY5" fmla="*/ 130189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8253 w 1779776"/>
              <a:gd name="connsiteY3" fmla="*/ 124002 h 643991"/>
              <a:gd name="connsiteX4" fmla="*/ 414526 w 1779776"/>
              <a:gd name="connsiteY4" fmla="*/ 149239 h 643991"/>
              <a:gd name="connsiteX5" fmla="*/ 512951 w 1779776"/>
              <a:gd name="connsiteY5" fmla="*/ 130189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14526 w 1779776"/>
              <a:gd name="connsiteY4" fmla="*/ 149239 h 643991"/>
              <a:gd name="connsiteX5" fmla="*/ 512951 w 1779776"/>
              <a:gd name="connsiteY5" fmla="*/ 130189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14526 w 1779776"/>
              <a:gd name="connsiteY4" fmla="*/ 149239 h 643991"/>
              <a:gd name="connsiteX5" fmla="*/ 497137 w 1779776"/>
              <a:gd name="connsiteY5" fmla="*/ 90494 h 643991"/>
              <a:gd name="connsiteX6" fmla="*/ 512951 w 1779776"/>
              <a:gd name="connsiteY6" fmla="*/ 130189 h 643991"/>
              <a:gd name="connsiteX7" fmla="*/ 662929 w 1779776"/>
              <a:gd name="connsiteY7" fmla="*/ 189091 h 643991"/>
              <a:gd name="connsiteX8" fmla="*/ 941537 w 1779776"/>
              <a:gd name="connsiteY8" fmla="*/ 289957 h 643991"/>
              <a:gd name="connsiteX9" fmla="*/ 1120169 w 1779776"/>
              <a:gd name="connsiteY9" fmla="*/ 38114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15457 w 1779776"/>
              <a:gd name="connsiteY15" fmla="*/ 21445 h 643991"/>
              <a:gd name="connsiteX16" fmla="*/ 1563876 w 1779776"/>
              <a:gd name="connsiteY16" fmla="*/ 14 h 643991"/>
              <a:gd name="connsiteX17" fmla="*/ 1646426 w 1779776"/>
              <a:gd name="connsiteY17" fmla="*/ 19064 h 643991"/>
              <a:gd name="connsiteX18" fmla="*/ 1779776 w 1779776"/>
              <a:gd name="connsiteY18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53272 w 1779776"/>
              <a:gd name="connsiteY4" fmla="*/ 110543 h 643991"/>
              <a:gd name="connsiteX5" fmla="*/ 497137 w 1779776"/>
              <a:gd name="connsiteY5" fmla="*/ 90494 h 643991"/>
              <a:gd name="connsiteX6" fmla="*/ 512951 w 1779776"/>
              <a:gd name="connsiteY6" fmla="*/ 130189 h 643991"/>
              <a:gd name="connsiteX7" fmla="*/ 662929 w 1779776"/>
              <a:gd name="connsiteY7" fmla="*/ 189091 h 643991"/>
              <a:gd name="connsiteX8" fmla="*/ 941537 w 1779776"/>
              <a:gd name="connsiteY8" fmla="*/ 289957 h 643991"/>
              <a:gd name="connsiteX9" fmla="*/ 1120169 w 1779776"/>
              <a:gd name="connsiteY9" fmla="*/ 38114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15457 w 1779776"/>
              <a:gd name="connsiteY15" fmla="*/ 21445 h 643991"/>
              <a:gd name="connsiteX16" fmla="*/ 1563876 w 1779776"/>
              <a:gd name="connsiteY16" fmla="*/ 14 h 643991"/>
              <a:gd name="connsiteX17" fmla="*/ 1646426 w 1779776"/>
              <a:gd name="connsiteY17" fmla="*/ 19064 h 643991"/>
              <a:gd name="connsiteX18" fmla="*/ 1779776 w 1779776"/>
              <a:gd name="connsiteY18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12951 w 1779776"/>
              <a:gd name="connsiteY5" fmla="*/ 130189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941537 w 1779776"/>
              <a:gd name="connsiteY7" fmla="*/ 289957 h 643991"/>
              <a:gd name="connsiteX8" fmla="*/ 1120169 w 1779776"/>
              <a:gd name="connsiteY8" fmla="*/ 38114 h 643991"/>
              <a:gd name="connsiteX9" fmla="*/ 1247170 w 1779776"/>
              <a:gd name="connsiteY9" fmla="*/ 14301 h 643991"/>
              <a:gd name="connsiteX10" fmla="*/ 1317021 w 1779776"/>
              <a:gd name="connsiteY10" fmla="*/ 807 h 643991"/>
              <a:gd name="connsiteX11" fmla="*/ 1375757 w 1779776"/>
              <a:gd name="connsiteY11" fmla="*/ 34147 h 643991"/>
              <a:gd name="connsiteX12" fmla="*/ 1419413 w 1779776"/>
              <a:gd name="connsiteY12" fmla="*/ 31764 h 643991"/>
              <a:gd name="connsiteX13" fmla="*/ 1471801 w 1779776"/>
              <a:gd name="connsiteY13" fmla="*/ 25414 h 643991"/>
              <a:gd name="connsiteX14" fmla="*/ 1515457 w 1779776"/>
              <a:gd name="connsiteY14" fmla="*/ 21445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20169 w 1779776"/>
              <a:gd name="connsiteY9" fmla="*/ 38114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15457 w 1779776"/>
              <a:gd name="connsiteY15" fmla="*/ 21445 h 643991"/>
              <a:gd name="connsiteX16" fmla="*/ 1563876 w 1779776"/>
              <a:gd name="connsiteY16" fmla="*/ 14 h 643991"/>
              <a:gd name="connsiteX17" fmla="*/ 1646426 w 1779776"/>
              <a:gd name="connsiteY17" fmla="*/ 19064 h 643991"/>
              <a:gd name="connsiteX18" fmla="*/ 1779776 w 1779776"/>
              <a:gd name="connsiteY18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66664 w 1779776"/>
              <a:gd name="connsiteY9" fmla="*/ 123410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15457 w 1779776"/>
              <a:gd name="connsiteY15" fmla="*/ 21445 h 643991"/>
              <a:gd name="connsiteX16" fmla="*/ 1563876 w 1779776"/>
              <a:gd name="connsiteY16" fmla="*/ 14 h 643991"/>
              <a:gd name="connsiteX17" fmla="*/ 1646426 w 1779776"/>
              <a:gd name="connsiteY17" fmla="*/ 19064 h 643991"/>
              <a:gd name="connsiteX18" fmla="*/ 1779776 w 1779776"/>
              <a:gd name="connsiteY18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66664 w 1779776"/>
              <a:gd name="connsiteY9" fmla="*/ 123410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471801 w 1779776"/>
              <a:gd name="connsiteY14" fmla="*/ 25414 h 643991"/>
              <a:gd name="connsiteX15" fmla="*/ 1563876 w 1779776"/>
              <a:gd name="connsiteY15" fmla="*/ 14 h 643991"/>
              <a:gd name="connsiteX16" fmla="*/ 1646426 w 1779776"/>
              <a:gd name="connsiteY16" fmla="*/ 19064 h 643991"/>
              <a:gd name="connsiteX17" fmla="*/ 1779776 w 1779776"/>
              <a:gd name="connsiteY17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66664 w 1779776"/>
              <a:gd name="connsiteY9" fmla="*/ 123410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419413 w 1779776"/>
              <a:gd name="connsiteY13" fmla="*/ 31764 h 643991"/>
              <a:gd name="connsiteX14" fmla="*/ 1563876 w 1779776"/>
              <a:gd name="connsiteY14" fmla="*/ 14 h 643991"/>
              <a:gd name="connsiteX15" fmla="*/ 1646426 w 1779776"/>
              <a:gd name="connsiteY15" fmla="*/ 19064 h 643991"/>
              <a:gd name="connsiteX16" fmla="*/ 1779776 w 1779776"/>
              <a:gd name="connsiteY16" fmla="*/ 66689 h 643991"/>
              <a:gd name="connsiteX0" fmla="*/ 0 w 1779776"/>
              <a:gd name="connsiteY0" fmla="*/ 585405 h 643991"/>
              <a:gd name="connsiteX1" fmla="*/ 143521 w 1779776"/>
              <a:gd name="connsiteY1" fmla="*/ 593297 h 643991"/>
              <a:gd name="connsiteX2" fmla="*/ 70932 w 1779776"/>
              <a:gd name="connsiteY2" fmla="*/ 323473 h 643991"/>
              <a:gd name="connsiteX3" fmla="*/ 310504 w 1779776"/>
              <a:gd name="connsiteY3" fmla="*/ 46532 h 643991"/>
              <a:gd name="connsiteX4" fmla="*/ 497137 w 1779776"/>
              <a:gd name="connsiteY4" fmla="*/ 90494 h 643991"/>
              <a:gd name="connsiteX5" fmla="*/ 598192 w 1779776"/>
              <a:gd name="connsiteY5" fmla="*/ 138001 h 643991"/>
              <a:gd name="connsiteX6" fmla="*/ 662929 w 1779776"/>
              <a:gd name="connsiteY6" fmla="*/ 189091 h 643991"/>
              <a:gd name="connsiteX7" fmla="*/ 729611 w 1779776"/>
              <a:gd name="connsiteY7" fmla="*/ 230042 h 643991"/>
              <a:gd name="connsiteX8" fmla="*/ 941537 w 1779776"/>
              <a:gd name="connsiteY8" fmla="*/ 289957 h 643991"/>
              <a:gd name="connsiteX9" fmla="*/ 1166664 w 1779776"/>
              <a:gd name="connsiteY9" fmla="*/ 123410 h 643991"/>
              <a:gd name="connsiteX10" fmla="*/ 1247170 w 1779776"/>
              <a:gd name="connsiteY10" fmla="*/ 14301 h 643991"/>
              <a:gd name="connsiteX11" fmla="*/ 1317021 w 1779776"/>
              <a:gd name="connsiteY11" fmla="*/ 807 h 643991"/>
              <a:gd name="connsiteX12" fmla="*/ 1375757 w 1779776"/>
              <a:gd name="connsiteY12" fmla="*/ 34147 h 643991"/>
              <a:gd name="connsiteX13" fmla="*/ 1563876 w 1779776"/>
              <a:gd name="connsiteY13" fmla="*/ 14 h 643991"/>
              <a:gd name="connsiteX14" fmla="*/ 1646426 w 1779776"/>
              <a:gd name="connsiteY14" fmla="*/ 19064 h 643991"/>
              <a:gd name="connsiteX15" fmla="*/ 1779776 w 1779776"/>
              <a:gd name="connsiteY15" fmla="*/ 66689 h 643991"/>
              <a:gd name="connsiteX0" fmla="*/ 0 w 1779776"/>
              <a:gd name="connsiteY0" fmla="*/ 587112 h 645698"/>
              <a:gd name="connsiteX1" fmla="*/ 143521 w 1779776"/>
              <a:gd name="connsiteY1" fmla="*/ 595004 h 645698"/>
              <a:gd name="connsiteX2" fmla="*/ 70932 w 1779776"/>
              <a:gd name="connsiteY2" fmla="*/ 325180 h 645698"/>
              <a:gd name="connsiteX3" fmla="*/ 310504 w 1779776"/>
              <a:gd name="connsiteY3" fmla="*/ 48239 h 645698"/>
              <a:gd name="connsiteX4" fmla="*/ 497137 w 1779776"/>
              <a:gd name="connsiteY4" fmla="*/ 92201 h 645698"/>
              <a:gd name="connsiteX5" fmla="*/ 598192 w 1779776"/>
              <a:gd name="connsiteY5" fmla="*/ 139708 h 645698"/>
              <a:gd name="connsiteX6" fmla="*/ 662929 w 1779776"/>
              <a:gd name="connsiteY6" fmla="*/ 190798 h 645698"/>
              <a:gd name="connsiteX7" fmla="*/ 729611 w 1779776"/>
              <a:gd name="connsiteY7" fmla="*/ 231749 h 645698"/>
              <a:gd name="connsiteX8" fmla="*/ 941537 w 1779776"/>
              <a:gd name="connsiteY8" fmla="*/ 291664 h 645698"/>
              <a:gd name="connsiteX9" fmla="*/ 1166664 w 1779776"/>
              <a:gd name="connsiteY9" fmla="*/ 125117 h 645698"/>
              <a:gd name="connsiteX10" fmla="*/ 1247170 w 1779776"/>
              <a:gd name="connsiteY10" fmla="*/ 16008 h 645698"/>
              <a:gd name="connsiteX11" fmla="*/ 1317021 w 1779776"/>
              <a:gd name="connsiteY11" fmla="*/ 2514 h 645698"/>
              <a:gd name="connsiteX12" fmla="*/ 1563876 w 1779776"/>
              <a:gd name="connsiteY12" fmla="*/ 1721 h 645698"/>
              <a:gd name="connsiteX13" fmla="*/ 1646426 w 1779776"/>
              <a:gd name="connsiteY13" fmla="*/ 20771 h 645698"/>
              <a:gd name="connsiteX14" fmla="*/ 1779776 w 1779776"/>
              <a:gd name="connsiteY14" fmla="*/ 68396 h 645698"/>
              <a:gd name="connsiteX0" fmla="*/ 0 w 1779776"/>
              <a:gd name="connsiteY0" fmla="*/ 646699 h 705285"/>
              <a:gd name="connsiteX1" fmla="*/ 143521 w 1779776"/>
              <a:gd name="connsiteY1" fmla="*/ 654591 h 705285"/>
              <a:gd name="connsiteX2" fmla="*/ 70932 w 1779776"/>
              <a:gd name="connsiteY2" fmla="*/ 384767 h 705285"/>
              <a:gd name="connsiteX3" fmla="*/ 310504 w 1779776"/>
              <a:gd name="connsiteY3" fmla="*/ 107826 h 705285"/>
              <a:gd name="connsiteX4" fmla="*/ 497137 w 1779776"/>
              <a:gd name="connsiteY4" fmla="*/ 151788 h 705285"/>
              <a:gd name="connsiteX5" fmla="*/ 598192 w 1779776"/>
              <a:gd name="connsiteY5" fmla="*/ 199295 h 705285"/>
              <a:gd name="connsiteX6" fmla="*/ 662929 w 1779776"/>
              <a:gd name="connsiteY6" fmla="*/ 250385 h 705285"/>
              <a:gd name="connsiteX7" fmla="*/ 729611 w 1779776"/>
              <a:gd name="connsiteY7" fmla="*/ 291336 h 705285"/>
              <a:gd name="connsiteX8" fmla="*/ 941537 w 1779776"/>
              <a:gd name="connsiteY8" fmla="*/ 351251 h 705285"/>
              <a:gd name="connsiteX9" fmla="*/ 1166664 w 1779776"/>
              <a:gd name="connsiteY9" fmla="*/ 184704 h 705285"/>
              <a:gd name="connsiteX10" fmla="*/ 1247170 w 1779776"/>
              <a:gd name="connsiteY10" fmla="*/ 75595 h 705285"/>
              <a:gd name="connsiteX11" fmla="*/ 1402262 w 1779776"/>
              <a:gd name="connsiteY11" fmla="*/ 81 h 705285"/>
              <a:gd name="connsiteX12" fmla="*/ 1563876 w 1779776"/>
              <a:gd name="connsiteY12" fmla="*/ 61308 h 705285"/>
              <a:gd name="connsiteX13" fmla="*/ 1646426 w 1779776"/>
              <a:gd name="connsiteY13" fmla="*/ 80358 h 705285"/>
              <a:gd name="connsiteX14" fmla="*/ 1779776 w 1779776"/>
              <a:gd name="connsiteY14" fmla="*/ 127983 h 705285"/>
              <a:gd name="connsiteX0" fmla="*/ 0 w 1779776"/>
              <a:gd name="connsiteY0" fmla="*/ 647120 h 705706"/>
              <a:gd name="connsiteX1" fmla="*/ 143521 w 1779776"/>
              <a:gd name="connsiteY1" fmla="*/ 655012 h 705706"/>
              <a:gd name="connsiteX2" fmla="*/ 70932 w 1779776"/>
              <a:gd name="connsiteY2" fmla="*/ 385188 h 705706"/>
              <a:gd name="connsiteX3" fmla="*/ 310504 w 1779776"/>
              <a:gd name="connsiteY3" fmla="*/ 108247 h 705706"/>
              <a:gd name="connsiteX4" fmla="*/ 497137 w 1779776"/>
              <a:gd name="connsiteY4" fmla="*/ 152209 h 705706"/>
              <a:gd name="connsiteX5" fmla="*/ 598192 w 1779776"/>
              <a:gd name="connsiteY5" fmla="*/ 199716 h 705706"/>
              <a:gd name="connsiteX6" fmla="*/ 662929 w 1779776"/>
              <a:gd name="connsiteY6" fmla="*/ 250806 h 705706"/>
              <a:gd name="connsiteX7" fmla="*/ 729611 w 1779776"/>
              <a:gd name="connsiteY7" fmla="*/ 291757 h 705706"/>
              <a:gd name="connsiteX8" fmla="*/ 941537 w 1779776"/>
              <a:gd name="connsiteY8" fmla="*/ 351672 h 705706"/>
              <a:gd name="connsiteX9" fmla="*/ 1166664 w 1779776"/>
              <a:gd name="connsiteY9" fmla="*/ 185125 h 705706"/>
              <a:gd name="connsiteX10" fmla="*/ 1254919 w 1779776"/>
              <a:gd name="connsiteY10" fmla="*/ 99308 h 705706"/>
              <a:gd name="connsiteX11" fmla="*/ 1402262 w 1779776"/>
              <a:gd name="connsiteY11" fmla="*/ 502 h 705706"/>
              <a:gd name="connsiteX12" fmla="*/ 1563876 w 1779776"/>
              <a:gd name="connsiteY12" fmla="*/ 61729 h 705706"/>
              <a:gd name="connsiteX13" fmla="*/ 1646426 w 1779776"/>
              <a:gd name="connsiteY13" fmla="*/ 80779 h 705706"/>
              <a:gd name="connsiteX14" fmla="*/ 1779776 w 1779776"/>
              <a:gd name="connsiteY14" fmla="*/ 128404 h 705706"/>
              <a:gd name="connsiteX0" fmla="*/ 0 w 1779776"/>
              <a:gd name="connsiteY0" fmla="*/ 658250 h 716836"/>
              <a:gd name="connsiteX1" fmla="*/ 143521 w 1779776"/>
              <a:gd name="connsiteY1" fmla="*/ 666142 h 716836"/>
              <a:gd name="connsiteX2" fmla="*/ 70932 w 1779776"/>
              <a:gd name="connsiteY2" fmla="*/ 396318 h 716836"/>
              <a:gd name="connsiteX3" fmla="*/ 310504 w 1779776"/>
              <a:gd name="connsiteY3" fmla="*/ 119377 h 716836"/>
              <a:gd name="connsiteX4" fmla="*/ 497137 w 1779776"/>
              <a:gd name="connsiteY4" fmla="*/ 163339 h 716836"/>
              <a:gd name="connsiteX5" fmla="*/ 598192 w 1779776"/>
              <a:gd name="connsiteY5" fmla="*/ 210846 h 716836"/>
              <a:gd name="connsiteX6" fmla="*/ 662929 w 1779776"/>
              <a:gd name="connsiteY6" fmla="*/ 261936 h 716836"/>
              <a:gd name="connsiteX7" fmla="*/ 729611 w 1779776"/>
              <a:gd name="connsiteY7" fmla="*/ 302887 h 716836"/>
              <a:gd name="connsiteX8" fmla="*/ 941537 w 1779776"/>
              <a:gd name="connsiteY8" fmla="*/ 362802 h 716836"/>
              <a:gd name="connsiteX9" fmla="*/ 1166664 w 1779776"/>
              <a:gd name="connsiteY9" fmla="*/ 196255 h 716836"/>
              <a:gd name="connsiteX10" fmla="*/ 1254919 w 1779776"/>
              <a:gd name="connsiteY10" fmla="*/ 110438 h 716836"/>
              <a:gd name="connsiteX11" fmla="*/ 1402262 w 1779776"/>
              <a:gd name="connsiteY11" fmla="*/ 11632 h 716836"/>
              <a:gd name="connsiteX12" fmla="*/ 1633619 w 1779776"/>
              <a:gd name="connsiteY12" fmla="*/ 10866 h 716836"/>
              <a:gd name="connsiteX13" fmla="*/ 1646426 w 1779776"/>
              <a:gd name="connsiteY13" fmla="*/ 91909 h 716836"/>
              <a:gd name="connsiteX14" fmla="*/ 1779776 w 1779776"/>
              <a:gd name="connsiteY14" fmla="*/ 139534 h 716836"/>
              <a:gd name="connsiteX0" fmla="*/ 0 w 1647747"/>
              <a:gd name="connsiteY0" fmla="*/ 658250 h 716836"/>
              <a:gd name="connsiteX1" fmla="*/ 143521 w 1647747"/>
              <a:gd name="connsiteY1" fmla="*/ 666142 h 716836"/>
              <a:gd name="connsiteX2" fmla="*/ 70932 w 1647747"/>
              <a:gd name="connsiteY2" fmla="*/ 396318 h 716836"/>
              <a:gd name="connsiteX3" fmla="*/ 310504 w 1647747"/>
              <a:gd name="connsiteY3" fmla="*/ 119377 h 716836"/>
              <a:gd name="connsiteX4" fmla="*/ 497137 w 1647747"/>
              <a:gd name="connsiteY4" fmla="*/ 163339 h 716836"/>
              <a:gd name="connsiteX5" fmla="*/ 598192 w 1647747"/>
              <a:gd name="connsiteY5" fmla="*/ 210846 h 716836"/>
              <a:gd name="connsiteX6" fmla="*/ 662929 w 1647747"/>
              <a:gd name="connsiteY6" fmla="*/ 261936 h 716836"/>
              <a:gd name="connsiteX7" fmla="*/ 729611 w 1647747"/>
              <a:gd name="connsiteY7" fmla="*/ 302887 h 716836"/>
              <a:gd name="connsiteX8" fmla="*/ 941537 w 1647747"/>
              <a:gd name="connsiteY8" fmla="*/ 362802 h 716836"/>
              <a:gd name="connsiteX9" fmla="*/ 1166664 w 1647747"/>
              <a:gd name="connsiteY9" fmla="*/ 196255 h 716836"/>
              <a:gd name="connsiteX10" fmla="*/ 1254919 w 1647747"/>
              <a:gd name="connsiteY10" fmla="*/ 110438 h 716836"/>
              <a:gd name="connsiteX11" fmla="*/ 1402262 w 1647747"/>
              <a:gd name="connsiteY11" fmla="*/ 11632 h 716836"/>
              <a:gd name="connsiteX12" fmla="*/ 1633619 w 1647747"/>
              <a:gd name="connsiteY12" fmla="*/ 10866 h 716836"/>
              <a:gd name="connsiteX13" fmla="*/ 1646426 w 1647747"/>
              <a:gd name="connsiteY13" fmla="*/ 91909 h 716836"/>
              <a:gd name="connsiteX0" fmla="*/ 0 w 1785911"/>
              <a:gd name="connsiteY0" fmla="*/ 656476 h 715062"/>
              <a:gd name="connsiteX1" fmla="*/ 143521 w 1785911"/>
              <a:gd name="connsiteY1" fmla="*/ 664368 h 715062"/>
              <a:gd name="connsiteX2" fmla="*/ 70932 w 1785911"/>
              <a:gd name="connsiteY2" fmla="*/ 394544 h 715062"/>
              <a:gd name="connsiteX3" fmla="*/ 310504 w 1785911"/>
              <a:gd name="connsiteY3" fmla="*/ 117603 h 715062"/>
              <a:gd name="connsiteX4" fmla="*/ 497137 w 1785911"/>
              <a:gd name="connsiteY4" fmla="*/ 161565 h 715062"/>
              <a:gd name="connsiteX5" fmla="*/ 598192 w 1785911"/>
              <a:gd name="connsiteY5" fmla="*/ 209072 h 715062"/>
              <a:gd name="connsiteX6" fmla="*/ 662929 w 1785911"/>
              <a:gd name="connsiteY6" fmla="*/ 260162 h 715062"/>
              <a:gd name="connsiteX7" fmla="*/ 729611 w 1785911"/>
              <a:gd name="connsiteY7" fmla="*/ 301113 h 715062"/>
              <a:gd name="connsiteX8" fmla="*/ 941537 w 1785911"/>
              <a:gd name="connsiteY8" fmla="*/ 361028 h 715062"/>
              <a:gd name="connsiteX9" fmla="*/ 1166664 w 1785911"/>
              <a:gd name="connsiteY9" fmla="*/ 194481 h 715062"/>
              <a:gd name="connsiteX10" fmla="*/ 1254919 w 1785911"/>
              <a:gd name="connsiteY10" fmla="*/ 108664 h 715062"/>
              <a:gd name="connsiteX11" fmla="*/ 1402262 w 1785911"/>
              <a:gd name="connsiteY11" fmla="*/ 9858 h 715062"/>
              <a:gd name="connsiteX12" fmla="*/ 1633619 w 1785911"/>
              <a:gd name="connsiteY12" fmla="*/ 9092 h 715062"/>
              <a:gd name="connsiteX13" fmla="*/ 1785911 w 1785911"/>
              <a:gd name="connsiteY13" fmla="*/ 59166 h 715062"/>
              <a:gd name="connsiteX0" fmla="*/ 0 w 1785911"/>
              <a:gd name="connsiteY0" fmla="*/ 656476 h 693912"/>
              <a:gd name="connsiteX1" fmla="*/ 104775 w 1785911"/>
              <a:gd name="connsiteY1" fmla="*/ 587139 h 693912"/>
              <a:gd name="connsiteX2" fmla="*/ 70932 w 1785911"/>
              <a:gd name="connsiteY2" fmla="*/ 394544 h 693912"/>
              <a:gd name="connsiteX3" fmla="*/ 310504 w 1785911"/>
              <a:gd name="connsiteY3" fmla="*/ 117603 h 693912"/>
              <a:gd name="connsiteX4" fmla="*/ 497137 w 1785911"/>
              <a:gd name="connsiteY4" fmla="*/ 161565 h 693912"/>
              <a:gd name="connsiteX5" fmla="*/ 598192 w 1785911"/>
              <a:gd name="connsiteY5" fmla="*/ 209072 h 693912"/>
              <a:gd name="connsiteX6" fmla="*/ 662929 w 1785911"/>
              <a:gd name="connsiteY6" fmla="*/ 260162 h 693912"/>
              <a:gd name="connsiteX7" fmla="*/ 729611 w 1785911"/>
              <a:gd name="connsiteY7" fmla="*/ 301113 h 693912"/>
              <a:gd name="connsiteX8" fmla="*/ 941537 w 1785911"/>
              <a:gd name="connsiteY8" fmla="*/ 361028 h 693912"/>
              <a:gd name="connsiteX9" fmla="*/ 1166664 w 1785911"/>
              <a:gd name="connsiteY9" fmla="*/ 194481 h 693912"/>
              <a:gd name="connsiteX10" fmla="*/ 1254919 w 1785911"/>
              <a:gd name="connsiteY10" fmla="*/ 108664 h 693912"/>
              <a:gd name="connsiteX11" fmla="*/ 1402262 w 1785911"/>
              <a:gd name="connsiteY11" fmla="*/ 9858 h 693912"/>
              <a:gd name="connsiteX12" fmla="*/ 1633619 w 1785911"/>
              <a:gd name="connsiteY12" fmla="*/ 9092 h 693912"/>
              <a:gd name="connsiteX13" fmla="*/ 1785911 w 1785911"/>
              <a:gd name="connsiteY13" fmla="*/ 59166 h 693912"/>
              <a:gd name="connsiteX0" fmla="*/ 0 w 1816908"/>
              <a:gd name="connsiteY0" fmla="*/ 633513 h 674855"/>
              <a:gd name="connsiteX1" fmla="*/ 135772 w 1816908"/>
              <a:gd name="connsiteY1" fmla="*/ 587139 h 674855"/>
              <a:gd name="connsiteX2" fmla="*/ 101929 w 1816908"/>
              <a:gd name="connsiteY2" fmla="*/ 394544 h 674855"/>
              <a:gd name="connsiteX3" fmla="*/ 341501 w 1816908"/>
              <a:gd name="connsiteY3" fmla="*/ 117603 h 674855"/>
              <a:gd name="connsiteX4" fmla="*/ 528134 w 1816908"/>
              <a:gd name="connsiteY4" fmla="*/ 161565 h 674855"/>
              <a:gd name="connsiteX5" fmla="*/ 629189 w 1816908"/>
              <a:gd name="connsiteY5" fmla="*/ 209072 h 674855"/>
              <a:gd name="connsiteX6" fmla="*/ 693926 w 1816908"/>
              <a:gd name="connsiteY6" fmla="*/ 260162 h 674855"/>
              <a:gd name="connsiteX7" fmla="*/ 760608 w 1816908"/>
              <a:gd name="connsiteY7" fmla="*/ 301113 h 674855"/>
              <a:gd name="connsiteX8" fmla="*/ 972534 w 1816908"/>
              <a:gd name="connsiteY8" fmla="*/ 361028 h 674855"/>
              <a:gd name="connsiteX9" fmla="*/ 1197661 w 1816908"/>
              <a:gd name="connsiteY9" fmla="*/ 194481 h 674855"/>
              <a:gd name="connsiteX10" fmla="*/ 1285916 w 1816908"/>
              <a:gd name="connsiteY10" fmla="*/ 108664 h 674855"/>
              <a:gd name="connsiteX11" fmla="*/ 1433259 w 1816908"/>
              <a:gd name="connsiteY11" fmla="*/ 9858 h 674855"/>
              <a:gd name="connsiteX12" fmla="*/ 1664616 w 1816908"/>
              <a:gd name="connsiteY12" fmla="*/ 9092 h 674855"/>
              <a:gd name="connsiteX13" fmla="*/ 1816908 w 1816908"/>
              <a:gd name="connsiteY13" fmla="*/ 59166 h 674855"/>
              <a:gd name="connsiteX0" fmla="*/ 0 w 1664616"/>
              <a:gd name="connsiteY0" fmla="*/ 633513 h 674855"/>
              <a:gd name="connsiteX1" fmla="*/ 135772 w 1664616"/>
              <a:gd name="connsiteY1" fmla="*/ 587139 h 674855"/>
              <a:gd name="connsiteX2" fmla="*/ 101929 w 1664616"/>
              <a:gd name="connsiteY2" fmla="*/ 394544 h 674855"/>
              <a:gd name="connsiteX3" fmla="*/ 341501 w 1664616"/>
              <a:gd name="connsiteY3" fmla="*/ 117603 h 674855"/>
              <a:gd name="connsiteX4" fmla="*/ 528134 w 1664616"/>
              <a:gd name="connsiteY4" fmla="*/ 161565 h 674855"/>
              <a:gd name="connsiteX5" fmla="*/ 629189 w 1664616"/>
              <a:gd name="connsiteY5" fmla="*/ 209072 h 674855"/>
              <a:gd name="connsiteX6" fmla="*/ 693926 w 1664616"/>
              <a:gd name="connsiteY6" fmla="*/ 260162 h 674855"/>
              <a:gd name="connsiteX7" fmla="*/ 760608 w 1664616"/>
              <a:gd name="connsiteY7" fmla="*/ 301113 h 674855"/>
              <a:gd name="connsiteX8" fmla="*/ 972534 w 1664616"/>
              <a:gd name="connsiteY8" fmla="*/ 361028 h 674855"/>
              <a:gd name="connsiteX9" fmla="*/ 1197661 w 1664616"/>
              <a:gd name="connsiteY9" fmla="*/ 194481 h 674855"/>
              <a:gd name="connsiteX10" fmla="*/ 1285916 w 1664616"/>
              <a:gd name="connsiteY10" fmla="*/ 108664 h 674855"/>
              <a:gd name="connsiteX11" fmla="*/ 1433259 w 1664616"/>
              <a:gd name="connsiteY11" fmla="*/ 9858 h 674855"/>
              <a:gd name="connsiteX12" fmla="*/ 1664616 w 1664616"/>
              <a:gd name="connsiteY12" fmla="*/ 9092 h 674855"/>
              <a:gd name="connsiteX0" fmla="*/ 0 w 1433259"/>
              <a:gd name="connsiteY0" fmla="*/ 623655 h 664997"/>
              <a:gd name="connsiteX1" fmla="*/ 135772 w 1433259"/>
              <a:gd name="connsiteY1" fmla="*/ 577281 h 664997"/>
              <a:gd name="connsiteX2" fmla="*/ 101929 w 1433259"/>
              <a:gd name="connsiteY2" fmla="*/ 384686 h 664997"/>
              <a:gd name="connsiteX3" fmla="*/ 341501 w 1433259"/>
              <a:gd name="connsiteY3" fmla="*/ 107745 h 664997"/>
              <a:gd name="connsiteX4" fmla="*/ 528134 w 1433259"/>
              <a:gd name="connsiteY4" fmla="*/ 151707 h 664997"/>
              <a:gd name="connsiteX5" fmla="*/ 629189 w 1433259"/>
              <a:gd name="connsiteY5" fmla="*/ 199214 h 664997"/>
              <a:gd name="connsiteX6" fmla="*/ 693926 w 1433259"/>
              <a:gd name="connsiteY6" fmla="*/ 250304 h 664997"/>
              <a:gd name="connsiteX7" fmla="*/ 760608 w 1433259"/>
              <a:gd name="connsiteY7" fmla="*/ 291255 h 664997"/>
              <a:gd name="connsiteX8" fmla="*/ 972534 w 1433259"/>
              <a:gd name="connsiteY8" fmla="*/ 351170 h 664997"/>
              <a:gd name="connsiteX9" fmla="*/ 1197661 w 1433259"/>
              <a:gd name="connsiteY9" fmla="*/ 184623 h 664997"/>
              <a:gd name="connsiteX10" fmla="*/ 1285916 w 1433259"/>
              <a:gd name="connsiteY10" fmla="*/ 98806 h 664997"/>
              <a:gd name="connsiteX11" fmla="*/ 1433259 w 1433259"/>
              <a:gd name="connsiteY11" fmla="*/ 0 h 664997"/>
              <a:gd name="connsiteX0" fmla="*/ 0 w 1402262"/>
              <a:gd name="connsiteY0" fmla="*/ 623655 h 664997"/>
              <a:gd name="connsiteX1" fmla="*/ 135772 w 1402262"/>
              <a:gd name="connsiteY1" fmla="*/ 577281 h 664997"/>
              <a:gd name="connsiteX2" fmla="*/ 101929 w 1402262"/>
              <a:gd name="connsiteY2" fmla="*/ 384686 h 664997"/>
              <a:gd name="connsiteX3" fmla="*/ 341501 w 1402262"/>
              <a:gd name="connsiteY3" fmla="*/ 107745 h 664997"/>
              <a:gd name="connsiteX4" fmla="*/ 528134 w 1402262"/>
              <a:gd name="connsiteY4" fmla="*/ 151707 h 664997"/>
              <a:gd name="connsiteX5" fmla="*/ 629189 w 1402262"/>
              <a:gd name="connsiteY5" fmla="*/ 199214 h 664997"/>
              <a:gd name="connsiteX6" fmla="*/ 693926 w 1402262"/>
              <a:gd name="connsiteY6" fmla="*/ 250304 h 664997"/>
              <a:gd name="connsiteX7" fmla="*/ 760608 w 1402262"/>
              <a:gd name="connsiteY7" fmla="*/ 291255 h 664997"/>
              <a:gd name="connsiteX8" fmla="*/ 972534 w 1402262"/>
              <a:gd name="connsiteY8" fmla="*/ 351170 h 664997"/>
              <a:gd name="connsiteX9" fmla="*/ 1197661 w 1402262"/>
              <a:gd name="connsiteY9" fmla="*/ 184623 h 664997"/>
              <a:gd name="connsiteX10" fmla="*/ 1285916 w 1402262"/>
              <a:gd name="connsiteY10" fmla="*/ 98806 h 664997"/>
              <a:gd name="connsiteX11" fmla="*/ 1402262 w 1402262"/>
              <a:gd name="connsiteY11" fmla="*/ 0 h 664997"/>
              <a:gd name="connsiteX0" fmla="*/ 0 w 1518499"/>
              <a:gd name="connsiteY0" fmla="*/ 375850 h 577293"/>
              <a:gd name="connsiteX1" fmla="*/ 252009 w 1518499"/>
              <a:gd name="connsiteY1" fmla="*/ 577281 h 577293"/>
              <a:gd name="connsiteX2" fmla="*/ 218166 w 1518499"/>
              <a:gd name="connsiteY2" fmla="*/ 384686 h 577293"/>
              <a:gd name="connsiteX3" fmla="*/ 457738 w 1518499"/>
              <a:gd name="connsiteY3" fmla="*/ 107745 h 577293"/>
              <a:gd name="connsiteX4" fmla="*/ 644371 w 1518499"/>
              <a:gd name="connsiteY4" fmla="*/ 151707 h 577293"/>
              <a:gd name="connsiteX5" fmla="*/ 745426 w 1518499"/>
              <a:gd name="connsiteY5" fmla="*/ 199214 h 577293"/>
              <a:gd name="connsiteX6" fmla="*/ 810163 w 1518499"/>
              <a:gd name="connsiteY6" fmla="*/ 250304 h 577293"/>
              <a:gd name="connsiteX7" fmla="*/ 876845 w 1518499"/>
              <a:gd name="connsiteY7" fmla="*/ 291255 h 577293"/>
              <a:gd name="connsiteX8" fmla="*/ 1088771 w 1518499"/>
              <a:gd name="connsiteY8" fmla="*/ 351170 h 577293"/>
              <a:gd name="connsiteX9" fmla="*/ 1313898 w 1518499"/>
              <a:gd name="connsiteY9" fmla="*/ 184623 h 577293"/>
              <a:gd name="connsiteX10" fmla="*/ 1402153 w 1518499"/>
              <a:gd name="connsiteY10" fmla="*/ 98806 h 577293"/>
              <a:gd name="connsiteX11" fmla="*/ 1518499 w 1518499"/>
              <a:gd name="connsiteY11" fmla="*/ 0 h 577293"/>
              <a:gd name="connsiteX0" fmla="*/ 0 w 1518499"/>
              <a:gd name="connsiteY0" fmla="*/ 375850 h 624066"/>
              <a:gd name="connsiteX1" fmla="*/ 344998 w 1518499"/>
              <a:gd name="connsiteY1" fmla="*/ 624056 h 624066"/>
              <a:gd name="connsiteX2" fmla="*/ 218166 w 1518499"/>
              <a:gd name="connsiteY2" fmla="*/ 384686 h 624066"/>
              <a:gd name="connsiteX3" fmla="*/ 457738 w 1518499"/>
              <a:gd name="connsiteY3" fmla="*/ 107745 h 624066"/>
              <a:gd name="connsiteX4" fmla="*/ 644371 w 1518499"/>
              <a:gd name="connsiteY4" fmla="*/ 151707 h 624066"/>
              <a:gd name="connsiteX5" fmla="*/ 745426 w 1518499"/>
              <a:gd name="connsiteY5" fmla="*/ 199214 h 624066"/>
              <a:gd name="connsiteX6" fmla="*/ 810163 w 1518499"/>
              <a:gd name="connsiteY6" fmla="*/ 250304 h 624066"/>
              <a:gd name="connsiteX7" fmla="*/ 876845 w 1518499"/>
              <a:gd name="connsiteY7" fmla="*/ 291255 h 624066"/>
              <a:gd name="connsiteX8" fmla="*/ 1088771 w 1518499"/>
              <a:gd name="connsiteY8" fmla="*/ 351170 h 624066"/>
              <a:gd name="connsiteX9" fmla="*/ 1313898 w 1518499"/>
              <a:gd name="connsiteY9" fmla="*/ 184623 h 624066"/>
              <a:gd name="connsiteX10" fmla="*/ 1402153 w 1518499"/>
              <a:gd name="connsiteY10" fmla="*/ 98806 h 624066"/>
              <a:gd name="connsiteX11" fmla="*/ 1518499 w 1518499"/>
              <a:gd name="connsiteY11" fmla="*/ 0 h 624066"/>
              <a:gd name="connsiteX0" fmla="*/ 0 w 1518499"/>
              <a:gd name="connsiteY0" fmla="*/ 375850 h 634547"/>
              <a:gd name="connsiteX1" fmla="*/ 344998 w 1518499"/>
              <a:gd name="connsiteY1" fmla="*/ 624056 h 634547"/>
              <a:gd name="connsiteX2" fmla="*/ 411895 w 1518499"/>
              <a:gd name="connsiteY2" fmla="*/ 539911 h 634547"/>
              <a:gd name="connsiteX3" fmla="*/ 457738 w 1518499"/>
              <a:gd name="connsiteY3" fmla="*/ 107745 h 634547"/>
              <a:gd name="connsiteX4" fmla="*/ 644371 w 1518499"/>
              <a:gd name="connsiteY4" fmla="*/ 151707 h 634547"/>
              <a:gd name="connsiteX5" fmla="*/ 745426 w 1518499"/>
              <a:gd name="connsiteY5" fmla="*/ 199214 h 634547"/>
              <a:gd name="connsiteX6" fmla="*/ 810163 w 1518499"/>
              <a:gd name="connsiteY6" fmla="*/ 250304 h 634547"/>
              <a:gd name="connsiteX7" fmla="*/ 876845 w 1518499"/>
              <a:gd name="connsiteY7" fmla="*/ 291255 h 634547"/>
              <a:gd name="connsiteX8" fmla="*/ 1088771 w 1518499"/>
              <a:gd name="connsiteY8" fmla="*/ 351170 h 634547"/>
              <a:gd name="connsiteX9" fmla="*/ 1313898 w 1518499"/>
              <a:gd name="connsiteY9" fmla="*/ 184623 h 634547"/>
              <a:gd name="connsiteX10" fmla="*/ 1402153 w 1518499"/>
              <a:gd name="connsiteY10" fmla="*/ 98806 h 634547"/>
              <a:gd name="connsiteX11" fmla="*/ 1518499 w 1518499"/>
              <a:gd name="connsiteY11" fmla="*/ 0 h 634547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44371 w 1518499"/>
              <a:gd name="connsiteY4" fmla="*/ 151707 h 629540"/>
              <a:gd name="connsiteX5" fmla="*/ 745426 w 1518499"/>
              <a:gd name="connsiteY5" fmla="*/ 199214 h 629540"/>
              <a:gd name="connsiteX6" fmla="*/ 810163 w 1518499"/>
              <a:gd name="connsiteY6" fmla="*/ 250304 h 629540"/>
              <a:gd name="connsiteX7" fmla="*/ 876845 w 1518499"/>
              <a:gd name="connsiteY7" fmla="*/ 291255 h 629540"/>
              <a:gd name="connsiteX8" fmla="*/ 1088771 w 1518499"/>
              <a:gd name="connsiteY8" fmla="*/ 351170 h 629540"/>
              <a:gd name="connsiteX9" fmla="*/ 1313898 w 1518499"/>
              <a:gd name="connsiteY9" fmla="*/ 184623 h 629540"/>
              <a:gd name="connsiteX10" fmla="*/ 1402153 w 1518499"/>
              <a:gd name="connsiteY10" fmla="*/ 98806 h 629540"/>
              <a:gd name="connsiteX11" fmla="*/ 1518499 w 1518499"/>
              <a:gd name="connsiteY11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10163 w 1518499"/>
              <a:gd name="connsiteY6" fmla="*/ 250304 h 629540"/>
              <a:gd name="connsiteX7" fmla="*/ 876845 w 1518499"/>
              <a:gd name="connsiteY7" fmla="*/ 291255 h 629540"/>
              <a:gd name="connsiteX8" fmla="*/ 1088771 w 1518499"/>
              <a:gd name="connsiteY8" fmla="*/ 351170 h 629540"/>
              <a:gd name="connsiteX9" fmla="*/ 1313898 w 1518499"/>
              <a:gd name="connsiteY9" fmla="*/ 184623 h 629540"/>
              <a:gd name="connsiteX10" fmla="*/ 1402153 w 1518499"/>
              <a:gd name="connsiteY10" fmla="*/ 98806 h 629540"/>
              <a:gd name="connsiteX11" fmla="*/ 1518499 w 1518499"/>
              <a:gd name="connsiteY11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43568 w 1518499"/>
              <a:gd name="connsiteY6" fmla="*/ 161330 h 629540"/>
              <a:gd name="connsiteX7" fmla="*/ 810163 w 1518499"/>
              <a:gd name="connsiteY7" fmla="*/ 250304 h 629540"/>
              <a:gd name="connsiteX8" fmla="*/ 876845 w 1518499"/>
              <a:gd name="connsiteY8" fmla="*/ 291255 h 629540"/>
              <a:gd name="connsiteX9" fmla="*/ 1088771 w 1518499"/>
              <a:gd name="connsiteY9" fmla="*/ 351170 h 629540"/>
              <a:gd name="connsiteX10" fmla="*/ 1313898 w 1518499"/>
              <a:gd name="connsiteY10" fmla="*/ 184623 h 629540"/>
              <a:gd name="connsiteX11" fmla="*/ 1402153 w 1518499"/>
              <a:gd name="connsiteY11" fmla="*/ 98806 h 629540"/>
              <a:gd name="connsiteX12" fmla="*/ 1518499 w 1518499"/>
              <a:gd name="connsiteY12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43568 w 1518499"/>
              <a:gd name="connsiteY6" fmla="*/ 161330 h 629540"/>
              <a:gd name="connsiteX7" fmla="*/ 810163 w 1518499"/>
              <a:gd name="connsiteY7" fmla="*/ 250304 h 629540"/>
              <a:gd name="connsiteX8" fmla="*/ 1055075 w 1518499"/>
              <a:gd name="connsiteY8" fmla="*/ 136333 h 629540"/>
              <a:gd name="connsiteX9" fmla="*/ 1088771 w 1518499"/>
              <a:gd name="connsiteY9" fmla="*/ 351170 h 629540"/>
              <a:gd name="connsiteX10" fmla="*/ 1313898 w 1518499"/>
              <a:gd name="connsiteY10" fmla="*/ 184623 h 629540"/>
              <a:gd name="connsiteX11" fmla="*/ 1402153 w 1518499"/>
              <a:gd name="connsiteY11" fmla="*/ 98806 h 629540"/>
              <a:gd name="connsiteX12" fmla="*/ 1518499 w 1518499"/>
              <a:gd name="connsiteY12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43568 w 1518499"/>
              <a:gd name="connsiteY6" fmla="*/ 161330 h 629540"/>
              <a:gd name="connsiteX7" fmla="*/ 810163 w 1518499"/>
              <a:gd name="connsiteY7" fmla="*/ 250304 h 629540"/>
              <a:gd name="connsiteX8" fmla="*/ 1088771 w 1518499"/>
              <a:gd name="connsiteY8" fmla="*/ 351170 h 629540"/>
              <a:gd name="connsiteX9" fmla="*/ 1313898 w 1518499"/>
              <a:gd name="connsiteY9" fmla="*/ 184623 h 629540"/>
              <a:gd name="connsiteX10" fmla="*/ 1402153 w 1518499"/>
              <a:gd name="connsiteY10" fmla="*/ 98806 h 629540"/>
              <a:gd name="connsiteX11" fmla="*/ 1518499 w 1518499"/>
              <a:gd name="connsiteY11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745426 w 1518499"/>
              <a:gd name="connsiteY5" fmla="*/ 199214 h 629540"/>
              <a:gd name="connsiteX6" fmla="*/ 843568 w 1518499"/>
              <a:gd name="connsiteY6" fmla="*/ 161330 h 629540"/>
              <a:gd name="connsiteX7" fmla="*/ 1088771 w 1518499"/>
              <a:gd name="connsiteY7" fmla="*/ 351170 h 629540"/>
              <a:gd name="connsiteX8" fmla="*/ 1313898 w 1518499"/>
              <a:gd name="connsiteY8" fmla="*/ 184623 h 629540"/>
              <a:gd name="connsiteX9" fmla="*/ 1402153 w 1518499"/>
              <a:gd name="connsiteY9" fmla="*/ 98806 h 629540"/>
              <a:gd name="connsiteX10" fmla="*/ 1518499 w 1518499"/>
              <a:gd name="connsiteY10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843568 w 1518499"/>
              <a:gd name="connsiteY5" fmla="*/ 161330 h 629540"/>
              <a:gd name="connsiteX6" fmla="*/ 1088771 w 1518499"/>
              <a:gd name="connsiteY6" fmla="*/ 351170 h 629540"/>
              <a:gd name="connsiteX7" fmla="*/ 1313898 w 1518499"/>
              <a:gd name="connsiteY7" fmla="*/ 184623 h 629540"/>
              <a:gd name="connsiteX8" fmla="*/ 1402153 w 1518499"/>
              <a:gd name="connsiteY8" fmla="*/ 98806 h 629540"/>
              <a:gd name="connsiteX9" fmla="*/ 1518499 w 1518499"/>
              <a:gd name="connsiteY9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843568 w 1518499"/>
              <a:gd name="connsiteY5" fmla="*/ 161330 h 629540"/>
              <a:gd name="connsiteX6" fmla="*/ 1112019 w 1518499"/>
              <a:gd name="connsiteY6" fmla="*/ 180770 h 629540"/>
              <a:gd name="connsiteX7" fmla="*/ 1313898 w 1518499"/>
              <a:gd name="connsiteY7" fmla="*/ 184623 h 629540"/>
              <a:gd name="connsiteX8" fmla="*/ 1402153 w 1518499"/>
              <a:gd name="connsiteY8" fmla="*/ 98806 h 629540"/>
              <a:gd name="connsiteX9" fmla="*/ 1518499 w 1518499"/>
              <a:gd name="connsiteY9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843568 w 1518499"/>
              <a:gd name="connsiteY5" fmla="*/ 161330 h 629540"/>
              <a:gd name="connsiteX6" fmla="*/ 1112019 w 1518499"/>
              <a:gd name="connsiteY6" fmla="*/ 180770 h 629540"/>
              <a:gd name="connsiteX7" fmla="*/ 1360393 w 1518499"/>
              <a:gd name="connsiteY7" fmla="*/ 269984 h 629540"/>
              <a:gd name="connsiteX8" fmla="*/ 1402153 w 1518499"/>
              <a:gd name="connsiteY8" fmla="*/ 98806 h 629540"/>
              <a:gd name="connsiteX9" fmla="*/ 1518499 w 1518499"/>
              <a:gd name="connsiteY9" fmla="*/ 0 h 629540"/>
              <a:gd name="connsiteX0" fmla="*/ 0 w 1518499"/>
              <a:gd name="connsiteY0" fmla="*/ 375850 h 629540"/>
              <a:gd name="connsiteX1" fmla="*/ 344998 w 1518499"/>
              <a:gd name="connsiteY1" fmla="*/ 624056 h 629540"/>
              <a:gd name="connsiteX2" fmla="*/ 411895 w 1518499"/>
              <a:gd name="connsiteY2" fmla="*/ 539911 h 629540"/>
              <a:gd name="connsiteX3" fmla="*/ 496484 w 1518499"/>
              <a:gd name="connsiteY3" fmla="*/ 448910 h 629540"/>
              <a:gd name="connsiteX4" fmla="*/ 667619 w 1518499"/>
              <a:gd name="connsiteY4" fmla="*/ 175034 h 629540"/>
              <a:gd name="connsiteX5" fmla="*/ 843568 w 1518499"/>
              <a:gd name="connsiteY5" fmla="*/ 161330 h 629540"/>
              <a:gd name="connsiteX6" fmla="*/ 1112019 w 1518499"/>
              <a:gd name="connsiteY6" fmla="*/ 180770 h 629540"/>
              <a:gd name="connsiteX7" fmla="*/ 1360393 w 1518499"/>
              <a:gd name="connsiteY7" fmla="*/ 269984 h 629540"/>
              <a:gd name="connsiteX8" fmla="*/ 1502892 w 1518499"/>
              <a:gd name="connsiteY8" fmla="*/ 122108 h 629540"/>
              <a:gd name="connsiteX9" fmla="*/ 1518499 w 1518499"/>
              <a:gd name="connsiteY9" fmla="*/ 0 h 629540"/>
              <a:gd name="connsiteX0" fmla="*/ 0 w 1650235"/>
              <a:gd name="connsiteY0" fmla="*/ 313828 h 567518"/>
              <a:gd name="connsiteX1" fmla="*/ 344998 w 1650235"/>
              <a:gd name="connsiteY1" fmla="*/ 562034 h 567518"/>
              <a:gd name="connsiteX2" fmla="*/ 411895 w 1650235"/>
              <a:gd name="connsiteY2" fmla="*/ 477889 h 567518"/>
              <a:gd name="connsiteX3" fmla="*/ 496484 w 1650235"/>
              <a:gd name="connsiteY3" fmla="*/ 386888 h 567518"/>
              <a:gd name="connsiteX4" fmla="*/ 667619 w 1650235"/>
              <a:gd name="connsiteY4" fmla="*/ 113012 h 567518"/>
              <a:gd name="connsiteX5" fmla="*/ 843568 w 1650235"/>
              <a:gd name="connsiteY5" fmla="*/ 99308 h 567518"/>
              <a:gd name="connsiteX6" fmla="*/ 1112019 w 1650235"/>
              <a:gd name="connsiteY6" fmla="*/ 118748 h 567518"/>
              <a:gd name="connsiteX7" fmla="*/ 1360393 w 1650235"/>
              <a:gd name="connsiteY7" fmla="*/ 207962 h 567518"/>
              <a:gd name="connsiteX8" fmla="*/ 1502892 w 1650235"/>
              <a:gd name="connsiteY8" fmla="*/ 60086 h 567518"/>
              <a:gd name="connsiteX9" fmla="*/ 1650235 w 1650235"/>
              <a:gd name="connsiteY9" fmla="*/ 0 h 567518"/>
              <a:gd name="connsiteX0" fmla="*/ 0 w 1650235"/>
              <a:gd name="connsiteY0" fmla="*/ 313828 h 570039"/>
              <a:gd name="connsiteX1" fmla="*/ 290229 w 1650235"/>
              <a:gd name="connsiteY1" fmla="*/ 564670 h 570039"/>
              <a:gd name="connsiteX2" fmla="*/ 411895 w 1650235"/>
              <a:gd name="connsiteY2" fmla="*/ 477889 h 570039"/>
              <a:gd name="connsiteX3" fmla="*/ 496484 w 1650235"/>
              <a:gd name="connsiteY3" fmla="*/ 386888 h 570039"/>
              <a:gd name="connsiteX4" fmla="*/ 667619 w 1650235"/>
              <a:gd name="connsiteY4" fmla="*/ 113012 h 570039"/>
              <a:gd name="connsiteX5" fmla="*/ 843568 w 1650235"/>
              <a:gd name="connsiteY5" fmla="*/ 99308 h 570039"/>
              <a:gd name="connsiteX6" fmla="*/ 1112019 w 1650235"/>
              <a:gd name="connsiteY6" fmla="*/ 118748 h 570039"/>
              <a:gd name="connsiteX7" fmla="*/ 1360393 w 1650235"/>
              <a:gd name="connsiteY7" fmla="*/ 207962 h 570039"/>
              <a:gd name="connsiteX8" fmla="*/ 1502892 w 1650235"/>
              <a:gd name="connsiteY8" fmla="*/ 60086 h 570039"/>
              <a:gd name="connsiteX9" fmla="*/ 1650235 w 1650235"/>
              <a:gd name="connsiteY9" fmla="*/ 0 h 570039"/>
              <a:gd name="connsiteX0" fmla="*/ 0 w 1650235"/>
              <a:gd name="connsiteY0" fmla="*/ 313828 h 568002"/>
              <a:gd name="connsiteX1" fmla="*/ 280704 w 1650235"/>
              <a:gd name="connsiteY1" fmla="*/ 562541 h 568002"/>
              <a:gd name="connsiteX2" fmla="*/ 411895 w 1650235"/>
              <a:gd name="connsiteY2" fmla="*/ 477889 h 568002"/>
              <a:gd name="connsiteX3" fmla="*/ 496484 w 1650235"/>
              <a:gd name="connsiteY3" fmla="*/ 386888 h 568002"/>
              <a:gd name="connsiteX4" fmla="*/ 667619 w 1650235"/>
              <a:gd name="connsiteY4" fmla="*/ 113012 h 568002"/>
              <a:gd name="connsiteX5" fmla="*/ 843568 w 1650235"/>
              <a:gd name="connsiteY5" fmla="*/ 99308 h 568002"/>
              <a:gd name="connsiteX6" fmla="*/ 1112019 w 1650235"/>
              <a:gd name="connsiteY6" fmla="*/ 118748 h 568002"/>
              <a:gd name="connsiteX7" fmla="*/ 1360393 w 1650235"/>
              <a:gd name="connsiteY7" fmla="*/ 207962 h 568002"/>
              <a:gd name="connsiteX8" fmla="*/ 1502892 w 1650235"/>
              <a:gd name="connsiteY8" fmla="*/ 60086 h 568002"/>
              <a:gd name="connsiteX9" fmla="*/ 1650235 w 1650235"/>
              <a:gd name="connsiteY9" fmla="*/ 0 h 568002"/>
              <a:gd name="connsiteX0" fmla="*/ 0 w 1650235"/>
              <a:gd name="connsiteY0" fmla="*/ 313828 h 568002"/>
              <a:gd name="connsiteX1" fmla="*/ 280704 w 1650235"/>
              <a:gd name="connsiteY1" fmla="*/ 562541 h 568002"/>
              <a:gd name="connsiteX2" fmla="*/ 411895 w 1650235"/>
              <a:gd name="connsiteY2" fmla="*/ 477889 h 568002"/>
              <a:gd name="connsiteX3" fmla="*/ 496484 w 1650235"/>
              <a:gd name="connsiteY3" fmla="*/ 386888 h 568002"/>
              <a:gd name="connsiteX4" fmla="*/ 655713 w 1650235"/>
              <a:gd name="connsiteY4" fmla="*/ 136885 h 568002"/>
              <a:gd name="connsiteX5" fmla="*/ 843568 w 1650235"/>
              <a:gd name="connsiteY5" fmla="*/ 99308 h 568002"/>
              <a:gd name="connsiteX6" fmla="*/ 1112019 w 1650235"/>
              <a:gd name="connsiteY6" fmla="*/ 118748 h 568002"/>
              <a:gd name="connsiteX7" fmla="*/ 1360393 w 1650235"/>
              <a:gd name="connsiteY7" fmla="*/ 207962 h 568002"/>
              <a:gd name="connsiteX8" fmla="*/ 1502892 w 1650235"/>
              <a:gd name="connsiteY8" fmla="*/ 60086 h 568002"/>
              <a:gd name="connsiteX9" fmla="*/ 1650235 w 1650235"/>
              <a:gd name="connsiteY9" fmla="*/ 0 h 568002"/>
              <a:gd name="connsiteX0" fmla="*/ 0 w 1650235"/>
              <a:gd name="connsiteY0" fmla="*/ 313828 h 568002"/>
              <a:gd name="connsiteX1" fmla="*/ 280704 w 1650235"/>
              <a:gd name="connsiteY1" fmla="*/ 562541 h 568002"/>
              <a:gd name="connsiteX2" fmla="*/ 411895 w 1650235"/>
              <a:gd name="connsiteY2" fmla="*/ 477889 h 568002"/>
              <a:gd name="connsiteX3" fmla="*/ 496484 w 1650235"/>
              <a:gd name="connsiteY3" fmla="*/ 386888 h 568002"/>
              <a:gd name="connsiteX4" fmla="*/ 655713 w 1650235"/>
              <a:gd name="connsiteY4" fmla="*/ 136885 h 568002"/>
              <a:gd name="connsiteX5" fmla="*/ 843568 w 1650235"/>
              <a:gd name="connsiteY5" fmla="*/ 99308 h 568002"/>
              <a:gd name="connsiteX6" fmla="*/ 1112019 w 1650235"/>
              <a:gd name="connsiteY6" fmla="*/ 118748 h 568002"/>
              <a:gd name="connsiteX7" fmla="*/ 1308006 w 1650235"/>
              <a:gd name="connsiteY7" fmla="*/ 203290 h 568002"/>
              <a:gd name="connsiteX8" fmla="*/ 1502892 w 1650235"/>
              <a:gd name="connsiteY8" fmla="*/ 60086 h 568002"/>
              <a:gd name="connsiteX9" fmla="*/ 1650235 w 1650235"/>
              <a:gd name="connsiteY9" fmla="*/ 0 h 568002"/>
              <a:gd name="connsiteX0" fmla="*/ 0 w 1650235"/>
              <a:gd name="connsiteY0" fmla="*/ 313828 h 568002"/>
              <a:gd name="connsiteX1" fmla="*/ 280704 w 1650235"/>
              <a:gd name="connsiteY1" fmla="*/ 562541 h 568002"/>
              <a:gd name="connsiteX2" fmla="*/ 411895 w 1650235"/>
              <a:gd name="connsiteY2" fmla="*/ 477889 h 568002"/>
              <a:gd name="connsiteX3" fmla="*/ 496484 w 1650235"/>
              <a:gd name="connsiteY3" fmla="*/ 386888 h 568002"/>
              <a:gd name="connsiteX4" fmla="*/ 655713 w 1650235"/>
              <a:gd name="connsiteY4" fmla="*/ 136885 h 568002"/>
              <a:gd name="connsiteX5" fmla="*/ 843568 w 1650235"/>
              <a:gd name="connsiteY5" fmla="*/ 99308 h 568002"/>
              <a:gd name="connsiteX6" fmla="*/ 1112019 w 1650235"/>
              <a:gd name="connsiteY6" fmla="*/ 118748 h 568002"/>
              <a:gd name="connsiteX7" fmla="*/ 1322293 w 1650235"/>
              <a:gd name="connsiteY7" fmla="*/ 203381 h 568002"/>
              <a:gd name="connsiteX8" fmla="*/ 1502892 w 1650235"/>
              <a:gd name="connsiteY8" fmla="*/ 60086 h 568002"/>
              <a:gd name="connsiteX9" fmla="*/ 1650235 w 1650235"/>
              <a:gd name="connsiteY9" fmla="*/ 0 h 568002"/>
              <a:gd name="connsiteX0" fmla="*/ 0 w 1695478"/>
              <a:gd name="connsiteY0" fmla="*/ 309064 h 563238"/>
              <a:gd name="connsiteX1" fmla="*/ 280704 w 1695478"/>
              <a:gd name="connsiteY1" fmla="*/ 557777 h 563238"/>
              <a:gd name="connsiteX2" fmla="*/ 411895 w 1695478"/>
              <a:gd name="connsiteY2" fmla="*/ 473125 h 563238"/>
              <a:gd name="connsiteX3" fmla="*/ 496484 w 1695478"/>
              <a:gd name="connsiteY3" fmla="*/ 382124 h 563238"/>
              <a:gd name="connsiteX4" fmla="*/ 655713 w 1695478"/>
              <a:gd name="connsiteY4" fmla="*/ 132121 h 563238"/>
              <a:gd name="connsiteX5" fmla="*/ 843568 w 1695478"/>
              <a:gd name="connsiteY5" fmla="*/ 94544 h 563238"/>
              <a:gd name="connsiteX6" fmla="*/ 1112019 w 1695478"/>
              <a:gd name="connsiteY6" fmla="*/ 113984 h 563238"/>
              <a:gd name="connsiteX7" fmla="*/ 1322293 w 1695478"/>
              <a:gd name="connsiteY7" fmla="*/ 198617 h 563238"/>
              <a:gd name="connsiteX8" fmla="*/ 1502892 w 1695478"/>
              <a:gd name="connsiteY8" fmla="*/ 55322 h 563238"/>
              <a:gd name="connsiteX9" fmla="*/ 1695478 w 1695478"/>
              <a:gd name="connsiteY9" fmla="*/ 0 h 563238"/>
              <a:gd name="connsiteX0" fmla="*/ 0 w 1695478"/>
              <a:gd name="connsiteY0" fmla="*/ 309064 h 563238"/>
              <a:gd name="connsiteX1" fmla="*/ 280704 w 1695478"/>
              <a:gd name="connsiteY1" fmla="*/ 557777 h 563238"/>
              <a:gd name="connsiteX2" fmla="*/ 411895 w 1695478"/>
              <a:gd name="connsiteY2" fmla="*/ 473125 h 563238"/>
              <a:gd name="connsiteX3" fmla="*/ 496484 w 1695478"/>
              <a:gd name="connsiteY3" fmla="*/ 382124 h 563238"/>
              <a:gd name="connsiteX4" fmla="*/ 655713 w 1695478"/>
              <a:gd name="connsiteY4" fmla="*/ 132121 h 563238"/>
              <a:gd name="connsiteX5" fmla="*/ 843568 w 1695478"/>
              <a:gd name="connsiteY5" fmla="*/ 94544 h 563238"/>
              <a:gd name="connsiteX6" fmla="*/ 1112019 w 1695478"/>
              <a:gd name="connsiteY6" fmla="*/ 113984 h 563238"/>
              <a:gd name="connsiteX7" fmla="*/ 1322293 w 1695478"/>
              <a:gd name="connsiteY7" fmla="*/ 198617 h 563238"/>
              <a:gd name="connsiteX8" fmla="*/ 1502892 w 1695478"/>
              <a:gd name="connsiteY8" fmla="*/ 55322 h 563238"/>
              <a:gd name="connsiteX9" fmla="*/ 1695478 w 1695478"/>
              <a:gd name="connsiteY9" fmla="*/ 0 h 563238"/>
              <a:gd name="connsiteX0" fmla="*/ 0 w 1695478"/>
              <a:gd name="connsiteY0" fmla="*/ 309064 h 563238"/>
              <a:gd name="connsiteX1" fmla="*/ 280704 w 1695478"/>
              <a:gd name="connsiteY1" fmla="*/ 557777 h 563238"/>
              <a:gd name="connsiteX2" fmla="*/ 411895 w 1695478"/>
              <a:gd name="connsiteY2" fmla="*/ 473125 h 563238"/>
              <a:gd name="connsiteX3" fmla="*/ 496484 w 1695478"/>
              <a:gd name="connsiteY3" fmla="*/ 382124 h 563238"/>
              <a:gd name="connsiteX4" fmla="*/ 655713 w 1695478"/>
              <a:gd name="connsiteY4" fmla="*/ 132121 h 563238"/>
              <a:gd name="connsiteX5" fmla="*/ 843568 w 1695478"/>
              <a:gd name="connsiteY5" fmla="*/ 94544 h 563238"/>
              <a:gd name="connsiteX6" fmla="*/ 1112019 w 1695478"/>
              <a:gd name="connsiteY6" fmla="*/ 113984 h 563238"/>
              <a:gd name="connsiteX7" fmla="*/ 1322293 w 1695478"/>
              <a:gd name="connsiteY7" fmla="*/ 198617 h 563238"/>
              <a:gd name="connsiteX8" fmla="*/ 1502892 w 1695478"/>
              <a:gd name="connsiteY8" fmla="*/ 55322 h 563238"/>
              <a:gd name="connsiteX9" fmla="*/ 1695478 w 1695478"/>
              <a:gd name="connsiteY9" fmla="*/ 0 h 563238"/>
              <a:gd name="connsiteX0" fmla="*/ 0 w 1693096"/>
              <a:gd name="connsiteY0" fmla="*/ 320975 h 575149"/>
              <a:gd name="connsiteX1" fmla="*/ 280704 w 1693096"/>
              <a:gd name="connsiteY1" fmla="*/ 569688 h 575149"/>
              <a:gd name="connsiteX2" fmla="*/ 411895 w 1693096"/>
              <a:gd name="connsiteY2" fmla="*/ 485036 h 575149"/>
              <a:gd name="connsiteX3" fmla="*/ 496484 w 1693096"/>
              <a:gd name="connsiteY3" fmla="*/ 394035 h 575149"/>
              <a:gd name="connsiteX4" fmla="*/ 655713 w 1693096"/>
              <a:gd name="connsiteY4" fmla="*/ 144032 h 575149"/>
              <a:gd name="connsiteX5" fmla="*/ 843568 w 1693096"/>
              <a:gd name="connsiteY5" fmla="*/ 106455 h 575149"/>
              <a:gd name="connsiteX6" fmla="*/ 1112019 w 1693096"/>
              <a:gd name="connsiteY6" fmla="*/ 125895 h 575149"/>
              <a:gd name="connsiteX7" fmla="*/ 1322293 w 1693096"/>
              <a:gd name="connsiteY7" fmla="*/ 210528 h 575149"/>
              <a:gd name="connsiteX8" fmla="*/ 1502892 w 1693096"/>
              <a:gd name="connsiteY8" fmla="*/ 67233 h 575149"/>
              <a:gd name="connsiteX9" fmla="*/ 1693096 w 1693096"/>
              <a:gd name="connsiteY9" fmla="*/ 0 h 575149"/>
              <a:gd name="connsiteX0" fmla="*/ 0 w 1693096"/>
              <a:gd name="connsiteY0" fmla="*/ 320975 h 570568"/>
              <a:gd name="connsiteX1" fmla="*/ 280704 w 1693096"/>
              <a:gd name="connsiteY1" fmla="*/ 569688 h 570568"/>
              <a:gd name="connsiteX2" fmla="*/ 496484 w 1693096"/>
              <a:gd name="connsiteY2" fmla="*/ 394035 h 570568"/>
              <a:gd name="connsiteX3" fmla="*/ 655713 w 1693096"/>
              <a:gd name="connsiteY3" fmla="*/ 144032 h 570568"/>
              <a:gd name="connsiteX4" fmla="*/ 843568 w 1693096"/>
              <a:gd name="connsiteY4" fmla="*/ 106455 h 570568"/>
              <a:gd name="connsiteX5" fmla="*/ 1112019 w 1693096"/>
              <a:gd name="connsiteY5" fmla="*/ 125895 h 570568"/>
              <a:gd name="connsiteX6" fmla="*/ 1322293 w 1693096"/>
              <a:gd name="connsiteY6" fmla="*/ 210528 h 570568"/>
              <a:gd name="connsiteX7" fmla="*/ 1502892 w 1693096"/>
              <a:gd name="connsiteY7" fmla="*/ 67233 h 570568"/>
              <a:gd name="connsiteX8" fmla="*/ 1693096 w 1693096"/>
              <a:gd name="connsiteY8" fmla="*/ 0 h 570568"/>
              <a:gd name="connsiteX0" fmla="*/ 0 w 1693096"/>
              <a:gd name="connsiteY0" fmla="*/ 320975 h 443321"/>
              <a:gd name="connsiteX1" fmla="*/ 350447 w 1693096"/>
              <a:gd name="connsiteY1" fmla="*/ 438150 h 443321"/>
              <a:gd name="connsiteX2" fmla="*/ 496484 w 1693096"/>
              <a:gd name="connsiteY2" fmla="*/ 394035 h 443321"/>
              <a:gd name="connsiteX3" fmla="*/ 655713 w 1693096"/>
              <a:gd name="connsiteY3" fmla="*/ 144032 h 443321"/>
              <a:gd name="connsiteX4" fmla="*/ 843568 w 1693096"/>
              <a:gd name="connsiteY4" fmla="*/ 106455 h 443321"/>
              <a:gd name="connsiteX5" fmla="*/ 1112019 w 1693096"/>
              <a:gd name="connsiteY5" fmla="*/ 125895 h 443321"/>
              <a:gd name="connsiteX6" fmla="*/ 1322293 w 1693096"/>
              <a:gd name="connsiteY6" fmla="*/ 210528 h 443321"/>
              <a:gd name="connsiteX7" fmla="*/ 1502892 w 1693096"/>
              <a:gd name="connsiteY7" fmla="*/ 67233 h 443321"/>
              <a:gd name="connsiteX8" fmla="*/ 1693096 w 1693096"/>
              <a:gd name="connsiteY8" fmla="*/ 0 h 443321"/>
              <a:gd name="connsiteX0" fmla="*/ 0 w 1693096"/>
              <a:gd name="connsiteY0" fmla="*/ 320975 h 456852"/>
              <a:gd name="connsiteX1" fmla="*/ 350447 w 1693096"/>
              <a:gd name="connsiteY1" fmla="*/ 438150 h 456852"/>
              <a:gd name="connsiteX2" fmla="*/ 496484 w 1693096"/>
              <a:gd name="connsiteY2" fmla="*/ 394035 h 456852"/>
              <a:gd name="connsiteX3" fmla="*/ 655713 w 1693096"/>
              <a:gd name="connsiteY3" fmla="*/ 144032 h 456852"/>
              <a:gd name="connsiteX4" fmla="*/ 843568 w 1693096"/>
              <a:gd name="connsiteY4" fmla="*/ 106455 h 456852"/>
              <a:gd name="connsiteX5" fmla="*/ 1112019 w 1693096"/>
              <a:gd name="connsiteY5" fmla="*/ 125895 h 456852"/>
              <a:gd name="connsiteX6" fmla="*/ 1322293 w 1693096"/>
              <a:gd name="connsiteY6" fmla="*/ 210528 h 456852"/>
              <a:gd name="connsiteX7" fmla="*/ 1502892 w 1693096"/>
              <a:gd name="connsiteY7" fmla="*/ 67233 h 456852"/>
              <a:gd name="connsiteX8" fmla="*/ 1693096 w 1693096"/>
              <a:gd name="connsiteY8" fmla="*/ 0 h 456852"/>
              <a:gd name="connsiteX0" fmla="*/ 0 w 1693096"/>
              <a:gd name="connsiteY0" fmla="*/ 320975 h 438449"/>
              <a:gd name="connsiteX1" fmla="*/ 350447 w 1693096"/>
              <a:gd name="connsiteY1" fmla="*/ 438150 h 438449"/>
              <a:gd name="connsiteX2" fmla="*/ 449989 w 1693096"/>
              <a:gd name="connsiteY2" fmla="*/ 347696 h 438449"/>
              <a:gd name="connsiteX3" fmla="*/ 655713 w 1693096"/>
              <a:gd name="connsiteY3" fmla="*/ 144032 h 438449"/>
              <a:gd name="connsiteX4" fmla="*/ 843568 w 1693096"/>
              <a:gd name="connsiteY4" fmla="*/ 106455 h 438449"/>
              <a:gd name="connsiteX5" fmla="*/ 1112019 w 1693096"/>
              <a:gd name="connsiteY5" fmla="*/ 125895 h 438449"/>
              <a:gd name="connsiteX6" fmla="*/ 1322293 w 1693096"/>
              <a:gd name="connsiteY6" fmla="*/ 210528 h 438449"/>
              <a:gd name="connsiteX7" fmla="*/ 1502892 w 1693096"/>
              <a:gd name="connsiteY7" fmla="*/ 67233 h 438449"/>
              <a:gd name="connsiteX8" fmla="*/ 1693096 w 1693096"/>
              <a:gd name="connsiteY8" fmla="*/ 0 h 438449"/>
              <a:gd name="connsiteX0" fmla="*/ 0 w 1693096"/>
              <a:gd name="connsiteY0" fmla="*/ 320975 h 438449"/>
              <a:gd name="connsiteX1" fmla="*/ 350447 w 1693096"/>
              <a:gd name="connsiteY1" fmla="*/ 438150 h 438449"/>
              <a:gd name="connsiteX2" fmla="*/ 449989 w 1693096"/>
              <a:gd name="connsiteY2" fmla="*/ 347696 h 438449"/>
              <a:gd name="connsiteX3" fmla="*/ 655713 w 1693096"/>
              <a:gd name="connsiteY3" fmla="*/ 144032 h 438449"/>
              <a:gd name="connsiteX4" fmla="*/ 843568 w 1693096"/>
              <a:gd name="connsiteY4" fmla="*/ 42180 h 438449"/>
              <a:gd name="connsiteX5" fmla="*/ 1112019 w 1693096"/>
              <a:gd name="connsiteY5" fmla="*/ 125895 h 438449"/>
              <a:gd name="connsiteX6" fmla="*/ 1322293 w 1693096"/>
              <a:gd name="connsiteY6" fmla="*/ 210528 h 438449"/>
              <a:gd name="connsiteX7" fmla="*/ 1502892 w 1693096"/>
              <a:gd name="connsiteY7" fmla="*/ 67233 h 438449"/>
              <a:gd name="connsiteX8" fmla="*/ 1693096 w 1693096"/>
              <a:gd name="connsiteY8" fmla="*/ 0 h 438449"/>
              <a:gd name="connsiteX0" fmla="*/ 0 w 1693096"/>
              <a:gd name="connsiteY0" fmla="*/ 320975 h 438449"/>
              <a:gd name="connsiteX1" fmla="*/ 350447 w 1693096"/>
              <a:gd name="connsiteY1" fmla="*/ 438150 h 438449"/>
              <a:gd name="connsiteX2" fmla="*/ 449989 w 1693096"/>
              <a:gd name="connsiteY2" fmla="*/ 347696 h 438449"/>
              <a:gd name="connsiteX3" fmla="*/ 655713 w 1693096"/>
              <a:gd name="connsiteY3" fmla="*/ 144032 h 438449"/>
              <a:gd name="connsiteX4" fmla="*/ 845950 w 1693096"/>
              <a:gd name="connsiteY4" fmla="*/ 116051 h 438449"/>
              <a:gd name="connsiteX5" fmla="*/ 1112019 w 1693096"/>
              <a:gd name="connsiteY5" fmla="*/ 125895 h 438449"/>
              <a:gd name="connsiteX6" fmla="*/ 1322293 w 1693096"/>
              <a:gd name="connsiteY6" fmla="*/ 210528 h 438449"/>
              <a:gd name="connsiteX7" fmla="*/ 1502892 w 1693096"/>
              <a:gd name="connsiteY7" fmla="*/ 67233 h 438449"/>
              <a:gd name="connsiteX8" fmla="*/ 1693096 w 1693096"/>
              <a:gd name="connsiteY8" fmla="*/ 0 h 438449"/>
              <a:gd name="connsiteX0" fmla="*/ 0 w 1693096"/>
              <a:gd name="connsiteY0" fmla="*/ 320975 h 438434"/>
              <a:gd name="connsiteX1" fmla="*/ 350447 w 1693096"/>
              <a:gd name="connsiteY1" fmla="*/ 438150 h 438434"/>
              <a:gd name="connsiteX2" fmla="*/ 449989 w 1693096"/>
              <a:gd name="connsiteY2" fmla="*/ 347696 h 438434"/>
              <a:gd name="connsiteX3" fmla="*/ 655713 w 1693096"/>
              <a:gd name="connsiteY3" fmla="*/ 160773 h 438434"/>
              <a:gd name="connsiteX4" fmla="*/ 845950 w 1693096"/>
              <a:gd name="connsiteY4" fmla="*/ 116051 h 438434"/>
              <a:gd name="connsiteX5" fmla="*/ 1112019 w 1693096"/>
              <a:gd name="connsiteY5" fmla="*/ 125895 h 438434"/>
              <a:gd name="connsiteX6" fmla="*/ 1322293 w 1693096"/>
              <a:gd name="connsiteY6" fmla="*/ 210528 h 438434"/>
              <a:gd name="connsiteX7" fmla="*/ 1502892 w 1693096"/>
              <a:gd name="connsiteY7" fmla="*/ 67233 h 438434"/>
              <a:gd name="connsiteX8" fmla="*/ 1693096 w 1693096"/>
              <a:gd name="connsiteY8" fmla="*/ 0 h 438434"/>
              <a:gd name="connsiteX0" fmla="*/ 0 w 1693096"/>
              <a:gd name="connsiteY0" fmla="*/ 320975 h 438434"/>
              <a:gd name="connsiteX1" fmla="*/ 350447 w 1693096"/>
              <a:gd name="connsiteY1" fmla="*/ 438150 h 438434"/>
              <a:gd name="connsiteX2" fmla="*/ 449989 w 1693096"/>
              <a:gd name="connsiteY2" fmla="*/ 347696 h 438434"/>
              <a:gd name="connsiteX3" fmla="*/ 655713 w 1693096"/>
              <a:gd name="connsiteY3" fmla="*/ 160773 h 438434"/>
              <a:gd name="connsiteX4" fmla="*/ 845950 w 1693096"/>
              <a:gd name="connsiteY4" fmla="*/ 116051 h 438434"/>
              <a:gd name="connsiteX5" fmla="*/ 1112019 w 1693096"/>
              <a:gd name="connsiteY5" fmla="*/ 125895 h 438434"/>
              <a:gd name="connsiteX6" fmla="*/ 1334199 w 1693096"/>
              <a:gd name="connsiteY6" fmla="*/ 10508 h 438434"/>
              <a:gd name="connsiteX7" fmla="*/ 1502892 w 1693096"/>
              <a:gd name="connsiteY7" fmla="*/ 67233 h 438434"/>
              <a:gd name="connsiteX8" fmla="*/ 1693096 w 1693096"/>
              <a:gd name="connsiteY8" fmla="*/ 0 h 438434"/>
              <a:gd name="connsiteX0" fmla="*/ 0 w 1693096"/>
              <a:gd name="connsiteY0" fmla="*/ 320975 h 438434"/>
              <a:gd name="connsiteX1" fmla="*/ 350447 w 1693096"/>
              <a:gd name="connsiteY1" fmla="*/ 438150 h 438434"/>
              <a:gd name="connsiteX2" fmla="*/ 449989 w 1693096"/>
              <a:gd name="connsiteY2" fmla="*/ 347696 h 438434"/>
              <a:gd name="connsiteX3" fmla="*/ 655713 w 1693096"/>
              <a:gd name="connsiteY3" fmla="*/ 160773 h 438434"/>
              <a:gd name="connsiteX4" fmla="*/ 845950 w 1693096"/>
              <a:gd name="connsiteY4" fmla="*/ 116051 h 438434"/>
              <a:gd name="connsiteX5" fmla="*/ 1102494 w 1693096"/>
              <a:gd name="connsiteY5" fmla="*/ 92600 h 438434"/>
              <a:gd name="connsiteX6" fmla="*/ 1334199 w 1693096"/>
              <a:gd name="connsiteY6" fmla="*/ 10508 h 438434"/>
              <a:gd name="connsiteX7" fmla="*/ 1502892 w 1693096"/>
              <a:gd name="connsiteY7" fmla="*/ 67233 h 438434"/>
              <a:gd name="connsiteX8" fmla="*/ 1693096 w 1693096"/>
              <a:gd name="connsiteY8" fmla="*/ 0 h 438434"/>
              <a:gd name="connsiteX0" fmla="*/ 0 w 1693096"/>
              <a:gd name="connsiteY0" fmla="*/ 377869 h 495328"/>
              <a:gd name="connsiteX1" fmla="*/ 350447 w 1693096"/>
              <a:gd name="connsiteY1" fmla="*/ 495044 h 495328"/>
              <a:gd name="connsiteX2" fmla="*/ 449989 w 1693096"/>
              <a:gd name="connsiteY2" fmla="*/ 404590 h 495328"/>
              <a:gd name="connsiteX3" fmla="*/ 655713 w 1693096"/>
              <a:gd name="connsiteY3" fmla="*/ 217667 h 495328"/>
              <a:gd name="connsiteX4" fmla="*/ 845950 w 1693096"/>
              <a:gd name="connsiteY4" fmla="*/ 172945 h 495328"/>
              <a:gd name="connsiteX5" fmla="*/ 1102494 w 1693096"/>
              <a:gd name="connsiteY5" fmla="*/ 149494 h 495328"/>
              <a:gd name="connsiteX6" fmla="*/ 1334199 w 1693096"/>
              <a:gd name="connsiteY6" fmla="*/ 67402 h 495328"/>
              <a:gd name="connsiteX7" fmla="*/ 1514799 w 1693096"/>
              <a:gd name="connsiteY7" fmla="*/ 277 h 495328"/>
              <a:gd name="connsiteX8" fmla="*/ 1693096 w 1693096"/>
              <a:gd name="connsiteY8" fmla="*/ 56894 h 495328"/>
              <a:gd name="connsiteX0" fmla="*/ 0 w 1690715"/>
              <a:gd name="connsiteY0" fmla="*/ 377904 h 495363"/>
              <a:gd name="connsiteX1" fmla="*/ 350447 w 1690715"/>
              <a:gd name="connsiteY1" fmla="*/ 495079 h 495363"/>
              <a:gd name="connsiteX2" fmla="*/ 449989 w 1690715"/>
              <a:gd name="connsiteY2" fmla="*/ 404625 h 495363"/>
              <a:gd name="connsiteX3" fmla="*/ 655713 w 1690715"/>
              <a:gd name="connsiteY3" fmla="*/ 217702 h 495363"/>
              <a:gd name="connsiteX4" fmla="*/ 845950 w 1690715"/>
              <a:gd name="connsiteY4" fmla="*/ 172980 h 495363"/>
              <a:gd name="connsiteX5" fmla="*/ 1102494 w 1690715"/>
              <a:gd name="connsiteY5" fmla="*/ 149529 h 495363"/>
              <a:gd name="connsiteX6" fmla="*/ 1334199 w 1690715"/>
              <a:gd name="connsiteY6" fmla="*/ 67437 h 495363"/>
              <a:gd name="connsiteX7" fmla="*/ 1514799 w 1690715"/>
              <a:gd name="connsiteY7" fmla="*/ 312 h 495363"/>
              <a:gd name="connsiteX8" fmla="*/ 1690715 w 1690715"/>
              <a:gd name="connsiteY8" fmla="*/ 45043 h 495363"/>
              <a:gd name="connsiteX0" fmla="*/ 0 w 1690715"/>
              <a:gd name="connsiteY0" fmla="*/ 366040 h 483499"/>
              <a:gd name="connsiteX1" fmla="*/ 350447 w 1690715"/>
              <a:gd name="connsiteY1" fmla="*/ 483215 h 483499"/>
              <a:gd name="connsiteX2" fmla="*/ 449989 w 1690715"/>
              <a:gd name="connsiteY2" fmla="*/ 392761 h 483499"/>
              <a:gd name="connsiteX3" fmla="*/ 655713 w 1690715"/>
              <a:gd name="connsiteY3" fmla="*/ 205838 h 483499"/>
              <a:gd name="connsiteX4" fmla="*/ 845950 w 1690715"/>
              <a:gd name="connsiteY4" fmla="*/ 161116 h 483499"/>
              <a:gd name="connsiteX5" fmla="*/ 1102494 w 1690715"/>
              <a:gd name="connsiteY5" fmla="*/ 137665 h 483499"/>
              <a:gd name="connsiteX6" fmla="*/ 1334199 w 1690715"/>
              <a:gd name="connsiteY6" fmla="*/ 55573 h 483499"/>
              <a:gd name="connsiteX7" fmla="*/ 1514799 w 1690715"/>
              <a:gd name="connsiteY7" fmla="*/ 360 h 483499"/>
              <a:gd name="connsiteX8" fmla="*/ 1690715 w 1690715"/>
              <a:gd name="connsiteY8" fmla="*/ 33179 h 483499"/>
              <a:gd name="connsiteX0" fmla="*/ 0 w 1690715"/>
              <a:gd name="connsiteY0" fmla="*/ 332861 h 450320"/>
              <a:gd name="connsiteX1" fmla="*/ 350447 w 1690715"/>
              <a:gd name="connsiteY1" fmla="*/ 450036 h 450320"/>
              <a:gd name="connsiteX2" fmla="*/ 449989 w 1690715"/>
              <a:gd name="connsiteY2" fmla="*/ 359582 h 450320"/>
              <a:gd name="connsiteX3" fmla="*/ 655713 w 1690715"/>
              <a:gd name="connsiteY3" fmla="*/ 172659 h 450320"/>
              <a:gd name="connsiteX4" fmla="*/ 845950 w 1690715"/>
              <a:gd name="connsiteY4" fmla="*/ 127937 h 450320"/>
              <a:gd name="connsiteX5" fmla="*/ 1102494 w 1690715"/>
              <a:gd name="connsiteY5" fmla="*/ 104486 h 450320"/>
              <a:gd name="connsiteX6" fmla="*/ 1334199 w 1690715"/>
              <a:gd name="connsiteY6" fmla="*/ 22394 h 450320"/>
              <a:gd name="connsiteX7" fmla="*/ 1690715 w 1690715"/>
              <a:gd name="connsiteY7" fmla="*/ 0 h 450320"/>
              <a:gd name="connsiteX0" fmla="*/ 0 w 1690715"/>
              <a:gd name="connsiteY0" fmla="*/ 370694 h 488153"/>
              <a:gd name="connsiteX1" fmla="*/ 350447 w 1690715"/>
              <a:gd name="connsiteY1" fmla="*/ 487869 h 488153"/>
              <a:gd name="connsiteX2" fmla="*/ 449989 w 1690715"/>
              <a:gd name="connsiteY2" fmla="*/ 397415 h 488153"/>
              <a:gd name="connsiteX3" fmla="*/ 655713 w 1690715"/>
              <a:gd name="connsiteY3" fmla="*/ 210492 h 488153"/>
              <a:gd name="connsiteX4" fmla="*/ 845950 w 1690715"/>
              <a:gd name="connsiteY4" fmla="*/ 165770 h 488153"/>
              <a:gd name="connsiteX5" fmla="*/ 1102494 w 1690715"/>
              <a:gd name="connsiteY5" fmla="*/ 142319 h 488153"/>
              <a:gd name="connsiteX6" fmla="*/ 1334199 w 1690715"/>
              <a:gd name="connsiteY6" fmla="*/ 60227 h 488153"/>
              <a:gd name="connsiteX7" fmla="*/ 1512659 w 1690715"/>
              <a:gd name="connsiteY7" fmla="*/ 0 h 488153"/>
              <a:gd name="connsiteX8" fmla="*/ 1690715 w 1690715"/>
              <a:gd name="connsiteY8" fmla="*/ 37833 h 488153"/>
              <a:gd name="connsiteX0" fmla="*/ 0 w 1690715"/>
              <a:gd name="connsiteY0" fmla="*/ 370694 h 488153"/>
              <a:gd name="connsiteX1" fmla="*/ 350447 w 1690715"/>
              <a:gd name="connsiteY1" fmla="*/ 487869 h 488153"/>
              <a:gd name="connsiteX2" fmla="*/ 449989 w 1690715"/>
              <a:gd name="connsiteY2" fmla="*/ 397415 h 488153"/>
              <a:gd name="connsiteX3" fmla="*/ 655713 w 1690715"/>
              <a:gd name="connsiteY3" fmla="*/ 210492 h 488153"/>
              <a:gd name="connsiteX4" fmla="*/ 845950 w 1690715"/>
              <a:gd name="connsiteY4" fmla="*/ 165770 h 488153"/>
              <a:gd name="connsiteX5" fmla="*/ 1102494 w 1690715"/>
              <a:gd name="connsiteY5" fmla="*/ 142319 h 488153"/>
              <a:gd name="connsiteX6" fmla="*/ 1334199 w 1690715"/>
              <a:gd name="connsiteY6" fmla="*/ 60227 h 488153"/>
              <a:gd name="connsiteX7" fmla="*/ 1512659 w 1690715"/>
              <a:gd name="connsiteY7" fmla="*/ 0 h 488153"/>
              <a:gd name="connsiteX8" fmla="*/ 1690715 w 1690715"/>
              <a:gd name="connsiteY8" fmla="*/ 37833 h 488153"/>
              <a:gd name="connsiteX0" fmla="*/ 0 w 1690715"/>
              <a:gd name="connsiteY0" fmla="*/ 370694 h 488153"/>
              <a:gd name="connsiteX1" fmla="*/ 350447 w 1690715"/>
              <a:gd name="connsiteY1" fmla="*/ 487869 h 488153"/>
              <a:gd name="connsiteX2" fmla="*/ 449989 w 1690715"/>
              <a:gd name="connsiteY2" fmla="*/ 397415 h 488153"/>
              <a:gd name="connsiteX3" fmla="*/ 655713 w 1690715"/>
              <a:gd name="connsiteY3" fmla="*/ 210492 h 488153"/>
              <a:gd name="connsiteX4" fmla="*/ 845950 w 1690715"/>
              <a:gd name="connsiteY4" fmla="*/ 165770 h 488153"/>
              <a:gd name="connsiteX5" fmla="*/ 1102494 w 1690715"/>
              <a:gd name="connsiteY5" fmla="*/ 142319 h 488153"/>
              <a:gd name="connsiteX6" fmla="*/ 1334199 w 1690715"/>
              <a:gd name="connsiteY6" fmla="*/ 60227 h 488153"/>
              <a:gd name="connsiteX7" fmla="*/ 1512659 w 1690715"/>
              <a:gd name="connsiteY7" fmla="*/ 0 h 488153"/>
              <a:gd name="connsiteX8" fmla="*/ 1690715 w 1690715"/>
              <a:gd name="connsiteY8" fmla="*/ 37833 h 488153"/>
              <a:gd name="connsiteX0" fmla="*/ 0 w 1690715"/>
              <a:gd name="connsiteY0" fmla="*/ 358783 h 476242"/>
              <a:gd name="connsiteX1" fmla="*/ 350447 w 1690715"/>
              <a:gd name="connsiteY1" fmla="*/ 475958 h 476242"/>
              <a:gd name="connsiteX2" fmla="*/ 449989 w 1690715"/>
              <a:gd name="connsiteY2" fmla="*/ 385504 h 476242"/>
              <a:gd name="connsiteX3" fmla="*/ 655713 w 1690715"/>
              <a:gd name="connsiteY3" fmla="*/ 198581 h 476242"/>
              <a:gd name="connsiteX4" fmla="*/ 845950 w 1690715"/>
              <a:gd name="connsiteY4" fmla="*/ 153859 h 476242"/>
              <a:gd name="connsiteX5" fmla="*/ 1102494 w 1690715"/>
              <a:gd name="connsiteY5" fmla="*/ 130408 h 476242"/>
              <a:gd name="connsiteX6" fmla="*/ 1334199 w 1690715"/>
              <a:gd name="connsiteY6" fmla="*/ 48316 h 476242"/>
              <a:gd name="connsiteX7" fmla="*/ 1512659 w 1690715"/>
              <a:gd name="connsiteY7" fmla="*/ 0 h 476242"/>
              <a:gd name="connsiteX8" fmla="*/ 1690715 w 1690715"/>
              <a:gd name="connsiteY8" fmla="*/ 25922 h 476242"/>
              <a:gd name="connsiteX0" fmla="*/ 0 w 1690715"/>
              <a:gd name="connsiteY0" fmla="*/ 358783 h 476242"/>
              <a:gd name="connsiteX1" fmla="*/ 350447 w 1690715"/>
              <a:gd name="connsiteY1" fmla="*/ 475958 h 476242"/>
              <a:gd name="connsiteX2" fmla="*/ 449989 w 1690715"/>
              <a:gd name="connsiteY2" fmla="*/ 385504 h 476242"/>
              <a:gd name="connsiteX3" fmla="*/ 655713 w 1690715"/>
              <a:gd name="connsiteY3" fmla="*/ 198581 h 476242"/>
              <a:gd name="connsiteX4" fmla="*/ 845950 w 1690715"/>
              <a:gd name="connsiteY4" fmla="*/ 153859 h 476242"/>
              <a:gd name="connsiteX5" fmla="*/ 1102494 w 1690715"/>
              <a:gd name="connsiteY5" fmla="*/ 130408 h 476242"/>
              <a:gd name="connsiteX6" fmla="*/ 1512659 w 1690715"/>
              <a:gd name="connsiteY6" fmla="*/ 0 h 476242"/>
              <a:gd name="connsiteX7" fmla="*/ 1690715 w 1690715"/>
              <a:gd name="connsiteY7" fmla="*/ 25922 h 476242"/>
              <a:gd name="connsiteX0" fmla="*/ 0 w 1512659"/>
              <a:gd name="connsiteY0" fmla="*/ 358783 h 476242"/>
              <a:gd name="connsiteX1" fmla="*/ 350447 w 1512659"/>
              <a:gd name="connsiteY1" fmla="*/ 475958 h 476242"/>
              <a:gd name="connsiteX2" fmla="*/ 449989 w 1512659"/>
              <a:gd name="connsiteY2" fmla="*/ 385504 h 476242"/>
              <a:gd name="connsiteX3" fmla="*/ 655713 w 1512659"/>
              <a:gd name="connsiteY3" fmla="*/ 198581 h 476242"/>
              <a:gd name="connsiteX4" fmla="*/ 845950 w 1512659"/>
              <a:gd name="connsiteY4" fmla="*/ 153859 h 476242"/>
              <a:gd name="connsiteX5" fmla="*/ 1102494 w 1512659"/>
              <a:gd name="connsiteY5" fmla="*/ 130408 h 476242"/>
              <a:gd name="connsiteX6" fmla="*/ 1512659 w 1512659"/>
              <a:gd name="connsiteY6" fmla="*/ 0 h 476242"/>
              <a:gd name="connsiteX0" fmla="*/ 0 w 1102494"/>
              <a:gd name="connsiteY0" fmla="*/ 228375 h 345834"/>
              <a:gd name="connsiteX1" fmla="*/ 350447 w 1102494"/>
              <a:gd name="connsiteY1" fmla="*/ 345550 h 345834"/>
              <a:gd name="connsiteX2" fmla="*/ 449989 w 1102494"/>
              <a:gd name="connsiteY2" fmla="*/ 255096 h 345834"/>
              <a:gd name="connsiteX3" fmla="*/ 655713 w 1102494"/>
              <a:gd name="connsiteY3" fmla="*/ 68173 h 345834"/>
              <a:gd name="connsiteX4" fmla="*/ 845950 w 1102494"/>
              <a:gd name="connsiteY4" fmla="*/ 23451 h 345834"/>
              <a:gd name="connsiteX5" fmla="*/ 1102494 w 1102494"/>
              <a:gd name="connsiteY5" fmla="*/ 0 h 345834"/>
              <a:gd name="connsiteX0" fmla="*/ 0 w 845950"/>
              <a:gd name="connsiteY0" fmla="*/ 215760 h 333219"/>
              <a:gd name="connsiteX1" fmla="*/ 350447 w 845950"/>
              <a:gd name="connsiteY1" fmla="*/ 332935 h 333219"/>
              <a:gd name="connsiteX2" fmla="*/ 449989 w 845950"/>
              <a:gd name="connsiteY2" fmla="*/ 242481 h 333219"/>
              <a:gd name="connsiteX3" fmla="*/ 655713 w 845950"/>
              <a:gd name="connsiteY3" fmla="*/ 55558 h 333219"/>
              <a:gd name="connsiteX4" fmla="*/ 845950 w 845950"/>
              <a:gd name="connsiteY4" fmla="*/ 10836 h 333219"/>
              <a:gd name="connsiteX0" fmla="*/ 0 w 655713"/>
              <a:gd name="connsiteY0" fmla="*/ 160202 h 277661"/>
              <a:gd name="connsiteX1" fmla="*/ 350447 w 655713"/>
              <a:gd name="connsiteY1" fmla="*/ 277377 h 277661"/>
              <a:gd name="connsiteX2" fmla="*/ 449989 w 655713"/>
              <a:gd name="connsiteY2" fmla="*/ 186923 h 277661"/>
              <a:gd name="connsiteX3" fmla="*/ 655713 w 655713"/>
              <a:gd name="connsiteY3" fmla="*/ 0 h 277661"/>
              <a:gd name="connsiteX0" fmla="*/ 0 w 655713"/>
              <a:gd name="connsiteY0" fmla="*/ 160202 h 205851"/>
              <a:gd name="connsiteX1" fmla="*/ 280597 w 655713"/>
              <a:gd name="connsiteY1" fmla="*/ 169503 h 205851"/>
              <a:gd name="connsiteX2" fmla="*/ 449989 w 655713"/>
              <a:gd name="connsiteY2" fmla="*/ 186923 h 205851"/>
              <a:gd name="connsiteX3" fmla="*/ 655713 w 655713"/>
              <a:gd name="connsiteY3" fmla="*/ 0 h 205851"/>
              <a:gd name="connsiteX0" fmla="*/ 0 w 655713"/>
              <a:gd name="connsiteY0" fmla="*/ 160202 h 207648"/>
              <a:gd name="connsiteX1" fmla="*/ 280597 w 655713"/>
              <a:gd name="connsiteY1" fmla="*/ 169503 h 207648"/>
              <a:gd name="connsiteX2" fmla="*/ 424589 w 655713"/>
              <a:gd name="connsiteY2" fmla="*/ 142537 h 207648"/>
              <a:gd name="connsiteX3" fmla="*/ 655713 w 655713"/>
              <a:gd name="connsiteY3" fmla="*/ 0 h 20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713" h="207648">
                <a:moveTo>
                  <a:pt x="0" y="160202"/>
                </a:moveTo>
                <a:cubicBezTo>
                  <a:pt x="23659" y="259589"/>
                  <a:pt x="209832" y="172447"/>
                  <a:pt x="280597" y="169503"/>
                </a:cubicBezTo>
                <a:cubicBezTo>
                  <a:pt x="351362" y="166559"/>
                  <a:pt x="373711" y="188767"/>
                  <a:pt x="424589" y="142537"/>
                </a:cubicBezTo>
                <a:cubicBezTo>
                  <a:pt x="475467" y="96308"/>
                  <a:pt x="589719" y="38608"/>
                  <a:pt x="655713" y="0"/>
                </a:cubicBezTo>
              </a:path>
            </a:pathLst>
          </a:custGeom>
          <a:ln w="57150">
            <a:solidFill>
              <a:srgbClr val="FFC000"/>
            </a:solidFill>
            <a:prstDash val="solid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8756588" y="5818200"/>
            <a:ext cx="73951" cy="30163"/>
          </a:xfrm>
          <a:custGeom>
            <a:avLst/>
            <a:gdLst>
              <a:gd name="T0" fmla="*/ 51 w 186"/>
              <a:gd name="T1" fmla="*/ 17 h 84"/>
              <a:gd name="T2" fmla="*/ 17 w 186"/>
              <a:gd name="T3" fmla="*/ 34 h 84"/>
              <a:gd name="T4" fmla="*/ 0 w 186"/>
              <a:gd name="T5" fmla="*/ 67 h 84"/>
              <a:gd name="T6" fmla="*/ 0 w 186"/>
              <a:gd name="T7" fmla="*/ 84 h 84"/>
              <a:gd name="T8" fmla="*/ 51 w 186"/>
              <a:gd name="T9" fmla="*/ 84 h 84"/>
              <a:gd name="T10" fmla="*/ 101 w 186"/>
              <a:gd name="T11" fmla="*/ 67 h 84"/>
              <a:gd name="T12" fmla="*/ 135 w 186"/>
              <a:gd name="T13" fmla="*/ 51 h 84"/>
              <a:gd name="T14" fmla="*/ 169 w 186"/>
              <a:gd name="T15" fmla="*/ 34 h 84"/>
              <a:gd name="T16" fmla="*/ 186 w 186"/>
              <a:gd name="T17" fmla="*/ 17 h 84"/>
              <a:gd name="T18" fmla="*/ 186 w 186"/>
              <a:gd name="T19" fmla="*/ 0 h 84"/>
              <a:gd name="T20" fmla="*/ 118 w 186"/>
              <a:gd name="T21" fmla="*/ 0 h 84"/>
              <a:gd name="T22" fmla="*/ 51 w 186"/>
              <a:gd name="T23" fmla="*/ 17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6" h="84">
                <a:moveTo>
                  <a:pt x="51" y="17"/>
                </a:moveTo>
                <a:lnTo>
                  <a:pt x="17" y="34"/>
                </a:lnTo>
                <a:lnTo>
                  <a:pt x="0" y="67"/>
                </a:lnTo>
                <a:lnTo>
                  <a:pt x="0" y="84"/>
                </a:lnTo>
                <a:lnTo>
                  <a:pt x="51" y="84"/>
                </a:lnTo>
                <a:lnTo>
                  <a:pt x="101" y="67"/>
                </a:lnTo>
                <a:lnTo>
                  <a:pt x="135" y="51"/>
                </a:lnTo>
                <a:lnTo>
                  <a:pt x="169" y="34"/>
                </a:lnTo>
                <a:lnTo>
                  <a:pt x="186" y="17"/>
                </a:lnTo>
                <a:lnTo>
                  <a:pt x="186" y="0"/>
                </a:lnTo>
                <a:lnTo>
                  <a:pt x="118" y="0"/>
                </a:lnTo>
                <a:lnTo>
                  <a:pt x="51" y="17"/>
                </a:lnTo>
                <a:close/>
              </a:path>
            </a:pathLst>
          </a:custGeom>
          <a:solidFill>
            <a:srgbClr val="66BC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8742830" y="5848361"/>
            <a:ext cx="13758" cy="6350"/>
          </a:xfrm>
          <a:prstGeom prst="rect">
            <a:avLst/>
          </a:prstGeom>
          <a:solidFill>
            <a:srgbClr val="66BC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 bwMode="auto">
          <a:xfrm>
            <a:off x="262469" y="2323314"/>
            <a:ext cx="1081204" cy="408623"/>
          </a:xfrm>
          <a:prstGeom prst="wedgeRoundRectCallout">
            <a:avLst>
              <a:gd name="adj1" fmla="val 49103"/>
              <a:gd name="adj2" fmla="val 83060"/>
              <a:gd name="adj3" fmla="val 16667"/>
            </a:avLst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6200000" scaled="0"/>
          </a:gra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1200" b="0" dirty="0" smtClean="0">
                <a:solidFill>
                  <a:srgbClr val="000000"/>
                </a:solidFill>
              </a:rPr>
              <a:t>Чаяндинское </a:t>
            </a:r>
            <a:br>
              <a:rPr lang="ru-RU" sz="1200" b="0" dirty="0" smtClean="0">
                <a:solidFill>
                  <a:srgbClr val="000000"/>
                </a:solidFill>
              </a:rPr>
            </a:br>
            <a:r>
              <a:rPr lang="ru-RU" sz="1200" b="0" dirty="0" smtClean="0">
                <a:solidFill>
                  <a:srgbClr val="000000"/>
                </a:solidFill>
              </a:rPr>
              <a:t>НГКМ</a:t>
            </a:r>
            <a:endParaRPr lang="ru-RU" sz="1200" b="0" dirty="0">
              <a:solidFill>
                <a:srgbClr val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77435" y="1663639"/>
            <a:ext cx="22771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0000"/>
                </a:solidFill>
              </a:rPr>
              <a:t>Республика Саха (Якутия)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91522" y="4232037"/>
            <a:ext cx="1654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0000"/>
                </a:solidFill>
              </a:rPr>
              <a:t>Амурская область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72000" y="5836580"/>
            <a:ext cx="1243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КИТАЙ</a:t>
            </a:r>
            <a:endParaRPr lang="ru-RU" sz="1200" b="1" dirty="0"/>
          </a:p>
        </p:txBody>
      </p:sp>
      <p:sp>
        <p:nvSpPr>
          <p:cNvPr id="35" name="TextBox 34"/>
          <p:cNvSpPr txBox="1"/>
          <p:nvPr/>
        </p:nvSpPr>
        <p:spPr bwMode="auto">
          <a:xfrm>
            <a:off x="5340419" y="4411825"/>
            <a:ext cx="475077" cy="21902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solidFill>
                  <a:srgbClr val="000000"/>
                </a:solidFill>
              </a:rPr>
              <a:t> КС-6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10408" y="2508126"/>
            <a:ext cx="1281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Японское море</a:t>
            </a:r>
            <a:endParaRPr lang="ru-RU" sz="1200" b="1" dirty="0"/>
          </a:p>
        </p:txBody>
      </p:sp>
      <p:sp>
        <p:nvSpPr>
          <p:cNvPr id="51" name="TextBox 50"/>
          <p:cNvSpPr txBox="1"/>
          <p:nvPr/>
        </p:nvSpPr>
        <p:spPr bwMode="auto">
          <a:xfrm>
            <a:off x="6750888" y="5006201"/>
            <a:ext cx="459589" cy="23409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solidFill>
                  <a:srgbClr val="000000"/>
                </a:solidFill>
              </a:rPr>
              <a:t>КС-7а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3" name="Равнобедренный треугольник 52"/>
          <p:cNvSpPr/>
          <p:nvPr/>
        </p:nvSpPr>
        <p:spPr bwMode="auto">
          <a:xfrm>
            <a:off x="6890736" y="5304874"/>
            <a:ext cx="179892" cy="241371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sz="17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4" name="Скругленная прямоугольная выноска 53"/>
          <p:cNvSpPr/>
          <p:nvPr/>
        </p:nvSpPr>
        <p:spPr bwMode="auto">
          <a:xfrm>
            <a:off x="7100266" y="5193680"/>
            <a:ext cx="510142" cy="211966"/>
          </a:xfrm>
          <a:prstGeom prst="wedgeRoundRectCallout">
            <a:avLst>
              <a:gd name="adj1" fmla="val -66258"/>
              <a:gd name="adj2" fmla="val 88031"/>
              <a:gd name="adj3" fmla="val 16667"/>
            </a:avLst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6200000" scaled="0"/>
          </a:gra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</a:rPr>
              <a:t>ГПЗ</a:t>
            </a:r>
            <a:endParaRPr lang="ru-RU" sz="1200" b="1" dirty="0">
              <a:solidFill>
                <a:srgbClr val="000000"/>
              </a:solidFill>
            </a:endParaRPr>
          </a:p>
        </p:txBody>
      </p:sp>
      <p:cxnSp>
        <p:nvCxnSpPr>
          <p:cNvPr id="55" name="Прямая со стрелкой 54"/>
          <p:cNvCxnSpPr/>
          <p:nvPr/>
        </p:nvCxnSpPr>
        <p:spPr bwMode="auto">
          <a:xfrm flipV="1">
            <a:off x="1244601" y="1925249"/>
            <a:ext cx="214657" cy="3464742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Скругленная прямоугольная выноска 55"/>
          <p:cNvSpPr/>
          <p:nvPr/>
        </p:nvSpPr>
        <p:spPr bwMode="auto">
          <a:xfrm>
            <a:off x="811326" y="4691927"/>
            <a:ext cx="1081204" cy="408623"/>
          </a:xfrm>
          <a:prstGeom prst="wedgeRoundRectCallout">
            <a:avLst>
              <a:gd name="adj1" fmla="val -54733"/>
              <a:gd name="adj2" fmla="val -92231"/>
              <a:gd name="adj3" fmla="val 16667"/>
            </a:avLst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6200000" scaled="0"/>
          </a:gra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1200" b="0" dirty="0" smtClean="0">
                <a:solidFill>
                  <a:srgbClr val="000000"/>
                </a:solidFill>
              </a:rPr>
              <a:t>Ковыктинское </a:t>
            </a:r>
            <a:br>
              <a:rPr lang="ru-RU" sz="1200" b="0" dirty="0" smtClean="0">
                <a:solidFill>
                  <a:srgbClr val="000000"/>
                </a:solidFill>
              </a:rPr>
            </a:br>
            <a:r>
              <a:rPr lang="ru-RU" sz="1200" b="0" dirty="0" smtClean="0">
                <a:solidFill>
                  <a:srgbClr val="000000"/>
                </a:solidFill>
              </a:rPr>
              <a:t>ГКМ</a:t>
            </a:r>
            <a:endParaRPr lang="ru-RU" sz="1200" b="0" dirty="0">
              <a:solidFill>
                <a:srgbClr val="000000"/>
              </a:solidFill>
            </a:endParaRPr>
          </a:p>
        </p:txBody>
      </p:sp>
      <p:sp>
        <p:nvSpPr>
          <p:cNvPr id="57" name="Полилиния 56"/>
          <p:cNvSpPr/>
          <p:nvPr/>
        </p:nvSpPr>
        <p:spPr bwMode="auto">
          <a:xfrm flipV="1">
            <a:off x="1254948" y="3004591"/>
            <a:ext cx="49529" cy="109704"/>
          </a:xfrm>
          <a:custGeom>
            <a:avLst/>
            <a:gdLst>
              <a:gd name="connsiteX0" fmla="*/ 0 w 1664494"/>
              <a:gd name="connsiteY0" fmla="*/ 0 h 466088"/>
              <a:gd name="connsiteX1" fmla="*/ 261937 w 1664494"/>
              <a:gd name="connsiteY1" fmla="*/ 178594 h 466088"/>
              <a:gd name="connsiteX2" fmla="*/ 438150 w 1664494"/>
              <a:gd name="connsiteY2" fmla="*/ 290513 h 466088"/>
              <a:gd name="connsiteX3" fmla="*/ 628650 w 1664494"/>
              <a:gd name="connsiteY3" fmla="*/ 421482 h 466088"/>
              <a:gd name="connsiteX4" fmla="*/ 685800 w 1664494"/>
              <a:gd name="connsiteY4" fmla="*/ 457200 h 466088"/>
              <a:gd name="connsiteX5" fmla="*/ 831056 w 1664494"/>
              <a:gd name="connsiteY5" fmla="*/ 464344 h 466088"/>
              <a:gd name="connsiteX6" fmla="*/ 1014412 w 1664494"/>
              <a:gd name="connsiteY6" fmla="*/ 431007 h 466088"/>
              <a:gd name="connsiteX7" fmla="*/ 1169194 w 1664494"/>
              <a:gd name="connsiteY7" fmla="*/ 381000 h 466088"/>
              <a:gd name="connsiteX8" fmla="*/ 1328737 w 1664494"/>
              <a:gd name="connsiteY8" fmla="*/ 359569 h 466088"/>
              <a:gd name="connsiteX9" fmla="*/ 1552575 w 1664494"/>
              <a:gd name="connsiteY9" fmla="*/ 347663 h 466088"/>
              <a:gd name="connsiteX10" fmla="*/ 1664494 w 1664494"/>
              <a:gd name="connsiteY10" fmla="*/ 321469 h 466088"/>
              <a:gd name="connsiteX0" fmla="*/ 0 w 1678781"/>
              <a:gd name="connsiteY0" fmla="*/ 0 h 466088"/>
              <a:gd name="connsiteX1" fmla="*/ 261937 w 1678781"/>
              <a:gd name="connsiteY1" fmla="*/ 178594 h 466088"/>
              <a:gd name="connsiteX2" fmla="*/ 438150 w 1678781"/>
              <a:gd name="connsiteY2" fmla="*/ 290513 h 466088"/>
              <a:gd name="connsiteX3" fmla="*/ 628650 w 1678781"/>
              <a:gd name="connsiteY3" fmla="*/ 421482 h 466088"/>
              <a:gd name="connsiteX4" fmla="*/ 685800 w 1678781"/>
              <a:gd name="connsiteY4" fmla="*/ 457200 h 466088"/>
              <a:gd name="connsiteX5" fmla="*/ 831056 w 1678781"/>
              <a:gd name="connsiteY5" fmla="*/ 464344 h 466088"/>
              <a:gd name="connsiteX6" fmla="*/ 1014412 w 1678781"/>
              <a:gd name="connsiteY6" fmla="*/ 431007 h 466088"/>
              <a:gd name="connsiteX7" fmla="*/ 1169194 w 1678781"/>
              <a:gd name="connsiteY7" fmla="*/ 381000 h 466088"/>
              <a:gd name="connsiteX8" fmla="*/ 1328737 w 1678781"/>
              <a:gd name="connsiteY8" fmla="*/ 359569 h 466088"/>
              <a:gd name="connsiteX9" fmla="*/ 1552575 w 1678781"/>
              <a:gd name="connsiteY9" fmla="*/ 347663 h 466088"/>
              <a:gd name="connsiteX10" fmla="*/ 1678781 w 1678781"/>
              <a:gd name="connsiteY10" fmla="*/ 307181 h 466088"/>
              <a:gd name="connsiteX0" fmla="*/ 0 w 1664493"/>
              <a:gd name="connsiteY0" fmla="*/ 0 h 466088"/>
              <a:gd name="connsiteX1" fmla="*/ 261937 w 1664493"/>
              <a:gd name="connsiteY1" fmla="*/ 178594 h 466088"/>
              <a:gd name="connsiteX2" fmla="*/ 438150 w 1664493"/>
              <a:gd name="connsiteY2" fmla="*/ 290513 h 466088"/>
              <a:gd name="connsiteX3" fmla="*/ 628650 w 1664493"/>
              <a:gd name="connsiteY3" fmla="*/ 421482 h 466088"/>
              <a:gd name="connsiteX4" fmla="*/ 685800 w 1664493"/>
              <a:gd name="connsiteY4" fmla="*/ 457200 h 466088"/>
              <a:gd name="connsiteX5" fmla="*/ 831056 w 1664493"/>
              <a:gd name="connsiteY5" fmla="*/ 464344 h 466088"/>
              <a:gd name="connsiteX6" fmla="*/ 1014412 w 1664493"/>
              <a:gd name="connsiteY6" fmla="*/ 431007 h 466088"/>
              <a:gd name="connsiteX7" fmla="*/ 1169194 w 1664493"/>
              <a:gd name="connsiteY7" fmla="*/ 381000 h 466088"/>
              <a:gd name="connsiteX8" fmla="*/ 1328737 w 1664493"/>
              <a:gd name="connsiteY8" fmla="*/ 359569 h 466088"/>
              <a:gd name="connsiteX9" fmla="*/ 1552575 w 1664493"/>
              <a:gd name="connsiteY9" fmla="*/ 347663 h 466088"/>
              <a:gd name="connsiteX10" fmla="*/ 1664493 w 1664493"/>
              <a:gd name="connsiteY10" fmla="*/ 314325 h 466088"/>
              <a:gd name="connsiteX0" fmla="*/ 0 w 1662112"/>
              <a:gd name="connsiteY0" fmla="*/ 0 h 466088"/>
              <a:gd name="connsiteX1" fmla="*/ 261937 w 1662112"/>
              <a:gd name="connsiteY1" fmla="*/ 178594 h 466088"/>
              <a:gd name="connsiteX2" fmla="*/ 438150 w 1662112"/>
              <a:gd name="connsiteY2" fmla="*/ 290513 h 466088"/>
              <a:gd name="connsiteX3" fmla="*/ 628650 w 1662112"/>
              <a:gd name="connsiteY3" fmla="*/ 421482 h 466088"/>
              <a:gd name="connsiteX4" fmla="*/ 685800 w 1662112"/>
              <a:gd name="connsiteY4" fmla="*/ 457200 h 466088"/>
              <a:gd name="connsiteX5" fmla="*/ 831056 w 1662112"/>
              <a:gd name="connsiteY5" fmla="*/ 464344 h 466088"/>
              <a:gd name="connsiteX6" fmla="*/ 1014412 w 1662112"/>
              <a:gd name="connsiteY6" fmla="*/ 431007 h 466088"/>
              <a:gd name="connsiteX7" fmla="*/ 1169194 w 1662112"/>
              <a:gd name="connsiteY7" fmla="*/ 381000 h 466088"/>
              <a:gd name="connsiteX8" fmla="*/ 1328737 w 1662112"/>
              <a:gd name="connsiteY8" fmla="*/ 359569 h 466088"/>
              <a:gd name="connsiteX9" fmla="*/ 1552575 w 1662112"/>
              <a:gd name="connsiteY9" fmla="*/ 347663 h 466088"/>
              <a:gd name="connsiteX10" fmla="*/ 1662112 w 1662112"/>
              <a:gd name="connsiteY10" fmla="*/ 319087 h 466088"/>
              <a:gd name="connsiteX0" fmla="*/ 0 w 1662112"/>
              <a:gd name="connsiteY0" fmla="*/ 0 h 469754"/>
              <a:gd name="connsiteX1" fmla="*/ 261937 w 1662112"/>
              <a:gd name="connsiteY1" fmla="*/ 178594 h 469754"/>
              <a:gd name="connsiteX2" fmla="*/ 438150 w 1662112"/>
              <a:gd name="connsiteY2" fmla="*/ 290513 h 469754"/>
              <a:gd name="connsiteX3" fmla="*/ 628650 w 1662112"/>
              <a:gd name="connsiteY3" fmla="*/ 421482 h 469754"/>
              <a:gd name="connsiteX4" fmla="*/ 685800 w 1662112"/>
              <a:gd name="connsiteY4" fmla="*/ 457200 h 469754"/>
              <a:gd name="connsiteX5" fmla="*/ 831056 w 1662112"/>
              <a:gd name="connsiteY5" fmla="*/ 464344 h 469754"/>
              <a:gd name="connsiteX6" fmla="*/ 1169194 w 1662112"/>
              <a:gd name="connsiteY6" fmla="*/ 381000 h 469754"/>
              <a:gd name="connsiteX7" fmla="*/ 1328737 w 1662112"/>
              <a:gd name="connsiteY7" fmla="*/ 359569 h 469754"/>
              <a:gd name="connsiteX8" fmla="*/ 1552575 w 1662112"/>
              <a:gd name="connsiteY8" fmla="*/ 347663 h 469754"/>
              <a:gd name="connsiteX9" fmla="*/ 1662112 w 1662112"/>
              <a:gd name="connsiteY9" fmla="*/ 319087 h 469754"/>
              <a:gd name="connsiteX0" fmla="*/ 0 w 1662112"/>
              <a:gd name="connsiteY0" fmla="*/ 0 h 471336"/>
              <a:gd name="connsiteX1" fmla="*/ 261937 w 1662112"/>
              <a:gd name="connsiteY1" fmla="*/ 178594 h 471336"/>
              <a:gd name="connsiteX2" fmla="*/ 438150 w 1662112"/>
              <a:gd name="connsiteY2" fmla="*/ 290513 h 471336"/>
              <a:gd name="connsiteX3" fmla="*/ 628650 w 1662112"/>
              <a:gd name="connsiteY3" fmla="*/ 421482 h 471336"/>
              <a:gd name="connsiteX4" fmla="*/ 685800 w 1662112"/>
              <a:gd name="connsiteY4" fmla="*/ 457200 h 471336"/>
              <a:gd name="connsiteX5" fmla="*/ 831056 w 1662112"/>
              <a:gd name="connsiteY5" fmla="*/ 464344 h 471336"/>
              <a:gd name="connsiteX6" fmla="*/ 1328737 w 1662112"/>
              <a:gd name="connsiteY6" fmla="*/ 359569 h 471336"/>
              <a:gd name="connsiteX7" fmla="*/ 1552575 w 1662112"/>
              <a:gd name="connsiteY7" fmla="*/ 347663 h 471336"/>
              <a:gd name="connsiteX8" fmla="*/ 1662112 w 1662112"/>
              <a:gd name="connsiteY8" fmla="*/ 319087 h 471336"/>
              <a:gd name="connsiteX0" fmla="*/ 0 w 1662112"/>
              <a:gd name="connsiteY0" fmla="*/ 0 h 472215"/>
              <a:gd name="connsiteX1" fmla="*/ 261937 w 1662112"/>
              <a:gd name="connsiteY1" fmla="*/ 178594 h 472215"/>
              <a:gd name="connsiteX2" fmla="*/ 438150 w 1662112"/>
              <a:gd name="connsiteY2" fmla="*/ 290513 h 472215"/>
              <a:gd name="connsiteX3" fmla="*/ 628650 w 1662112"/>
              <a:gd name="connsiteY3" fmla="*/ 421482 h 472215"/>
              <a:gd name="connsiteX4" fmla="*/ 685800 w 1662112"/>
              <a:gd name="connsiteY4" fmla="*/ 457200 h 472215"/>
              <a:gd name="connsiteX5" fmla="*/ 831056 w 1662112"/>
              <a:gd name="connsiteY5" fmla="*/ 464344 h 472215"/>
              <a:gd name="connsiteX6" fmla="*/ 1552575 w 1662112"/>
              <a:gd name="connsiteY6" fmla="*/ 347663 h 472215"/>
              <a:gd name="connsiteX7" fmla="*/ 1662112 w 1662112"/>
              <a:gd name="connsiteY7" fmla="*/ 319087 h 472215"/>
              <a:gd name="connsiteX0" fmla="*/ 0 w 1662112"/>
              <a:gd name="connsiteY0" fmla="*/ 0 h 844253"/>
              <a:gd name="connsiteX1" fmla="*/ 261937 w 1662112"/>
              <a:gd name="connsiteY1" fmla="*/ 178594 h 844253"/>
              <a:gd name="connsiteX2" fmla="*/ 438150 w 1662112"/>
              <a:gd name="connsiteY2" fmla="*/ 290513 h 844253"/>
              <a:gd name="connsiteX3" fmla="*/ 628650 w 1662112"/>
              <a:gd name="connsiteY3" fmla="*/ 421482 h 844253"/>
              <a:gd name="connsiteX4" fmla="*/ 1057759 w 1662112"/>
              <a:gd name="connsiteY4" fmla="*/ 844130 h 844253"/>
              <a:gd name="connsiteX5" fmla="*/ 831056 w 1662112"/>
              <a:gd name="connsiteY5" fmla="*/ 464344 h 844253"/>
              <a:gd name="connsiteX6" fmla="*/ 1552575 w 1662112"/>
              <a:gd name="connsiteY6" fmla="*/ 347663 h 844253"/>
              <a:gd name="connsiteX7" fmla="*/ 1662112 w 1662112"/>
              <a:gd name="connsiteY7" fmla="*/ 319087 h 844253"/>
              <a:gd name="connsiteX0" fmla="*/ 0 w 1662112"/>
              <a:gd name="connsiteY0" fmla="*/ 0 h 844453"/>
              <a:gd name="connsiteX1" fmla="*/ 261937 w 1662112"/>
              <a:gd name="connsiteY1" fmla="*/ 178594 h 844453"/>
              <a:gd name="connsiteX2" fmla="*/ 438150 w 1662112"/>
              <a:gd name="connsiteY2" fmla="*/ 290513 h 844453"/>
              <a:gd name="connsiteX3" fmla="*/ 628650 w 1662112"/>
              <a:gd name="connsiteY3" fmla="*/ 421482 h 844453"/>
              <a:gd name="connsiteX4" fmla="*/ 1057759 w 1662112"/>
              <a:gd name="connsiteY4" fmla="*/ 844130 h 844453"/>
              <a:gd name="connsiteX5" fmla="*/ 1552575 w 1662112"/>
              <a:gd name="connsiteY5" fmla="*/ 347663 h 844453"/>
              <a:gd name="connsiteX6" fmla="*/ 1662112 w 1662112"/>
              <a:gd name="connsiteY6" fmla="*/ 319087 h 844453"/>
              <a:gd name="connsiteX0" fmla="*/ 0 w 1662112"/>
              <a:gd name="connsiteY0" fmla="*/ 0 h 854136"/>
              <a:gd name="connsiteX1" fmla="*/ 261937 w 1662112"/>
              <a:gd name="connsiteY1" fmla="*/ 178594 h 854136"/>
              <a:gd name="connsiteX2" fmla="*/ 438150 w 1662112"/>
              <a:gd name="connsiteY2" fmla="*/ 290513 h 854136"/>
              <a:gd name="connsiteX3" fmla="*/ 628650 w 1662112"/>
              <a:gd name="connsiteY3" fmla="*/ 421482 h 854136"/>
              <a:gd name="connsiteX4" fmla="*/ 1057759 w 1662112"/>
              <a:gd name="connsiteY4" fmla="*/ 844130 h 854136"/>
              <a:gd name="connsiteX5" fmla="*/ 1490581 w 1662112"/>
              <a:gd name="connsiteY5" fmla="*/ 688161 h 854136"/>
              <a:gd name="connsiteX6" fmla="*/ 1662112 w 1662112"/>
              <a:gd name="connsiteY6" fmla="*/ 319087 h 854136"/>
              <a:gd name="connsiteX0" fmla="*/ 0 w 2452525"/>
              <a:gd name="connsiteY0" fmla="*/ 0 h 854136"/>
              <a:gd name="connsiteX1" fmla="*/ 261937 w 2452525"/>
              <a:gd name="connsiteY1" fmla="*/ 178594 h 854136"/>
              <a:gd name="connsiteX2" fmla="*/ 438150 w 2452525"/>
              <a:gd name="connsiteY2" fmla="*/ 290513 h 854136"/>
              <a:gd name="connsiteX3" fmla="*/ 628650 w 2452525"/>
              <a:gd name="connsiteY3" fmla="*/ 421482 h 854136"/>
              <a:gd name="connsiteX4" fmla="*/ 1057759 w 2452525"/>
              <a:gd name="connsiteY4" fmla="*/ 844130 h 854136"/>
              <a:gd name="connsiteX5" fmla="*/ 1490581 w 2452525"/>
              <a:gd name="connsiteY5" fmla="*/ 688161 h 854136"/>
              <a:gd name="connsiteX6" fmla="*/ 2452525 w 2452525"/>
              <a:gd name="connsiteY6" fmla="*/ 682801 h 854136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63094"/>
              <a:gd name="connsiteX1" fmla="*/ 261937 w 2452525"/>
              <a:gd name="connsiteY1" fmla="*/ 178594 h 863094"/>
              <a:gd name="connsiteX2" fmla="*/ 438150 w 2452525"/>
              <a:gd name="connsiteY2" fmla="*/ 290513 h 863094"/>
              <a:gd name="connsiteX3" fmla="*/ 628650 w 2452525"/>
              <a:gd name="connsiteY3" fmla="*/ 421482 h 863094"/>
              <a:gd name="connsiteX4" fmla="*/ 1057759 w 2452525"/>
              <a:gd name="connsiteY4" fmla="*/ 844130 h 863094"/>
              <a:gd name="connsiteX5" fmla="*/ 1916785 w 2452525"/>
              <a:gd name="connsiteY5" fmla="*/ 742332 h 863094"/>
              <a:gd name="connsiteX6" fmla="*/ 2452525 w 2452525"/>
              <a:gd name="connsiteY6" fmla="*/ 682801 h 863094"/>
              <a:gd name="connsiteX0" fmla="*/ 0 w 2452525"/>
              <a:gd name="connsiteY0" fmla="*/ 0 h 855922"/>
              <a:gd name="connsiteX1" fmla="*/ 261937 w 2452525"/>
              <a:gd name="connsiteY1" fmla="*/ 178594 h 855922"/>
              <a:gd name="connsiteX2" fmla="*/ 438150 w 2452525"/>
              <a:gd name="connsiteY2" fmla="*/ 290513 h 855922"/>
              <a:gd name="connsiteX3" fmla="*/ 628650 w 2452525"/>
              <a:gd name="connsiteY3" fmla="*/ 421482 h 855922"/>
              <a:gd name="connsiteX4" fmla="*/ 1057759 w 2452525"/>
              <a:gd name="connsiteY4" fmla="*/ 844130 h 855922"/>
              <a:gd name="connsiteX5" fmla="*/ 1916785 w 2452525"/>
              <a:gd name="connsiteY5" fmla="*/ 742332 h 855922"/>
              <a:gd name="connsiteX6" fmla="*/ 2452525 w 2452525"/>
              <a:gd name="connsiteY6" fmla="*/ 682801 h 855922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731237"/>
              <a:gd name="connsiteX1" fmla="*/ 261937 w 2452525"/>
              <a:gd name="connsiteY1" fmla="*/ 178594 h 731237"/>
              <a:gd name="connsiteX2" fmla="*/ 438150 w 2452525"/>
              <a:gd name="connsiteY2" fmla="*/ 290513 h 731237"/>
              <a:gd name="connsiteX3" fmla="*/ 628650 w 2452525"/>
              <a:gd name="connsiteY3" fmla="*/ 421482 h 731237"/>
              <a:gd name="connsiteX4" fmla="*/ 1135251 w 2452525"/>
              <a:gd name="connsiteY4" fmla="*/ 681620 h 731237"/>
              <a:gd name="connsiteX5" fmla="*/ 1947781 w 2452525"/>
              <a:gd name="connsiteY5" fmla="*/ 726855 h 731237"/>
              <a:gd name="connsiteX6" fmla="*/ 2452525 w 2452525"/>
              <a:gd name="connsiteY6" fmla="*/ 682801 h 731237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682801 h 691250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543507 h 691250"/>
              <a:gd name="connsiteX0" fmla="*/ 0 w 2323937"/>
              <a:gd name="connsiteY0" fmla="*/ 0 h 541436"/>
              <a:gd name="connsiteX1" fmla="*/ 133349 w 2323937"/>
              <a:gd name="connsiteY1" fmla="*/ 28780 h 541436"/>
              <a:gd name="connsiteX2" fmla="*/ 309562 w 2323937"/>
              <a:gd name="connsiteY2" fmla="*/ 140699 h 541436"/>
              <a:gd name="connsiteX3" fmla="*/ 500062 w 2323937"/>
              <a:gd name="connsiteY3" fmla="*/ 271668 h 541436"/>
              <a:gd name="connsiteX4" fmla="*/ 1006663 w 2323937"/>
              <a:gd name="connsiteY4" fmla="*/ 531806 h 541436"/>
              <a:gd name="connsiteX5" fmla="*/ 1811444 w 2323937"/>
              <a:gd name="connsiteY5" fmla="*/ 484178 h 541436"/>
              <a:gd name="connsiteX6" fmla="*/ 2323937 w 2323937"/>
              <a:gd name="connsiteY6" fmla="*/ 393693 h 541436"/>
              <a:gd name="connsiteX0" fmla="*/ 0 w 2416805"/>
              <a:gd name="connsiteY0" fmla="*/ 0 h 565217"/>
              <a:gd name="connsiteX1" fmla="*/ 226217 w 2416805"/>
              <a:gd name="connsiteY1" fmla="*/ 5256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65217"/>
              <a:gd name="connsiteX1" fmla="*/ 166685 w 2416805"/>
              <a:gd name="connsiteY1" fmla="*/ 13579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378186 w 2416805"/>
              <a:gd name="connsiteY3" fmla="*/ 268038 h 572351"/>
              <a:gd name="connsiteX4" fmla="*/ 592930 w 2416805"/>
              <a:gd name="connsiteY4" fmla="*/ 302583 h 572351"/>
              <a:gd name="connsiteX5" fmla="*/ 1099531 w 2416805"/>
              <a:gd name="connsiteY5" fmla="*/ 562721 h 572351"/>
              <a:gd name="connsiteX6" fmla="*/ 1904312 w 2416805"/>
              <a:gd name="connsiteY6" fmla="*/ 515093 h 572351"/>
              <a:gd name="connsiteX7" fmla="*/ 2416805 w 2416805"/>
              <a:gd name="connsiteY7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378186 w 2416805"/>
              <a:gd name="connsiteY2" fmla="*/ 268038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62721"/>
              <a:gd name="connsiteX1" fmla="*/ 166685 w 2416805"/>
              <a:gd name="connsiteY1" fmla="*/ 142925 h 562721"/>
              <a:gd name="connsiteX2" fmla="*/ 378186 w 2416805"/>
              <a:gd name="connsiteY2" fmla="*/ 268038 h 562721"/>
              <a:gd name="connsiteX3" fmla="*/ 633411 w 2416805"/>
              <a:gd name="connsiteY3" fmla="*/ 428618 h 562721"/>
              <a:gd name="connsiteX4" fmla="*/ 1099531 w 2416805"/>
              <a:gd name="connsiteY4" fmla="*/ 562721 h 562721"/>
              <a:gd name="connsiteX5" fmla="*/ 1904312 w 2416805"/>
              <a:gd name="connsiteY5" fmla="*/ 515093 h 562721"/>
              <a:gd name="connsiteX6" fmla="*/ 2416805 w 2416805"/>
              <a:gd name="connsiteY6" fmla="*/ 424608 h 562721"/>
              <a:gd name="connsiteX0" fmla="*/ 0 w 2416805"/>
              <a:gd name="connsiteY0" fmla="*/ 0 h 536563"/>
              <a:gd name="connsiteX1" fmla="*/ 166685 w 2416805"/>
              <a:gd name="connsiteY1" fmla="*/ 142925 h 536563"/>
              <a:gd name="connsiteX2" fmla="*/ 378186 w 2416805"/>
              <a:gd name="connsiteY2" fmla="*/ 268038 h 536563"/>
              <a:gd name="connsiteX3" fmla="*/ 633411 w 2416805"/>
              <a:gd name="connsiteY3" fmla="*/ 428618 h 536563"/>
              <a:gd name="connsiteX4" fmla="*/ 1244787 w 2416805"/>
              <a:gd name="connsiteY4" fmla="*/ 536563 h 536563"/>
              <a:gd name="connsiteX5" fmla="*/ 1904312 w 2416805"/>
              <a:gd name="connsiteY5" fmla="*/ 515093 h 536563"/>
              <a:gd name="connsiteX6" fmla="*/ 2416805 w 2416805"/>
              <a:gd name="connsiteY6" fmla="*/ 424608 h 536563"/>
              <a:gd name="connsiteX0" fmla="*/ 0 w 2416805"/>
              <a:gd name="connsiteY0" fmla="*/ 0 h 594539"/>
              <a:gd name="connsiteX1" fmla="*/ 166685 w 2416805"/>
              <a:gd name="connsiteY1" fmla="*/ 142925 h 594539"/>
              <a:gd name="connsiteX2" fmla="*/ 378186 w 2416805"/>
              <a:gd name="connsiteY2" fmla="*/ 268038 h 594539"/>
              <a:gd name="connsiteX3" fmla="*/ 892967 w 2416805"/>
              <a:gd name="connsiteY3" fmla="*/ 580811 h 594539"/>
              <a:gd name="connsiteX4" fmla="*/ 1244787 w 2416805"/>
              <a:gd name="connsiteY4" fmla="*/ 536563 h 594539"/>
              <a:gd name="connsiteX5" fmla="*/ 1904312 w 2416805"/>
              <a:gd name="connsiteY5" fmla="*/ 515093 h 594539"/>
              <a:gd name="connsiteX6" fmla="*/ 2416805 w 2416805"/>
              <a:gd name="connsiteY6" fmla="*/ 424608 h 594539"/>
              <a:gd name="connsiteX0" fmla="*/ 0 w 2416805"/>
              <a:gd name="connsiteY0" fmla="*/ 0 h 596482"/>
              <a:gd name="connsiteX1" fmla="*/ 166685 w 2416805"/>
              <a:gd name="connsiteY1" fmla="*/ 142925 h 596482"/>
              <a:gd name="connsiteX2" fmla="*/ 378186 w 2416805"/>
              <a:gd name="connsiteY2" fmla="*/ 268038 h 596482"/>
              <a:gd name="connsiteX3" fmla="*/ 892967 w 2416805"/>
              <a:gd name="connsiteY3" fmla="*/ 580811 h 596482"/>
              <a:gd name="connsiteX4" fmla="*/ 1259074 w 2416805"/>
              <a:gd name="connsiteY4" fmla="*/ 546075 h 596482"/>
              <a:gd name="connsiteX5" fmla="*/ 1904312 w 2416805"/>
              <a:gd name="connsiteY5" fmla="*/ 515093 h 596482"/>
              <a:gd name="connsiteX6" fmla="*/ 2416805 w 2416805"/>
              <a:gd name="connsiteY6" fmla="*/ 424608 h 596482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728"/>
              <a:gd name="connsiteX1" fmla="*/ 166685 w 2416805"/>
              <a:gd name="connsiteY1" fmla="*/ 142925 h 597728"/>
              <a:gd name="connsiteX2" fmla="*/ 378186 w 2416805"/>
              <a:gd name="connsiteY2" fmla="*/ 268038 h 597728"/>
              <a:gd name="connsiteX3" fmla="*/ 892967 w 2416805"/>
              <a:gd name="connsiteY3" fmla="*/ 580811 h 597728"/>
              <a:gd name="connsiteX4" fmla="*/ 1259074 w 2416805"/>
              <a:gd name="connsiteY4" fmla="*/ 546075 h 597728"/>
              <a:gd name="connsiteX5" fmla="*/ 1459273 w 2416805"/>
              <a:gd name="connsiteY5" fmla="*/ 463033 h 597728"/>
              <a:gd name="connsiteX6" fmla="*/ 1904312 w 2416805"/>
              <a:gd name="connsiteY6" fmla="*/ 515093 h 597728"/>
              <a:gd name="connsiteX7" fmla="*/ 2416805 w 2416805"/>
              <a:gd name="connsiteY7" fmla="*/ 424608 h 597728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904312 w 2416805"/>
              <a:gd name="connsiteY6" fmla="*/ 515093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13825 w 2207255"/>
              <a:gd name="connsiteY6" fmla="*/ 524605 h 597161"/>
              <a:gd name="connsiteX7" fmla="*/ 2207255 w 2207255"/>
              <a:gd name="connsiteY7" fmla="*/ 446010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04300 w 2207255"/>
              <a:gd name="connsiteY6" fmla="*/ 517471 h 597161"/>
              <a:gd name="connsiteX7" fmla="*/ 2207255 w 2207255"/>
              <a:gd name="connsiteY7" fmla="*/ 446010 h 597161"/>
              <a:gd name="connsiteX0" fmla="*/ 0 w 2095336"/>
              <a:gd name="connsiteY0" fmla="*/ 0 h 597161"/>
              <a:gd name="connsiteX1" fmla="*/ 166685 w 2095336"/>
              <a:gd name="connsiteY1" fmla="*/ 142925 h 597161"/>
              <a:gd name="connsiteX2" fmla="*/ 378186 w 2095336"/>
              <a:gd name="connsiteY2" fmla="*/ 268038 h 597161"/>
              <a:gd name="connsiteX3" fmla="*/ 892967 w 2095336"/>
              <a:gd name="connsiteY3" fmla="*/ 580811 h 597161"/>
              <a:gd name="connsiteX4" fmla="*/ 1247168 w 2095336"/>
              <a:gd name="connsiteY4" fmla="*/ 543697 h 597161"/>
              <a:gd name="connsiteX5" fmla="*/ 1459273 w 2095336"/>
              <a:gd name="connsiteY5" fmla="*/ 463033 h 597161"/>
              <a:gd name="connsiteX6" fmla="*/ 1804300 w 2095336"/>
              <a:gd name="connsiteY6" fmla="*/ 517471 h 597161"/>
              <a:gd name="connsiteX7" fmla="*/ 2095336 w 2095336"/>
              <a:gd name="connsiteY7" fmla="*/ 429364 h 597161"/>
              <a:gd name="connsiteX0" fmla="*/ 0 w 2126333"/>
              <a:gd name="connsiteY0" fmla="*/ 0 h 597161"/>
              <a:gd name="connsiteX1" fmla="*/ 166685 w 2126333"/>
              <a:gd name="connsiteY1" fmla="*/ 142925 h 597161"/>
              <a:gd name="connsiteX2" fmla="*/ 378186 w 2126333"/>
              <a:gd name="connsiteY2" fmla="*/ 268038 h 597161"/>
              <a:gd name="connsiteX3" fmla="*/ 892967 w 2126333"/>
              <a:gd name="connsiteY3" fmla="*/ 580811 h 597161"/>
              <a:gd name="connsiteX4" fmla="*/ 1247168 w 2126333"/>
              <a:gd name="connsiteY4" fmla="*/ 543697 h 597161"/>
              <a:gd name="connsiteX5" fmla="*/ 1459273 w 2126333"/>
              <a:gd name="connsiteY5" fmla="*/ 463033 h 597161"/>
              <a:gd name="connsiteX6" fmla="*/ 1804300 w 2126333"/>
              <a:gd name="connsiteY6" fmla="*/ 517471 h 597161"/>
              <a:gd name="connsiteX7" fmla="*/ 2126333 w 2126333"/>
              <a:gd name="connsiteY7" fmla="*/ 382932 h 597161"/>
              <a:gd name="connsiteX0" fmla="*/ 0 w 2604964"/>
              <a:gd name="connsiteY0" fmla="*/ 0 h 896790"/>
              <a:gd name="connsiteX1" fmla="*/ 645316 w 2604964"/>
              <a:gd name="connsiteY1" fmla="*/ 442554 h 896790"/>
              <a:gd name="connsiteX2" fmla="*/ 856817 w 2604964"/>
              <a:gd name="connsiteY2" fmla="*/ 567667 h 896790"/>
              <a:gd name="connsiteX3" fmla="*/ 1371598 w 2604964"/>
              <a:gd name="connsiteY3" fmla="*/ 880440 h 896790"/>
              <a:gd name="connsiteX4" fmla="*/ 1725799 w 2604964"/>
              <a:gd name="connsiteY4" fmla="*/ 843326 h 896790"/>
              <a:gd name="connsiteX5" fmla="*/ 1937904 w 2604964"/>
              <a:gd name="connsiteY5" fmla="*/ 762662 h 896790"/>
              <a:gd name="connsiteX6" fmla="*/ 2282931 w 2604964"/>
              <a:gd name="connsiteY6" fmla="*/ 817100 h 896790"/>
              <a:gd name="connsiteX7" fmla="*/ 2604964 w 2604964"/>
              <a:gd name="connsiteY7" fmla="*/ 682561 h 896790"/>
              <a:gd name="connsiteX0" fmla="*/ 0 w 2604964"/>
              <a:gd name="connsiteY0" fmla="*/ 0 h 896790"/>
              <a:gd name="connsiteX1" fmla="*/ 261504 w 2604964"/>
              <a:gd name="connsiteY1" fmla="*/ 172917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666747 w 2626395"/>
              <a:gd name="connsiteY2" fmla="*/ 456822 h 911058"/>
              <a:gd name="connsiteX3" fmla="*/ 878248 w 2626395"/>
              <a:gd name="connsiteY3" fmla="*/ 581935 h 911058"/>
              <a:gd name="connsiteX4" fmla="*/ 1393029 w 2626395"/>
              <a:gd name="connsiteY4" fmla="*/ 894708 h 911058"/>
              <a:gd name="connsiteX5" fmla="*/ 1747230 w 2626395"/>
              <a:gd name="connsiteY5" fmla="*/ 857594 h 911058"/>
              <a:gd name="connsiteX6" fmla="*/ 1959335 w 2626395"/>
              <a:gd name="connsiteY6" fmla="*/ 776930 h 911058"/>
              <a:gd name="connsiteX7" fmla="*/ 2304362 w 2626395"/>
              <a:gd name="connsiteY7" fmla="*/ 831368 h 911058"/>
              <a:gd name="connsiteX8" fmla="*/ 2626395 w 2626395"/>
              <a:gd name="connsiteY8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518680 w 2626395"/>
              <a:gd name="connsiteY2" fmla="*/ 332244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475818 w 2626395"/>
              <a:gd name="connsiteY2" fmla="*/ 310843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304362"/>
              <a:gd name="connsiteY0" fmla="*/ 0 h 911058"/>
              <a:gd name="connsiteX1" fmla="*/ 268647 w 2304362"/>
              <a:gd name="connsiteY1" fmla="*/ 122980 h 911058"/>
              <a:gd name="connsiteX2" fmla="*/ 475818 w 2304362"/>
              <a:gd name="connsiteY2" fmla="*/ 310843 h 911058"/>
              <a:gd name="connsiteX3" fmla="*/ 666747 w 2304362"/>
              <a:gd name="connsiteY3" fmla="*/ 456822 h 911058"/>
              <a:gd name="connsiteX4" fmla="*/ 878248 w 2304362"/>
              <a:gd name="connsiteY4" fmla="*/ 581935 h 911058"/>
              <a:gd name="connsiteX5" fmla="*/ 1393029 w 2304362"/>
              <a:gd name="connsiteY5" fmla="*/ 894708 h 911058"/>
              <a:gd name="connsiteX6" fmla="*/ 1747230 w 2304362"/>
              <a:gd name="connsiteY6" fmla="*/ 857594 h 911058"/>
              <a:gd name="connsiteX7" fmla="*/ 1959335 w 2304362"/>
              <a:gd name="connsiteY7" fmla="*/ 776930 h 911058"/>
              <a:gd name="connsiteX8" fmla="*/ 2304362 w 2304362"/>
              <a:gd name="connsiteY8" fmla="*/ 831368 h 911058"/>
              <a:gd name="connsiteX0" fmla="*/ 0 w 1959335"/>
              <a:gd name="connsiteY0" fmla="*/ 0 h 911058"/>
              <a:gd name="connsiteX1" fmla="*/ 268647 w 1959335"/>
              <a:gd name="connsiteY1" fmla="*/ 122980 h 911058"/>
              <a:gd name="connsiteX2" fmla="*/ 475818 w 1959335"/>
              <a:gd name="connsiteY2" fmla="*/ 310843 h 911058"/>
              <a:gd name="connsiteX3" fmla="*/ 666747 w 1959335"/>
              <a:gd name="connsiteY3" fmla="*/ 456822 h 911058"/>
              <a:gd name="connsiteX4" fmla="*/ 878248 w 1959335"/>
              <a:gd name="connsiteY4" fmla="*/ 581935 h 911058"/>
              <a:gd name="connsiteX5" fmla="*/ 1393029 w 1959335"/>
              <a:gd name="connsiteY5" fmla="*/ 894708 h 911058"/>
              <a:gd name="connsiteX6" fmla="*/ 1747230 w 1959335"/>
              <a:gd name="connsiteY6" fmla="*/ 857594 h 911058"/>
              <a:gd name="connsiteX7" fmla="*/ 1959335 w 1959335"/>
              <a:gd name="connsiteY7" fmla="*/ 776930 h 911058"/>
              <a:gd name="connsiteX0" fmla="*/ 0 w 1747230"/>
              <a:gd name="connsiteY0" fmla="*/ 0 h 911058"/>
              <a:gd name="connsiteX1" fmla="*/ 268647 w 1747230"/>
              <a:gd name="connsiteY1" fmla="*/ 122980 h 911058"/>
              <a:gd name="connsiteX2" fmla="*/ 475818 w 1747230"/>
              <a:gd name="connsiteY2" fmla="*/ 310843 h 911058"/>
              <a:gd name="connsiteX3" fmla="*/ 666747 w 1747230"/>
              <a:gd name="connsiteY3" fmla="*/ 456822 h 911058"/>
              <a:gd name="connsiteX4" fmla="*/ 878248 w 1747230"/>
              <a:gd name="connsiteY4" fmla="*/ 581935 h 911058"/>
              <a:gd name="connsiteX5" fmla="*/ 1393029 w 1747230"/>
              <a:gd name="connsiteY5" fmla="*/ 894708 h 911058"/>
              <a:gd name="connsiteX6" fmla="*/ 1747230 w 1747230"/>
              <a:gd name="connsiteY6" fmla="*/ 857594 h 911058"/>
              <a:gd name="connsiteX0" fmla="*/ 0 w 1625786"/>
              <a:gd name="connsiteY0" fmla="*/ 0 h 918625"/>
              <a:gd name="connsiteX1" fmla="*/ 268647 w 1625786"/>
              <a:gd name="connsiteY1" fmla="*/ 122980 h 918625"/>
              <a:gd name="connsiteX2" fmla="*/ 475818 w 1625786"/>
              <a:gd name="connsiteY2" fmla="*/ 310843 h 918625"/>
              <a:gd name="connsiteX3" fmla="*/ 666747 w 1625786"/>
              <a:gd name="connsiteY3" fmla="*/ 456822 h 918625"/>
              <a:gd name="connsiteX4" fmla="*/ 878248 w 1625786"/>
              <a:gd name="connsiteY4" fmla="*/ 581935 h 918625"/>
              <a:gd name="connsiteX5" fmla="*/ 1393029 w 1625786"/>
              <a:gd name="connsiteY5" fmla="*/ 894708 h 918625"/>
              <a:gd name="connsiteX6" fmla="*/ 1625786 w 1625786"/>
              <a:gd name="connsiteY6" fmla="*/ 883751 h 918625"/>
              <a:gd name="connsiteX0" fmla="*/ 0 w 1613880"/>
              <a:gd name="connsiteY0" fmla="*/ 0 h 924325"/>
              <a:gd name="connsiteX1" fmla="*/ 268647 w 1613880"/>
              <a:gd name="connsiteY1" fmla="*/ 122980 h 924325"/>
              <a:gd name="connsiteX2" fmla="*/ 475818 w 1613880"/>
              <a:gd name="connsiteY2" fmla="*/ 310843 h 924325"/>
              <a:gd name="connsiteX3" fmla="*/ 666747 w 1613880"/>
              <a:gd name="connsiteY3" fmla="*/ 456822 h 924325"/>
              <a:gd name="connsiteX4" fmla="*/ 878248 w 1613880"/>
              <a:gd name="connsiteY4" fmla="*/ 581935 h 924325"/>
              <a:gd name="connsiteX5" fmla="*/ 1393029 w 1613880"/>
              <a:gd name="connsiteY5" fmla="*/ 894708 h 924325"/>
              <a:gd name="connsiteX6" fmla="*/ 1613880 w 1613880"/>
              <a:gd name="connsiteY6" fmla="*/ 898020 h 924325"/>
              <a:gd name="connsiteX0" fmla="*/ 0 w 2180618"/>
              <a:gd name="connsiteY0" fmla="*/ 0 h 904581"/>
              <a:gd name="connsiteX1" fmla="*/ 268647 w 2180618"/>
              <a:gd name="connsiteY1" fmla="*/ 122980 h 904581"/>
              <a:gd name="connsiteX2" fmla="*/ 475818 w 2180618"/>
              <a:gd name="connsiteY2" fmla="*/ 310843 h 904581"/>
              <a:gd name="connsiteX3" fmla="*/ 666747 w 2180618"/>
              <a:gd name="connsiteY3" fmla="*/ 456822 h 904581"/>
              <a:gd name="connsiteX4" fmla="*/ 878248 w 2180618"/>
              <a:gd name="connsiteY4" fmla="*/ 581935 h 904581"/>
              <a:gd name="connsiteX5" fmla="*/ 1393029 w 2180618"/>
              <a:gd name="connsiteY5" fmla="*/ 894708 h 904581"/>
              <a:gd name="connsiteX6" fmla="*/ 2180618 w 2180618"/>
              <a:gd name="connsiteY6" fmla="*/ 821923 h 904581"/>
              <a:gd name="connsiteX0" fmla="*/ 0 w 2180618"/>
              <a:gd name="connsiteY0" fmla="*/ 0 h 914808"/>
              <a:gd name="connsiteX1" fmla="*/ 268647 w 2180618"/>
              <a:gd name="connsiteY1" fmla="*/ 122980 h 914808"/>
              <a:gd name="connsiteX2" fmla="*/ 475818 w 2180618"/>
              <a:gd name="connsiteY2" fmla="*/ 310843 h 914808"/>
              <a:gd name="connsiteX3" fmla="*/ 666747 w 2180618"/>
              <a:gd name="connsiteY3" fmla="*/ 456822 h 914808"/>
              <a:gd name="connsiteX4" fmla="*/ 878248 w 2180618"/>
              <a:gd name="connsiteY4" fmla="*/ 581935 h 914808"/>
              <a:gd name="connsiteX5" fmla="*/ 1393029 w 2180618"/>
              <a:gd name="connsiteY5" fmla="*/ 894708 h 914808"/>
              <a:gd name="connsiteX6" fmla="*/ 1845037 w 2180618"/>
              <a:gd name="connsiteY6" fmla="*/ 876810 h 914808"/>
              <a:gd name="connsiteX7" fmla="*/ 2180618 w 2180618"/>
              <a:gd name="connsiteY7" fmla="*/ 821923 h 914808"/>
              <a:gd name="connsiteX0" fmla="*/ 0 w 2180618"/>
              <a:gd name="connsiteY0" fmla="*/ 0 h 900778"/>
              <a:gd name="connsiteX1" fmla="*/ 268647 w 2180618"/>
              <a:gd name="connsiteY1" fmla="*/ 122980 h 900778"/>
              <a:gd name="connsiteX2" fmla="*/ 475818 w 2180618"/>
              <a:gd name="connsiteY2" fmla="*/ 310843 h 900778"/>
              <a:gd name="connsiteX3" fmla="*/ 666747 w 2180618"/>
              <a:gd name="connsiteY3" fmla="*/ 456822 h 900778"/>
              <a:gd name="connsiteX4" fmla="*/ 878248 w 2180618"/>
              <a:gd name="connsiteY4" fmla="*/ 581935 h 900778"/>
              <a:gd name="connsiteX5" fmla="*/ 1393029 w 2180618"/>
              <a:gd name="connsiteY5" fmla="*/ 894708 h 900778"/>
              <a:gd name="connsiteX6" fmla="*/ 1840275 w 2180618"/>
              <a:gd name="connsiteY6" fmla="*/ 791201 h 900778"/>
              <a:gd name="connsiteX7" fmla="*/ 2180618 w 2180618"/>
              <a:gd name="connsiteY7" fmla="*/ 821923 h 900778"/>
              <a:gd name="connsiteX0" fmla="*/ 0 w 2180618"/>
              <a:gd name="connsiteY0" fmla="*/ 0 h 902095"/>
              <a:gd name="connsiteX1" fmla="*/ 268647 w 2180618"/>
              <a:gd name="connsiteY1" fmla="*/ 122980 h 902095"/>
              <a:gd name="connsiteX2" fmla="*/ 475818 w 2180618"/>
              <a:gd name="connsiteY2" fmla="*/ 310843 h 902095"/>
              <a:gd name="connsiteX3" fmla="*/ 666747 w 2180618"/>
              <a:gd name="connsiteY3" fmla="*/ 456822 h 902095"/>
              <a:gd name="connsiteX4" fmla="*/ 878248 w 2180618"/>
              <a:gd name="connsiteY4" fmla="*/ 581935 h 902095"/>
              <a:gd name="connsiteX5" fmla="*/ 1393029 w 2180618"/>
              <a:gd name="connsiteY5" fmla="*/ 894708 h 902095"/>
              <a:gd name="connsiteX6" fmla="*/ 1840275 w 2180618"/>
              <a:gd name="connsiteY6" fmla="*/ 791201 h 902095"/>
              <a:gd name="connsiteX7" fmla="*/ 2180618 w 2180618"/>
              <a:gd name="connsiteY7" fmla="*/ 821923 h 902095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283011"/>
              <a:gd name="connsiteY0" fmla="*/ 0 h 906723"/>
              <a:gd name="connsiteX1" fmla="*/ 268647 w 2283011"/>
              <a:gd name="connsiteY1" fmla="*/ 122980 h 906723"/>
              <a:gd name="connsiteX2" fmla="*/ 475818 w 2283011"/>
              <a:gd name="connsiteY2" fmla="*/ 310843 h 906723"/>
              <a:gd name="connsiteX3" fmla="*/ 666747 w 2283011"/>
              <a:gd name="connsiteY3" fmla="*/ 456822 h 906723"/>
              <a:gd name="connsiteX4" fmla="*/ 878248 w 2283011"/>
              <a:gd name="connsiteY4" fmla="*/ 581935 h 906723"/>
              <a:gd name="connsiteX5" fmla="*/ 1393029 w 2283011"/>
              <a:gd name="connsiteY5" fmla="*/ 894708 h 906723"/>
              <a:gd name="connsiteX6" fmla="*/ 1840275 w 2283011"/>
              <a:gd name="connsiteY6" fmla="*/ 791201 h 906723"/>
              <a:gd name="connsiteX7" fmla="*/ 2283011 w 2283011"/>
              <a:gd name="connsiteY7" fmla="*/ 831436 h 906723"/>
              <a:gd name="connsiteX0" fmla="*/ 0 w 2283011"/>
              <a:gd name="connsiteY0" fmla="*/ 0 h 901602"/>
              <a:gd name="connsiteX1" fmla="*/ 268647 w 2283011"/>
              <a:gd name="connsiteY1" fmla="*/ 122980 h 901602"/>
              <a:gd name="connsiteX2" fmla="*/ 475818 w 2283011"/>
              <a:gd name="connsiteY2" fmla="*/ 310843 h 901602"/>
              <a:gd name="connsiteX3" fmla="*/ 666747 w 2283011"/>
              <a:gd name="connsiteY3" fmla="*/ 456822 h 901602"/>
              <a:gd name="connsiteX4" fmla="*/ 878248 w 2283011"/>
              <a:gd name="connsiteY4" fmla="*/ 581935 h 901602"/>
              <a:gd name="connsiteX5" fmla="*/ 1393029 w 2283011"/>
              <a:gd name="connsiteY5" fmla="*/ 894708 h 901602"/>
              <a:gd name="connsiteX6" fmla="*/ 1840275 w 2283011"/>
              <a:gd name="connsiteY6" fmla="*/ 791201 h 901602"/>
              <a:gd name="connsiteX7" fmla="*/ 2283011 w 2283011"/>
              <a:gd name="connsiteY7" fmla="*/ 831436 h 901602"/>
              <a:gd name="connsiteX0" fmla="*/ 0 w 2283011"/>
              <a:gd name="connsiteY0" fmla="*/ 0 h 912256"/>
              <a:gd name="connsiteX1" fmla="*/ 268647 w 2283011"/>
              <a:gd name="connsiteY1" fmla="*/ 122980 h 912256"/>
              <a:gd name="connsiteX2" fmla="*/ 475818 w 2283011"/>
              <a:gd name="connsiteY2" fmla="*/ 310843 h 912256"/>
              <a:gd name="connsiteX3" fmla="*/ 666747 w 2283011"/>
              <a:gd name="connsiteY3" fmla="*/ 456822 h 912256"/>
              <a:gd name="connsiteX4" fmla="*/ 878248 w 2283011"/>
              <a:gd name="connsiteY4" fmla="*/ 581935 h 912256"/>
              <a:gd name="connsiteX5" fmla="*/ 1393029 w 2283011"/>
              <a:gd name="connsiteY5" fmla="*/ 894708 h 912256"/>
              <a:gd name="connsiteX6" fmla="*/ 1840275 w 2283011"/>
              <a:gd name="connsiteY6" fmla="*/ 791201 h 912256"/>
              <a:gd name="connsiteX7" fmla="*/ 2283011 w 2283011"/>
              <a:gd name="connsiteY7" fmla="*/ 831436 h 912256"/>
              <a:gd name="connsiteX0" fmla="*/ 0 w 2283011"/>
              <a:gd name="connsiteY0" fmla="*/ 0 h 914417"/>
              <a:gd name="connsiteX1" fmla="*/ 268647 w 2283011"/>
              <a:gd name="connsiteY1" fmla="*/ 122980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35751 w 2283011"/>
              <a:gd name="connsiteY3" fmla="*/ 425868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484489"/>
              <a:gd name="connsiteY0" fmla="*/ 0 h 914417"/>
              <a:gd name="connsiteX1" fmla="*/ 299644 w 2484489"/>
              <a:gd name="connsiteY1" fmla="*/ 61072 h 914417"/>
              <a:gd name="connsiteX2" fmla="*/ 623051 w 2484489"/>
              <a:gd name="connsiteY2" fmla="*/ 225718 h 914417"/>
              <a:gd name="connsiteX3" fmla="*/ 635751 w 2484489"/>
              <a:gd name="connsiteY3" fmla="*/ 425868 h 914417"/>
              <a:gd name="connsiteX4" fmla="*/ 878248 w 2484489"/>
              <a:gd name="connsiteY4" fmla="*/ 581935 h 914417"/>
              <a:gd name="connsiteX5" fmla="*/ 1400173 w 2484489"/>
              <a:gd name="connsiteY5" fmla="*/ 897087 h 914417"/>
              <a:gd name="connsiteX6" fmla="*/ 1840275 w 2484489"/>
              <a:gd name="connsiteY6" fmla="*/ 791201 h 914417"/>
              <a:gd name="connsiteX7" fmla="*/ 2484489 w 2484489"/>
              <a:gd name="connsiteY7" fmla="*/ 792744 h 914417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24950 w 2484489"/>
              <a:gd name="connsiteY7" fmla="*/ 775258 h 913543"/>
              <a:gd name="connsiteX8" fmla="*/ 2484489 w 2484489"/>
              <a:gd name="connsiteY8" fmla="*/ 792744 h 913543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01702 w 2484489"/>
              <a:gd name="connsiteY7" fmla="*/ 813952 h 913543"/>
              <a:gd name="connsiteX8" fmla="*/ 2484489 w 2484489"/>
              <a:gd name="connsiteY8" fmla="*/ 792744 h 913543"/>
              <a:gd name="connsiteX0" fmla="*/ 0 w 2484489"/>
              <a:gd name="connsiteY0" fmla="*/ 0 h 962217"/>
              <a:gd name="connsiteX1" fmla="*/ 299644 w 2484489"/>
              <a:gd name="connsiteY1" fmla="*/ 61072 h 962217"/>
              <a:gd name="connsiteX2" fmla="*/ 623051 w 2484489"/>
              <a:gd name="connsiteY2" fmla="*/ 225718 h 962217"/>
              <a:gd name="connsiteX3" fmla="*/ 635751 w 2484489"/>
              <a:gd name="connsiteY3" fmla="*/ 425868 h 962217"/>
              <a:gd name="connsiteX4" fmla="*/ 878248 w 2484489"/>
              <a:gd name="connsiteY4" fmla="*/ 581935 h 962217"/>
              <a:gd name="connsiteX5" fmla="*/ 1400173 w 2484489"/>
              <a:gd name="connsiteY5" fmla="*/ 897087 h 962217"/>
              <a:gd name="connsiteX6" fmla="*/ 1809278 w 2484489"/>
              <a:gd name="connsiteY6" fmla="*/ 953712 h 962217"/>
              <a:gd name="connsiteX7" fmla="*/ 2101702 w 2484489"/>
              <a:gd name="connsiteY7" fmla="*/ 813952 h 962217"/>
              <a:gd name="connsiteX8" fmla="*/ 2484489 w 2484489"/>
              <a:gd name="connsiteY8" fmla="*/ 792744 h 962217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35751 w 2484489"/>
              <a:gd name="connsiteY3" fmla="*/ 425868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07553 w 2484489"/>
              <a:gd name="connsiteY2" fmla="*/ 217980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94014"/>
              <a:gd name="connsiteY0" fmla="*/ 0 h 1004148"/>
              <a:gd name="connsiteX1" fmla="*/ 309169 w 2494014"/>
              <a:gd name="connsiteY1" fmla="*/ 82474 h 1004148"/>
              <a:gd name="connsiteX2" fmla="*/ 617078 w 2494014"/>
              <a:gd name="connsiteY2" fmla="*/ 239382 h 1004148"/>
              <a:gd name="connsiteX3" fmla="*/ 660775 w 2494014"/>
              <a:gd name="connsiteY3" fmla="*/ 408576 h 1004148"/>
              <a:gd name="connsiteX4" fmla="*/ 887773 w 2494014"/>
              <a:gd name="connsiteY4" fmla="*/ 603337 h 1004148"/>
              <a:gd name="connsiteX5" fmla="*/ 1409698 w 2494014"/>
              <a:gd name="connsiteY5" fmla="*/ 918489 h 1004148"/>
              <a:gd name="connsiteX6" fmla="*/ 1741312 w 2494014"/>
              <a:gd name="connsiteY6" fmla="*/ 998329 h 1004148"/>
              <a:gd name="connsiteX7" fmla="*/ 2111227 w 2494014"/>
              <a:gd name="connsiteY7" fmla="*/ 835354 h 1004148"/>
              <a:gd name="connsiteX8" fmla="*/ 2494014 w 2494014"/>
              <a:gd name="connsiteY8" fmla="*/ 814146 h 1004148"/>
              <a:gd name="connsiteX0" fmla="*/ 0 w 2486870"/>
              <a:gd name="connsiteY0" fmla="*/ 0 h 1011282"/>
              <a:gd name="connsiteX1" fmla="*/ 302025 w 2486870"/>
              <a:gd name="connsiteY1" fmla="*/ 89608 h 1011282"/>
              <a:gd name="connsiteX2" fmla="*/ 609934 w 2486870"/>
              <a:gd name="connsiteY2" fmla="*/ 246516 h 1011282"/>
              <a:gd name="connsiteX3" fmla="*/ 653631 w 2486870"/>
              <a:gd name="connsiteY3" fmla="*/ 415710 h 1011282"/>
              <a:gd name="connsiteX4" fmla="*/ 880629 w 2486870"/>
              <a:gd name="connsiteY4" fmla="*/ 610471 h 1011282"/>
              <a:gd name="connsiteX5" fmla="*/ 1402554 w 2486870"/>
              <a:gd name="connsiteY5" fmla="*/ 925623 h 1011282"/>
              <a:gd name="connsiteX6" fmla="*/ 1734168 w 2486870"/>
              <a:gd name="connsiteY6" fmla="*/ 1005463 h 1011282"/>
              <a:gd name="connsiteX7" fmla="*/ 2104083 w 2486870"/>
              <a:gd name="connsiteY7" fmla="*/ 842488 h 1011282"/>
              <a:gd name="connsiteX8" fmla="*/ 2486870 w 2486870"/>
              <a:gd name="connsiteY8" fmla="*/ 821280 h 1011282"/>
              <a:gd name="connsiteX0" fmla="*/ 0 w 2491633"/>
              <a:gd name="connsiteY0" fmla="*/ 0 h 1004148"/>
              <a:gd name="connsiteX1" fmla="*/ 306788 w 2491633"/>
              <a:gd name="connsiteY1" fmla="*/ 82474 h 1004148"/>
              <a:gd name="connsiteX2" fmla="*/ 614697 w 2491633"/>
              <a:gd name="connsiteY2" fmla="*/ 239382 h 1004148"/>
              <a:gd name="connsiteX3" fmla="*/ 658394 w 2491633"/>
              <a:gd name="connsiteY3" fmla="*/ 408576 h 1004148"/>
              <a:gd name="connsiteX4" fmla="*/ 885392 w 2491633"/>
              <a:gd name="connsiteY4" fmla="*/ 603337 h 1004148"/>
              <a:gd name="connsiteX5" fmla="*/ 1407317 w 2491633"/>
              <a:gd name="connsiteY5" fmla="*/ 918489 h 1004148"/>
              <a:gd name="connsiteX6" fmla="*/ 1738931 w 2491633"/>
              <a:gd name="connsiteY6" fmla="*/ 998329 h 1004148"/>
              <a:gd name="connsiteX7" fmla="*/ 2108846 w 2491633"/>
              <a:gd name="connsiteY7" fmla="*/ 835354 h 1004148"/>
              <a:gd name="connsiteX8" fmla="*/ 2491633 w 2491633"/>
              <a:gd name="connsiteY8" fmla="*/ 814146 h 1004148"/>
              <a:gd name="connsiteX0" fmla="*/ 0 w 2489252"/>
              <a:gd name="connsiteY0" fmla="*/ 0 h 1011282"/>
              <a:gd name="connsiteX1" fmla="*/ 304407 w 2489252"/>
              <a:gd name="connsiteY1" fmla="*/ 89608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60776 w 2489252"/>
              <a:gd name="connsiteY3" fmla="*/ 401441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20091"/>
              <a:gd name="connsiteX1" fmla="*/ 285357 w 2489252"/>
              <a:gd name="connsiteY1" fmla="*/ 94363 h 1020091"/>
              <a:gd name="connsiteX2" fmla="*/ 612316 w 2489252"/>
              <a:gd name="connsiteY2" fmla="*/ 246516 h 1020091"/>
              <a:gd name="connsiteX3" fmla="*/ 660776 w 2489252"/>
              <a:gd name="connsiteY3" fmla="*/ 401441 h 1020091"/>
              <a:gd name="connsiteX4" fmla="*/ 883011 w 2489252"/>
              <a:gd name="connsiteY4" fmla="*/ 610471 h 1020091"/>
              <a:gd name="connsiteX5" fmla="*/ 1404936 w 2489252"/>
              <a:gd name="connsiteY5" fmla="*/ 925623 h 1020091"/>
              <a:gd name="connsiteX6" fmla="*/ 1741313 w 2489252"/>
              <a:gd name="connsiteY6" fmla="*/ 1014975 h 1020091"/>
              <a:gd name="connsiteX7" fmla="*/ 2106465 w 2489252"/>
              <a:gd name="connsiteY7" fmla="*/ 842488 h 1020091"/>
              <a:gd name="connsiteX8" fmla="*/ 2489252 w 2489252"/>
              <a:gd name="connsiteY8" fmla="*/ 821280 h 1020091"/>
              <a:gd name="connsiteX0" fmla="*/ 0 w 2489252"/>
              <a:gd name="connsiteY0" fmla="*/ 0 h 1020706"/>
              <a:gd name="connsiteX1" fmla="*/ 285357 w 2489252"/>
              <a:gd name="connsiteY1" fmla="*/ 94363 h 1020706"/>
              <a:gd name="connsiteX2" fmla="*/ 612316 w 2489252"/>
              <a:gd name="connsiteY2" fmla="*/ 246516 h 1020706"/>
              <a:gd name="connsiteX3" fmla="*/ 660776 w 2489252"/>
              <a:gd name="connsiteY3" fmla="*/ 401441 h 1020706"/>
              <a:gd name="connsiteX4" fmla="*/ 883011 w 2489252"/>
              <a:gd name="connsiteY4" fmla="*/ 610471 h 1020706"/>
              <a:gd name="connsiteX5" fmla="*/ 1402555 w 2489252"/>
              <a:gd name="connsiteY5" fmla="*/ 932757 h 1020706"/>
              <a:gd name="connsiteX6" fmla="*/ 1741313 w 2489252"/>
              <a:gd name="connsiteY6" fmla="*/ 1014975 h 1020706"/>
              <a:gd name="connsiteX7" fmla="*/ 2106465 w 2489252"/>
              <a:gd name="connsiteY7" fmla="*/ 842488 h 1020706"/>
              <a:gd name="connsiteX8" fmla="*/ 2489252 w 2489252"/>
              <a:gd name="connsiteY8" fmla="*/ 821280 h 1020706"/>
              <a:gd name="connsiteX0" fmla="*/ 0 w 2489252"/>
              <a:gd name="connsiteY0" fmla="*/ 0 h 1024762"/>
              <a:gd name="connsiteX1" fmla="*/ 285357 w 2489252"/>
              <a:gd name="connsiteY1" fmla="*/ 94363 h 1024762"/>
              <a:gd name="connsiteX2" fmla="*/ 612316 w 2489252"/>
              <a:gd name="connsiteY2" fmla="*/ 246516 h 1024762"/>
              <a:gd name="connsiteX3" fmla="*/ 660776 w 2489252"/>
              <a:gd name="connsiteY3" fmla="*/ 401441 h 1024762"/>
              <a:gd name="connsiteX4" fmla="*/ 883011 w 2489252"/>
              <a:gd name="connsiteY4" fmla="*/ 610471 h 1024762"/>
              <a:gd name="connsiteX5" fmla="*/ 1402555 w 2489252"/>
              <a:gd name="connsiteY5" fmla="*/ 932757 h 1024762"/>
              <a:gd name="connsiteX6" fmla="*/ 1741313 w 2489252"/>
              <a:gd name="connsiteY6" fmla="*/ 1014975 h 1024762"/>
              <a:gd name="connsiteX7" fmla="*/ 2106465 w 2489252"/>
              <a:gd name="connsiteY7" fmla="*/ 842488 h 1024762"/>
              <a:gd name="connsiteX8" fmla="*/ 2489252 w 2489252"/>
              <a:gd name="connsiteY8" fmla="*/ 821280 h 1024762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106465 w 2489252"/>
              <a:gd name="connsiteY7" fmla="*/ 842488 h 1025667"/>
              <a:gd name="connsiteX8" fmla="*/ 2489252 w 2489252"/>
              <a:gd name="connsiteY8" fmla="*/ 821280 h 1025667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096940 w 2489252"/>
              <a:gd name="connsiteY7" fmla="*/ 856756 h 1025667"/>
              <a:gd name="connsiteX8" fmla="*/ 2489252 w 2489252"/>
              <a:gd name="connsiteY8" fmla="*/ 821280 h 1025667"/>
              <a:gd name="connsiteX0" fmla="*/ 0 w 2467821"/>
              <a:gd name="connsiteY0" fmla="*/ 0 h 1025667"/>
              <a:gd name="connsiteX1" fmla="*/ 285357 w 2467821"/>
              <a:gd name="connsiteY1" fmla="*/ 94363 h 1025667"/>
              <a:gd name="connsiteX2" fmla="*/ 612316 w 2467821"/>
              <a:gd name="connsiteY2" fmla="*/ 246516 h 1025667"/>
              <a:gd name="connsiteX3" fmla="*/ 660776 w 2467821"/>
              <a:gd name="connsiteY3" fmla="*/ 401441 h 1025667"/>
              <a:gd name="connsiteX4" fmla="*/ 883011 w 2467821"/>
              <a:gd name="connsiteY4" fmla="*/ 610471 h 1025667"/>
              <a:gd name="connsiteX5" fmla="*/ 1402555 w 2467821"/>
              <a:gd name="connsiteY5" fmla="*/ 932757 h 1025667"/>
              <a:gd name="connsiteX6" fmla="*/ 1741313 w 2467821"/>
              <a:gd name="connsiteY6" fmla="*/ 1014975 h 1025667"/>
              <a:gd name="connsiteX7" fmla="*/ 2096940 w 2467821"/>
              <a:gd name="connsiteY7" fmla="*/ 856756 h 1025667"/>
              <a:gd name="connsiteX8" fmla="*/ 2467821 w 2467821"/>
              <a:gd name="connsiteY8" fmla="*/ 833169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501159"/>
              <a:gd name="connsiteY0" fmla="*/ 0 h 1025667"/>
              <a:gd name="connsiteX1" fmla="*/ 285357 w 2501159"/>
              <a:gd name="connsiteY1" fmla="*/ 94363 h 1025667"/>
              <a:gd name="connsiteX2" fmla="*/ 612316 w 2501159"/>
              <a:gd name="connsiteY2" fmla="*/ 246516 h 1025667"/>
              <a:gd name="connsiteX3" fmla="*/ 660776 w 2501159"/>
              <a:gd name="connsiteY3" fmla="*/ 401441 h 1025667"/>
              <a:gd name="connsiteX4" fmla="*/ 883011 w 2501159"/>
              <a:gd name="connsiteY4" fmla="*/ 610471 h 1025667"/>
              <a:gd name="connsiteX5" fmla="*/ 1402555 w 2501159"/>
              <a:gd name="connsiteY5" fmla="*/ 932757 h 1025667"/>
              <a:gd name="connsiteX6" fmla="*/ 1741313 w 2501159"/>
              <a:gd name="connsiteY6" fmla="*/ 1014975 h 1025667"/>
              <a:gd name="connsiteX7" fmla="*/ 2096940 w 2501159"/>
              <a:gd name="connsiteY7" fmla="*/ 856756 h 1025667"/>
              <a:gd name="connsiteX8" fmla="*/ 2501159 w 2501159"/>
              <a:gd name="connsiteY8" fmla="*/ 814145 h 1025667"/>
              <a:gd name="connsiteX0" fmla="*/ 0 w 2501159"/>
              <a:gd name="connsiteY0" fmla="*/ 0 h 1047567"/>
              <a:gd name="connsiteX1" fmla="*/ 285357 w 2501159"/>
              <a:gd name="connsiteY1" fmla="*/ 94363 h 1047567"/>
              <a:gd name="connsiteX2" fmla="*/ 612316 w 2501159"/>
              <a:gd name="connsiteY2" fmla="*/ 246516 h 1047567"/>
              <a:gd name="connsiteX3" fmla="*/ 660776 w 2501159"/>
              <a:gd name="connsiteY3" fmla="*/ 401441 h 1047567"/>
              <a:gd name="connsiteX4" fmla="*/ 883011 w 2501159"/>
              <a:gd name="connsiteY4" fmla="*/ 610471 h 1047567"/>
              <a:gd name="connsiteX5" fmla="*/ 1402555 w 2501159"/>
              <a:gd name="connsiteY5" fmla="*/ 932757 h 1047567"/>
              <a:gd name="connsiteX6" fmla="*/ 1798463 w 2501159"/>
              <a:gd name="connsiteY6" fmla="*/ 1043511 h 1047567"/>
              <a:gd name="connsiteX7" fmla="*/ 2096940 w 2501159"/>
              <a:gd name="connsiteY7" fmla="*/ 856756 h 1047567"/>
              <a:gd name="connsiteX8" fmla="*/ 2501159 w 2501159"/>
              <a:gd name="connsiteY8" fmla="*/ 814145 h 104756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660776 w 2501159"/>
              <a:gd name="connsiteY3" fmla="*/ 401441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59966 w 2501159"/>
              <a:gd name="connsiteY2" fmla="*/ 588949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2501159"/>
              <a:gd name="connsiteY0" fmla="*/ 0 h 1043677"/>
              <a:gd name="connsiteX1" fmla="*/ 894957 w 2501159"/>
              <a:gd name="connsiteY1" fmla="*/ 598501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1701059"/>
              <a:gd name="connsiteY0" fmla="*/ 20515 h 483958"/>
              <a:gd name="connsiteX1" fmla="*/ 94857 w 1701059"/>
              <a:gd name="connsiteY1" fmla="*/ 38782 h 483958"/>
              <a:gd name="connsiteX2" fmla="*/ 47934 w 1701059"/>
              <a:gd name="connsiteY2" fmla="*/ 30869 h 483958"/>
              <a:gd name="connsiteX3" fmla="*/ 59866 w 1701059"/>
              <a:gd name="connsiteY3" fmla="*/ 29230 h 483958"/>
              <a:gd name="connsiteX4" fmla="*/ 79751 w 1701059"/>
              <a:gd name="connsiteY4" fmla="*/ 60498 h 483958"/>
              <a:gd name="connsiteX5" fmla="*/ 82911 w 1701059"/>
              <a:gd name="connsiteY5" fmla="*/ 50752 h 483958"/>
              <a:gd name="connsiteX6" fmla="*/ 602455 w 1701059"/>
              <a:gd name="connsiteY6" fmla="*/ 373038 h 483958"/>
              <a:gd name="connsiteX7" fmla="*/ 998363 w 1701059"/>
              <a:gd name="connsiteY7" fmla="*/ 483792 h 483958"/>
              <a:gd name="connsiteX8" fmla="*/ 1334940 w 1701059"/>
              <a:gd name="connsiteY8" fmla="*/ 354109 h 483958"/>
              <a:gd name="connsiteX9" fmla="*/ 1701059 w 1701059"/>
              <a:gd name="connsiteY9" fmla="*/ 254426 h 483958"/>
              <a:gd name="connsiteX0" fmla="*/ 0 w 1701059"/>
              <a:gd name="connsiteY0" fmla="*/ 20515 h 483953"/>
              <a:gd name="connsiteX1" fmla="*/ 94857 w 1701059"/>
              <a:gd name="connsiteY1" fmla="*/ 38782 h 483953"/>
              <a:gd name="connsiteX2" fmla="*/ 47934 w 1701059"/>
              <a:gd name="connsiteY2" fmla="*/ 30869 h 483953"/>
              <a:gd name="connsiteX3" fmla="*/ 59866 w 1701059"/>
              <a:gd name="connsiteY3" fmla="*/ 29230 h 483953"/>
              <a:gd name="connsiteX4" fmla="*/ 79751 w 1701059"/>
              <a:gd name="connsiteY4" fmla="*/ 60498 h 483953"/>
              <a:gd name="connsiteX5" fmla="*/ 602455 w 1701059"/>
              <a:gd name="connsiteY5" fmla="*/ 373038 h 483953"/>
              <a:gd name="connsiteX6" fmla="*/ 998363 w 1701059"/>
              <a:gd name="connsiteY6" fmla="*/ 483792 h 483953"/>
              <a:gd name="connsiteX7" fmla="*/ 1334940 w 1701059"/>
              <a:gd name="connsiteY7" fmla="*/ 354109 h 483953"/>
              <a:gd name="connsiteX8" fmla="*/ 1701059 w 1701059"/>
              <a:gd name="connsiteY8" fmla="*/ 254426 h 483953"/>
              <a:gd name="connsiteX0" fmla="*/ 0 w 1701059"/>
              <a:gd name="connsiteY0" fmla="*/ 20515 h 483972"/>
              <a:gd name="connsiteX1" fmla="*/ 94857 w 1701059"/>
              <a:gd name="connsiteY1" fmla="*/ 38782 h 483972"/>
              <a:gd name="connsiteX2" fmla="*/ 47934 w 1701059"/>
              <a:gd name="connsiteY2" fmla="*/ 30869 h 483972"/>
              <a:gd name="connsiteX3" fmla="*/ 59866 w 1701059"/>
              <a:gd name="connsiteY3" fmla="*/ 29230 h 483972"/>
              <a:gd name="connsiteX4" fmla="*/ 602455 w 1701059"/>
              <a:gd name="connsiteY4" fmla="*/ 373038 h 483972"/>
              <a:gd name="connsiteX5" fmla="*/ 998363 w 1701059"/>
              <a:gd name="connsiteY5" fmla="*/ 483792 h 483972"/>
              <a:gd name="connsiteX6" fmla="*/ 1334940 w 1701059"/>
              <a:gd name="connsiteY6" fmla="*/ 354109 h 483972"/>
              <a:gd name="connsiteX7" fmla="*/ 1701059 w 1701059"/>
              <a:gd name="connsiteY7" fmla="*/ 254426 h 483972"/>
              <a:gd name="connsiteX0" fmla="*/ 0 w 1701059"/>
              <a:gd name="connsiteY0" fmla="*/ 9004 h 472460"/>
              <a:gd name="connsiteX1" fmla="*/ 94857 w 1701059"/>
              <a:gd name="connsiteY1" fmla="*/ 27271 h 472460"/>
              <a:gd name="connsiteX2" fmla="*/ 47934 w 1701059"/>
              <a:gd name="connsiteY2" fmla="*/ 19358 h 472460"/>
              <a:gd name="connsiteX3" fmla="*/ 602455 w 1701059"/>
              <a:gd name="connsiteY3" fmla="*/ 361527 h 472460"/>
              <a:gd name="connsiteX4" fmla="*/ 998363 w 1701059"/>
              <a:gd name="connsiteY4" fmla="*/ 472281 h 472460"/>
              <a:gd name="connsiteX5" fmla="*/ 1334940 w 1701059"/>
              <a:gd name="connsiteY5" fmla="*/ 342598 h 472460"/>
              <a:gd name="connsiteX6" fmla="*/ 1701059 w 1701059"/>
              <a:gd name="connsiteY6" fmla="*/ 242915 h 472460"/>
              <a:gd name="connsiteX0" fmla="*/ 0 w 1701059"/>
              <a:gd name="connsiteY0" fmla="*/ 0 h 463451"/>
              <a:gd name="connsiteX1" fmla="*/ 94857 w 1701059"/>
              <a:gd name="connsiteY1" fmla="*/ 18267 h 463451"/>
              <a:gd name="connsiteX2" fmla="*/ 602455 w 1701059"/>
              <a:gd name="connsiteY2" fmla="*/ 352523 h 463451"/>
              <a:gd name="connsiteX3" fmla="*/ 998363 w 1701059"/>
              <a:gd name="connsiteY3" fmla="*/ 463277 h 463451"/>
              <a:gd name="connsiteX4" fmla="*/ 1334940 w 1701059"/>
              <a:gd name="connsiteY4" fmla="*/ 333594 h 463451"/>
              <a:gd name="connsiteX5" fmla="*/ 1701059 w 1701059"/>
              <a:gd name="connsiteY5" fmla="*/ 233911 h 463451"/>
              <a:gd name="connsiteX0" fmla="*/ 0 w 1334940"/>
              <a:gd name="connsiteY0" fmla="*/ 0 h 463451"/>
              <a:gd name="connsiteX1" fmla="*/ 94857 w 1334940"/>
              <a:gd name="connsiteY1" fmla="*/ 18267 h 463451"/>
              <a:gd name="connsiteX2" fmla="*/ 602455 w 1334940"/>
              <a:gd name="connsiteY2" fmla="*/ 352523 h 463451"/>
              <a:gd name="connsiteX3" fmla="*/ 998363 w 1334940"/>
              <a:gd name="connsiteY3" fmla="*/ 463277 h 463451"/>
              <a:gd name="connsiteX4" fmla="*/ 1334940 w 1334940"/>
              <a:gd name="connsiteY4" fmla="*/ 333594 h 463451"/>
              <a:gd name="connsiteX0" fmla="*/ 0 w 998363"/>
              <a:gd name="connsiteY0" fmla="*/ 0 h 463451"/>
              <a:gd name="connsiteX1" fmla="*/ 94857 w 998363"/>
              <a:gd name="connsiteY1" fmla="*/ 18267 h 463451"/>
              <a:gd name="connsiteX2" fmla="*/ 602455 w 998363"/>
              <a:gd name="connsiteY2" fmla="*/ 352523 h 463451"/>
              <a:gd name="connsiteX3" fmla="*/ 998363 w 998363"/>
              <a:gd name="connsiteY3" fmla="*/ 463277 h 463451"/>
              <a:gd name="connsiteX0" fmla="*/ 0 w 602455"/>
              <a:gd name="connsiteY0" fmla="*/ 0 h 352523"/>
              <a:gd name="connsiteX1" fmla="*/ 94857 w 602455"/>
              <a:gd name="connsiteY1" fmla="*/ 18267 h 352523"/>
              <a:gd name="connsiteX2" fmla="*/ 602455 w 602455"/>
              <a:gd name="connsiteY2" fmla="*/ 352523 h 352523"/>
              <a:gd name="connsiteX0" fmla="*/ 0 w 278605"/>
              <a:gd name="connsiteY0" fmla="*/ 0 h 133747"/>
              <a:gd name="connsiteX1" fmla="*/ 94857 w 278605"/>
              <a:gd name="connsiteY1" fmla="*/ 18267 h 133747"/>
              <a:gd name="connsiteX2" fmla="*/ 278605 w 278605"/>
              <a:gd name="connsiteY2" fmla="*/ 133747 h 133747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88498"/>
              <a:gd name="connsiteY0" fmla="*/ 0 h 58408"/>
              <a:gd name="connsiteX1" fmla="*/ 88498 w 88498"/>
              <a:gd name="connsiteY1" fmla="*/ 58408 h 58408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5615 w 75063"/>
              <a:gd name="connsiteY0" fmla="*/ 0 h 55237"/>
              <a:gd name="connsiteX1" fmla="*/ 75063 w 75063"/>
              <a:gd name="connsiteY1" fmla="*/ 55237 h 55237"/>
              <a:gd name="connsiteX0" fmla="*/ 0 w 69448"/>
              <a:gd name="connsiteY0" fmla="*/ 0 h 55237"/>
              <a:gd name="connsiteX1" fmla="*/ 57853 w 69448"/>
              <a:gd name="connsiteY1" fmla="*/ 42819 h 55237"/>
              <a:gd name="connsiteX2" fmla="*/ 69448 w 69448"/>
              <a:gd name="connsiteY2" fmla="*/ 55237 h 55237"/>
              <a:gd name="connsiteX0" fmla="*/ 54200 w 112053"/>
              <a:gd name="connsiteY0" fmla="*/ 0 h 109139"/>
              <a:gd name="connsiteX1" fmla="*/ 112053 w 112053"/>
              <a:gd name="connsiteY1" fmla="*/ 42819 h 109139"/>
              <a:gd name="connsiteX2" fmla="*/ 44273 w 112053"/>
              <a:gd name="connsiteY2" fmla="*/ 109139 h 109139"/>
              <a:gd name="connsiteX0" fmla="*/ 0 w 57853"/>
              <a:gd name="connsiteY0" fmla="*/ 0 h 42819"/>
              <a:gd name="connsiteX1" fmla="*/ 57853 w 57853"/>
              <a:gd name="connsiteY1" fmla="*/ 42819 h 42819"/>
              <a:gd name="connsiteX0" fmla="*/ 0 w 57853"/>
              <a:gd name="connsiteY0" fmla="*/ 0 h 42819"/>
              <a:gd name="connsiteX1" fmla="*/ 26103 w 57853"/>
              <a:gd name="connsiteY1" fmla="*/ 17453 h 42819"/>
              <a:gd name="connsiteX2" fmla="*/ 57853 w 57853"/>
              <a:gd name="connsiteY2" fmla="*/ 42819 h 42819"/>
              <a:gd name="connsiteX0" fmla="*/ 0 w 38803"/>
              <a:gd name="connsiteY0" fmla="*/ 0 h 58673"/>
              <a:gd name="connsiteX1" fmla="*/ 7053 w 38803"/>
              <a:gd name="connsiteY1" fmla="*/ 33307 h 58673"/>
              <a:gd name="connsiteX2" fmla="*/ 38803 w 38803"/>
              <a:gd name="connsiteY2" fmla="*/ 58673 h 58673"/>
              <a:gd name="connsiteX0" fmla="*/ 0 w 61028"/>
              <a:gd name="connsiteY0" fmla="*/ 0 h 58673"/>
              <a:gd name="connsiteX1" fmla="*/ 29278 w 61028"/>
              <a:gd name="connsiteY1" fmla="*/ 33307 h 58673"/>
              <a:gd name="connsiteX2" fmla="*/ 61028 w 61028"/>
              <a:gd name="connsiteY2" fmla="*/ 58673 h 58673"/>
              <a:gd name="connsiteX0" fmla="*/ 0 w 70553"/>
              <a:gd name="connsiteY0" fmla="*/ 0 h 55502"/>
              <a:gd name="connsiteX1" fmla="*/ 38803 w 70553"/>
              <a:gd name="connsiteY1" fmla="*/ 30136 h 55502"/>
              <a:gd name="connsiteX2" fmla="*/ 70553 w 70553"/>
              <a:gd name="connsiteY2" fmla="*/ 55502 h 55502"/>
              <a:gd name="connsiteX0" fmla="*/ 0 w 70553"/>
              <a:gd name="connsiteY0" fmla="*/ 0 h 55502"/>
              <a:gd name="connsiteX1" fmla="*/ 29278 w 70553"/>
              <a:gd name="connsiteY1" fmla="*/ 20624 h 55502"/>
              <a:gd name="connsiteX2" fmla="*/ 70553 w 70553"/>
              <a:gd name="connsiteY2" fmla="*/ 55502 h 55502"/>
              <a:gd name="connsiteX0" fmla="*/ 0 w 54678"/>
              <a:gd name="connsiteY0" fmla="*/ 0 h 39648"/>
              <a:gd name="connsiteX1" fmla="*/ 29278 w 54678"/>
              <a:gd name="connsiteY1" fmla="*/ 20624 h 39648"/>
              <a:gd name="connsiteX2" fmla="*/ 54678 w 54678"/>
              <a:gd name="connsiteY2" fmla="*/ 39648 h 39648"/>
              <a:gd name="connsiteX0" fmla="*/ 0 w 89603"/>
              <a:gd name="connsiteY0" fmla="*/ 716 h 21340"/>
              <a:gd name="connsiteX1" fmla="*/ 29278 w 89603"/>
              <a:gd name="connsiteY1" fmla="*/ 21340 h 21340"/>
              <a:gd name="connsiteX2" fmla="*/ 89603 w 89603"/>
              <a:gd name="connsiteY2" fmla="*/ 2316 h 21340"/>
              <a:gd name="connsiteX0" fmla="*/ 0 w 89603"/>
              <a:gd name="connsiteY0" fmla="*/ 6343 h 11114"/>
              <a:gd name="connsiteX1" fmla="*/ 32453 w 89603"/>
              <a:gd name="connsiteY1" fmla="*/ 11114 h 11114"/>
              <a:gd name="connsiteX2" fmla="*/ 89603 w 89603"/>
              <a:gd name="connsiteY2" fmla="*/ 7943 h 11114"/>
              <a:gd name="connsiteX0" fmla="*/ 0 w 105478"/>
              <a:gd name="connsiteY0" fmla="*/ 1560 h 22185"/>
              <a:gd name="connsiteX1" fmla="*/ 32453 w 105478"/>
              <a:gd name="connsiteY1" fmla="*/ 6331 h 22185"/>
              <a:gd name="connsiteX2" fmla="*/ 105478 w 105478"/>
              <a:gd name="connsiteY2" fmla="*/ 22185 h 22185"/>
              <a:gd name="connsiteX0" fmla="*/ 0 w 105478"/>
              <a:gd name="connsiteY0" fmla="*/ 4292 h 24917"/>
              <a:gd name="connsiteX1" fmla="*/ 54678 w 105478"/>
              <a:gd name="connsiteY1" fmla="*/ 5893 h 24917"/>
              <a:gd name="connsiteX2" fmla="*/ 105478 w 105478"/>
              <a:gd name="connsiteY2" fmla="*/ 24917 h 24917"/>
              <a:gd name="connsiteX0" fmla="*/ 0 w 111828"/>
              <a:gd name="connsiteY0" fmla="*/ 6511 h 14453"/>
              <a:gd name="connsiteX1" fmla="*/ 54678 w 111828"/>
              <a:gd name="connsiteY1" fmla="*/ 8112 h 14453"/>
              <a:gd name="connsiteX2" fmla="*/ 111828 w 111828"/>
              <a:gd name="connsiteY2" fmla="*/ 14453 h 14453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23795"/>
              <a:gd name="connsiteX1" fmla="*/ 73728 w 118178"/>
              <a:gd name="connsiteY1" fmla="*/ 23795 h 23795"/>
              <a:gd name="connsiteX2" fmla="*/ 118178 w 118178"/>
              <a:gd name="connsiteY2" fmla="*/ 17454 h 23795"/>
              <a:gd name="connsiteX0" fmla="*/ 0 w 127703"/>
              <a:gd name="connsiteY0" fmla="*/ 305 h 24100"/>
              <a:gd name="connsiteX1" fmla="*/ 73728 w 127703"/>
              <a:gd name="connsiteY1" fmla="*/ 24100 h 24100"/>
              <a:gd name="connsiteX2" fmla="*/ 127703 w 127703"/>
              <a:gd name="connsiteY2" fmla="*/ 1906 h 24100"/>
              <a:gd name="connsiteX0" fmla="*/ 0 w 127703"/>
              <a:gd name="connsiteY0" fmla="*/ 4622 h 12564"/>
              <a:gd name="connsiteX1" fmla="*/ 73728 w 127703"/>
              <a:gd name="connsiteY1" fmla="*/ 12564 h 12564"/>
              <a:gd name="connsiteX2" fmla="*/ 127703 w 127703"/>
              <a:gd name="connsiteY2" fmla="*/ 6223 h 12564"/>
              <a:gd name="connsiteX0" fmla="*/ 0 w 124528"/>
              <a:gd name="connsiteY0" fmla="*/ 0 h 23796"/>
              <a:gd name="connsiteX1" fmla="*/ 70553 w 124528"/>
              <a:gd name="connsiteY1" fmla="*/ 23796 h 23796"/>
              <a:gd name="connsiteX2" fmla="*/ 124528 w 124528"/>
              <a:gd name="connsiteY2" fmla="*/ 17455 h 23796"/>
              <a:gd name="connsiteX0" fmla="*/ 0 w 102303"/>
              <a:gd name="connsiteY0" fmla="*/ 10964 h 12565"/>
              <a:gd name="connsiteX1" fmla="*/ 48328 w 102303"/>
              <a:gd name="connsiteY1" fmla="*/ 12565 h 12565"/>
              <a:gd name="connsiteX2" fmla="*/ 102303 w 102303"/>
              <a:gd name="connsiteY2" fmla="*/ 6224 h 12565"/>
              <a:gd name="connsiteX0" fmla="*/ 0 w 111828"/>
              <a:gd name="connsiteY0" fmla="*/ 34355 h 35956"/>
              <a:gd name="connsiteX1" fmla="*/ 48328 w 111828"/>
              <a:gd name="connsiteY1" fmla="*/ 35956 h 35956"/>
              <a:gd name="connsiteX2" fmla="*/ 111828 w 111828"/>
              <a:gd name="connsiteY2" fmla="*/ 1078 h 35956"/>
              <a:gd name="connsiteX0" fmla="*/ 0 w 48328"/>
              <a:gd name="connsiteY0" fmla="*/ 193 h 1794"/>
              <a:gd name="connsiteX1" fmla="*/ 48328 w 48328"/>
              <a:gd name="connsiteY1" fmla="*/ 1794 h 1794"/>
              <a:gd name="connsiteX0" fmla="*/ 0 w 14599"/>
              <a:gd name="connsiteY0" fmla="*/ 83359 h 85919"/>
              <a:gd name="connsiteX1" fmla="*/ 14599 w 14599"/>
              <a:gd name="connsiteY1" fmla="*/ 3892 h 85919"/>
              <a:gd name="connsiteX0" fmla="*/ 0 w 18541"/>
              <a:gd name="connsiteY0" fmla="*/ 1 h 44282"/>
              <a:gd name="connsiteX1" fmla="*/ 18541 w 18541"/>
              <a:gd name="connsiteY1" fmla="*/ 44282 h 44282"/>
              <a:gd name="connsiteX0" fmla="*/ 0 w 14599"/>
              <a:gd name="connsiteY0" fmla="*/ 1 h 26604"/>
              <a:gd name="connsiteX1" fmla="*/ 14599 w 14599"/>
              <a:gd name="connsiteY1" fmla="*/ 26604 h 26604"/>
              <a:gd name="connsiteX0" fmla="*/ 0 w 2032"/>
              <a:gd name="connsiteY0" fmla="*/ 1205 h 9970"/>
              <a:gd name="connsiteX1" fmla="*/ 2032 w 2032"/>
              <a:gd name="connsiteY1" fmla="*/ 9970 h 9970"/>
              <a:gd name="connsiteX0" fmla="*/ 0 w 10000"/>
              <a:gd name="connsiteY0" fmla="*/ 0 h 10866"/>
              <a:gd name="connsiteX1" fmla="*/ 10000 w 10000"/>
              <a:gd name="connsiteY1" fmla="*/ 8791 h 10866"/>
              <a:gd name="connsiteX0" fmla="*/ 0 w 10365"/>
              <a:gd name="connsiteY0" fmla="*/ 0 h 10954"/>
              <a:gd name="connsiteX1" fmla="*/ 6993 w 10365"/>
              <a:gd name="connsiteY1" fmla="*/ 6714 h 10954"/>
              <a:gd name="connsiteX2" fmla="*/ 10000 w 10365"/>
              <a:gd name="connsiteY2" fmla="*/ 8791 h 10954"/>
              <a:gd name="connsiteX0" fmla="*/ 0 w 10000"/>
              <a:gd name="connsiteY0" fmla="*/ 0 h 8791"/>
              <a:gd name="connsiteX1" fmla="*/ 6993 w 10000"/>
              <a:gd name="connsiteY1" fmla="*/ 6714 h 8791"/>
              <a:gd name="connsiteX2" fmla="*/ 10000 w 10000"/>
              <a:gd name="connsiteY2" fmla="*/ 8791 h 8791"/>
              <a:gd name="connsiteX0" fmla="*/ 0 w 6993"/>
              <a:gd name="connsiteY0" fmla="*/ 0 h 7637"/>
              <a:gd name="connsiteX1" fmla="*/ 6993 w 6993"/>
              <a:gd name="connsiteY1" fmla="*/ 7637 h 7637"/>
              <a:gd name="connsiteX0" fmla="*/ 0 w 6875"/>
              <a:gd name="connsiteY0" fmla="*/ 0 h 8007"/>
              <a:gd name="connsiteX1" fmla="*/ 6875 w 6875"/>
              <a:gd name="connsiteY1" fmla="*/ 8007 h 8007"/>
              <a:gd name="connsiteX0" fmla="*/ 0 w 13637"/>
              <a:gd name="connsiteY0" fmla="*/ 0 h 8756"/>
              <a:gd name="connsiteX1" fmla="*/ 13637 w 13637"/>
              <a:gd name="connsiteY1" fmla="*/ 8756 h 875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9667"/>
              <a:gd name="connsiteY0" fmla="*/ 0 h 11066"/>
              <a:gd name="connsiteX1" fmla="*/ 9667 w 9667"/>
              <a:gd name="connsiteY1" fmla="*/ 11066 h 1106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7931"/>
              <a:gd name="connsiteY0" fmla="*/ 0 h 7432"/>
              <a:gd name="connsiteX1" fmla="*/ 7931 w 7931"/>
              <a:gd name="connsiteY1" fmla="*/ 7432 h 7432"/>
              <a:gd name="connsiteX0" fmla="*/ 0 w 8696"/>
              <a:gd name="connsiteY0" fmla="*/ 0 h 7840"/>
              <a:gd name="connsiteX1" fmla="*/ 8696 w 8696"/>
              <a:gd name="connsiteY1" fmla="*/ 7840 h 7840"/>
              <a:gd name="connsiteX0" fmla="*/ 0 w 7500"/>
              <a:gd name="connsiteY0" fmla="*/ 0 h 8898"/>
              <a:gd name="connsiteX1" fmla="*/ 7500 w 7500"/>
              <a:gd name="connsiteY1" fmla="*/ 8898 h 8898"/>
              <a:gd name="connsiteX0" fmla="*/ 0 w 12000"/>
              <a:gd name="connsiteY0" fmla="*/ 0 h 8143"/>
              <a:gd name="connsiteX1" fmla="*/ 12000 w 12000"/>
              <a:gd name="connsiteY1" fmla="*/ 8143 h 8143"/>
              <a:gd name="connsiteX0" fmla="*/ 0 w 10000"/>
              <a:gd name="connsiteY0" fmla="*/ 0 h 10000"/>
              <a:gd name="connsiteX1" fmla="*/ 7223 w 10000"/>
              <a:gd name="connsiteY1" fmla="*/ 157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6112 w 10000"/>
              <a:gd name="connsiteY1" fmla="*/ 3852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4445 w 10000"/>
              <a:gd name="connsiteY1" fmla="*/ 689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10000 w 10000"/>
              <a:gd name="connsiteY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10000" y="10000"/>
                </a:lnTo>
              </a:path>
            </a:pathLst>
          </a:custGeom>
          <a:ln w="44450" cap="sq" cmpd="sng">
            <a:solidFill>
              <a:schemeClr val="accent4">
                <a:lumMod val="75000"/>
                <a:lumOff val="25000"/>
              </a:schemeClr>
            </a:solidFill>
            <a:prstDash val="dashDot"/>
            <a:headEnd w="sm" len="sm"/>
            <a:tailEnd w="sm" len="sm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8" name="Полилиния 57"/>
          <p:cNvSpPr/>
          <p:nvPr/>
        </p:nvSpPr>
        <p:spPr bwMode="auto">
          <a:xfrm flipV="1">
            <a:off x="1168930" y="3191473"/>
            <a:ext cx="49529" cy="109704"/>
          </a:xfrm>
          <a:custGeom>
            <a:avLst/>
            <a:gdLst>
              <a:gd name="connsiteX0" fmla="*/ 0 w 1664494"/>
              <a:gd name="connsiteY0" fmla="*/ 0 h 466088"/>
              <a:gd name="connsiteX1" fmla="*/ 261937 w 1664494"/>
              <a:gd name="connsiteY1" fmla="*/ 178594 h 466088"/>
              <a:gd name="connsiteX2" fmla="*/ 438150 w 1664494"/>
              <a:gd name="connsiteY2" fmla="*/ 290513 h 466088"/>
              <a:gd name="connsiteX3" fmla="*/ 628650 w 1664494"/>
              <a:gd name="connsiteY3" fmla="*/ 421482 h 466088"/>
              <a:gd name="connsiteX4" fmla="*/ 685800 w 1664494"/>
              <a:gd name="connsiteY4" fmla="*/ 457200 h 466088"/>
              <a:gd name="connsiteX5" fmla="*/ 831056 w 1664494"/>
              <a:gd name="connsiteY5" fmla="*/ 464344 h 466088"/>
              <a:gd name="connsiteX6" fmla="*/ 1014412 w 1664494"/>
              <a:gd name="connsiteY6" fmla="*/ 431007 h 466088"/>
              <a:gd name="connsiteX7" fmla="*/ 1169194 w 1664494"/>
              <a:gd name="connsiteY7" fmla="*/ 381000 h 466088"/>
              <a:gd name="connsiteX8" fmla="*/ 1328737 w 1664494"/>
              <a:gd name="connsiteY8" fmla="*/ 359569 h 466088"/>
              <a:gd name="connsiteX9" fmla="*/ 1552575 w 1664494"/>
              <a:gd name="connsiteY9" fmla="*/ 347663 h 466088"/>
              <a:gd name="connsiteX10" fmla="*/ 1664494 w 1664494"/>
              <a:gd name="connsiteY10" fmla="*/ 321469 h 466088"/>
              <a:gd name="connsiteX0" fmla="*/ 0 w 1678781"/>
              <a:gd name="connsiteY0" fmla="*/ 0 h 466088"/>
              <a:gd name="connsiteX1" fmla="*/ 261937 w 1678781"/>
              <a:gd name="connsiteY1" fmla="*/ 178594 h 466088"/>
              <a:gd name="connsiteX2" fmla="*/ 438150 w 1678781"/>
              <a:gd name="connsiteY2" fmla="*/ 290513 h 466088"/>
              <a:gd name="connsiteX3" fmla="*/ 628650 w 1678781"/>
              <a:gd name="connsiteY3" fmla="*/ 421482 h 466088"/>
              <a:gd name="connsiteX4" fmla="*/ 685800 w 1678781"/>
              <a:gd name="connsiteY4" fmla="*/ 457200 h 466088"/>
              <a:gd name="connsiteX5" fmla="*/ 831056 w 1678781"/>
              <a:gd name="connsiteY5" fmla="*/ 464344 h 466088"/>
              <a:gd name="connsiteX6" fmla="*/ 1014412 w 1678781"/>
              <a:gd name="connsiteY6" fmla="*/ 431007 h 466088"/>
              <a:gd name="connsiteX7" fmla="*/ 1169194 w 1678781"/>
              <a:gd name="connsiteY7" fmla="*/ 381000 h 466088"/>
              <a:gd name="connsiteX8" fmla="*/ 1328737 w 1678781"/>
              <a:gd name="connsiteY8" fmla="*/ 359569 h 466088"/>
              <a:gd name="connsiteX9" fmla="*/ 1552575 w 1678781"/>
              <a:gd name="connsiteY9" fmla="*/ 347663 h 466088"/>
              <a:gd name="connsiteX10" fmla="*/ 1678781 w 1678781"/>
              <a:gd name="connsiteY10" fmla="*/ 307181 h 466088"/>
              <a:gd name="connsiteX0" fmla="*/ 0 w 1664493"/>
              <a:gd name="connsiteY0" fmla="*/ 0 h 466088"/>
              <a:gd name="connsiteX1" fmla="*/ 261937 w 1664493"/>
              <a:gd name="connsiteY1" fmla="*/ 178594 h 466088"/>
              <a:gd name="connsiteX2" fmla="*/ 438150 w 1664493"/>
              <a:gd name="connsiteY2" fmla="*/ 290513 h 466088"/>
              <a:gd name="connsiteX3" fmla="*/ 628650 w 1664493"/>
              <a:gd name="connsiteY3" fmla="*/ 421482 h 466088"/>
              <a:gd name="connsiteX4" fmla="*/ 685800 w 1664493"/>
              <a:gd name="connsiteY4" fmla="*/ 457200 h 466088"/>
              <a:gd name="connsiteX5" fmla="*/ 831056 w 1664493"/>
              <a:gd name="connsiteY5" fmla="*/ 464344 h 466088"/>
              <a:gd name="connsiteX6" fmla="*/ 1014412 w 1664493"/>
              <a:gd name="connsiteY6" fmla="*/ 431007 h 466088"/>
              <a:gd name="connsiteX7" fmla="*/ 1169194 w 1664493"/>
              <a:gd name="connsiteY7" fmla="*/ 381000 h 466088"/>
              <a:gd name="connsiteX8" fmla="*/ 1328737 w 1664493"/>
              <a:gd name="connsiteY8" fmla="*/ 359569 h 466088"/>
              <a:gd name="connsiteX9" fmla="*/ 1552575 w 1664493"/>
              <a:gd name="connsiteY9" fmla="*/ 347663 h 466088"/>
              <a:gd name="connsiteX10" fmla="*/ 1664493 w 1664493"/>
              <a:gd name="connsiteY10" fmla="*/ 314325 h 466088"/>
              <a:gd name="connsiteX0" fmla="*/ 0 w 1662112"/>
              <a:gd name="connsiteY0" fmla="*/ 0 h 466088"/>
              <a:gd name="connsiteX1" fmla="*/ 261937 w 1662112"/>
              <a:gd name="connsiteY1" fmla="*/ 178594 h 466088"/>
              <a:gd name="connsiteX2" fmla="*/ 438150 w 1662112"/>
              <a:gd name="connsiteY2" fmla="*/ 290513 h 466088"/>
              <a:gd name="connsiteX3" fmla="*/ 628650 w 1662112"/>
              <a:gd name="connsiteY3" fmla="*/ 421482 h 466088"/>
              <a:gd name="connsiteX4" fmla="*/ 685800 w 1662112"/>
              <a:gd name="connsiteY4" fmla="*/ 457200 h 466088"/>
              <a:gd name="connsiteX5" fmla="*/ 831056 w 1662112"/>
              <a:gd name="connsiteY5" fmla="*/ 464344 h 466088"/>
              <a:gd name="connsiteX6" fmla="*/ 1014412 w 1662112"/>
              <a:gd name="connsiteY6" fmla="*/ 431007 h 466088"/>
              <a:gd name="connsiteX7" fmla="*/ 1169194 w 1662112"/>
              <a:gd name="connsiteY7" fmla="*/ 381000 h 466088"/>
              <a:gd name="connsiteX8" fmla="*/ 1328737 w 1662112"/>
              <a:gd name="connsiteY8" fmla="*/ 359569 h 466088"/>
              <a:gd name="connsiteX9" fmla="*/ 1552575 w 1662112"/>
              <a:gd name="connsiteY9" fmla="*/ 347663 h 466088"/>
              <a:gd name="connsiteX10" fmla="*/ 1662112 w 1662112"/>
              <a:gd name="connsiteY10" fmla="*/ 319087 h 466088"/>
              <a:gd name="connsiteX0" fmla="*/ 0 w 1662112"/>
              <a:gd name="connsiteY0" fmla="*/ 0 h 469754"/>
              <a:gd name="connsiteX1" fmla="*/ 261937 w 1662112"/>
              <a:gd name="connsiteY1" fmla="*/ 178594 h 469754"/>
              <a:gd name="connsiteX2" fmla="*/ 438150 w 1662112"/>
              <a:gd name="connsiteY2" fmla="*/ 290513 h 469754"/>
              <a:gd name="connsiteX3" fmla="*/ 628650 w 1662112"/>
              <a:gd name="connsiteY3" fmla="*/ 421482 h 469754"/>
              <a:gd name="connsiteX4" fmla="*/ 685800 w 1662112"/>
              <a:gd name="connsiteY4" fmla="*/ 457200 h 469754"/>
              <a:gd name="connsiteX5" fmla="*/ 831056 w 1662112"/>
              <a:gd name="connsiteY5" fmla="*/ 464344 h 469754"/>
              <a:gd name="connsiteX6" fmla="*/ 1169194 w 1662112"/>
              <a:gd name="connsiteY6" fmla="*/ 381000 h 469754"/>
              <a:gd name="connsiteX7" fmla="*/ 1328737 w 1662112"/>
              <a:gd name="connsiteY7" fmla="*/ 359569 h 469754"/>
              <a:gd name="connsiteX8" fmla="*/ 1552575 w 1662112"/>
              <a:gd name="connsiteY8" fmla="*/ 347663 h 469754"/>
              <a:gd name="connsiteX9" fmla="*/ 1662112 w 1662112"/>
              <a:gd name="connsiteY9" fmla="*/ 319087 h 469754"/>
              <a:gd name="connsiteX0" fmla="*/ 0 w 1662112"/>
              <a:gd name="connsiteY0" fmla="*/ 0 h 471336"/>
              <a:gd name="connsiteX1" fmla="*/ 261937 w 1662112"/>
              <a:gd name="connsiteY1" fmla="*/ 178594 h 471336"/>
              <a:gd name="connsiteX2" fmla="*/ 438150 w 1662112"/>
              <a:gd name="connsiteY2" fmla="*/ 290513 h 471336"/>
              <a:gd name="connsiteX3" fmla="*/ 628650 w 1662112"/>
              <a:gd name="connsiteY3" fmla="*/ 421482 h 471336"/>
              <a:gd name="connsiteX4" fmla="*/ 685800 w 1662112"/>
              <a:gd name="connsiteY4" fmla="*/ 457200 h 471336"/>
              <a:gd name="connsiteX5" fmla="*/ 831056 w 1662112"/>
              <a:gd name="connsiteY5" fmla="*/ 464344 h 471336"/>
              <a:gd name="connsiteX6" fmla="*/ 1328737 w 1662112"/>
              <a:gd name="connsiteY6" fmla="*/ 359569 h 471336"/>
              <a:gd name="connsiteX7" fmla="*/ 1552575 w 1662112"/>
              <a:gd name="connsiteY7" fmla="*/ 347663 h 471336"/>
              <a:gd name="connsiteX8" fmla="*/ 1662112 w 1662112"/>
              <a:gd name="connsiteY8" fmla="*/ 319087 h 471336"/>
              <a:gd name="connsiteX0" fmla="*/ 0 w 1662112"/>
              <a:gd name="connsiteY0" fmla="*/ 0 h 472215"/>
              <a:gd name="connsiteX1" fmla="*/ 261937 w 1662112"/>
              <a:gd name="connsiteY1" fmla="*/ 178594 h 472215"/>
              <a:gd name="connsiteX2" fmla="*/ 438150 w 1662112"/>
              <a:gd name="connsiteY2" fmla="*/ 290513 h 472215"/>
              <a:gd name="connsiteX3" fmla="*/ 628650 w 1662112"/>
              <a:gd name="connsiteY3" fmla="*/ 421482 h 472215"/>
              <a:gd name="connsiteX4" fmla="*/ 685800 w 1662112"/>
              <a:gd name="connsiteY4" fmla="*/ 457200 h 472215"/>
              <a:gd name="connsiteX5" fmla="*/ 831056 w 1662112"/>
              <a:gd name="connsiteY5" fmla="*/ 464344 h 472215"/>
              <a:gd name="connsiteX6" fmla="*/ 1552575 w 1662112"/>
              <a:gd name="connsiteY6" fmla="*/ 347663 h 472215"/>
              <a:gd name="connsiteX7" fmla="*/ 1662112 w 1662112"/>
              <a:gd name="connsiteY7" fmla="*/ 319087 h 472215"/>
              <a:gd name="connsiteX0" fmla="*/ 0 w 1662112"/>
              <a:gd name="connsiteY0" fmla="*/ 0 h 844253"/>
              <a:gd name="connsiteX1" fmla="*/ 261937 w 1662112"/>
              <a:gd name="connsiteY1" fmla="*/ 178594 h 844253"/>
              <a:gd name="connsiteX2" fmla="*/ 438150 w 1662112"/>
              <a:gd name="connsiteY2" fmla="*/ 290513 h 844253"/>
              <a:gd name="connsiteX3" fmla="*/ 628650 w 1662112"/>
              <a:gd name="connsiteY3" fmla="*/ 421482 h 844253"/>
              <a:gd name="connsiteX4" fmla="*/ 1057759 w 1662112"/>
              <a:gd name="connsiteY4" fmla="*/ 844130 h 844253"/>
              <a:gd name="connsiteX5" fmla="*/ 831056 w 1662112"/>
              <a:gd name="connsiteY5" fmla="*/ 464344 h 844253"/>
              <a:gd name="connsiteX6" fmla="*/ 1552575 w 1662112"/>
              <a:gd name="connsiteY6" fmla="*/ 347663 h 844253"/>
              <a:gd name="connsiteX7" fmla="*/ 1662112 w 1662112"/>
              <a:gd name="connsiteY7" fmla="*/ 319087 h 844253"/>
              <a:gd name="connsiteX0" fmla="*/ 0 w 1662112"/>
              <a:gd name="connsiteY0" fmla="*/ 0 h 844453"/>
              <a:gd name="connsiteX1" fmla="*/ 261937 w 1662112"/>
              <a:gd name="connsiteY1" fmla="*/ 178594 h 844453"/>
              <a:gd name="connsiteX2" fmla="*/ 438150 w 1662112"/>
              <a:gd name="connsiteY2" fmla="*/ 290513 h 844453"/>
              <a:gd name="connsiteX3" fmla="*/ 628650 w 1662112"/>
              <a:gd name="connsiteY3" fmla="*/ 421482 h 844453"/>
              <a:gd name="connsiteX4" fmla="*/ 1057759 w 1662112"/>
              <a:gd name="connsiteY4" fmla="*/ 844130 h 844453"/>
              <a:gd name="connsiteX5" fmla="*/ 1552575 w 1662112"/>
              <a:gd name="connsiteY5" fmla="*/ 347663 h 844453"/>
              <a:gd name="connsiteX6" fmla="*/ 1662112 w 1662112"/>
              <a:gd name="connsiteY6" fmla="*/ 319087 h 844453"/>
              <a:gd name="connsiteX0" fmla="*/ 0 w 1662112"/>
              <a:gd name="connsiteY0" fmla="*/ 0 h 854136"/>
              <a:gd name="connsiteX1" fmla="*/ 261937 w 1662112"/>
              <a:gd name="connsiteY1" fmla="*/ 178594 h 854136"/>
              <a:gd name="connsiteX2" fmla="*/ 438150 w 1662112"/>
              <a:gd name="connsiteY2" fmla="*/ 290513 h 854136"/>
              <a:gd name="connsiteX3" fmla="*/ 628650 w 1662112"/>
              <a:gd name="connsiteY3" fmla="*/ 421482 h 854136"/>
              <a:gd name="connsiteX4" fmla="*/ 1057759 w 1662112"/>
              <a:gd name="connsiteY4" fmla="*/ 844130 h 854136"/>
              <a:gd name="connsiteX5" fmla="*/ 1490581 w 1662112"/>
              <a:gd name="connsiteY5" fmla="*/ 688161 h 854136"/>
              <a:gd name="connsiteX6" fmla="*/ 1662112 w 1662112"/>
              <a:gd name="connsiteY6" fmla="*/ 319087 h 854136"/>
              <a:gd name="connsiteX0" fmla="*/ 0 w 2452525"/>
              <a:gd name="connsiteY0" fmla="*/ 0 h 854136"/>
              <a:gd name="connsiteX1" fmla="*/ 261937 w 2452525"/>
              <a:gd name="connsiteY1" fmla="*/ 178594 h 854136"/>
              <a:gd name="connsiteX2" fmla="*/ 438150 w 2452525"/>
              <a:gd name="connsiteY2" fmla="*/ 290513 h 854136"/>
              <a:gd name="connsiteX3" fmla="*/ 628650 w 2452525"/>
              <a:gd name="connsiteY3" fmla="*/ 421482 h 854136"/>
              <a:gd name="connsiteX4" fmla="*/ 1057759 w 2452525"/>
              <a:gd name="connsiteY4" fmla="*/ 844130 h 854136"/>
              <a:gd name="connsiteX5" fmla="*/ 1490581 w 2452525"/>
              <a:gd name="connsiteY5" fmla="*/ 688161 h 854136"/>
              <a:gd name="connsiteX6" fmla="*/ 2452525 w 2452525"/>
              <a:gd name="connsiteY6" fmla="*/ 682801 h 854136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63094"/>
              <a:gd name="connsiteX1" fmla="*/ 261937 w 2452525"/>
              <a:gd name="connsiteY1" fmla="*/ 178594 h 863094"/>
              <a:gd name="connsiteX2" fmla="*/ 438150 w 2452525"/>
              <a:gd name="connsiteY2" fmla="*/ 290513 h 863094"/>
              <a:gd name="connsiteX3" fmla="*/ 628650 w 2452525"/>
              <a:gd name="connsiteY3" fmla="*/ 421482 h 863094"/>
              <a:gd name="connsiteX4" fmla="*/ 1057759 w 2452525"/>
              <a:gd name="connsiteY4" fmla="*/ 844130 h 863094"/>
              <a:gd name="connsiteX5" fmla="*/ 1916785 w 2452525"/>
              <a:gd name="connsiteY5" fmla="*/ 742332 h 863094"/>
              <a:gd name="connsiteX6" fmla="*/ 2452525 w 2452525"/>
              <a:gd name="connsiteY6" fmla="*/ 682801 h 863094"/>
              <a:gd name="connsiteX0" fmla="*/ 0 w 2452525"/>
              <a:gd name="connsiteY0" fmla="*/ 0 h 855922"/>
              <a:gd name="connsiteX1" fmla="*/ 261937 w 2452525"/>
              <a:gd name="connsiteY1" fmla="*/ 178594 h 855922"/>
              <a:gd name="connsiteX2" fmla="*/ 438150 w 2452525"/>
              <a:gd name="connsiteY2" fmla="*/ 290513 h 855922"/>
              <a:gd name="connsiteX3" fmla="*/ 628650 w 2452525"/>
              <a:gd name="connsiteY3" fmla="*/ 421482 h 855922"/>
              <a:gd name="connsiteX4" fmla="*/ 1057759 w 2452525"/>
              <a:gd name="connsiteY4" fmla="*/ 844130 h 855922"/>
              <a:gd name="connsiteX5" fmla="*/ 1916785 w 2452525"/>
              <a:gd name="connsiteY5" fmla="*/ 742332 h 855922"/>
              <a:gd name="connsiteX6" fmla="*/ 2452525 w 2452525"/>
              <a:gd name="connsiteY6" fmla="*/ 682801 h 855922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731237"/>
              <a:gd name="connsiteX1" fmla="*/ 261937 w 2452525"/>
              <a:gd name="connsiteY1" fmla="*/ 178594 h 731237"/>
              <a:gd name="connsiteX2" fmla="*/ 438150 w 2452525"/>
              <a:gd name="connsiteY2" fmla="*/ 290513 h 731237"/>
              <a:gd name="connsiteX3" fmla="*/ 628650 w 2452525"/>
              <a:gd name="connsiteY3" fmla="*/ 421482 h 731237"/>
              <a:gd name="connsiteX4" fmla="*/ 1135251 w 2452525"/>
              <a:gd name="connsiteY4" fmla="*/ 681620 h 731237"/>
              <a:gd name="connsiteX5" fmla="*/ 1947781 w 2452525"/>
              <a:gd name="connsiteY5" fmla="*/ 726855 h 731237"/>
              <a:gd name="connsiteX6" fmla="*/ 2452525 w 2452525"/>
              <a:gd name="connsiteY6" fmla="*/ 682801 h 731237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682801 h 691250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543507 h 691250"/>
              <a:gd name="connsiteX0" fmla="*/ 0 w 2323937"/>
              <a:gd name="connsiteY0" fmla="*/ 0 h 541436"/>
              <a:gd name="connsiteX1" fmla="*/ 133349 w 2323937"/>
              <a:gd name="connsiteY1" fmla="*/ 28780 h 541436"/>
              <a:gd name="connsiteX2" fmla="*/ 309562 w 2323937"/>
              <a:gd name="connsiteY2" fmla="*/ 140699 h 541436"/>
              <a:gd name="connsiteX3" fmla="*/ 500062 w 2323937"/>
              <a:gd name="connsiteY3" fmla="*/ 271668 h 541436"/>
              <a:gd name="connsiteX4" fmla="*/ 1006663 w 2323937"/>
              <a:gd name="connsiteY4" fmla="*/ 531806 h 541436"/>
              <a:gd name="connsiteX5" fmla="*/ 1811444 w 2323937"/>
              <a:gd name="connsiteY5" fmla="*/ 484178 h 541436"/>
              <a:gd name="connsiteX6" fmla="*/ 2323937 w 2323937"/>
              <a:gd name="connsiteY6" fmla="*/ 393693 h 541436"/>
              <a:gd name="connsiteX0" fmla="*/ 0 w 2416805"/>
              <a:gd name="connsiteY0" fmla="*/ 0 h 565217"/>
              <a:gd name="connsiteX1" fmla="*/ 226217 w 2416805"/>
              <a:gd name="connsiteY1" fmla="*/ 5256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65217"/>
              <a:gd name="connsiteX1" fmla="*/ 166685 w 2416805"/>
              <a:gd name="connsiteY1" fmla="*/ 13579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378186 w 2416805"/>
              <a:gd name="connsiteY3" fmla="*/ 268038 h 572351"/>
              <a:gd name="connsiteX4" fmla="*/ 592930 w 2416805"/>
              <a:gd name="connsiteY4" fmla="*/ 302583 h 572351"/>
              <a:gd name="connsiteX5" fmla="*/ 1099531 w 2416805"/>
              <a:gd name="connsiteY5" fmla="*/ 562721 h 572351"/>
              <a:gd name="connsiteX6" fmla="*/ 1904312 w 2416805"/>
              <a:gd name="connsiteY6" fmla="*/ 515093 h 572351"/>
              <a:gd name="connsiteX7" fmla="*/ 2416805 w 2416805"/>
              <a:gd name="connsiteY7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378186 w 2416805"/>
              <a:gd name="connsiteY2" fmla="*/ 268038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62721"/>
              <a:gd name="connsiteX1" fmla="*/ 166685 w 2416805"/>
              <a:gd name="connsiteY1" fmla="*/ 142925 h 562721"/>
              <a:gd name="connsiteX2" fmla="*/ 378186 w 2416805"/>
              <a:gd name="connsiteY2" fmla="*/ 268038 h 562721"/>
              <a:gd name="connsiteX3" fmla="*/ 633411 w 2416805"/>
              <a:gd name="connsiteY3" fmla="*/ 428618 h 562721"/>
              <a:gd name="connsiteX4" fmla="*/ 1099531 w 2416805"/>
              <a:gd name="connsiteY4" fmla="*/ 562721 h 562721"/>
              <a:gd name="connsiteX5" fmla="*/ 1904312 w 2416805"/>
              <a:gd name="connsiteY5" fmla="*/ 515093 h 562721"/>
              <a:gd name="connsiteX6" fmla="*/ 2416805 w 2416805"/>
              <a:gd name="connsiteY6" fmla="*/ 424608 h 562721"/>
              <a:gd name="connsiteX0" fmla="*/ 0 w 2416805"/>
              <a:gd name="connsiteY0" fmla="*/ 0 h 536563"/>
              <a:gd name="connsiteX1" fmla="*/ 166685 w 2416805"/>
              <a:gd name="connsiteY1" fmla="*/ 142925 h 536563"/>
              <a:gd name="connsiteX2" fmla="*/ 378186 w 2416805"/>
              <a:gd name="connsiteY2" fmla="*/ 268038 h 536563"/>
              <a:gd name="connsiteX3" fmla="*/ 633411 w 2416805"/>
              <a:gd name="connsiteY3" fmla="*/ 428618 h 536563"/>
              <a:gd name="connsiteX4" fmla="*/ 1244787 w 2416805"/>
              <a:gd name="connsiteY4" fmla="*/ 536563 h 536563"/>
              <a:gd name="connsiteX5" fmla="*/ 1904312 w 2416805"/>
              <a:gd name="connsiteY5" fmla="*/ 515093 h 536563"/>
              <a:gd name="connsiteX6" fmla="*/ 2416805 w 2416805"/>
              <a:gd name="connsiteY6" fmla="*/ 424608 h 536563"/>
              <a:gd name="connsiteX0" fmla="*/ 0 w 2416805"/>
              <a:gd name="connsiteY0" fmla="*/ 0 h 594539"/>
              <a:gd name="connsiteX1" fmla="*/ 166685 w 2416805"/>
              <a:gd name="connsiteY1" fmla="*/ 142925 h 594539"/>
              <a:gd name="connsiteX2" fmla="*/ 378186 w 2416805"/>
              <a:gd name="connsiteY2" fmla="*/ 268038 h 594539"/>
              <a:gd name="connsiteX3" fmla="*/ 892967 w 2416805"/>
              <a:gd name="connsiteY3" fmla="*/ 580811 h 594539"/>
              <a:gd name="connsiteX4" fmla="*/ 1244787 w 2416805"/>
              <a:gd name="connsiteY4" fmla="*/ 536563 h 594539"/>
              <a:gd name="connsiteX5" fmla="*/ 1904312 w 2416805"/>
              <a:gd name="connsiteY5" fmla="*/ 515093 h 594539"/>
              <a:gd name="connsiteX6" fmla="*/ 2416805 w 2416805"/>
              <a:gd name="connsiteY6" fmla="*/ 424608 h 594539"/>
              <a:gd name="connsiteX0" fmla="*/ 0 w 2416805"/>
              <a:gd name="connsiteY0" fmla="*/ 0 h 596482"/>
              <a:gd name="connsiteX1" fmla="*/ 166685 w 2416805"/>
              <a:gd name="connsiteY1" fmla="*/ 142925 h 596482"/>
              <a:gd name="connsiteX2" fmla="*/ 378186 w 2416805"/>
              <a:gd name="connsiteY2" fmla="*/ 268038 h 596482"/>
              <a:gd name="connsiteX3" fmla="*/ 892967 w 2416805"/>
              <a:gd name="connsiteY3" fmla="*/ 580811 h 596482"/>
              <a:gd name="connsiteX4" fmla="*/ 1259074 w 2416805"/>
              <a:gd name="connsiteY4" fmla="*/ 546075 h 596482"/>
              <a:gd name="connsiteX5" fmla="*/ 1904312 w 2416805"/>
              <a:gd name="connsiteY5" fmla="*/ 515093 h 596482"/>
              <a:gd name="connsiteX6" fmla="*/ 2416805 w 2416805"/>
              <a:gd name="connsiteY6" fmla="*/ 424608 h 596482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728"/>
              <a:gd name="connsiteX1" fmla="*/ 166685 w 2416805"/>
              <a:gd name="connsiteY1" fmla="*/ 142925 h 597728"/>
              <a:gd name="connsiteX2" fmla="*/ 378186 w 2416805"/>
              <a:gd name="connsiteY2" fmla="*/ 268038 h 597728"/>
              <a:gd name="connsiteX3" fmla="*/ 892967 w 2416805"/>
              <a:gd name="connsiteY3" fmla="*/ 580811 h 597728"/>
              <a:gd name="connsiteX4" fmla="*/ 1259074 w 2416805"/>
              <a:gd name="connsiteY4" fmla="*/ 546075 h 597728"/>
              <a:gd name="connsiteX5" fmla="*/ 1459273 w 2416805"/>
              <a:gd name="connsiteY5" fmla="*/ 463033 h 597728"/>
              <a:gd name="connsiteX6" fmla="*/ 1904312 w 2416805"/>
              <a:gd name="connsiteY6" fmla="*/ 515093 h 597728"/>
              <a:gd name="connsiteX7" fmla="*/ 2416805 w 2416805"/>
              <a:gd name="connsiteY7" fmla="*/ 424608 h 597728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904312 w 2416805"/>
              <a:gd name="connsiteY6" fmla="*/ 515093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13825 w 2207255"/>
              <a:gd name="connsiteY6" fmla="*/ 524605 h 597161"/>
              <a:gd name="connsiteX7" fmla="*/ 2207255 w 2207255"/>
              <a:gd name="connsiteY7" fmla="*/ 446010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04300 w 2207255"/>
              <a:gd name="connsiteY6" fmla="*/ 517471 h 597161"/>
              <a:gd name="connsiteX7" fmla="*/ 2207255 w 2207255"/>
              <a:gd name="connsiteY7" fmla="*/ 446010 h 597161"/>
              <a:gd name="connsiteX0" fmla="*/ 0 w 2095336"/>
              <a:gd name="connsiteY0" fmla="*/ 0 h 597161"/>
              <a:gd name="connsiteX1" fmla="*/ 166685 w 2095336"/>
              <a:gd name="connsiteY1" fmla="*/ 142925 h 597161"/>
              <a:gd name="connsiteX2" fmla="*/ 378186 w 2095336"/>
              <a:gd name="connsiteY2" fmla="*/ 268038 h 597161"/>
              <a:gd name="connsiteX3" fmla="*/ 892967 w 2095336"/>
              <a:gd name="connsiteY3" fmla="*/ 580811 h 597161"/>
              <a:gd name="connsiteX4" fmla="*/ 1247168 w 2095336"/>
              <a:gd name="connsiteY4" fmla="*/ 543697 h 597161"/>
              <a:gd name="connsiteX5" fmla="*/ 1459273 w 2095336"/>
              <a:gd name="connsiteY5" fmla="*/ 463033 h 597161"/>
              <a:gd name="connsiteX6" fmla="*/ 1804300 w 2095336"/>
              <a:gd name="connsiteY6" fmla="*/ 517471 h 597161"/>
              <a:gd name="connsiteX7" fmla="*/ 2095336 w 2095336"/>
              <a:gd name="connsiteY7" fmla="*/ 429364 h 597161"/>
              <a:gd name="connsiteX0" fmla="*/ 0 w 2126333"/>
              <a:gd name="connsiteY0" fmla="*/ 0 h 597161"/>
              <a:gd name="connsiteX1" fmla="*/ 166685 w 2126333"/>
              <a:gd name="connsiteY1" fmla="*/ 142925 h 597161"/>
              <a:gd name="connsiteX2" fmla="*/ 378186 w 2126333"/>
              <a:gd name="connsiteY2" fmla="*/ 268038 h 597161"/>
              <a:gd name="connsiteX3" fmla="*/ 892967 w 2126333"/>
              <a:gd name="connsiteY3" fmla="*/ 580811 h 597161"/>
              <a:gd name="connsiteX4" fmla="*/ 1247168 w 2126333"/>
              <a:gd name="connsiteY4" fmla="*/ 543697 h 597161"/>
              <a:gd name="connsiteX5" fmla="*/ 1459273 w 2126333"/>
              <a:gd name="connsiteY5" fmla="*/ 463033 h 597161"/>
              <a:gd name="connsiteX6" fmla="*/ 1804300 w 2126333"/>
              <a:gd name="connsiteY6" fmla="*/ 517471 h 597161"/>
              <a:gd name="connsiteX7" fmla="*/ 2126333 w 2126333"/>
              <a:gd name="connsiteY7" fmla="*/ 382932 h 597161"/>
              <a:gd name="connsiteX0" fmla="*/ 0 w 2604964"/>
              <a:gd name="connsiteY0" fmla="*/ 0 h 896790"/>
              <a:gd name="connsiteX1" fmla="*/ 645316 w 2604964"/>
              <a:gd name="connsiteY1" fmla="*/ 442554 h 896790"/>
              <a:gd name="connsiteX2" fmla="*/ 856817 w 2604964"/>
              <a:gd name="connsiteY2" fmla="*/ 567667 h 896790"/>
              <a:gd name="connsiteX3" fmla="*/ 1371598 w 2604964"/>
              <a:gd name="connsiteY3" fmla="*/ 880440 h 896790"/>
              <a:gd name="connsiteX4" fmla="*/ 1725799 w 2604964"/>
              <a:gd name="connsiteY4" fmla="*/ 843326 h 896790"/>
              <a:gd name="connsiteX5" fmla="*/ 1937904 w 2604964"/>
              <a:gd name="connsiteY5" fmla="*/ 762662 h 896790"/>
              <a:gd name="connsiteX6" fmla="*/ 2282931 w 2604964"/>
              <a:gd name="connsiteY6" fmla="*/ 817100 h 896790"/>
              <a:gd name="connsiteX7" fmla="*/ 2604964 w 2604964"/>
              <a:gd name="connsiteY7" fmla="*/ 682561 h 896790"/>
              <a:gd name="connsiteX0" fmla="*/ 0 w 2604964"/>
              <a:gd name="connsiteY0" fmla="*/ 0 h 896790"/>
              <a:gd name="connsiteX1" fmla="*/ 261504 w 2604964"/>
              <a:gd name="connsiteY1" fmla="*/ 172917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666747 w 2626395"/>
              <a:gd name="connsiteY2" fmla="*/ 456822 h 911058"/>
              <a:gd name="connsiteX3" fmla="*/ 878248 w 2626395"/>
              <a:gd name="connsiteY3" fmla="*/ 581935 h 911058"/>
              <a:gd name="connsiteX4" fmla="*/ 1393029 w 2626395"/>
              <a:gd name="connsiteY4" fmla="*/ 894708 h 911058"/>
              <a:gd name="connsiteX5" fmla="*/ 1747230 w 2626395"/>
              <a:gd name="connsiteY5" fmla="*/ 857594 h 911058"/>
              <a:gd name="connsiteX6" fmla="*/ 1959335 w 2626395"/>
              <a:gd name="connsiteY6" fmla="*/ 776930 h 911058"/>
              <a:gd name="connsiteX7" fmla="*/ 2304362 w 2626395"/>
              <a:gd name="connsiteY7" fmla="*/ 831368 h 911058"/>
              <a:gd name="connsiteX8" fmla="*/ 2626395 w 2626395"/>
              <a:gd name="connsiteY8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518680 w 2626395"/>
              <a:gd name="connsiteY2" fmla="*/ 332244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475818 w 2626395"/>
              <a:gd name="connsiteY2" fmla="*/ 310843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304362"/>
              <a:gd name="connsiteY0" fmla="*/ 0 h 911058"/>
              <a:gd name="connsiteX1" fmla="*/ 268647 w 2304362"/>
              <a:gd name="connsiteY1" fmla="*/ 122980 h 911058"/>
              <a:gd name="connsiteX2" fmla="*/ 475818 w 2304362"/>
              <a:gd name="connsiteY2" fmla="*/ 310843 h 911058"/>
              <a:gd name="connsiteX3" fmla="*/ 666747 w 2304362"/>
              <a:gd name="connsiteY3" fmla="*/ 456822 h 911058"/>
              <a:gd name="connsiteX4" fmla="*/ 878248 w 2304362"/>
              <a:gd name="connsiteY4" fmla="*/ 581935 h 911058"/>
              <a:gd name="connsiteX5" fmla="*/ 1393029 w 2304362"/>
              <a:gd name="connsiteY5" fmla="*/ 894708 h 911058"/>
              <a:gd name="connsiteX6" fmla="*/ 1747230 w 2304362"/>
              <a:gd name="connsiteY6" fmla="*/ 857594 h 911058"/>
              <a:gd name="connsiteX7" fmla="*/ 1959335 w 2304362"/>
              <a:gd name="connsiteY7" fmla="*/ 776930 h 911058"/>
              <a:gd name="connsiteX8" fmla="*/ 2304362 w 2304362"/>
              <a:gd name="connsiteY8" fmla="*/ 831368 h 911058"/>
              <a:gd name="connsiteX0" fmla="*/ 0 w 1959335"/>
              <a:gd name="connsiteY0" fmla="*/ 0 h 911058"/>
              <a:gd name="connsiteX1" fmla="*/ 268647 w 1959335"/>
              <a:gd name="connsiteY1" fmla="*/ 122980 h 911058"/>
              <a:gd name="connsiteX2" fmla="*/ 475818 w 1959335"/>
              <a:gd name="connsiteY2" fmla="*/ 310843 h 911058"/>
              <a:gd name="connsiteX3" fmla="*/ 666747 w 1959335"/>
              <a:gd name="connsiteY3" fmla="*/ 456822 h 911058"/>
              <a:gd name="connsiteX4" fmla="*/ 878248 w 1959335"/>
              <a:gd name="connsiteY4" fmla="*/ 581935 h 911058"/>
              <a:gd name="connsiteX5" fmla="*/ 1393029 w 1959335"/>
              <a:gd name="connsiteY5" fmla="*/ 894708 h 911058"/>
              <a:gd name="connsiteX6" fmla="*/ 1747230 w 1959335"/>
              <a:gd name="connsiteY6" fmla="*/ 857594 h 911058"/>
              <a:gd name="connsiteX7" fmla="*/ 1959335 w 1959335"/>
              <a:gd name="connsiteY7" fmla="*/ 776930 h 911058"/>
              <a:gd name="connsiteX0" fmla="*/ 0 w 1747230"/>
              <a:gd name="connsiteY0" fmla="*/ 0 h 911058"/>
              <a:gd name="connsiteX1" fmla="*/ 268647 w 1747230"/>
              <a:gd name="connsiteY1" fmla="*/ 122980 h 911058"/>
              <a:gd name="connsiteX2" fmla="*/ 475818 w 1747230"/>
              <a:gd name="connsiteY2" fmla="*/ 310843 h 911058"/>
              <a:gd name="connsiteX3" fmla="*/ 666747 w 1747230"/>
              <a:gd name="connsiteY3" fmla="*/ 456822 h 911058"/>
              <a:gd name="connsiteX4" fmla="*/ 878248 w 1747230"/>
              <a:gd name="connsiteY4" fmla="*/ 581935 h 911058"/>
              <a:gd name="connsiteX5" fmla="*/ 1393029 w 1747230"/>
              <a:gd name="connsiteY5" fmla="*/ 894708 h 911058"/>
              <a:gd name="connsiteX6" fmla="*/ 1747230 w 1747230"/>
              <a:gd name="connsiteY6" fmla="*/ 857594 h 911058"/>
              <a:gd name="connsiteX0" fmla="*/ 0 w 1625786"/>
              <a:gd name="connsiteY0" fmla="*/ 0 h 918625"/>
              <a:gd name="connsiteX1" fmla="*/ 268647 w 1625786"/>
              <a:gd name="connsiteY1" fmla="*/ 122980 h 918625"/>
              <a:gd name="connsiteX2" fmla="*/ 475818 w 1625786"/>
              <a:gd name="connsiteY2" fmla="*/ 310843 h 918625"/>
              <a:gd name="connsiteX3" fmla="*/ 666747 w 1625786"/>
              <a:gd name="connsiteY3" fmla="*/ 456822 h 918625"/>
              <a:gd name="connsiteX4" fmla="*/ 878248 w 1625786"/>
              <a:gd name="connsiteY4" fmla="*/ 581935 h 918625"/>
              <a:gd name="connsiteX5" fmla="*/ 1393029 w 1625786"/>
              <a:gd name="connsiteY5" fmla="*/ 894708 h 918625"/>
              <a:gd name="connsiteX6" fmla="*/ 1625786 w 1625786"/>
              <a:gd name="connsiteY6" fmla="*/ 883751 h 918625"/>
              <a:gd name="connsiteX0" fmla="*/ 0 w 1613880"/>
              <a:gd name="connsiteY0" fmla="*/ 0 h 924325"/>
              <a:gd name="connsiteX1" fmla="*/ 268647 w 1613880"/>
              <a:gd name="connsiteY1" fmla="*/ 122980 h 924325"/>
              <a:gd name="connsiteX2" fmla="*/ 475818 w 1613880"/>
              <a:gd name="connsiteY2" fmla="*/ 310843 h 924325"/>
              <a:gd name="connsiteX3" fmla="*/ 666747 w 1613880"/>
              <a:gd name="connsiteY3" fmla="*/ 456822 h 924325"/>
              <a:gd name="connsiteX4" fmla="*/ 878248 w 1613880"/>
              <a:gd name="connsiteY4" fmla="*/ 581935 h 924325"/>
              <a:gd name="connsiteX5" fmla="*/ 1393029 w 1613880"/>
              <a:gd name="connsiteY5" fmla="*/ 894708 h 924325"/>
              <a:gd name="connsiteX6" fmla="*/ 1613880 w 1613880"/>
              <a:gd name="connsiteY6" fmla="*/ 898020 h 924325"/>
              <a:gd name="connsiteX0" fmla="*/ 0 w 2180618"/>
              <a:gd name="connsiteY0" fmla="*/ 0 h 904581"/>
              <a:gd name="connsiteX1" fmla="*/ 268647 w 2180618"/>
              <a:gd name="connsiteY1" fmla="*/ 122980 h 904581"/>
              <a:gd name="connsiteX2" fmla="*/ 475818 w 2180618"/>
              <a:gd name="connsiteY2" fmla="*/ 310843 h 904581"/>
              <a:gd name="connsiteX3" fmla="*/ 666747 w 2180618"/>
              <a:gd name="connsiteY3" fmla="*/ 456822 h 904581"/>
              <a:gd name="connsiteX4" fmla="*/ 878248 w 2180618"/>
              <a:gd name="connsiteY4" fmla="*/ 581935 h 904581"/>
              <a:gd name="connsiteX5" fmla="*/ 1393029 w 2180618"/>
              <a:gd name="connsiteY5" fmla="*/ 894708 h 904581"/>
              <a:gd name="connsiteX6" fmla="*/ 2180618 w 2180618"/>
              <a:gd name="connsiteY6" fmla="*/ 821923 h 904581"/>
              <a:gd name="connsiteX0" fmla="*/ 0 w 2180618"/>
              <a:gd name="connsiteY0" fmla="*/ 0 h 914808"/>
              <a:gd name="connsiteX1" fmla="*/ 268647 w 2180618"/>
              <a:gd name="connsiteY1" fmla="*/ 122980 h 914808"/>
              <a:gd name="connsiteX2" fmla="*/ 475818 w 2180618"/>
              <a:gd name="connsiteY2" fmla="*/ 310843 h 914808"/>
              <a:gd name="connsiteX3" fmla="*/ 666747 w 2180618"/>
              <a:gd name="connsiteY3" fmla="*/ 456822 h 914808"/>
              <a:gd name="connsiteX4" fmla="*/ 878248 w 2180618"/>
              <a:gd name="connsiteY4" fmla="*/ 581935 h 914808"/>
              <a:gd name="connsiteX5" fmla="*/ 1393029 w 2180618"/>
              <a:gd name="connsiteY5" fmla="*/ 894708 h 914808"/>
              <a:gd name="connsiteX6" fmla="*/ 1845037 w 2180618"/>
              <a:gd name="connsiteY6" fmla="*/ 876810 h 914808"/>
              <a:gd name="connsiteX7" fmla="*/ 2180618 w 2180618"/>
              <a:gd name="connsiteY7" fmla="*/ 821923 h 914808"/>
              <a:gd name="connsiteX0" fmla="*/ 0 w 2180618"/>
              <a:gd name="connsiteY0" fmla="*/ 0 h 900778"/>
              <a:gd name="connsiteX1" fmla="*/ 268647 w 2180618"/>
              <a:gd name="connsiteY1" fmla="*/ 122980 h 900778"/>
              <a:gd name="connsiteX2" fmla="*/ 475818 w 2180618"/>
              <a:gd name="connsiteY2" fmla="*/ 310843 h 900778"/>
              <a:gd name="connsiteX3" fmla="*/ 666747 w 2180618"/>
              <a:gd name="connsiteY3" fmla="*/ 456822 h 900778"/>
              <a:gd name="connsiteX4" fmla="*/ 878248 w 2180618"/>
              <a:gd name="connsiteY4" fmla="*/ 581935 h 900778"/>
              <a:gd name="connsiteX5" fmla="*/ 1393029 w 2180618"/>
              <a:gd name="connsiteY5" fmla="*/ 894708 h 900778"/>
              <a:gd name="connsiteX6" fmla="*/ 1840275 w 2180618"/>
              <a:gd name="connsiteY6" fmla="*/ 791201 h 900778"/>
              <a:gd name="connsiteX7" fmla="*/ 2180618 w 2180618"/>
              <a:gd name="connsiteY7" fmla="*/ 821923 h 900778"/>
              <a:gd name="connsiteX0" fmla="*/ 0 w 2180618"/>
              <a:gd name="connsiteY0" fmla="*/ 0 h 902095"/>
              <a:gd name="connsiteX1" fmla="*/ 268647 w 2180618"/>
              <a:gd name="connsiteY1" fmla="*/ 122980 h 902095"/>
              <a:gd name="connsiteX2" fmla="*/ 475818 w 2180618"/>
              <a:gd name="connsiteY2" fmla="*/ 310843 h 902095"/>
              <a:gd name="connsiteX3" fmla="*/ 666747 w 2180618"/>
              <a:gd name="connsiteY3" fmla="*/ 456822 h 902095"/>
              <a:gd name="connsiteX4" fmla="*/ 878248 w 2180618"/>
              <a:gd name="connsiteY4" fmla="*/ 581935 h 902095"/>
              <a:gd name="connsiteX5" fmla="*/ 1393029 w 2180618"/>
              <a:gd name="connsiteY5" fmla="*/ 894708 h 902095"/>
              <a:gd name="connsiteX6" fmla="*/ 1840275 w 2180618"/>
              <a:gd name="connsiteY6" fmla="*/ 791201 h 902095"/>
              <a:gd name="connsiteX7" fmla="*/ 2180618 w 2180618"/>
              <a:gd name="connsiteY7" fmla="*/ 821923 h 902095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283011"/>
              <a:gd name="connsiteY0" fmla="*/ 0 h 906723"/>
              <a:gd name="connsiteX1" fmla="*/ 268647 w 2283011"/>
              <a:gd name="connsiteY1" fmla="*/ 122980 h 906723"/>
              <a:gd name="connsiteX2" fmla="*/ 475818 w 2283011"/>
              <a:gd name="connsiteY2" fmla="*/ 310843 h 906723"/>
              <a:gd name="connsiteX3" fmla="*/ 666747 w 2283011"/>
              <a:gd name="connsiteY3" fmla="*/ 456822 h 906723"/>
              <a:gd name="connsiteX4" fmla="*/ 878248 w 2283011"/>
              <a:gd name="connsiteY4" fmla="*/ 581935 h 906723"/>
              <a:gd name="connsiteX5" fmla="*/ 1393029 w 2283011"/>
              <a:gd name="connsiteY5" fmla="*/ 894708 h 906723"/>
              <a:gd name="connsiteX6" fmla="*/ 1840275 w 2283011"/>
              <a:gd name="connsiteY6" fmla="*/ 791201 h 906723"/>
              <a:gd name="connsiteX7" fmla="*/ 2283011 w 2283011"/>
              <a:gd name="connsiteY7" fmla="*/ 831436 h 906723"/>
              <a:gd name="connsiteX0" fmla="*/ 0 w 2283011"/>
              <a:gd name="connsiteY0" fmla="*/ 0 h 901602"/>
              <a:gd name="connsiteX1" fmla="*/ 268647 w 2283011"/>
              <a:gd name="connsiteY1" fmla="*/ 122980 h 901602"/>
              <a:gd name="connsiteX2" fmla="*/ 475818 w 2283011"/>
              <a:gd name="connsiteY2" fmla="*/ 310843 h 901602"/>
              <a:gd name="connsiteX3" fmla="*/ 666747 w 2283011"/>
              <a:gd name="connsiteY3" fmla="*/ 456822 h 901602"/>
              <a:gd name="connsiteX4" fmla="*/ 878248 w 2283011"/>
              <a:gd name="connsiteY4" fmla="*/ 581935 h 901602"/>
              <a:gd name="connsiteX5" fmla="*/ 1393029 w 2283011"/>
              <a:gd name="connsiteY5" fmla="*/ 894708 h 901602"/>
              <a:gd name="connsiteX6" fmla="*/ 1840275 w 2283011"/>
              <a:gd name="connsiteY6" fmla="*/ 791201 h 901602"/>
              <a:gd name="connsiteX7" fmla="*/ 2283011 w 2283011"/>
              <a:gd name="connsiteY7" fmla="*/ 831436 h 901602"/>
              <a:gd name="connsiteX0" fmla="*/ 0 w 2283011"/>
              <a:gd name="connsiteY0" fmla="*/ 0 h 912256"/>
              <a:gd name="connsiteX1" fmla="*/ 268647 w 2283011"/>
              <a:gd name="connsiteY1" fmla="*/ 122980 h 912256"/>
              <a:gd name="connsiteX2" fmla="*/ 475818 w 2283011"/>
              <a:gd name="connsiteY2" fmla="*/ 310843 h 912256"/>
              <a:gd name="connsiteX3" fmla="*/ 666747 w 2283011"/>
              <a:gd name="connsiteY3" fmla="*/ 456822 h 912256"/>
              <a:gd name="connsiteX4" fmla="*/ 878248 w 2283011"/>
              <a:gd name="connsiteY4" fmla="*/ 581935 h 912256"/>
              <a:gd name="connsiteX5" fmla="*/ 1393029 w 2283011"/>
              <a:gd name="connsiteY5" fmla="*/ 894708 h 912256"/>
              <a:gd name="connsiteX6" fmla="*/ 1840275 w 2283011"/>
              <a:gd name="connsiteY6" fmla="*/ 791201 h 912256"/>
              <a:gd name="connsiteX7" fmla="*/ 2283011 w 2283011"/>
              <a:gd name="connsiteY7" fmla="*/ 831436 h 912256"/>
              <a:gd name="connsiteX0" fmla="*/ 0 w 2283011"/>
              <a:gd name="connsiteY0" fmla="*/ 0 h 914417"/>
              <a:gd name="connsiteX1" fmla="*/ 268647 w 2283011"/>
              <a:gd name="connsiteY1" fmla="*/ 122980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35751 w 2283011"/>
              <a:gd name="connsiteY3" fmla="*/ 425868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484489"/>
              <a:gd name="connsiteY0" fmla="*/ 0 h 914417"/>
              <a:gd name="connsiteX1" fmla="*/ 299644 w 2484489"/>
              <a:gd name="connsiteY1" fmla="*/ 61072 h 914417"/>
              <a:gd name="connsiteX2" fmla="*/ 623051 w 2484489"/>
              <a:gd name="connsiteY2" fmla="*/ 225718 h 914417"/>
              <a:gd name="connsiteX3" fmla="*/ 635751 w 2484489"/>
              <a:gd name="connsiteY3" fmla="*/ 425868 h 914417"/>
              <a:gd name="connsiteX4" fmla="*/ 878248 w 2484489"/>
              <a:gd name="connsiteY4" fmla="*/ 581935 h 914417"/>
              <a:gd name="connsiteX5" fmla="*/ 1400173 w 2484489"/>
              <a:gd name="connsiteY5" fmla="*/ 897087 h 914417"/>
              <a:gd name="connsiteX6" fmla="*/ 1840275 w 2484489"/>
              <a:gd name="connsiteY6" fmla="*/ 791201 h 914417"/>
              <a:gd name="connsiteX7" fmla="*/ 2484489 w 2484489"/>
              <a:gd name="connsiteY7" fmla="*/ 792744 h 914417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24950 w 2484489"/>
              <a:gd name="connsiteY7" fmla="*/ 775258 h 913543"/>
              <a:gd name="connsiteX8" fmla="*/ 2484489 w 2484489"/>
              <a:gd name="connsiteY8" fmla="*/ 792744 h 913543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01702 w 2484489"/>
              <a:gd name="connsiteY7" fmla="*/ 813952 h 913543"/>
              <a:gd name="connsiteX8" fmla="*/ 2484489 w 2484489"/>
              <a:gd name="connsiteY8" fmla="*/ 792744 h 913543"/>
              <a:gd name="connsiteX0" fmla="*/ 0 w 2484489"/>
              <a:gd name="connsiteY0" fmla="*/ 0 h 962217"/>
              <a:gd name="connsiteX1" fmla="*/ 299644 w 2484489"/>
              <a:gd name="connsiteY1" fmla="*/ 61072 h 962217"/>
              <a:gd name="connsiteX2" fmla="*/ 623051 w 2484489"/>
              <a:gd name="connsiteY2" fmla="*/ 225718 h 962217"/>
              <a:gd name="connsiteX3" fmla="*/ 635751 w 2484489"/>
              <a:gd name="connsiteY3" fmla="*/ 425868 h 962217"/>
              <a:gd name="connsiteX4" fmla="*/ 878248 w 2484489"/>
              <a:gd name="connsiteY4" fmla="*/ 581935 h 962217"/>
              <a:gd name="connsiteX5" fmla="*/ 1400173 w 2484489"/>
              <a:gd name="connsiteY5" fmla="*/ 897087 h 962217"/>
              <a:gd name="connsiteX6" fmla="*/ 1809278 w 2484489"/>
              <a:gd name="connsiteY6" fmla="*/ 953712 h 962217"/>
              <a:gd name="connsiteX7" fmla="*/ 2101702 w 2484489"/>
              <a:gd name="connsiteY7" fmla="*/ 813952 h 962217"/>
              <a:gd name="connsiteX8" fmla="*/ 2484489 w 2484489"/>
              <a:gd name="connsiteY8" fmla="*/ 792744 h 962217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35751 w 2484489"/>
              <a:gd name="connsiteY3" fmla="*/ 425868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07553 w 2484489"/>
              <a:gd name="connsiteY2" fmla="*/ 217980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94014"/>
              <a:gd name="connsiteY0" fmla="*/ 0 h 1004148"/>
              <a:gd name="connsiteX1" fmla="*/ 309169 w 2494014"/>
              <a:gd name="connsiteY1" fmla="*/ 82474 h 1004148"/>
              <a:gd name="connsiteX2" fmla="*/ 617078 w 2494014"/>
              <a:gd name="connsiteY2" fmla="*/ 239382 h 1004148"/>
              <a:gd name="connsiteX3" fmla="*/ 660775 w 2494014"/>
              <a:gd name="connsiteY3" fmla="*/ 408576 h 1004148"/>
              <a:gd name="connsiteX4" fmla="*/ 887773 w 2494014"/>
              <a:gd name="connsiteY4" fmla="*/ 603337 h 1004148"/>
              <a:gd name="connsiteX5" fmla="*/ 1409698 w 2494014"/>
              <a:gd name="connsiteY5" fmla="*/ 918489 h 1004148"/>
              <a:gd name="connsiteX6" fmla="*/ 1741312 w 2494014"/>
              <a:gd name="connsiteY6" fmla="*/ 998329 h 1004148"/>
              <a:gd name="connsiteX7" fmla="*/ 2111227 w 2494014"/>
              <a:gd name="connsiteY7" fmla="*/ 835354 h 1004148"/>
              <a:gd name="connsiteX8" fmla="*/ 2494014 w 2494014"/>
              <a:gd name="connsiteY8" fmla="*/ 814146 h 1004148"/>
              <a:gd name="connsiteX0" fmla="*/ 0 w 2486870"/>
              <a:gd name="connsiteY0" fmla="*/ 0 h 1011282"/>
              <a:gd name="connsiteX1" fmla="*/ 302025 w 2486870"/>
              <a:gd name="connsiteY1" fmla="*/ 89608 h 1011282"/>
              <a:gd name="connsiteX2" fmla="*/ 609934 w 2486870"/>
              <a:gd name="connsiteY2" fmla="*/ 246516 h 1011282"/>
              <a:gd name="connsiteX3" fmla="*/ 653631 w 2486870"/>
              <a:gd name="connsiteY3" fmla="*/ 415710 h 1011282"/>
              <a:gd name="connsiteX4" fmla="*/ 880629 w 2486870"/>
              <a:gd name="connsiteY4" fmla="*/ 610471 h 1011282"/>
              <a:gd name="connsiteX5" fmla="*/ 1402554 w 2486870"/>
              <a:gd name="connsiteY5" fmla="*/ 925623 h 1011282"/>
              <a:gd name="connsiteX6" fmla="*/ 1734168 w 2486870"/>
              <a:gd name="connsiteY6" fmla="*/ 1005463 h 1011282"/>
              <a:gd name="connsiteX7" fmla="*/ 2104083 w 2486870"/>
              <a:gd name="connsiteY7" fmla="*/ 842488 h 1011282"/>
              <a:gd name="connsiteX8" fmla="*/ 2486870 w 2486870"/>
              <a:gd name="connsiteY8" fmla="*/ 821280 h 1011282"/>
              <a:gd name="connsiteX0" fmla="*/ 0 w 2491633"/>
              <a:gd name="connsiteY0" fmla="*/ 0 h 1004148"/>
              <a:gd name="connsiteX1" fmla="*/ 306788 w 2491633"/>
              <a:gd name="connsiteY1" fmla="*/ 82474 h 1004148"/>
              <a:gd name="connsiteX2" fmla="*/ 614697 w 2491633"/>
              <a:gd name="connsiteY2" fmla="*/ 239382 h 1004148"/>
              <a:gd name="connsiteX3" fmla="*/ 658394 w 2491633"/>
              <a:gd name="connsiteY3" fmla="*/ 408576 h 1004148"/>
              <a:gd name="connsiteX4" fmla="*/ 885392 w 2491633"/>
              <a:gd name="connsiteY4" fmla="*/ 603337 h 1004148"/>
              <a:gd name="connsiteX5" fmla="*/ 1407317 w 2491633"/>
              <a:gd name="connsiteY5" fmla="*/ 918489 h 1004148"/>
              <a:gd name="connsiteX6" fmla="*/ 1738931 w 2491633"/>
              <a:gd name="connsiteY6" fmla="*/ 998329 h 1004148"/>
              <a:gd name="connsiteX7" fmla="*/ 2108846 w 2491633"/>
              <a:gd name="connsiteY7" fmla="*/ 835354 h 1004148"/>
              <a:gd name="connsiteX8" fmla="*/ 2491633 w 2491633"/>
              <a:gd name="connsiteY8" fmla="*/ 814146 h 1004148"/>
              <a:gd name="connsiteX0" fmla="*/ 0 w 2489252"/>
              <a:gd name="connsiteY0" fmla="*/ 0 h 1011282"/>
              <a:gd name="connsiteX1" fmla="*/ 304407 w 2489252"/>
              <a:gd name="connsiteY1" fmla="*/ 89608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60776 w 2489252"/>
              <a:gd name="connsiteY3" fmla="*/ 401441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20091"/>
              <a:gd name="connsiteX1" fmla="*/ 285357 w 2489252"/>
              <a:gd name="connsiteY1" fmla="*/ 94363 h 1020091"/>
              <a:gd name="connsiteX2" fmla="*/ 612316 w 2489252"/>
              <a:gd name="connsiteY2" fmla="*/ 246516 h 1020091"/>
              <a:gd name="connsiteX3" fmla="*/ 660776 w 2489252"/>
              <a:gd name="connsiteY3" fmla="*/ 401441 h 1020091"/>
              <a:gd name="connsiteX4" fmla="*/ 883011 w 2489252"/>
              <a:gd name="connsiteY4" fmla="*/ 610471 h 1020091"/>
              <a:gd name="connsiteX5" fmla="*/ 1404936 w 2489252"/>
              <a:gd name="connsiteY5" fmla="*/ 925623 h 1020091"/>
              <a:gd name="connsiteX6" fmla="*/ 1741313 w 2489252"/>
              <a:gd name="connsiteY6" fmla="*/ 1014975 h 1020091"/>
              <a:gd name="connsiteX7" fmla="*/ 2106465 w 2489252"/>
              <a:gd name="connsiteY7" fmla="*/ 842488 h 1020091"/>
              <a:gd name="connsiteX8" fmla="*/ 2489252 w 2489252"/>
              <a:gd name="connsiteY8" fmla="*/ 821280 h 1020091"/>
              <a:gd name="connsiteX0" fmla="*/ 0 w 2489252"/>
              <a:gd name="connsiteY0" fmla="*/ 0 h 1020706"/>
              <a:gd name="connsiteX1" fmla="*/ 285357 w 2489252"/>
              <a:gd name="connsiteY1" fmla="*/ 94363 h 1020706"/>
              <a:gd name="connsiteX2" fmla="*/ 612316 w 2489252"/>
              <a:gd name="connsiteY2" fmla="*/ 246516 h 1020706"/>
              <a:gd name="connsiteX3" fmla="*/ 660776 w 2489252"/>
              <a:gd name="connsiteY3" fmla="*/ 401441 h 1020706"/>
              <a:gd name="connsiteX4" fmla="*/ 883011 w 2489252"/>
              <a:gd name="connsiteY4" fmla="*/ 610471 h 1020706"/>
              <a:gd name="connsiteX5" fmla="*/ 1402555 w 2489252"/>
              <a:gd name="connsiteY5" fmla="*/ 932757 h 1020706"/>
              <a:gd name="connsiteX6" fmla="*/ 1741313 w 2489252"/>
              <a:gd name="connsiteY6" fmla="*/ 1014975 h 1020706"/>
              <a:gd name="connsiteX7" fmla="*/ 2106465 w 2489252"/>
              <a:gd name="connsiteY7" fmla="*/ 842488 h 1020706"/>
              <a:gd name="connsiteX8" fmla="*/ 2489252 w 2489252"/>
              <a:gd name="connsiteY8" fmla="*/ 821280 h 1020706"/>
              <a:gd name="connsiteX0" fmla="*/ 0 w 2489252"/>
              <a:gd name="connsiteY0" fmla="*/ 0 h 1024762"/>
              <a:gd name="connsiteX1" fmla="*/ 285357 w 2489252"/>
              <a:gd name="connsiteY1" fmla="*/ 94363 h 1024762"/>
              <a:gd name="connsiteX2" fmla="*/ 612316 w 2489252"/>
              <a:gd name="connsiteY2" fmla="*/ 246516 h 1024762"/>
              <a:gd name="connsiteX3" fmla="*/ 660776 w 2489252"/>
              <a:gd name="connsiteY3" fmla="*/ 401441 h 1024762"/>
              <a:gd name="connsiteX4" fmla="*/ 883011 w 2489252"/>
              <a:gd name="connsiteY4" fmla="*/ 610471 h 1024762"/>
              <a:gd name="connsiteX5" fmla="*/ 1402555 w 2489252"/>
              <a:gd name="connsiteY5" fmla="*/ 932757 h 1024762"/>
              <a:gd name="connsiteX6" fmla="*/ 1741313 w 2489252"/>
              <a:gd name="connsiteY6" fmla="*/ 1014975 h 1024762"/>
              <a:gd name="connsiteX7" fmla="*/ 2106465 w 2489252"/>
              <a:gd name="connsiteY7" fmla="*/ 842488 h 1024762"/>
              <a:gd name="connsiteX8" fmla="*/ 2489252 w 2489252"/>
              <a:gd name="connsiteY8" fmla="*/ 821280 h 1024762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106465 w 2489252"/>
              <a:gd name="connsiteY7" fmla="*/ 842488 h 1025667"/>
              <a:gd name="connsiteX8" fmla="*/ 2489252 w 2489252"/>
              <a:gd name="connsiteY8" fmla="*/ 821280 h 1025667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096940 w 2489252"/>
              <a:gd name="connsiteY7" fmla="*/ 856756 h 1025667"/>
              <a:gd name="connsiteX8" fmla="*/ 2489252 w 2489252"/>
              <a:gd name="connsiteY8" fmla="*/ 821280 h 1025667"/>
              <a:gd name="connsiteX0" fmla="*/ 0 w 2467821"/>
              <a:gd name="connsiteY0" fmla="*/ 0 h 1025667"/>
              <a:gd name="connsiteX1" fmla="*/ 285357 w 2467821"/>
              <a:gd name="connsiteY1" fmla="*/ 94363 h 1025667"/>
              <a:gd name="connsiteX2" fmla="*/ 612316 w 2467821"/>
              <a:gd name="connsiteY2" fmla="*/ 246516 h 1025667"/>
              <a:gd name="connsiteX3" fmla="*/ 660776 w 2467821"/>
              <a:gd name="connsiteY3" fmla="*/ 401441 h 1025667"/>
              <a:gd name="connsiteX4" fmla="*/ 883011 w 2467821"/>
              <a:gd name="connsiteY4" fmla="*/ 610471 h 1025667"/>
              <a:gd name="connsiteX5" fmla="*/ 1402555 w 2467821"/>
              <a:gd name="connsiteY5" fmla="*/ 932757 h 1025667"/>
              <a:gd name="connsiteX6" fmla="*/ 1741313 w 2467821"/>
              <a:gd name="connsiteY6" fmla="*/ 1014975 h 1025667"/>
              <a:gd name="connsiteX7" fmla="*/ 2096940 w 2467821"/>
              <a:gd name="connsiteY7" fmla="*/ 856756 h 1025667"/>
              <a:gd name="connsiteX8" fmla="*/ 2467821 w 2467821"/>
              <a:gd name="connsiteY8" fmla="*/ 833169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501159"/>
              <a:gd name="connsiteY0" fmla="*/ 0 h 1025667"/>
              <a:gd name="connsiteX1" fmla="*/ 285357 w 2501159"/>
              <a:gd name="connsiteY1" fmla="*/ 94363 h 1025667"/>
              <a:gd name="connsiteX2" fmla="*/ 612316 w 2501159"/>
              <a:gd name="connsiteY2" fmla="*/ 246516 h 1025667"/>
              <a:gd name="connsiteX3" fmla="*/ 660776 w 2501159"/>
              <a:gd name="connsiteY3" fmla="*/ 401441 h 1025667"/>
              <a:gd name="connsiteX4" fmla="*/ 883011 w 2501159"/>
              <a:gd name="connsiteY4" fmla="*/ 610471 h 1025667"/>
              <a:gd name="connsiteX5" fmla="*/ 1402555 w 2501159"/>
              <a:gd name="connsiteY5" fmla="*/ 932757 h 1025667"/>
              <a:gd name="connsiteX6" fmla="*/ 1741313 w 2501159"/>
              <a:gd name="connsiteY6" fmla="*/ 1014975 h 1025667"/>
              <a:gd name="connsiteX7" fmla="*/ 2096940 w 2501159"/>
              <a:gd name="connsiteY7" fmla="*/ 856756 h 1025667"/>
              <a:gd name="connsiteX8" fmla="*/ 2501159 w 2501159"/>
              <a:gd name="connsiteY8" fmla="*/ 814145 h 1025667"/>
              <a:gd name="connsiteX0" fmla="*/ 0 w 2501159"/>
              <a:gd name="connsiteY0" fmla="*/ 0 h 1047567"/>
              <a:gd name="connsiteX1" fmla="*/ 285357 w 2501159"/>
              <a:gd name="connsiteY1" fmla="*/ 94363 h 1047567"/>
              <a:gd name="connsiteX2" fmla="*/ 612316 w 2501159"/>
              <a:gd name="connsiteY2" fmla="*/ 246516 h 1047567"/>
              <a:gd name="connsiteX3" fmla="*/ 660776 w 2501159"/>
              <a:gd name="connsiteY3" fmla="*/ 401441 h 1047567"/>
              <a:gd name="connsiteX4" fmla="*/ 883011 w 2501159"/>
              <a:gd name="connsiteY4" fmla="*/ 610471 h 1047567"/>
              <a:gd name="connsiteX5" fmla="*/ 1402555 w 2501159"/>
              <a:gd name="connsiteY5" fmla="*/ 932757 h 1047567"/>
              <a:gd name="connsiteX6" fmla="*/ 1798463 w 2501159"/>
              <a:gd name="connsiteY6" fmla="*/ 1043511 h 1047567"/>
              <a:gd name="connsiteX7" fmla="*/ 2096940 w 2501159"/>
              <a:gd name="connsiteY7" fmla="*/ 856756 h 1047567"/>
              <a:gd name="connsiteX8" fmla="*/ 2501159 w 2501159"/>
              <a:gd name="connsiteY8" fmla="*/ 814145 h 104756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660776 w 2501159"/>
              <a:gd name="connsiteY3" fmla="*/ 401441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59966 w 2501159"/>
              <a:gd name="connsiteY2" fmla="*/ 588949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2501159"/>
              <a:gd name="connsiteY0" fmla="*/ 0 h 1043677"/>
              <a:gd name="connsiteX1" fmla="*/ 894957 w 2501159"/>
              <a:gd name="connsiteY1" fmla="*/ 598501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1701059"/>
              <a:gd name="connsiteY0" fmla="*/ 20515 h 483958"/>
              <a:gd name="connsiteX1" fmla="*/ 94857 w 1701059"/>
              <a:gd name="connsiteY1" fmla="*/ 38782 h 483958"/>
              <a:gd name="connsiteX2" fmla="*/ 47934 w 1701059"/>
              <a:gd name="connsiteY2" fmla="*/ 30869 h 483958"/>
              <a:gd name="connsiteX3" fmla="*/ 59866 w 1701059"/>
              <a:gd name="connsiteY3" fmla="*/ 29230 h 483958"/>
              <a:gd name="connsiteX4" fmla="*/ 79751 w 1701059"/>
              <a:gd name="connsiteY4" fmla="*/ 60498 h 483958"/>
              <a:gd name="connsiteX5" fmla="*/ 82911 w 1701059"/>
              <a:gd name="connsiteY5" fmla="*/ 50752 h 483958"/>
              <a:gd name="connsiteX6" fmla="*/ 602455 w 1701059"/>
              <a:gd name="connsiteY6" fmla="*/ 373038 h 483958"/>
              <a:gd name="connsiteX7" fmla="*/ 998363 w 1701059"/>
              <a:gd name="connsiteY7" fmla="*/ 483792 h 483958"/>
              <a:gd name="connsiteX8" fmla="*/ 1334940 w 1701059"/>
              <a:gd name="connsiteY8" fmla="*/ 354109 h 483958"/>
              <a:gd name="connsiteX9" fmla="*/ 1701059 w 1701059"/>
              <a:gd name="connsiteY9" fmla="*/ 254426 h 483958"/>
              <a:gd name="connsiteX0" fmla="*/ 0 w 1701059"/>
              <a:gd name="connsiteY0" fmla="*/ 20515 h 483953"/>
              <a:gd name="connsiteX1" fmla="*/ 94857 w 1701059"/>
              <a:gd name="connsiteY1" fmla="*/ 38782 h 483953"/>
              <a:gd name="connsiteX2" fmla="*/ 47934 w 1701059"/>
              <a:gd name="connsiteY2" fmla="*/ 30869 h 483953"/>
              <a:gd name="connsiteX3" fmla="*/ 59866 w 1701059"/>
              <a:gd name="connsiteY3" fmla="*/ 29230 h 483953"/>
              <a:gd name="connsiteX4" fmla="*/ 79751 w 1701059"/>
              <a:gd name="connsiteY4" fmla="*/ 60498 h 483953"/>
              <a:gd name="connsiteX5" fmla="*/ 602455 w 1701059"/>
              <a:gd name="connsiteY5" fmla="*/ 373038 h 483953"/>
              <a:gd name="connsiteX6" fmla="*/ 998363 w 1701059"/>
              <a:gd name="connsiteY6" fmla="*/ 483792 h 483953"/>
              <a:gd name="connsiteX7" fmla="*/ 1334940 w 1701059"/>
              <a:gd name="connsiteY7" fmla="*/ 354109 h 483953"/>
              <a:gd name="connsiteX8" fmla="*/ 1701059 w 1701059"/>
              <a:gd name="connsiteY8" fmla="*/ 254426 h 483953"/>
              <a:gd name="connsiteX0" fmla="*/ 0 w 1701059"/>
              <a:gd name="connsiteY0" fmla="*/ 20515 h 483972"/>
              <a:gd name="connsiteX1" fmla="*/ 94857 w 1701059"/>
              <a:gd name="connsiteY1" fmla="*/ 38782 h 483972"/>
              <a:gd name="connsiteX2" fmla="*/ 47934 w 1701059"/>
              <a:gd name="connsiteY2" fmla="*/ 30869 h 483972"/>
              <a:gd name="connsiteX3" fmla="*/ 59866 w 1701059"/>
              <a:gd name="connsiteY3" fmla="*/ 29230 h 483972"/>
              <a:gd name="connsiteX4" fmla="*/ 602455 w 1701059"/>
              <a:gd name="connsiteY4" fmla="*/ 373038 h 483972"/>
              <a:gd name="connsiteX5" fmla="*/ 998363 w 1701059"/>
              <a:gd name="connsiteY5" fmla="*/ 483792 h 483972"/>
              <a:gd name="connsiteX6" fmla="*/ 1334940 w 1701059"/>
              <a:gd name="connsiteY6" fmla="*/ 354109 h 483972"/>
              <a:gd name="connsiteX7" fmla="*/ 1701059 w 1701059"/>
              <a:gd name="connsiteY7" fmla="*/ 254426 h 483972"/>
              <a:gd name="connsiteX0" fmla="*/ 0 w 1701059"/>
              <a:gd name="connsiteY0" fmla="*/ 9004 h 472460"/>
              <a:gd name="connsiteX1" fmla="*/ 94857 w 1701059"/>
              <a:gd name="connsiteY1" fmla="*/ 27271 h 472460"/>
              <a:gd name="connsiteX2" fmla="*/ 47934 w 1701059"/>
              <a:gd name="connsiteY2" fmla="*/ 19358 h 472460"/>
              <a:gd name="connsiteX3" fmla="*/ 602455 w 1701059"/>
              <a:gd name="connsiteY3" fmla="*/ 361527 h 472460"/>
              <a:gd name="connsiteX4" fmla="*/ 998363 w 1701059"/>
              <a:gd name="connsiteY4" fmla="*/ 472281 h 472460"/>
              <a:gd name="connsiteX5" fmla="*/ 1334940 w 1701059"/>
              <a:gd name="connsiteY5" fmla="*/ 342598 h 472460"/>
              <a:gd name="connsiteX6" fmla="*/ 1701059 w 1701059"/>
              <a:gd name="connsiteY6" fmla="*/ 242915 h 472460"/>
              <a:gd name="connsiteX0" fmla="*/ 0 w 1701059"/>
              <a:gd name="connsiteY0" fmla="*/ 0 h 463451"/>
              <a:gd name="connsiteX1" fmla="*/ 94857 w 1701059"/>
              <a:gd name="connsiteY1" fmla="*/ 18267 h 463451"/>
              <a:gd name="connsiteX2" fmla="*/ 602455 w 1701059"/>
              <a:gd name="connsiteY2" fmla="*/ 352523 h 463451"/>
              <a:gd name="connsiteX3" fmla="*/ 998363 w 1701059"/>
              <a:gd name="connsiteY3" fmla="*/ 463277 h 463451"/>
              <a:gd name="connsiteX4" fmla="*/ 1334940 w 1701059"/>
              <a:gd name="connsiteY4" fmla="*/ 333594 h 463451"/>
              <a:gd name="connsiteX5" fmla="*/ 1701059 w 1701059"/>
              <a:gd name="connsiteY5" fmla="*/ 233911 h 463451"/>
              <a:gd name="connsiteX0" fmla="*/ 0 w 1334940"/>
              <a:gd name="connsiteY0" fmla="*/ 0 h 463451"/>
              <a:gd name="connsiteX1" fmla="*/ 94857 w 1334940"/>
              <a:gd name="connsiteY1" fmla="*/ 18267 h 463451"/>
              <a:gd name="connsiteX2" fmla="*/ 602455 w 1334940"/>
              <a:gd name="connsiteY2" fmla="*/ 352523 h 463451"/>
              <a:gd name="connsiteX3" fmla="*/ 998363 w 1334940"/>
              <a:gd name="connsiteY3" fmla="*/ 463277 h 463451"/>
              <a:gd name="connsiteX4" fmla="*/ 1334940 w 1334940"/>
              <a:gd name="connsiteY4" fmla="*/ 333594 h 463451"/>
              <a:gd name="connsiteX0" fmla="*/ 0 w 998363"/>
              <a:gd name="connsiteY0" fmla="*/ 0 h 463451"/>
              <a:gd name="connsiteX1" fmla="*/ 94857 w 998363"/>
              <a:gd name="connsiteY1" fmla="*/ 18267 h 463451"/>
              <a:gd name="connsiteX2" fmla="*/ 602455 w 998363"/>
              <a:gd name="connsiteY2" fmla="*/ 352523 h 463451"/>
              <a:gd name="connsiteX3" fmla="*/ 998363 w 998363"/>
              <a:gd name="connsiteY3" fmla="*/ 463277 h 463451"/>
              <a:gd name="connsiteX0" fmla="*/ 0 w 602455"/>
              <a:gd name="connsiteY0" fmla="*/ 0 h 352523"/>
              <a:gd name="connsiteX1" fmla="*/ 94857 w 602455"/>
              <a:gd name="connsiteY1" fmla="*/ 18267 h 352523"/>
              <a:gd name="connsiteX2" fmla="*/ 602455 w 602455"/>
              <a:gd name="connsiteY2" fmla="*/ 352523 h 352523"/>
              <a:gd name="connsiteX0" fmla="*/ 0 w 278605"/>
              <a:gd name="connsiteY0" fmla="*/ 0 h 133747"/>
              <a:gd name="connsiteX1" fmla="*/ 94857 w 278605"/>
              <a:gd name="connsiteY1" fmla="*/ 18267 h 133747"/>
              <a:gd name="connsiteX2" fmla="*/ 278605 w 278605"/>
              <a:gd name="connsiteY2" fmla="*/ 133747 h 133747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88498"/>
              <a:gd name="connsiteY0" fmla="*/ 0 h 58408"/>
              <a:gd name="connsiteX1" fmla="*/ 88498 w 88498"/>
              <a:gd name="connsiteY1" fmla="*/ 58408 h 58408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5615 w 75063"/>
              <a:gd name="connsiteY0" fmla="*/ 0 h 55237"/>
              <a:gd name="connsiteX1" fmla="*/ 75063 w 75063"/>
              <a:gd name="connsiteY1" fmla="*/ 55237 h 55237"/>
              <a:gd name="connsiteX0" fmla="*/ 0 w 69448"/>
              <a:gd name="connsiteY0" fmla="*/ 0 h 55237"/>
              <a:gd name="connsiteX1" fmla="*/ 57853 w 69448"/>
              <a:gd name="connsiteY1" fmla="*/ 42819 h 55237"/>
              <a:gd name="connsiteX2" fmla="*/ 69448 w 69448"/>
              <a:gd name="connsiteY2" fmla="*/ 55237 h 55237"/>
              <a:gd name="connsiteX0" fmla="*/ 54200 w 112053"/>
              <a:gd name="connsiteY0" fmla="*/ 0 h 109139"/>
              <a:gd name="connsiteX1" fmla="*/ 112053 w 112053"/>
              <a:gd name="connsiteY1" fmla="*/ 42819 h 109139"/>
              <a:gd name="connsiteX2" fmla="*/ 44273 w 112053"/>
              <a:gd name="connsiteY2" fmla="*/ 109139 h 109139"/>
              <a:gd name="connsiteX0" fmla="*/ 0 w 57853"/>
              <a:gd name="connsiteY0" fmla="*/ 0 h 42819"/>
              <a:gd name="connsiteX1" fmla="*/ 57853 w 57853"/>
              <a:gd name="connsiteY1" fmla="*/ 42819 h 42819"/>
              <a:gd name="connsiteX0" fmla="*/ 0 w 57853"/>
              <a:gd name="connsiteY0" fmla="*/ 0 h 42819"/>
              <a:gd name="connsiteX1" fmla="*/ 26103 w 57853"/>
              <a:gd name="connsiteY1" fmla="*/ 17453 h 42819"/>
              <a:gd name="connsiteX2" fmla="*/ 57853 w 57853"/>
              <a:gd name="connsiteY2" fmla="*/ 42819 h 42819"/>
              <a:gd name="connsiteX0" fmla="*/ 0 w 38803"/>
              <a:gd name="connsiteY0" fmla="*/ 0 h 58673"/>
              <a:gd name="connsiteX1" fmla="*/ 7053 w 38803"/>
              <a:gd name="connsiteY1" fmla="*/ 33307 h 58673"/>
              <a:gd name="connsiteX2" fmla="*/ 38803 w 38803"/>
              <a:gd name="connsiteY2" fmla="*/ 58673 h 58673"/>
              <a:gd name="connsiteX0" fmla="*/ 0 w 61028"/>
              <a:gd name="connsiteY0" fmla="*/ 0 h 58673"/>
              <a:gd name="connsiteX1" fmla="*/ 29278 w 61028"/>
              <a:gd name="connsiteY1" fmla="*/ 33307 h 58673"/>
              <a:gd name="connsiteX2" fmla="*/ 61028 w 61028"/>
              <a:gd name="connsiteY2" fmla="*/ 58673 h 58673"/>
              <a:gd name="connsiteX0" fmla="*/ 0 w 70553"/>
              <a:gd name="connsiteY0" fmla="*/ 0 h 55502"/>
              <a:gd name="connsiteX1" fmla="*/ 38803 w 70553"/>
              <a:gd name="connsiteY1" fmla="*/ 30136 h 55502"/>
              <a:gd name="connsiteX2" fmla="*/ 70553 w 70553"/>
              <a:gd name="connsiteY2" fmla="*/ 55502 h 55502"/>
              <a:gd name="connsiteX0" fmla="*/ 0 w 70553"/>
              <a:gd name="connsiteY0" fmla="*/ 0 h 55502"/>
              <a:gd name="connsiteX1" fmla="*/ 29278 w 70553"/>
              <a:gd name="connsiteY1" fmla="*/ 20624 h 55502"/>
              <a:gd name="connsiteX2" fmla="*/ 70553 w 70553"/>
              <a:gd name="connsiteY2" fmla="*/ 55502 h 55502"/>
              <a:gd name="connsiteX0" fmla="*/ 0 w 54678"/>
              <a:gd name="connsiteY0" fmla="*/ 0 h 39648"/>
              <a:gd name="connsiteX1" fmla="*/ 29278 w 54678"/>
              <a:gd name="connsiteY1" fmla="*/ 20624 h 39648"/>
              <a:gd name="connsiteX2" fmla="*/ 54678 w 54678"/>
              <a:gd name="connsiteY2" fmla="*/ 39648 h 39648"/>
              <a:gd name="connsiteX0" fmla="*/ 0 w 89603"/>
              <a:gd name="connsiteY0" fmla="*/ 716 h 21340"/>
              <a:gd name="connsiteX1" fmla="*/ 29278 w 89603"/>
              <a:gd name="connsiteY1" fmla="*/ 21340 h 21340"/>
              <a:gd name="connsiteX2" fmla="*/ 89603 w 89603"/>
              <a:gd name="connsiteY2" fmla="*/ 2316 h 21340"/>
              <a:gd name="connsiteX0" fmla="*/ 0 w 89603"/>
              <a:gd name="connsiteY0" fmla="*/ 6343 h 11114"/>
              <a:gd name="connsiteX1" fmla="*/ 32453 w 89603"/>
              <a:gd name="connsiteY1" fmla="*/ 11114 h 11114"/>
              <a:gd name="connsiteX2" fmla="*/ 89603 w 89603"/>
              <a:gd name="connsiteY2" fmla="*/ 7943 h 11114"/>
              <a:gd name="connsiteX0" fmla="*/ 0 w 105478"/>
              <a:gd name="connsiteY0" fmla="*/ 1560 h 22185"/>
              <a:gd name="connsiteX1" fmla="*/ 32453 w 105478"/>
              <a:gd name="connsiteY1" fmla="*/ 6331 h 22185"/>
              <a:gd name="connsiteX2" fmla="*/ 105478 w 105478"/>
              <a:gd name="connsiteY2" fmla="*/ 22185 h 22185"/>
              <a:gd name="connsiteX0" fmla="*/ 0 w 105478"/>
              <a:gd name="connsiteY0" fmla="*/ 4292 h 24917"/>
              <a:gd name="connsiteX1" fmla="*/ 54678 w 105478"/>
              <a:gd name="connsiteY1" fmla="*/ 5893 h 24917"/>
              <a:gd name="connsiteX2" fmla="*/ 105478 w 105478"/>
              <a:gd name="connsiteY2" fmla="*/ 24917 h 24917"/>
              <a:gd name="connsiteX0" fmla="*/ 0 w 111828"/>
              <a:gd name="connsiteY0" fmla="*/ 6511 h 14453"/>
              <a:gd name="connsiteX1" fmla="*/ 54678 w 111828"/>
              <a:gd name="connsiteY1" fmla="*/ 8112 h 14453"/>
              <a:gd name="connsiteX2" fmla="*/ 111828 w 111828"/>
              <a:gd name="connsiteY2" fmla="*/ 14453 h 14453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23795"/>
              <a:gd name="connsiteX1" fmla="*/ 73728 w 118178"/>
              <a:gd name="connsiteY1" fmla="*/ 23795 h 23795"/>
              <a:gd name="connsiteX2" fmla="*/ 118178 w 118178"/>
              <a:gd name="connsiteY2" fmla="*/ 17454 h 23795"/>
              <a:gd name="connsiteX0" fmla="*/ 0 w 127703"/>
              <a:gd name="connsiteY0" fmla="*/ 305 h 24100"/>
              <a:gd name="connsiteX1" fmla="*/ 73728 w 127703"/>
              <a:gd name="connsiteY1" fmla="*/ 24100 h 24100"/>
              <a:gd name="connsiteX2" fmla="*/ 127703 w 127703"/>
              <a:gd name="connsiteY2" fmla="*/ 1906 h 24100"/>
              <a:gd name="connsiteX0" fmla="*/ 0 w 127703"/>
              <a:gd name="connsiteY0" fmla="*/ 4622 h 12564"/>
              <a:gd name="connsiteX1" fmla="*/ 73728 w 127703"/>
              <a:gd name="connsiteY1" fmla="*/ 12564 h 12564"/>
              <a:gd name="connsiteX2" fmla="*/ 127703 w 127703"/>
              <a:gd name="connsiteY2" fmla="*/ 6223 h 12564"/>
              <a:gd name="connsiteX0" fmla="*/ 0 w 124528"/>
              <a:gd name="connsiteY0" fmla="*/ 0 h 23796"/>
              <a:gd name="connsiteX1" fmla="*/ 70553 w 124528"/>
              <a:gd name="connsiteY1" fmla="*/ 23796 h 23796"/>
              <a:gd name="connsiteX2" fmla="*/ 124528 w 124528"/>
              <a:gd name="connsiteY2" fmla="*/ 17455 h 23796"/>
              <a:gd name="connsiteX0" fmla="*/ 0 w 102303"/>
              <a:gd name="connsiteY0" fmla="*/ 10964 h 12565"/>
              <a:gd name="connsiteX1" fmla="*/ 48328 w 102303"/>
              <a:gd name="connsiteY1" fmla="*/ 12565 h 12565"/>
              <a:gd name="connsiteX2" fmla="*/ 102303 w 102303"/>
              <a:gd name="connsiteY2" fmla="*/ 6224 h 12565"/>
              <a:gd name="connsiteX0" fmla="*/ 0 w 111828"/>
              <a:gd name="connsiteY0" fmla="*/ 34355 h 35956"/>
              <a:gd name="connsiteX1" fmla="*/ 48328 w 111828"/>
              <a:gd name="connsiteY1" fmla="*/ 35956 h 35956"/>
              <a:gd name="connsiteX2" fmla="*/ 111828 w 111828"/>
              <a:gd name="connsiteY2" fmla="*/ 1078 h 35956"/>
              <a:gd name="connsiteX0" fmla="*/ 0 w 48328"/>
              <a:gd name="connsiteY0" fmla="*/ 193 h 1794"/>
              <a:gd name="connsiteX1" fmla="*/ 48328 w 48328"/>
              <a:gd name="connsiteY1" fmla="*/ 1794 h 1794"/>
              <a:gd name="connsiteX0" fmla="*/ 0 w 14599"/>
              <a:gd name="connsiteY0" fmla="*/ 83359 h 85919"/>
              <a:gd name="connsiteX1" fmla="*/ 14599 w 14599"/>
              <a:gd name="connsiteY1" fmla="*/ 3892 h 85919"/>
              <a:gd name="connsiteX0" fmla="*/ 0 w 18541"/>
              <a:gd name="connsiteY0" fmla="*/ 1 h 44282"/>
              <a:gd name="connsiteX1" fmla="*/ 18541 w 18541"/>
              <a:gd name="connsiteY1" fmla="*/ 44282 h 44282"/>
              <a:gd name="connsiteX0" fmla="*/ 0 w 14599"/>
              <a:gd name="connsiteY0" fmla="*/ 1 h 26604"/>
              <a:gd name="connsiteX1" fmla="*/ 14599 w 14599"/>
              <a:gd name="connsiteY1" fmla="*/ 26604 h 26604"/>
              <a:gd name="connsiteX0" fmla="*/ 0 w 2032"/>
              <a:gd name="connsiteY0" fmla="*/ 1205 h 9970"/>
              <a:gd name="connsiteX1" fmla="*/ 2032 w 2032"/>
              <a:gd name="connsiteY1" fmla="*/ 9970 h 9970"/>
              <a:gd name="connsiteX0" fmla="*/ 0 w 10000"/>
              <a:gd name="connsiteY0" fmla="*/ 0 h 10866"/>
              <a:gd name="connsiteX1" fmla="*/ 10000 w 10000"/>
              <a:gd name="connsiteY1" fmla="*/ 8791 h 10866"/>
              <a:gd name="connsiteX0" fmla="*/ 0 w 10365"/>
              <a:gd name="connsiteY0" fmla="*/ 0 h 10954"/>
              <a:gd name="connsiteX1" fmla="*/ 6993 w 10365"/>
              <a:gd name="connsiteY1" fmla="*/ 6714 h 10954"/>
              <a:gd name="connsiteX2" fmla="*/ 10000 w 10365"/>
              <a:gd name="connsiteY2" fmla="*/ 8791 h 10954"/>
              <a:gd name="connsiteX0" fmla="*/ 0 w 10000"/>
              <a:gd name="connsiteY0" fmla="*/ 0 h 8791"/>
              <a:gd name="connsiteX1" fmla="*/ 6993 w 10000"/>
              <a:gd name="connsiteY1" fmla="*/ 6714 h 8791"/>
              <a:gd name="connsiteX2" fmla="*/ 10000 w 10000"/>
              <a:gd name="connsiteY2" fmla="*/ 8791 h 8791"/>
              <a:gd name="connsiteX0" fmla="*/ 0 w 6993"/>
              <a:gd name="connsiteY0" fmla="*/ 0 h 7637"/>
              <a:gd name="connsiteX1" fmla="*/ 6993 w 6993"/>
              <a:gd name="connsiteY1" fmla="*/ 7637 h 7637"/>
              <a:gd name="connsiteX0" fmla="*/ 0 w 6875"/>
              <a:gd name="connsiteY0" fmla="*/ 0 h 8007"/>
              <a:gd name="connsiteX1" fmla="*/ 6875 w 6875"/>
              <a:gd name="connsiteY1" fmla="*/ 8007 h 8007"/>
              <a:gd name="connsiteX0" fmla="*/ 0 w 13637"/>
              <a:gd name="connsiteY0" fmla="*/ 0 h 8756"/>
              <a:gd name="connsiteX1" fmla="*/ 13637 w 13637"/>
              <a:gd name="connsiteY1" fmla="*/ 8756 h 875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9667"/>
              <a:gd name="connsiteY0" fmla="*/ 0 h 11066"/>
              <a:gd name="connsiteX1" fmla="*/ 9667 w 9667"/>
              <a:gd name="connsiteY1" fmla="*/ 11066 h 1106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7931"/>
              <a:gd name="connsiteY0" fmla="*/ 0 h 7432"/>
              <a:gd name="connsiteX1" fmla="*/ 7931 w 7931"/>
              <a:gd name="connsiteY1" fmla="*/ 7432 h 7432"/>
              <a:gd name="connsiteX0" fmla="*/ 0 w 8696"/>
              <a:gd name="connsiteY0" fmla="*/ 0 h 7840"/>
              <a:gd name="connsiteX1" fmla="*/ 8696 w 8696"/>
              <a:gd name="connsiteY1" fmla="*/ 7840 h 7840"/>
              <a:gd name="connsiteX0" fmla="*/ 0 w 7500"/>
              <a:gd name="connsiteY0" fmla="*/ 0 h 8898"/>
              <a:gd name="connsiteX1" fmla="*/ 7500 w 7500"/>
              <a:gd name="connsiteY1" fmla="*/ 8898 h 8898"/>
              <a:gd name="connsiteX0" fmla="*/ 0 w 12000"/>
              <a:gd name="connsiteY0" fmla="*/ 0 h 8143"/>
              <a:gd name="connsiteX1" fmla="*/ 12000 w 12000"/>
              <a:gd name="connsiteY1" fmla="*/ 8143 h 8143"/>
              <a:gd name="connsiteX0" fmla="*/ 0 w 10000"/>
              <a:gd name="connsiteY0" fmla="*/ 0 h 10000"/>
              <a:gd name="connsiteX1" fmla="*/ 7223 w 10000"/>
              <a:gd name="connsiteY1" fmla="*/ 157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6112 w 10000"/>
              <a:gd name="connsiteY1" fmla="*/ 3852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4445 w 10000"/>
              <a:gd name="connsiteY1" fmla="*/ 689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10000 w 10000"/>
              <a:gd name="connsiteY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10000" y="10000"/>
                </a:lnTo>
              </a:path>
            </a:pathLst>
          </a:custGeom>
          <a:ln w="44450" cap="sq" cmpd="sng">
            <a:solidFill>
              <a:schemeClr val="accent4">
                <a:lumMod val="75000"/>
                <a:lumOff val="25000"/>
              </a:schemeClr>
            </a:solidFill>
            <a:prstDash val="dashDot"/>
            <a:headEnd w="sm" len="sm"/>
            <a:tailEnd w="sm" len="sm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9" name="Полилиния 58"/>
          <p:cNvSpPr/>
          <p:nvPr/>
        </p:nvSpPr>
        <p:spPr bwMode="auto">
          <a:xfrm flipV="1">
            <a:off x="1072359" y="3369514"/>
            <a:ext cx="49529" cy="109704"/>
          </a:xfrm>
          <a:custGeom>
            <a:avLst/>
            <a:gdLst>
              <a:gd name="connsiteX0" fmla="*/ 0 w 1664494"/>
              <a:gd name="connsiteY0" fmla="*/ 0 h 466088"/>
              <a:gd name="connsiteX1" fmla="*/ 261937 w 1664494"/>
              <a:gd name="connsiteY1" fmla="*/ 178594 h 466088"/>
              <a:gd name="connsiteX2" fmla="*/ 438150 w 1664494"/>
              <a:gd name="connsiteY2" fmla="*/ 290513 h 466088"/>
              <a:gd name="connsiteX3" fmla="*/ 628650 w 1664494"/>
              <a:gd name="connsiteY3" fmla="*/ 421482 h 466088"/>
              <a:gd name="connsiteX4" fmla="*/ 685800 w 1664494"/>
              <a:gd name="connsiteY4" fmla="*/ 457200 h 466088"/>
              <a:gd name="connsiteX5" fmla="*/ 831056 w 1664494"/>
              <a:gd name="connsiteY5" fmla="*/ 464344 h 466088"/>
              <a:gd name="connsiteX6" fmla="*/ 1014412 w 1664494"/>
              <a:gd name="connsiteY6" fmla="*/ 431007 h 466088"/>
              <a:gd name="connsiteX7" fmla="*/ 1169194 w 1664494"/>
              <a:gd name="connsiteY7" fmla="*/ 381000 h 466088"/>
              <a:gd name="connsiteX8" fmla="*/ 1328737 w 1664494"/>
              <a:gd name="connsiteY8" fmla="*/ 359569 h 466088"/>
              <a:gd name="connsiteX9" fmla="*/ 1552575 w 1664494"/>
              <a:gd name="connsiteY9" fmla="*/ 347663 h 466088"/>
              <a:gd name="connsiteX10" fmla="*/ 1664494 w 1664494"/>
              <a:gd name="connsiteY10" fmla="*/ 321469 h 466088"/>
              <a:gd name="connsiteX0" fmla="*/ 0 w 1678781"/>
              <a:gd name="connsiteY0" fmla="*/ 0 h 466088"/>
              <a:gd name="connsiteX1" fmla="*/ 261937 w 1678781"/>
              <a:gd name="connsiteY1" fmla="*/ 178594 h 466088"/>
              <a:gd name="connsiteX2" fmla="*/ 438150 w 1678781"/>
              <a:gd name="connsiteY2" fmla="*/ 290513 h 466088"/>
              <a:gd name="connsiteX3" fmla="*/ 628650 w 1678781"/>
              <a:gd name="connsiteY3" fmla="*/ 421482 h 466088"/>
              <a:gd name="connsiteX4" fmla="*/ 685800 w 1678781"/>
              <a:gd name="connsiteY4" fmla="*/ 457200 h 466088"/>
              <a:gd name="connsiteX5" fmla="*/ 831056 w 1678781"/>
              <a:gd name="connsiteY5" fmla="*/ 464344 h 466088"/>
              <a:gd name="connsiteX6" fmla="*/ 1014412 w 1678781"/>
              <a:gd name="connsiteY6" fmla="*/ 431007 h 466088"/>
              <a:gd name="connsiteX7" fmla="*/ 1169194 w 1678781"/>
              <a:gd name="connsiteY7" fmla="*/ 381000 h 466088"/>
              <a:gd name="connsiteX8" fmla="*/ 1328737 w 1678781"/>
              <a:gd name="connsiteY8" fmla="*/ 359569 h 466088"/>
              <a:gd name="connsiteX9" fmla="*/ 1552575 w 1678781"/>
              <a:gd name="connsiteY9" fmla="*/ 347663 h 466088"/>
              <a:gd name="connsiteX10" fmla="*/ 1678781 w 1678781"/>
              <a:gd name="connsiteY10" fmla="*/ 307181 h 466088"/>
              <a:gd name="connsiteX0" fmla="*/ 0 w 1664493"/>
              <a:gd name="connsiteY0" fmla="*/ 0 h 466088"/>
              <a:gd name="connsiteX1" fmla="*/ 261937 w 1664493"/>
              <a:gd name="connsiteY1" fmla="*/ 178594 h 466088"/>
              <a:gd name="connsiteX2" fmla="*/ 438150 w 1664493"/>
              <a:gd name="connsiteY2" fmla="*/ 290513 h 466088"/>
              <a:gd name="connsiteX3" fmla="*/ 628650 w 1664493"/>
              <a:gd name="connsiteY3" fmla="*/ 421482 h 466088"/>
              <a:gd name="connsiteX4" fmla="*/ 685800 w 1664493"/>
              <a:gd name="connsiteY4" fmla="*/ 457200 h 466088"/>
              <a:gd name="connsiteX5" fmla="*/ 831056 w 1664493"/>
              <a:gd name="connsiteY5" fmla="*/ 464344 h 466088"/>
              <a:gd name="connsiteX6" fmla="*/ 1014412 w 1664493"/>
              <a:gd name="connsiteY6" fmla="*/ 431007 h 466088"/>
              <a:gd name="connsiteX7" fmla="*/ 1169194 w 1664493"/>
              <a:gd name="connsiteY7" fmla="*/ 381000 h 466088"/>
              <a:gd name="connsiteX8" fmla="*/ 1328737 w 1664493"/>
              <a:gd name="connsiteY8" fmla="*/ 359569 h 466088"/>
              <a:gd name="connsiteX9" fmla="*/ 1552575 w 1664493"/>
              <a:gd name="connsiteY9" fmla="*/ 347663 h 466088"/>
              <a:gd name="connsiteX10" fmla="*/ 1664493 w 1664493"/>
              <a:gd name="connsiteY10" fmla="*/ 314325 h 466088"/>
              <a:gd name="connsiteX0" fmla="*/ 0 w 1662112"/>
              <a:gd name="connsiteY0" fmla="*/ 0 h 466088"/>
              <a:gd name="connsiteX1" fmla="*/ 261937 w 1662112"/>
              <a:gd name="connsiteY1" fmla="*/ 178594 h 466088"/>
              <a:gd name="connsiteX2" fmla="*/ 438150 w 1662112"/>
              <a:gd name="connsiteY2" fmla="*/ 290513 h 466088"/>
              <a:gd name="connsiteX3" fmla="*/ 628650 w 1662112"/>
              <a:gd name="connsiteY3" fmla="*/ 421482 h 466088"/>
              <a:gd name="connsiteX4" fmla="*/ 685800 w 1662112"/>
              <a:gd name="connsiteY4" fmla="*/ 457200 h 466088"/>
              <a:gd name="connsiteX5" fmla="*/ 831056 w 1662112"/>
              <a:gd name="connsiteY5" fmla="*/ 464344 h 466088"/>
              <a:gd name="connsiteX6" fmla="*/ 1014412 w 1662112"/>
              <a:gd name="connsiteY6" fmla="*/ 431007 h 466088"/>
              <a:gd name="connsiteX7" fmla="*/ 1169194 w 1662112"/>
              <a:gd name="connsiteY7" fmla="*/ 381000 h 466088"/>
              <a:gd name="connsiteX8" fmla="*/ 1328737 w 1662112"/>
              <a:gd name="connsiteY8" fmla="*/ 359569 h 466088"/>
              <a:gd name="connsiteX9" fmla="*/ 1552575 w 1662112"/>
              <a:gd name="connsiteY9" fmla="*/ 347663 h 466088"/>
              <a:gd name="connsiteX10" fmla="*/ 1662112 w 1662112"/>
              <a:gd name="connsiteY10" fmla="*/ 319087 h 466088"/>
              <a:gd name="connsiteX0" fmla="*/ 0 w 1662112"/>
              <a:gd name="connsiteY0" fmla="*/ 0 h 469754"/>
              <a:gd name="connsiteX1" fmla="*/ 261937 w 1662112"/>
              <a:gd name="connsiteY1" fmla="*/ 178594 h 469754"/>
              <a:gd name="connsiteX2" fmla="*/ 438150 w 1662112"/>
              <a:gd name="connsiteY2" fmla="*/ 290513 h 469754"/>
              <a:gd name="connsiteX3" fmla="*/ 628650 w 1662112"/>
              <a:gd name="connsiteY3" fmla="*/ 421482 h 469754"/>
              <a:gd name="connsiteX4" fmla="*/ 685800 w 1662112"/>
              <a:gd name="connsiteY4" fmla="*/ 457200 h 469754"/>
              <a:gd name="connsiteX5" fmla="*/ 831056 w 1662112"/>
              <a:gd name="connsiteY5" fmla="*/ 464344 h 469754"/>
              <a:gd name="connsiteX6" fmla="*/ 1169194 w 1662112"/>
              <a:gd name="connsiteY6" fmla="*/ 381000 h 469754"/>
              <a:gd name="connsiteX7" fmla="*/ 1328737 w 1662112"/>
              <a:gd name="connsiteY7" fmla="*/ 359569 h 469754"/>
              <a:gd name="connsiteX8" fmla="*/ 1552575 w 1662112"/>
              <a:gd name="connsiteY8" fmla="*/ 347663 h 469754"/>
              <a:gd name="connsiteX9" fmla="*/ 1662112 w 1662112"/>
              <a:gd name="connsiteY9" fmla="*/ 319087 h 469754"/>
              <a:gd name="connsiteX0" fmla="*/ 0 w 1662112"/>
              <a:gd name="connsiteY0" fmla="*/ 0 h 471336"/>
              <a:gd name="connsiteX1" fmla="*/ 261937 w 1662112"/>
              <a:gd name="connsiteY1" fmla="*/ 178594 h 471336"/>
              <a:gd name="connsiteX2" fmla="*/ 438150 w 1662112"/>
              <a:gd name="connsiteY2" fmla="*/ 290513 h 471336"/>
              <a:gd name="connsiteX3" fmla="*/ 628650 w 1662112"/>
              <a:gd name="connsiteY3" fmla="*/ 421482 h 471336"/>
              <a:gd name="connsiteX4" fmla="*/ 685800 w 1662112"/>
              <a:gd name="connsiteY4" fmla="*/ 457200 h 471336"/>
              <a:gd name="connsiteX5" fmla="*/ 831056 w 1662112"/>
              <a:gd name="connsiteY5" fmla="*/ 464344 h 471336"/>
              <a:gd name="connsiteX6" fmla="*/ 1328737 w 1662112"/>
              <a:gd name="connsiteY6" fmla="*/ 359569 h 471336"/>
              <a:gd name="connsiteX7" fmla="*/ 1552575 w 1662112"/>
              <a:gd name="connsiteY7" fmla="*/ 347663 h 471336"/>
              <a:gd name="connsiteX8" fmla="*/ 1662112 w 1662112"/>
              <a:gd name="connsiteY8" fmla="*/ 319087 h 471336"/>
              <a:gd name="connsiteX0" fmla="*/ 0 w 1662112"/>
              <a:gd name="connsiteY0" fmla="*/ 0 h 472215"/>
              <a:gd name="connsiteX1" fmla="*/ 261937 w 1662112"/>
              <a:gd name="connsiteY1" fmla="*/ 178594 h 472215"/>
              <a:gd name="connsiteX2" fmla="*/ 438150 w 1662112"/>
              <a:gd name="connsiteY2" fmla="*/ 290513 h 472215"/>
              <a:gd name="connsiteX3" fmla="*/ 628650 w 1662112"/>
              <a:gd name="connsiteY3" fmla="*/ 421482 h 472215"/>
              <a:gd name="connsiteX4" fmla="*/ 685800 w 1662112"/>
              <a:gd name="connsiteY4" fmla="*/ 457200 h 472215"/>
              <a:gd name="connsiteX5" fmla="*/ 831056 w 1662112"/>
              <a:gd name="connsiteY5" fmla="*/ 464344 h 472215"/>
              <a:gd name="connsiteX6" fmla="*/ 1552575 w 1662112"/>
              <a:gd name="connsiteY6" fmla="*/ 347663 h 472215"/>
              <a:gd name="connsiteX7" fmla="*/ 1662112 w 1662112"/>
              <a:gd name="connsiteY7" fmla="*/ 319087 h 472215"/>
              <a:gd name="connsiteX0" fmla="*/ 0 w 1662112"/>
              <a:gd name="connsiteY0" fmla="*/ 0 h 844253"/>
              <a:gd name="connsiteX1" fmla="*/ 261937 w 1662112"/>
              <a:gd name="connsiteY1" fmla="*/ 178594 h 844253"/>
              <a:gd name="connsiteX2" fmla="*/ 438150 w 1662112"/>
              <a:gd name="connsiteY2" fmla="*/ 290513 h 844253"/>
              <a:gd name="connsiteX3" fmla="*/ 628650 w 1662112"/>
              <a:gd name="connsiteY3" fmla="*/ 421482 h 844253"/>
              <a:gd name="connsiteX4" fmla="*/ 1057759 w 1662112"/>
              <a:gd name="connsiteY4" fmla="*/ 844130 h 844253"/>
              <a:gd name="connsiteX5" fmla="*/ 831056 w 1662112"/>
              <a:gd name="connsiteY5" fmla="*/ 464344 h 844253"/>
              <a:gd name="connsiteX6" fmla="*/ 1552575 w 1662112"/>
              <a:gd name="connsiteY6" fmla="*/ 347663 h 844253"/>
              <a:gd name="connsiteX7" fmla="*/ 1662112 w 1662112"/>
              <a:gd name="connsiteY7" fmla="*/ 319087 h 844253"/>
              <a:gd name="connsiteX0" fmla="*/ 0 w 1662112"/>
              <a:gd name="connsiteY0" fmla="*/ 0 h 844453"/>
              <a:gd name="connsiteX1" fmla="*/ 261937 w 1662112"/>
              <a:gd name="connsiteY1" fmla="*/ 178594 h 844453"/>
              <a:gd name="connsiteX2" fmla="*/ 438150 w 1662112"/>
              <a:gd name="connsiteY2" fmla="*/ 290513 h 844453"/>
              <a:gd name="connsiteX3" fmla="*/ 628650 w 1662112"/>
              <a:gd name="connsiteY3" fmla="*/ 421482 h 844453"/>
              <a:gd name="connsiteX4" fmla="*/ 1057759 w 1662112"/>
              <a:gd name="connsiteY4" fmla="*/ 844130 h 844453"/>
              <a:gd name="connsiteX5" fmla="*/ 1552575 w 1662112"/>
              <a:gd name="connsiteY5" fmla="*/ 347663 h 844453"/>
              <a:gd name="connsiteX6" fmla="*/ 1662112 w 1662112"/>
              <a:gd name="connsiteY6" fmla="*/ 319087 h 844453"/>
              <a:gd name="connsiteX0" fmla="*/ 0 w 1662112"/>
              <a:gd name="connsiteY0" fmla="*/ 0 h 854136"/>
              <a:gd name="connsiteX1" fmla="*/ 261937 w 1662112"/>
              <a:gd name="connsiteY1" fmla="*/ 178594 h 854136"/>
              <a:gd name="connsiteX2" fmla="*/ 438150 w 1662112"/>
              <a:gd name="connsiteY2" fmla="*/ 290513 h 854136"/>
              <a:gd name="connsiteX3" fmla="*/ 628650 w 1662112"/>
              <a:gd name="connsiteY3" fmla="*/ 421482 h 854136"/>
              <a:gd name="connsiteX4" fmla="*/ 1057759 w 1662112"/>
              <a:gd name="connsiteY4" fmla="*/ 844130 h 854136"/>
              <a:gd name="connsiteX5" fmla="*/ 1490581 w 1662112"/>
              <a:gd name="connsiteY5" fmla="*/ 688161 h 854136"/>
              <a:gd name="connsiteX6" fmla="*/ 1662112 w 1662112"/>
              <a:gd name="connsiteY6" fmla="*/ 319087 h 854136"/>
              <a:gd name="connsiteX0" fmla="*/ 0 w 2452525"/>
              <a:gd name="connsiteY0" fmla="*/ 0 h 854136"/>
              <a:gd name="connsiteX1" fmla="*/ 261937 w 2452525"/>
              <a:gd name="connsiteY1" fmla="*/ 178594 h 854136"/>
              <a:gd name="connsiteX2" fmla="*/ 438150 w 2452525"/>
              <a:gd name="connsiteY2" fmla="*/ 290513 h 854136"/>
              <a:gd name="connsiteX3" fmla="*/ 628650 w 2452525"/>
              <a:gd name="connsiteY3" fmla="*/ 421482 h 854136"/>
              <a:gd name="connsiteX4" fmla="*/ 1057759 w 2452525"/>
              <a:gd name="connsiteY4" fmla="*/ 844130 h 854136"/>
              <a:gd name="connsiteX5" fmla="*/ 1490581 w 2452525"/>
              <a:gd name="connsiteY5" fmla="*/ 688161 h 854136"/>
              <a:gd name="connsiteX6" fmla="*/ 2452525 w 2452525"/>
              <a:gd name="connsiteY6" fmla="*/ 682801 h 854136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63094"/>
              <a:gd name="connsiteX1" fmla="*/ 261937 w 2452525"/>
              <a:gd name="connsiteY1" fmla="*/ 178594 h 863094"/>
              <a:gd name="connsiteX2" fmla="*/ 438150 w 2452525"/>
              <a:gd name="connsiteY2" fmla="*/ 290513 h 863094"/>
              <a:gd name="connsiteX3" fmla="*/ 628650 w 2452525"/>
              <a:gd name="connsiteY3" fmla="*/ 421482 h 863094"/>
              <a:gd name="connsiteX4" fmla="*/ 1057759 w 2452525"/>
              <a:gd name="connsiteY4" fmla="*/ 844130 h 863094"/>
              <a:gd name="connsiteX5" fmla="*/ 1916785 w 2452525"/>
              <a:gd name="connsiteY5" fmla="*/ 742332 h 863094"/>
              <a:gd name="connsiteX6" fmla="*/ 2452525 w 2452525"/>
              <a:gd name="connsiteY6" fmla="*/ 682801 h 863094"/>
              <a:gd name="connsiteX0" fmla="*/ 0 w 2452525"/>
              <a:gd name="connsiteY0" fmla="*/ 0 h 855922"/>
              <a:gd name="connsiteX1" fmla="*/ 261937 w 2452525"/>
              <a:gd name="connsiteY1" fmla="*/ 178594 h 855922"/>
              <a:gd name="connsiteX2" fmla="*/ 438150 w 2452525"/>
              <a:gd name="connsiteY2" fmla="*/ 290513 h 855922"/>
              <a:gd name="connsiteX3" fmla="*/ 628650 w 2452525"/>
              <a:gd name="connsiteY3" fmla="*/ 421482 h 855922"/>
              <a:gd name="connsiteX4" fmla="*/ 1057759 w 2452525"/>
              <a:gd name="connsiteY4" fmla="*/ 844130 h 855922"/>
              <a:gd name="connsiteX5" fmla="*/ 1916785 w 2452525"/>
              <a:gd name="connsiteY5" fmla="*/ 742332 h 855922"/>
              <a:gd name="connsiteX6" fmla="*/ 2452525 w 2452525"/>
              <a:gd name="connsiteY6" fmla="*/ 682801 h 855922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731237"/>
              <a:gd name="connsiteX1" fmla="*/ 261937 w 2452525"/>
              <a:gd name="connsiteY1" fmla="*/ 178594 h 731237"/>
              <a:gd name="connsiteX2" fmla="*/ 438150 w 2452525"/>
              <a:gd name="connsiteY2" fmla="*/ 290513 h 731237"/>
              <a:gd name="connsiteX3" fmla="*/ 628650 w 2452525"/>
              <a:gd name="connsiteY3" fmla="*/ 421482 h 731237"/>
              <a:gd name="connsiteX4" fmla="*/ 1135251 w 2452525"/>
              <a:gd name="connsiteY4" fmla="*/ 681620 h 731237"/>
              <a:gd name="connsiteX5" fmla="*/ 1947781 w 2452525"/>
              <a:gd name="connsiteY5" fmla="*/ 726855 h 731237"/>
              <a:gd name="connsiteX6" fmla="*/ 2452525 w 2452525"/>
              <a:gd name="connsiteY6" fmla="*/ 682801 h 731237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682801 h 691250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543507 h 691250"/>
              <a:gd name="connsiteX0" fmla="*/ 0 w 2323937"/>
              <a:gd name="connsiteY0" fmla="*/ 0 h 541436"/>
              <a:gd name="connsiteX1" fmla="*/ 133349 w 2323937"/>
              <a:gd name="connsiteY1" fmla="*/ 28780 h 541436"/>
              <a:gd name="connsiteX2" fmla="*/ 309562 w 2323937"/>
              <a:gd name="connsiteY2" fmla="*/ 140699 h 541436"/>
              <a:gd name="connsiteX3" fmla="*/ 500062 w 2323937"/>
              <a:gd name="connsiteY3" fmla="*/ 271668 h 541436"/>
              <a:gd name="connsiteX4" fmla="*/ 1006663 w 2323937"/>
              <a:gd name="connsiteY4" fmla="*/ 531806 h 541436"/>
              <a:gd name="connsiteX5" fmla="*/ 1811444 w 2323937"/>
              <a:gd name="connsiteY5" fmla="*/ 484178 h 541436"/>
              <a:gd name="connsiteX6" fmla="*/ 2323937 w 2323937"/>
              <a:gd name="connsiteY6" fmla="*/ 393693 h 541436"/>
              <a:gd name="connsiteX0" fmla="*/ 0 w 2416805"/>
              <a:gd name="connsiteY0" fmla="*/ 0 h 565217"/>
              <a:gd name="connsiteX1" fmla="*/ 226217 w 2416805"/>
              <a:gd name="connsiteY1" fmla="*/ 5256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65217"/>
              <a:gd name="connsiteX1" fmla="*/ 166685 w 2416805"/>
              <a:gd name="connsiteY1" fmla="*/ 13579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378186 w 2416805"/>
              <a:gd name="connsiteY3" fmla="*/ 268038 h 572351"/>
              <a:gd name="connsiteX4" fmla="*/ 592930 w 2416805"/>
              <a:gd name="connsiteY4" fmla="*/ 302583 h 572351"/>
              <a:gd name="connsiteX5" fmla="*/ 1099531 w 2416805"/>
              <a:gd name="connsiteY5" fmla="*/ 562721 h 572351"/>
              <a:gd name="connsiteX6" fmla="*/ 1904312 w 2416805"/>
              <a:gd name="connsiteY6" fmla="*/ 515093 h 572351"/>
              <a:gd name="connsiteX7" fmla="*/ 2416805 w 2416805"/>
              <a:gd name="connsiteY7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378186 w 2416805"/>
              <a:gd name="connsiteY2" fmla="*/ 268038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62721"/>
              <a:gd name="connsiteX1" fmla="*/ 166685 w 2416805"/>
              <a:gd name="connsiteY1" fmla="*/ 142925 h 562721"/>
              <a:gd name="connsiteX2" fmla="*/ 378186 w 2416805"/>
              <a:gd name="connsiteY2" fmla="*/ 268038 h 562721"/>
              <a:gd name="connsiteX3" fmla="*/ 633411 w 2416805"/>
              <a:gd name="connsiteY3" fmla="*/ 428618 h 562721"/>
              <a:gd name="connsiteX4" fmla="*/ 1099531 w 2416805"/>
              <a:gd name="connsiteY4" fmla="*/ 562721 h 562721"/>
              <a:gd name="connsiteX5" fmla="*/ 1904312 w 2416805"/>
              <a:gd name="connsiteY5" fmla="*/ 515093 h 562721"/>
              <a:gd name="connsiteX6" fmla="*/ 2416805 w 2416805"/>
              <a:gd name="connsiteY6" fmla="*/ 424608 h 562721"/>
              <a:gd name="connsiteX0" fmla="*/ 0 w 2416805"/>
              <a:gd name="connsiteY0" fmla="*/ 0 h 536563"/>
              <a:gd name="connsiteX1" fmla="*/ 166685 w 2416805"/>
              <a:gd name="connsiteY1" fmla="*/ 142925 h 536563"/>
              <a:gd name="connsiteX2" fmla="*/ 378186 w 2416805"/>
              <a:gd name="connsiteY2" fmla="*/ 268038 h 536563"/>
              <a:gd name="connsiteX3" fmla="*/ 633411 w 2416805"/>
              <a:gd name="connsiteY3" fmla="*/ 428618 h 536563"/>
              <a:gd name="connsiteX4" fmla="*/ 1244787 w 2416805"/>
              <a:gd name="connsiteY4" fmla="*/ 536563 h 536563"/>
              <a:gd name="connsiteX5" fmla="*/ 1904312 w 2416805"/>
              <a:gd name="connsiteY5" fmla="*/ 515093 h 536563"/>
              <a:gd name="connsiteX6" fmla="*/ 2416805 w 2416805"/>
              <a:gd name="connsiteY6" fmla="*/ 424608 h 536563"/>
              <a:gd name="connsiteX0" fmla="*/ 0 w 2416805"/>
              <a:gd name="connsiteY0" fmla="*/ 0 h 594539"/>
              <a:gd name="connsiteX1" fmla="*/ 166685 w 2416805"/>
              <a:gd name="connsiteY1" fmla="*/ 142925 h 594539"/>
              <a:gd name="connsiteX2" fmla="*/ 378186 w 2416805"/>
              <a:gd name="connsiteY2" fmla="*/ 268038 h 594539"/>
              <a:gd name="connsiteX3" fmla="*/ 892967 w 2416805"/>
              <a:gd name="connsiteY3" fmla="*/ 580811 h 594539"/>
              <a:gd name="connsiteX4" fmla="*/ 1244787 w 2416805"/>
              <a:gd name="connsiteY4" fmla="*/ 536563 h 594539"/>
              <a:gd name="connsiteX5" fmla="*/ 1904312 w 2416805"/>
              <a:gd name="connsiteY5" fmla="*/ 515093 h 594539"/>
              <a:gd name="connsiteX6" fmla="*/ 2416805 w 2416805"/>
              <a:gd name="connsiteY6" fmla="*/ 424608 h 594539"/>
              <a:gd name="connsiteX0" fmla="*/ 0 w 2416805"/>
              <a:gd name="connsiteY0" fmla="*/ 0 h 596482"/>
              <a:gd name="connsiteX1" fmla="*/ 166685 w 2416805"/>
              <a:gd name="connsiteY1" fmla="*/ 142925 h 596482"/>
              <a:gd name="connsiteX2" fmla="*/ 378186 w 2416805"/>
              <a:gd name="connsiteY2" fmla="*/ 268038 h 596482"/>
              <a:gd name="connsiteX3" fmla="*/ 892967 w 2416805"/>
              <a:gd name="connsiteY3" fmla="*/ 580811 h 596482"/>
              <a:gd name="connsiteX4" fmla="*/ 1259074 w 2416805"/>
              <a:gd name="connsiteY4" fmla="*/ 546075 h 596482"/>
              <a:gd name="connsiteX5" fmla="*/ 1904312 w 2416805"/>
              <a:gd name="connsiteY5" fmla="*/ 515093 h 596482"/>
              <a:gd name="connsiteX6" fmla="*/ 2416805 w 2416805"/>
              <a:gd name="connsiteY6" fmla="*/ 424608 h 596482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728"/>
              <a:gd name="connsiteX1" fmla="*/ 166685 w 2416805"/>
              <a:gd name="connsiteY1" fmla="*/ 142925 h 597728"/>
              <a:gd name="connsiteX2" fmla="*/ 378186 w 2416805"/>
              <a:gd name="connsiteY2" fmla="*/ 268038 h 597728"/>
              <a:gd name="connsiteX3" fmla="*/ 892967 w 2416805"/>
              <a:gd name="connsiteY3" fmla="*/ 580811 h 597728"/>
              <a:gd name="connsiteX4" fmla="*/ 1259074 w 2416805"/>
              <a:gd name="connsiteY4" fmla="*/ 546075 h 597728"/>
              <a:gd name="connsiteX5" fmla="*/ 1459273 w 2416805"/>
              <a:gd name="connsiteY5" fmla="*/ 463033 h 597728"/>
              <a:gd name="connsiteX6" fmla="*/ 1904312 w 2416805"/>
              <a:gd name="connsiteY6" fmla="*/ 515093 h 597728"/>
              <a:gd name="connsiteX7" fmla="*/ 2416805 w 2416805"/>
              <a:gd name="connsiteY7" fmla="*/ 424608 h 597728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904312 w 2416805"/>
              <a:gd name="connsiteY6" fmla="*/ 515093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13825 w 2207255"/>
              <a:gd name="connsiteY6" fmla="*/ 524605 h 597161"/>
              <a:gd name="connsiteX7" fmla="*/ 2207255 w 2207255"/>
              <a:gd name="connsiteY7" fmla="*/ 446010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04300 w 2207255"/>
              <a:gd name="connsiteY6" fmla="*/ 517471 h 597161"/>
              <a:gd name="connsiteX7" fmla="*/ 2207255 w 2207255"/>
              <a:gd name="connsiteY7" fmla="*/ 446010 h 597161"/>
              <a:gd name="connsiteX0" fmla="*/ 0 w 2095336"/>
              <a:gd name="connsiteY0" fmla="*/ 0 h 597161"/>
              <a:gd name="connsiteX1" fmla="*/ 166685 w 2095336"/>
              <a:gd name="connsiteY1" fmla="*/ 142925 h 597161"/>
              <a:gd name="connsiteX2" fmla="*/ 378186 w 2095336"/>
              <a:gd name="connsiteY2" fmla="*/ 268038 h 597161"/>
              <a:gd name="connsiteX3" fmla="*/ 892967 w 2095336"/>
              <a:gd name="connsiteY3" fmla="*/ 580811 h 597161"/>
              <a:gd name="connsiteX4" fmla="*/ 1247168 w 2095336"/>
              <a:gd name="connsiteY4" fmla="*/ 543697 h 597161"/>
              <a:gd name="connsiteX5" fmla="*/ 1459273 w 2095336"/>
              <a:gd name="connsiteY5" fmla="*/ 463033 h 597161"/>
              <a:gd name="connsiteX6" fmla="*/ 1804300 w 2095336"/>
              <a:gd name="connsiteY6" fmla="*/ 517471 h 597161"/>
              <a:gd name="connsiteX7" fmla="*/ 2095336 w 2095336"/>
              <a:gd name="connsiteY7" fmla="*/ 429364 h 597161"/>
              <a:gd name="connsiteX0" fmla="*/ 0 w 2126333"/>
              <a:gd name="connsiteY0" fmla="*/ 0 h 597161"/>
              <a:gd name="connsiteX1" fmla="*/ 166685 w 2126333"/>
              <a:gd name="connsiteY1" fmla="*/ 142925 h 597161"/>
              <a:gd name="connsiteX2" fmla="*/ 378186 w 2126333"/>
              <a:gd name="connsiteY2" fmla="*/ 268038 h 597161"/>
              <a:gd name="connsiteX3" fmla="*/ 892967 w 2126333"/>
              <a:gd name="connsiteY3" fmla="*/ 580811 h 597161"/>
              <a:gd name="connsiteX4" fmla="*/ 1247168 w 2126333"/>
              <a:gd name="connsiteY4" fmla="*/ 543697 h 597161"/>
              <a:gd name="connsiteX5" fmla="*/ 1459273 w 2126333"/>
              <a:gd name="connsiteY5" fmla="*/ 463033 h 597161"/>
              <a:gd name="connsiteX6" fmla="*/ 1804300 w 2126333"/>
              <a:gd name="connsiteY6" fmla="*/ 517471 h 597161"/>
              <a:gd name="connsiteX7" fmla="*/ 2126333 w 2126333"/>
              <a:gd name="connsiteY7" fmla="*/ 382932 h 597161"/>
              <a:gd name="connsiteX0" fmla="*/ 0 w 2604964"/>
              <a:gd name="connsiteY0" fmla="*/ 0 h 896790"/>
              <a:gd name="connsiteX1" fmla="*/ 645316 w 2604964"/>
              <a:gd name="connsiteY1" fmla="*/ 442554 h 896790"/>
              <a:gd name="connsiteX2" fmla="*/ 856817 w 2604964"/>
              <a:gd name="connsiteY2" fmla="*/ 567667 h 896790"/>
              <a:gd name="connsiteX3" fmla="*/ 1371598 w 2604964"/>
              <a:gd name="connsiteY3" fmla="*/ 880440 h 896790"/>
              <a:gd name="connsiteX4" fmla="*/ 1725799 w 2604964"/>
              <a:gd name="connsiteY4" fmla="*/ 843326 h 896790"/>
              <a:gd name="connsiteX5" fmla="*/ 1937904 w 2604964"/>
              <a:gd name="connsiteY5" fmla="*/ 762662 h 896790"/>
              <a:gd name="connsiteX6" fmla="*/ 2282931 w 2604964"/>
              <a:gd name="connsiteY6" fmla="*/ 817100 h 896790"/>
              <a:gd name="connsiteX7" fmla="*/ 2604964 w 2604964"/>
              <a:gd name="connsiteY7" fmla="*/ 682561 h 896790"/>
              <a:gd name="connsiteX0" fmla="*/ 0 w 2604964"/>
              <a:gd name="connsiteY0" fmla="*/ 0 h 896790"/>
              <a:gd name="connsiteX1" fmla="*/ 261504 w 2604964"/>
              <a:gd name="connsiteY1" fmla="*/ 172917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666747 w 2626395"/>
              <a:gd name="connsiteY2" fmla="*/ 456822 h 911058"/>
              <a:gd name="connsiteX3" fmla="*/ 878248 w 2626395"/>
              <a:gd name="connsiteY3" fmla="*/ 581935 h 911058"/>
              <a:gd name="connsiteX4" fmla="*/ 1393029 w 2626395"/>
              <a:gd name="connsiteY4" fmla="*/ 894708 h 911058"/>
              <a:gd name="connsiteX5" fmla="*/ 1747230 w 2626395"/>
              <a:gd name="connsiteY5" fmla="*/ 857594 h 911058"/>
              <a:gd name="connsiteX6" fmla="*/ 1959335 w 2626395"/>
              <a:gd name="connsiteY6" fmla="*/ 776930 h 911058"/>
              <a:gd name="connsiteX7" fmla="*/ 2304362 w 2626395"/>
              <a:gd name="connsiteY7" fmla="*/ 831368 h 911058"/>
              <a:gd name="connsiteX8" fmla="*/ 2626395 w 2626395"/>
              <a:gd name="connsiteY8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518680 w 2626395"/>
              <a:gd name="connsiteY2" fmla="*/ 332244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475818 w 2626395"/>
              <a:gd name="connsiteY2" fmla="*/ 310843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304362"/>
              <a:gd name="connsiteY0" fmla="*/ 0 h 911058"/>
              <a:gd name="connsiteX1" fmla="*/ 268647 w 2304362"/>
              <a:gd name="connsiteY1" fmla="*/ 122980 h 911058"/>
              <a:gd name="connsiteX2" fmla="*/ 475818 w 2304362"/>
              <a:gd name="connsiteY2" fmla="*/ 310843 h 911058"/>
              <a:gd name="connsiteX3" fmla="*/ 666747 w 2304362"/>
              <a:gd name="connsiteY3" fmla="*/ 456822 h 911058"/>
              <a:gd name="connsiteX4" fmla="*/ 878248 w 2304362"/>
              <a:gd name="connsiteY4" fmla="*/ 581935 h 911058"/>
              <a:gd name="connsiteX5" fmla="*/ 1393029 w 2304362"/>
              <a:gd name="connsiteY5" fmla="*/ 894708 h 911058"/>
              <a:gd name="connsiteX6" fmla="*/ 1747230 w 2304362"/>
              <a:gd name="connsiteY6" fmla="*/ 857594 h 911058"/>
              <a:gd name="connsiteX7" fmla="*/ 1959335 w 2304362"/>
              <a:gd name="connsiteY7" fmla="*/ 776930 h 911058"/>
              <a:gd name="connsiteX8" fmla="*/ 2304362 w 2304362"/>
              <a:gd name="connsiteY8" fmla="*/ 831368 h 911058"/>
              <a:gd name="connsiteX0" fmla="*/ 0 w 1959335"/>
              <a:gd name="connsiteY0" fmla="*/ 0 h 911058"/>
              <a:gd name="connsiteX1" fmla="*/ 268647 w 1959335"/>
              <a:gd name="connsiteY1" fmla="*/ 122980 h 911058"/>
              <a:gd name="connsiteX2" fmla="*/ 475818 w 1959335"/>
              <a:gd name="connsiteY2" fmla="*/ 310843 h 911058"/>
              <a:gd name="connsiteX3" fmla="*/ 666747 w 1959335"/>
              <a:gd name="connsiteY3" fmla="*/ 456822 h 911058"/>
              <a:gd name="connsiteX4" fmla="*/ 878248 w 1959335"/>
              <a:gd name="connsiteY4" fmla="*/ 581935 h 911058"/>
              <a:gd name="connsiteX5" fmla="*/ 1393029 w 1959335"/>
              <a:gd name="connsiteY5" fmla="*/ 894708 h 911058"/>
              <a:gd name="connsiteX6" fmla="*/ 1747230 w 1959335"/>
              <a:gd name="connsiteY6" fmla="*/ 857594 h 911058"/>
              <a:gd name="connsiteX7" fmla="*/ 1959335 w 1959335"/>
              <a:gd name="connsiteY7" fmla="*/ 776930 h 911058"/>
              <a:gd name="connsiteX0" fmla="*/ 0 w 1747230"/>
              <a:gd name="connsiteY0" fmla="*/ 0 h 911058"/>
              <a:gd name="connsiteX1" fmla="*/ 268647 w 1747230"/>
              <a:gd name="connsiteY1" fmla="*/ 122980 h 911058"/>
              <a:gd name="connsiteX2" fmla="*/ 475818 w 1747230"/>
              <a:gd name="connsiteY2" fmla="*/ 310843 h 911058"/>
              <a:gd name="connsiteX3" fmla="*/ 666747 w 1747230"/>
              <a:gd name="connsiteY3" fmla="*/ 456822 h 911058"/>
              <a:gd name="connsiteX4" fmla="*/ 878248 w 1747230"/>
              <a:gd name="connsiteY4" fmla="*/ 581935 h 911058"/>
              <a:gd name="connsiteX5" fmla="*/ 1393029 w 1747230"/>
              <a:gd name="connsiteY5" fmla="*/ 894708 h 911058"/>
              <a:gd name="connsiteX6" fmla="*/ 1747230 w 1747230"/>
              <a:gd name="connsiteY6" fmla="*/ 857594 h 911058"/>
              <a:gd name="connsiteX0" fmla="*/ 0 w 1625786"/>
              <a:gd name="connsiteY0" fmla="*/ 0 h 918625"/>
              <a:gd name="connsiteX1" fmla="*/ 268647 w 1625786"/>
              <a:gd name="connsiteY1" fmla="*/ 122980 h 918625"/>
              <a:gd name="connsiteX2" fmla="*/ 475818 w 1625786"/>
              <a:gd name="connsiteY2" fmla="*/ 310843 h 918625"/>
              <a:gd name="connsiteX3" fmla="*/ 666747 w 1625786"/>
              <a:gd name="connsiteY3" fmla="*/ 456822 h 918625"/>
              <a:gd name="connsiteX4" fmla="*/ 878248 w 1625786"/>
              <a:gd name="connsiteY4" fmla="*/ 581935 h 918625"/>
              <a:gd name="connsiteX5" fmla="*/ 1393029 w 1625786"/>
              <a:gd name="connsiteY5" fmla="*/ 894708 h 918625"/>
              <a:gd name="connsiteX6" fmla="*/ 1625786 w 1625786"/>
              <a:gd name="connsiteY6" fmla="*/ 883751 h 918625"/>
              <a:gd name="connsiteX0" fmla="*/ 0 w 1613880"/>
              <a:gd name="connsiteY0" fmla="*/ 0 h 924325"/>
              <a:gd name="connsiteX1" fmla="*/ 268647 w 1613880"/>
              <a:gd name="connsiteY1" fmla="*/ 122980 h 924325"/>
              <a:gd name="connsiteX2" fmla="*/ 475818 w 1613880"/>
              <a:gd name="connsiteY2" fmla="*/ 310843 h 924325"/>
              <a:gd name="connsiteX3" fmla="*/ 666747 w 1613880"/>
              <a:gd name="connsiteY3" fmla="*/ 456822 h 924325"/>
              <a:gd name="connsiteX4" fmla="*/ 878248 w 1613880"/>
              <a:gd name="connsiteY4" fmla="*/ 581935 h 924325"/>
              <a:gd name="connsiteX5" fmla="*/ 1393029 w 1613880"/>
              <a:gd name="connsiteY5" fmla="*/ 894708 h 924325"/>
              <a:gd name="connsiteX6" fmla="*/ 1613880 w 1613880"/>
              <a:gd name="connsiteY6" fmla="*/ 898020 h 924325"/>
              <a:gd name="connsiteX0" fmla="*/ 0 w 2180618"/>
              <a:gd name="connsiteY0" fmla="*/ 0 h 904581"/>
              <a:gd name="connsiteX1" fmla="*/ 268647 w 2180618"/>
              <a:gd name="connsiteY1" fmla="*/ 122980 h 904581"/>
              <a:gd name="connsiteX2" fmla="*/ 475818 w 2180618"/>
              <a:gd name="connsiteY2" fmla="*/ 310843 h 904581"/>
              <a:gd name="connsiteX3" fmla="*/ 666747 w 2180618"/>
              <a:gd name="connsiteY3" fmla="*/ 456822 h 904581"/>
              <a:gd name="connsiteX4" fmla="*/ 878248 w 2180618"/>
              <a:gd name="connsiteY4" fmla="*/ 581935 h 904581"/>
              <a:gd name="connsiteX5" fmla="*/ 1393029 w 2180618"/>
              <a:gd name="connsiteY5" fmla="*/ 894708 h 904581"/>
              <a:gd name="connsiteX6" fmla="*/ 2180618 w 2180618"/>
              <a:gd name="connsiteY6" fmla="*/ 821923 h 904581"/>
              <a:gd name="connsiteX0" fmla="*/ 0 w 2180618"/>
              <a:gd name="connsiteY0" fmla="*/ 0 h 914808"/>
              <a:gd name="connsiteX1" fmla="*/ 268647 w 2180618"/>
              <a:gd name="connsiteY1" fmla="*/ 122980 h 914808"/>
              <a:gd name="connsiteX2" fmla="*/ 475818 w 2180618"/>
              <a:gd name="connsiteY2" fmla="*/ 310843 h 914808"/>
              <a:gd name="connsiteX3" fmla="*/ 666747 w 2180618"/>
              <a:gd name="connsiteY3" fmla="*/ 456822 h 914808"/>
              <a:gd name="connsiteX4" fmla="*/ 878248 w 2180618"/>
              <a:gd name="connsiteY4" fmla="*/ 581935 h 914808"/>
              <a:gd name="connsiteX5" fmla="*/ 1393029 w 2180618"/>
              <a:gd name="connsiteY5" fmla="*/ 894708 h 914808"/>
              <a:gd name="connsiteX6" fmla="*/ 1845037 w 2180618"/>
              <a:gd name="connsiteY6" fmla="*/ 876810 h 914808"/>
              <a:gd name="connsiteX7" fmla="*/ 2180618 w 2180618"/>
              <a:gd name="connsiteY7" fmla="*/ 821923 h 914808"/>
              <a:gd name="connsiteX0" fmla="*/ 0 w 2180618"/>
              <a:gd name="connsiteY0" fmla="*/ 0 h 900778"/>
              <a:gd name="connsiteX1" fmla="*/ 268647 w 2180618"/>
              <a:gd name="connsiteY1" fmla="*/ 122980 h 900778"/>
              <a:gd name="connsiteX2" fmla="*/ 475818 w 2180618"/>
              <a:gd name="connsiteY2" fmla="*/ 310843 h 900778"/>
              <a:gd name="connsiteX3" fmla="*/ 666747 w 2180618"/>
              <a:gd name="connsiteY3" fmla="*/ 456822 h 900778"/>
              <a:gd name="connsiteX4" fmla="*/ 878248 w 2180618"/>
              <a:gd name="connsiteY4" fmla="*/ 581935 h 900778"/>
              <a:gd name="connsiteX5" fmla="*/ 1393029 w 2180618"/>
              <a:gd name="connsiteY5" fmla="*/ 894708 h 900778"/>
              <a:gd name="connsiteX6" fmla="*/ 1840275 w 2180618"/>
              <a:gd name="connsiteY6" fmla="*/ 791201 h 900778"/>
              <a:gd name="connsiteX7" fmla="*/ 2180618 w 2180618"/>
              <a:gd name="connsiteY7" fmla="*/ 821923 h 900778"/>
              <a:gd name="connsiteX0" fmla="*/ 0 w 2180618"/>
              <a:gd name="connsiteY0" fmla="*/ 0 h 902095"/>
              <a:gd name="connsiteX1" fmla="*/ 268647 w 2180618"/>
              <a:gd name="connsiteY1" fmla="*/ 122980 h 902095"/>
              <a:gd name="connsiteX2" fmla="*/ 475818 w 2180618"/>
              <a:gd name="connsiteY2" fmla="*/ 310843 h 902095"/>
              <a:gd name="connsiteX3" fmla="*/ 666747 w 2180618"/>
              <a:gd name="connsiteY3" fmla="*/ 456822 h 902095"/>
              <a:gd name="connsiteX4" fmla="*/ 878248 w 2180618"/>
              <a:gd name="connsiteY4" fmla="*/ 581935 h 902095"/>
              <a:gd name="connsiteX5" fmla="*/ 1393029 w 2180618"/>
              <a:gd name="connsiteY5" fmla="*/ 894708 h 902095"/>
              <a:gd name="connsiteX6" fmla="*/ 1840275 w 2180618"/>
              <a:gd name="connsiteY6" fmla="*/ 791201 h 902095"/>
              <a:gd name="connsiteX7" fmla="*/ 2180618 w 2180618"/>
              <a:gd name="connsiteY7" fmla="*/ 821923 h 902095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283011"/>
              <a:gd name="connsiteY0" fmla="*/ 0 h 906723"/>
              <a:gd name="connsiteX1" fmla="*/ 268647 w 2283011"/>
              <a:gd name="connsiteY1" fmla="*/ 122980 h 906723"/>
              <a:gd name="connsiteX2" fmla="*/ 475818 w 2283011"/>
              <a:gd name="connsiteY2" fmla="*/ 310843 h 906723"/>
              <a:gd name="connsiteX3" fmla="*/ 666747 w 2283011"/>
              <a:gd name="connsiteY3" fmla="*/ 456822 h 906723"/>
              <a:gd name="connsiteX4" fmla="*/ 878248 w 2283011"/>
              <a:gd name="connsiteY4" fmla="*/ 581935 h 906723"/>
              <a:gd name="connsiteX5" fmla="*/ 1393029 w 2283011"/>
              <a:gd name="connsiteY5" fmla="*/ 894708 h 906723"/>
              <a:gd name="connsiteX6" fmla="*/ 1840275 w 2283011"/>
              <a:gd name="connsiteY6" fmla="*/ 791201 h 906723"/>
              <a:gd name="connsiteX7" fmla="*/ 2283011 w 2283011"/>
              <a:gd name="connsiteY7" fmla="*/ 831436 h 906723"/>
              <a:gd name="connsiteX0" fmla="*/ 0 w 2283011"/>
              <a:gd name="connsiteY0" fmla="*/ 0 h 901602"/>
              <a:gd name="connsiteX1" fmla="*/ 268647 w 2283011"/>
              <a:gd name="connsiteY1" fmla="*/ 122980 h 901602"/>
              <a:gd name="connsiteX2" fmla="*/ 475818 w 2283011"/>
              <a:gd name="connsiteY2" fmla="*/ 310843 h 901602"/>
              <a:gd name="connsiteX3" fmla="*/ 666747 w 2283011"/>
              <a:gd name="connsiteY3" fmla="*/ 456822 h 901602"/>
              <a:gd name="connsiteX4" fmla="*/ 878248 w 2283011"/>
              <a:gd name="connsiteY4" fmla="*/ 581935 h 901602"/>
              <a:gd name="connsiteX5" fmla="*/ 1393029 w 2283011"/>
              <a:gd name="connsiteY5" fmla="*/ 894708 h 901602"/>
              <a:gd name="connsiteX6" fmla="*/ 1840275 w 2283011"/>
              <a:gd name="connsiteY6" fmla="*/ 791201 h 901602"/>
              <a:gd name="connsiteX7" fmla="*/ 2283011 w 2283011"/>
              <a:gd name="connsiteY7" fmla="*/ 831436 h 901602"/>
              <a:gd name="connsiteX0" fmla="*/ 0 w 2283011"/>
              <a:gd name="connsiteY0" fmla="*/ 0 h 912256"/>
              <a:gd name="connsiteX1" fmla="*/ 268647 w 2283011"/>
              <a:gd name="connsiteY1" fmla="*/ 122980 h 912256"/>
              <a:gd name="connsiteX2" fmla="*/ 475818 w 2283011"/>
              <a:gd name="connsiteY2" fmla="*/ 310843 h 912256"/>
              <a:gd name="connsiteX3" fmla="*/ 666747 w 2283011"/>
              <a:gd name="connsiteY3" fmla="*/ 456822 h 912256"/>
              <a:gd name="connsiteX4" fmla="*/ 878248 w 2283011"/>
              <a:gd name="connsiteY4" fmla="*/ 581935 h 912256"/>
              <a:gd name="connsiteX5" fmla="*/ 1393029 w 2283011"/>
              <a:gd name="connsiteY5" fmla="*/ 894708 h 912256"/>
              <a:gd name="connsiteX6" fmla="*/ 1840275 w 2283011"/>
              <a:gd name="connsiteY6" fmla="*/ 791201 h 912256"/>
              <a:gd name="connsiteX7" fmla="*/ 2283011 w 2283011"/>
              <a:gd name="connsiteY7" fmla="*/ 831436 h 912256"/>
              <a:gd name="connsiteX0" fmla="*/ 0 w 2283011"/>
              <a:gd name="connsiteY0" fmla="*/ 0 h 914417"/>
              <a:gd name="connsiteX1" fmla="*/ 268647 w 2283011"/>
              <a:gd name="connsiteY1" fmla="*/ 122980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35751 w 2283011"/>
              <a:gd name="connsiteY3" fmla="*/ 425868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484489"/>
              <a:gd name="connsiteY0" fmla="*/ 0 h 914417"/>
              <a:gd name="connsiteX1" fmla="*/ 299644 w 2484489"/>
              <a:gd name="connsiteY1" fmla="*/ 61072 h 914417"/>
              <a:gd name="connsiteX2" fmla="*/ 623051 w 2484489"/>
              <a:gd name="connsiteY2" fmla="*/ 225718 h 914417"/>
              <a:gd name="connsiteX3" fmla="*/ 635751 w 2484489"/>
              <a:gd name="connsiteY3" fmla="*/ 425868 h 914417"/>
              <a:gd name="connsiteX4" fmla="*/ 878248 w 2484489"/>
              <a:gd name="connsiteY4" fmla="*/ 581935 h 914417"/>
              <a:gd name="connsiteX5" fmla="*/ 1400173 w 2484489"/>
              <a:gd name="connsiteY5" fmla="*/ 897087 h 914417"/>
              <a:gd name="connsiteX6" fmla="*/ 1840275 w 2484489"/>
              <a:gd name="connsiteY6" fmla="*/ 791201 h 914417"/>
              <a:gd name="connsiteX7" fmla="*/ 2484489 w 2484489"/>
              <a:gd name="connsiteY7" fmla="*/ 792744 h 914417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24950 w 2484489"/>
              <a:gd name="connsiteY7" fmla="*/ 775258 h 913543"/>
              <a:gd name="connsiteX8" fmla="*/ 2484489 w 2484489"/>
              <a:gd name="connsiteY8" fmla="*/ 792744 h 913543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01702 w 2484489"/>
              <a:gd name="connsiteY7" fmla="*/ 813952 h 913543"/>
              <a:gd name="connsiteX8" fmla="*/ 2484489 w 2484489"/>
              <a:gd name="connsiteY8" fmla="*/ 792744 h 913543"/>
              <a:gd name="connsiteX0" fmla="*/ 0 w 2484489"/>
              <a:gd name="connsiteY0" fmla="*/ 0 h 962217"/>
              <a:gd name="connsiteX1" fmla="*/ 299644 w 2484489"/>
              <a:gd name="connsiteY1" fmla="*/ 61072 h 962217"/>
              <a:gd name="connsiteX2" fmla="*/ 623051 w 2484489"/>
              <a:gd name="connsiteY2" fmla="*/ 225718 h 962217"/>
              <a:gd name="connsiteX3" fmla="*/ 635751 w 2484489"/>
              <a:gd name="connsiteY3" fmla="*/ 425868 h 962217"/>
              <a:gd name="connsiteX4" fmla="*/ 878248 w 2484489"/>
              <a:gd name="connsiteY4" fmla="*/ 581935 h 962217"/>
              <a:gd name="connsiteX5" fmla="*/ 1400173 w 2484489"/>
              <a:gd name="connsiteY5" fmla="*/ 897087 h 962217"/>
              <a:gd name="connsiteX6" fmla="*/ 1809278 w 2484489"/>
              <a:gd name="connsiteY6" fmla="*/ 953712 h 962217"/>
              <a:gd name="connsiteX7" fmla="*/ 2101702 w 2484489"/>
              <a:gd name="connsiteY7" fmla="*/ 813952 h 962217"/>
              <a:gd name="connsiteX8" fmla="*/ 2484489 w 2484489"/>
              <a:gd name="connsiteY8" fmla="*/ 792744 h 962217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35751 w 2484489"/>
              <a:gd name="connsiteY3" fmla="*/ 425868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07553 w 2484489"/>
              <a:gd name="connsiteY2" fmla="*/ 217980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94014"/>
              <a:gd name="connsiteY0" fmla="*/ 0 h 1004148"/>
              <a:gd name="connsiteX1" fmla="*/ 309169 w 2494014"/>
              <a:gd name="connsiteY1" fmla="*/ 82474 h 1004148"/>
              <a:gd name="connsiteX2" fmla="*/ 617078 w 2494014"/>
              <a:gd name="connsiteY2" fmla="*/ 239382 h 1004148"/>
              <a:gd name="connsiteX3" fmla="*/ 660775 w 2494014"/>
              <a:gd name="connsiteY3" fmla="*/ 408576 h 1004148"/>
              <a:gd name="connsiteX4" fmla="*/ 887773 w 2494014"/>
              <a:gd name="connsiteY4" fmla="*/ 603337 h 1004148"/>
              <a:gd name="connsiteX5" fmla="*/ 1409698 w 2494014"/>
              <a:gd name="connsiteY5" fmla="*/ 918489 h 1004148"/>
              <a:gd name="connsiteX6" fmla="*/ 1741312 w 2494014"/>
              <a:gd name="connsiteY6" fmla="*/ 998329 h 1004148"/>
              <a:gd name="connsiteX7" fmla="*/ 2111227 w 2494014"/>
              <a:gd name="connsiteY7" fmla="*/ 835354 h 1004148"/>
              <a:gd name="connsiteX8" fmla="*/ 2494014 w 2494014"/>
              <a:gd name="connsiteY8" fmla="*/ 814146 h 1004148"/>
              <a:gd name="connsiteX0" fmla="*/ 0 w 2486870"/>
              <a:gd name="connsiteY0" fmla="*/ 0 h 1011282"/>
              <a:gd name="connsiteX1" fmla="*/ 302025 w 2486870"/>
              <a:gd name="connsiteY1" fmla="*/ 89608 h 1011282"/>
              <a:gd name="connsiteX2" fmla="*/ 609934 w 2486870"/>
              <a:gd name="connsiteY2" fmla="*/ 246516 h 1011282"/>
              <a:gd name="connsiteX3" fmla="*/ 653631 w 2486870"/>
              <a:gd name="connsiteY3" fmla="*/ 415710 h 1011282"/>
              <a:gd name="connsiteX4" fmla="*/ 880629 w 2486870"/>
              <a:gd name="connsiteY4" fmla="*/ 610471 h 1011282"/>
              <a:gd name="connsiteX5" fmla="*/ 1402554 w 2486870"/>
              <a:gd name="connsiteY5" fmla="*/ 925623 h 1011282"/>
              <a:gd name="connsiteX6" fmla="*/ 1734168 w 2486870"/>
              <a:gd name="connsiteY6" fmla="*/ 1005463 h 1011282"/>
              <a:gd name="connsiteX7" fmla="*/ 2104083 w 2486870"/>
              <a:gd name="connsiteY7" fmla="*/ 842488 h 1011282"/>
              <a:gd name="connsiteX8" fmla="*/ 2486870 w 2486870"/>
              <a:gd name="connsiteY8" fmla="*/ 821280 h 1011282"/>
              <a:gd name="connsiteX0" fmla="*/ 0 w 2491633"/>
              <a:gd name="connsiteY0" fmla="*/ 0 h 1004148"/>
              <a:gd name="connsiteX1" fmla="*/ 306788 w 2491633"/>
              <a:gd name="connsiteY1" fmla="*/ 82474 h 1004148"/>
              <a:gd name="connsiteX2" fmla="*/ 614697 w 2491633"/>
              <a:gd name="connsiteY2" fmla="*/ 239382 h 1004148"/>
              <a:gd name="connsiteX3" fmla="*/ 658394 w 2491633"/>
              <a:gd name="connsiteY3" fmla="*/ 408576 h 1004148"/>
              <a:gd name="connsiteX4" fmla="*/ 885392 w 2491633"/>
              <a:gd name="connsiteY4" fmla="*/ 603337 h 1004148"/>
              <a:gd name="connsiteX5" fmla="*/ 1407317 w 2491633"/>
              <a:gd name="connsiteY5" fmla="*/ 918489 h 1004148"/>
              <a:gd name="connsiteX6" fmla="*/ 1738931 w 2491633"/>
              <a:gd name="connsiteY6" fmla="*/ 998329 h 1004148"/>
              <a:gd name="connsiteX7" fmla="*/ 2108846 w 2491633"/>
              <a:gd name="connsiteY7" fmla="*/ 835354 h 1004148"/>
              <a:gd name="connsiteX8" fmla="*/ 2491633 w 2491633"/>
              <a:gd name="connsiteY8" fmla="*/ 814146 h 1004148"/>
              <a:gd name="connsiteX0" fmla="*/ 0 w 2489252"/>
              <a:gd name="connsiteY0" fmla="*/ 0 h 1011282"/>
              <a:gd name="connsiteX1" fmla="*/ 304407 w 2489252"/>
              <a:gd name="connsiteY1" fmla="*/ 89608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60776 w 2489252"/>
              <a:gd name="connsiteY3" fmla="*/ 401441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20091"/>
              <a:gd name="connsiteX1" fmla="*/ 285357 w 2489252"/>
              <a:gd name="connsiteY1" fmla="*/ 94363 h 1020091"/>
              <a:gd name="connsiteX2" fmla="*/ 612316 w 2489252"/>
              <a:gd name="connsiteY2" fmla="*/ 246516 h 1020091"/>
              <a:gd name="connsiteX3" fmla="*/ 660776 w 2489252"/>
              <a:gd name="connsiteY3" fmla="*/ 401441 h 1020091"/>
              <a:gd name="connsiteX4" fmla="*/ 883011 w 2489252"/>
              <a:gd name="connsiteY4" fmla="*/ 610471 h 1020091"/>
              <a:gd name="connsiteX5" fmla="*/ 1404936 w 2489252"/>
              <a:gd name="connsiteY5" fmla="*/ 925623 h 1020091"/>
              <a:gd name="connsiteX6" fmla="*/ 1741313 w 2489252"/>
              <a:gd name="connsiteY6" fmla="*/ 1014975 h 1020091"/>
              <a:gd name="connsiteX7" fmla="*/ 2106465 w 2489252"/>
              <a:gd name="connsiteY7" fmla="*/ 842488 h 1020091"/>
              <a:gd name="connsiteX8" fmla="*/ 2489252 w 2489252"/>
              <a:gd name="connsiteY8" fmla="*/ 821280 h 1020091"/>
              <a:gd name="connsiteX0" fmla="*/ 0 w 2489252"/>
              <a:gd name="connsiteY0" fmla="*/ 0 h 1020706"/>
              <a:gd name="connsiteX1" fmla="*/ 285357 w 2489252"/>
              <a:gd name="connsiteY1" fmla="*/ 94363 h 1020706"/>
              <a:gd name="connsiteX2" fmla="*/ 612316 w 2489252"/>
              <a:gd name="connsiteY2" fmla="*/ 246516 h 1020706"/>
              <a:gd name="connsiteX3" fmla="*/ 660776 w 2489252"/>
              <a:gd name="connsiteY3" fmla="*/ 401441 h 1020706"/>
              <a:gd name="connsiteX4" fmla="*/ 883011 w 2489252"/>
              <a:gd name="connsiteY4" fmla="*/ 610471 h 1020706"/>
              <a:gd name="connsiteX5" fmla="*/ 1402555 w 2489252"/>
              <a:gd name="connsiteY5" fmla="*/ 932757 h 1020706"/>
              <a:gd name="connsiteX6" fmla="*/ 1741313 w 2489252"/>
              <a:gd name="connsiteY6" fmla="*/ 1014975 h 1020706"/>
              <a:gd name="connsiteX7" fmla="*/ 2106465 w 2489252"/>
              <a:gd name="connsiteY7" fmla="*/ 842488 h 1020706"/>
              <a:gd name="connsiteX8" fmla="*/ 2489252 w 2489252"/>
              <a:gd name="connsiteY8" fmla="*/ 821280 h 1020706"/>
              <a:gd name="connsiteX0" fmla="*/ 0 w 2489252"/>
              <a:gd name="connsiteY0" fmla="*/ 0 h 1024762"/>
              <a:gd name="connsiteX1" fmla="*/ 285357 w 2489252"/>
              <a:gd name="connsiteY1" fmla="*/ 94363 h 1024762"/>
              <a:gd name="connsiteX2" fmla="*/ 612316 w 2489252"/>
              <a:gd name="connsiteY2" fmla="*/ 246516 h 1024762"/>
              <a:gd name="connsiteX3" fmla="*/ 660776 w 2489252"/>
              <a:gd name="connsiteY3" fmla="*/ 401441 h 1024762"/>
              <a:gd name="connsiteX4" fmla="*/ 883011 w 2489252"/>
              <a:gd name="connsiteY4" fmla="*/ 610471 h 1024762"/>
              <a:gd name="connsiteX5" fmla="*/ 1402555 w 2489252"/>
              <a:gd name="connsiteY5" fmla="*/ 932757 h 1024762"/>
              <a:gd name="connsiteX6" fmla="*/ 1741313 w 2489252"/>
              <a:gd name="connsiteY6" fmla="*/ 1014975 h 1024762"/>
              <a:gd name="connsiteX7" fmla="*/ 2106465 w 2489252"/>
              <a:gd name="connsiteY7" fmla="*/ 842488 h 1024762"/>
              <a:gd name="connsiteX8" fmla="*/ 2489252 w 2489252"/>
              <a:gd name="connsiteY8" fmla="*/ 821280 h 1024762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106465 w 2489252"/>
              <a:gd name="connsiteY7" fmla="*/ 842488 h 1025667"/>
              <a:gd name="connsiteX8" fmla="*/ 2489252 w 2489252"/>
              <a:gd name="connsiteY8" fmla="*/ 821280 h 1025667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096940 w 2489252"/>
              <a:gd name="connsiteY7" fmla="*/ 856756 h 1025667"/>
              <a:gd name="connsiteX8" fmla="*/ 2489252 w 2489252"/>
              <a:gd name="connsiteY8" fmla="*/ 821280 h 1025667"/>
              <a:gd name="connsiteX0" fmla="*/ 0 w 2467821"/>
              <a:gd name="connsiteY0" fmla="*/ 0 h 1025667"/>
              <a:gd name="connsiteX1" fmla="*/ 285357 w 2467821"/>
              <a:gd name="connsiteY1" fmla="*/ 94363 h 1025667"/>
              <a:gd name="connsiteX2" fmla="*/ 612316 w 2467821"/>
              <a:gd name="connsiteY2" fmla="*/ 246516 h 1025667"/>
              <a:gd name="connsiteX3" fmla="*/ 660776 w 2467821"/>
              <a:gd name="connsiteY3" fmla="*/ 401441 h 1025667"/>
              <a:gd name="connsiteX4" fmla="*/ 883011 w 2467821"/>
              <a:gd name="connsiteY4" fmla="*/ 610471 h 1025667"/>
              <a:gd name="connsiteX5" fmla="*/ 1402555 w 2467821"/>
              <a:gd name="connsiteY5" fmla="*/ 932757 h 1025667"/>
              <a:gd name="connsiteX6" fmla="*/ 1741313 w 2467821"/>
              <a:gd name="connsiteY6" fmla="*/ 1014975 h 1025667"/>
              <a:gd name="connsiteX7" fmla="*/ 2096940 w 2467821"/>
              <a:gd name="connsiteY7" fmla="*/ 856756 h 1025667"/>
              <a:gd name="connsiteX8" fmla="*/ 2467821 w 2467821"/>
              <a:gd name="connsiteY8" fmla="*/ 833169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501159"/>
              <a:gd name="connsiteY0" fmla="*/ 0 h 1025667"/>
              <a:gd name="connsiteX1" fmla="*/ 285357 w 2501159"/>
              <a:gd name="connsiteY1" fmla="*/ 94363 h 1025667"/>
              <a:gd name="connsiteX2" fmla="*/ 612316 w 2501159"/>
              <a:gd name="connsiteY2" fmla="*/ 246516 h 1025667"/>
              <a:gd name="connsiteX3" fmla="*/ 660776 w 2501159"/>
              <a:gd name="connsiteY3" fmla="*/ 401441 h 1025667"/>
              <a:gd name="connsiteX4" fmla="*/ 883011 w 2501159"/>
              <a:gd name="connsiteY4" fmla="*/ 610471 h 1025667"/>
              <a:gd name="connsiteX5" fmla="*/ 1402555 w 2501159"/>
              <a:gd name="connsiteY5" fmla="*/ 932757 h 1025667"/>
              <a:gd name="connsiteX6" fmla="*/ 1741313 w 2501159"/>
              <a:gd name="connsiteY6" fmla="*/ 1014975 h 1025667"/>
              <a:gd name="connsiteX7" fmla="*/ 2096940 w 2501159"/>
              <a:gd name="connsiteY7" fmla="*/ 856756 h 1025667"/>
              <a:gd name="connsiteX8" fmla="*/ 2501159 w 2501159"/>
              <a:gd name="connsiteY8" fmla="*/ 814145 h 1025667"/>
              <a:gd name="connsiteX0" fmla="*/ 0 w 2501159"/>
              <a:gd name="connsiteY0" fmla="*/ 0 h 1047567"/>
              <a:gd name="connsiteX1" fmla="*/ 285357 w 2501159"/>
              <a:gd name="connsiteY1" fmla="*/ 94363 h 1047567"/>
              <a:gd name="connsiteX2" fmla="*/ 612316 w 2501159"/>
              <a:gd name="connsiteY2" fmla="*/ 246516 h 1047567"/>
              <a:gd name="connsiteX3" fmla="*/ 660776 w 2501159"/>
              <a:gd name="connsiteY3" fmla="*/ 401441 h 1047567"/>
              <a:gd name="connsiteX4" fmla="*/ 883011 w 2501159"/>
              <a:gd name="connsiteY4" fmla="*/ 610471 h 1047567"/>
              <a:gd name="connsiteX5" fmla="*/ 1402555 w 2501159"/>
              <a:gd name="connsiteY5" fmla="*/ 932757 h 1047567"/>
              <a:gd name="connsiteX6" fmla="*/ 1798463 w 2501159"/>
              <a:gd name="connsiteY6" fmla="*/ 1043511 h 1047567"/>
              <a:gd name="connsiteX7" fmla="*/ 2096940 w 2501159"/>
              <a:gd name="connsiteY7" fmla="*/ 856756 h 1047567"/>
              <a:gd name="connsiteX8" fmla="*/ 2501159 w 2501159"/>
              <a:gd name="connsiteY8" fmla="*/ 814145 h 104756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660776 w 2501159"/>
              <a:gd name="connsiteY3" fmla="*/ 401441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59966 w 2501159"/>
              <a:gd name="connsiteY2" fmla="*/ 588949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2501159"/>
              <a:gd name="connsiteY0" fmla="*/ 0 h 1043677"/>
              <a:gd name="connsiteX1" fmla="*/ 894957 w 2501159"/>
              <a:gd name="connsiteY1" fmla="*/ 598501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1701059"/>
              <a:gd name="connsiteY0" fmla="*/ 20515 h 483958"/>
              <a:gd name="connsiteX1" fmla="*/ 94857 w 1701059"/>
              <a:gd name="connsiteY1" fmla="*/ 38782 h 483958"/>
              <a:gd name="connsiteX2" fmla="*/ 47934 w 1701059"/>
              <a:gd name="connsiteY2" fmla="*/ 30869 h 483958"/>
              <a:gd name="connsiteX3" fmla="*/ 59866 w 1701059"/>
              <a:gd name="connsiteY3" fmla="*/ 29230 h 483958"/>
              <a:gd name="connsiteX4" fmla="*/ 79751 w 1701059"/>
              <a:gd name="connsiteY4" fmla="*/ 60498 h 483958"/>
              <a:gd name="connsiteX5" fmla="*/ 82911 w 1701059"/>
              <a:gd name="connsiteY5" fmla="*/ 50752 h 483958"/>
              <a:gd name="connsiteX6" fmla="*/ 602455 w 1701059"/>
              <a:gd name="connsiteY6" fmla="*/ 373038 h 483958"/>
              <a:gd name="connsiteX7" fmla="*/ 998363 w 1701059"/>
              <a:gd name="connsiteY7" fmla="*/ 483792 h 483958"/>
              <a:gd name="connsiteX8" fmla="*/ 1334940 w 1701059"/>
              <a:gd name="connsiteY8" fmla="*/ 354109 h 483958"/>
              <a:gd name="connsiteX9" fmla="*/ 1701059 w 1701059"/>
              <a:gd name="connsiteY9" fmla="*/ 254426 h 483958"/>
              <a:gd name="connsiteX0" fmla="*/ 0 w 1701059"/>
              <a:gd name="connsiteY0" fmla="*/ 20515 h 483953"/>
              <a:gd name="connsiteX1" fmla="*/ 94857 w 1701059"/>
              <a:gd name="connsiteY1" fmla="*/ 38782 h 483953"/>
              <a:gd name="connsiteX2" fmla="*/ 47934 w 1701059"/>
              <a:gd name="connsiteY2" fmla="*/ 30869 h 483953"/>
              <a:gd name="connsiteX3" fmla="*/ 59866 w 1701059"/>
              <a:gd name="connsiteY3" fmla="*/ 29230 h 483953"/>
              <a:gd name="connsiteX4" fmla="*/ 79751 w 1701059"/>
              <a:gd name="connsiteY4" fmla="*/ 60498 h 483953"/>
              <a:gd name="connsiteX5" fmla="*/ 602455 w 1701059"/>
              <a:gd name="connsiteY5" fmla="*/ 373038 h 483953"/>
              <a:gd name="connsiteX6" fmla="*/ 998363 w 1701059"/>
              <a:gd name="connsiteY6" fmla="*/ 483792 h 483953"/>
              <a:gd name="connsiteX7" fmla="*/ 1334940 w 1701059"/>
              <a:gd name="connsiteY7" fmla="*/ 354109 h 483953"/>
              <a:gd name="connsiteX8" fmla="*/ 1701059 w 1701059"/>
              <a:gd name="connsiteY8" fmla="*/ 254426 h 483953"/>
              <a:gd name="connsiteX0" fmla="*/ 0 w 1701059"/>
              <a:gd name="connsiteY0" fmla="*/ 20515 h 483972"/>
              <a:gd name="connsiteX1" fmla="*/ 94857 w 1701059"/>
              <a:gd name="connsiteY1" fmla="*/ 38782 h 483972"/>
              <a:gd name="connsiteX2" fmla="*/ 47934 w 1701059"/>
              <a:gd name="connsiteY2" fmla="*/ 30869 h 483972"/>
              <a:gd name="connsiteX3" fmla="*/ 59866 w 1701059"/>
              <a:gd name="connsiteY3" fmla="*/ 29230 h 483972"/>
              <a:gd name="connsiteX4" fmla="*/ 602455 w 1701059"/>
              <a:gd name="connsiteY4" fmla="*/ 373038 h 483972"/>
              <a:gd name="connsiteX5" fmla="*/ 998363 w 1701059"/>
              <a:gd name="connsiteY5" fmla="*/ 483792 h 483972"/>
              <a:gd name="connsiteX6" fmla="*/ 1334940 w 1701059"/>
              <a:gd name="connsiteY6" fmla="*/ 354109 h 483972"/>
              <a:gd name="connsiteX7" fmla="*/ 1701059 w 1701059"/>
              <a:gd name="connsiteY7" fmla="*/ 254426 h 483972"/>
              <a:gd name="connsiteX0" fmla="*/ 0 w 1701059"/>
              <a:gd name="connsiteY0" fmla="*/ 9004 h 472460"/>
              <a:gd name="connsiteX1" fmla="*/ 94857 w 1701059"/>
              <a:gd name="connsiteY1" fmla="*/ 27271 h 472460"/>
              <a:gd name="connsiteX2" fmla="*/ 47934 w 1701059"/>
              <a:gd name="connsiteY2" fmla="*/ 19358 h 472460"/>
              <a:gd name="connsiteX3" fmla="*/ 602455 w 1701059"/>
              <a:gd name="connsiteY3" fmla="*/ 361527 h 472460"/>
              <a:gd name="connsiteX4" fmla="*/ 998363 w 1701059"/>
              <a:gd name="connsiteY4" fmla="*/ 472281 h 472460"/>
              <a:gd name="connsiteX5" fmla="*/ 1334940 w 1701059"/>
              <a:gd name="connsiteY5" fmla="*/ 342598 h 472460"/>
              <a:gd name="connsiteX6" fmla="*/ 1701059 w 1701059"/>
              <a:gd name="connsiteY6" fmla="*/ 242915 h 472460"/>
              <a:gd name="connsiteX0" fmla="*/ 0 w 1701059"/>
              <a:gd name="connsiteY0" fmla="*/ 0 h 463451"/>
              <a:gd name="connsiteX1" fmla="*/ 94857 w 1701059"/>
              <a:gd name="connsiteY1" fmla="*/ 18267 h 463451"/>
              <a:gd name="connsiteX2" fmla="*/ 602455 w 1701059"/>
              <a:gd name="connsiteY2" fmla="*/ 352523 h 463451"/>
              <a:gd name="connsiteX3" fmla="*/ 998363 w 1701059"/>
              <a:gd name="connsiteY3" fmla="*/ 463277 h 463451"/>
              <a:gd name="connsiteX4" fmla="*/ 1334940 w 1701059"/>
              <a:gd name="connsiteY4" fmla="*/ 333594 h 463451"/>
              <a:gd name="connsiteX5" fmla="*/ 1701059 w 1701059"/>
              <a:gd name="connsiteY5" fmla="*/ 233911 h 463451"/>
              <a:gd name="connsiteX0" fmla="*/ 0 w 1334940"/>
              <a:gd name="connsiteY0" fmla="*/ 0 h 463451"/>
              <a:gd name="connsiteX1" fmla="*/ 94857 w 1334940"/>
              <a:gd name="connsiteY1" fmla="*/ 18267 h 463451"/>
              <a:gd name="connsiteX2" fmla="*/ 602455 w 1334940"/>
              <a:gd name="connsiteY2" fmla="*/ 352523 h 463451"/>
              <a:gd name="connsiteX3" fmla="*/ 998363 w 1334940"/>
              <a:gd name="connsiteY3" fmla="*/ 463277 h 463451"/>
              <a:gd name="connsiteX4" fmla="*/ 1334940 w 1334940"/>
              <a:gd name="connsiteY4" fmla="*/ 333594 h 463451"/>
              <a:gd name="connsiteX0" fmla="*/ 0 w 998363"/>
              <a:gd name="connsiteY0" fmla="*/ 0 h 463451"/>
              <a:gd name="connsiteX1" fmla="*/ 94857 w 998363"/>
              <a:gd name="connsiteY1" fmla="*/ 18267 h 463451"/>
              <a:gd name="connsiteX2" fmla="*/ 602455 w 998363"/>
              <a:gd name="connsiteY2" fmla="*/ 352523 h 463451"/>
              <a:gd name="connsiteX3" fmla="*/ 998363 w 998363"/>
              <a:gd name="connsiteY3" fmla="*/ 463277 h 463451"/>
              <a:gd name="connsiteX0" fmla="*/ 0 w 602455"/>
              <a:gd name="connsiteY0" fmla="*/ 0 h 352523"/>
              <a:gd name="connsiteX1" fmla="*/ 94857 w 602455"/>
              <a:gd name="connsiteY1" fmla="*/ 18267 h 352523"/>
              <a:gd name="connsiteX2" fmla="*/ 602455 w 602455"/>
              <a:gd name="connsiteY2" fmla="*/ 352523 h 352523"/>
              <a:gd name="connsiteX0" fmla="*/ 0 w 278605"/>
              <a:gd name="connsiteY0" fmla="*/ 0 h 133747"/>
              <a:gd name="connsiteX1" fmla="*/ 94857 w 278605"/>
              <a:gd name="connsiteY1" fmla="*/ 18267 h 133747"/>
              <a:gd name="connsiteX2" fmla="*/ 278605 w 278605"/>
              <a:gd name="connsiteY2" fmla="*/ 133747 h 133747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88498"/>
              <a:gd name="connsiteY0" fmla="*/ 0 h 58408"/>
              <a:gd name="connsiteX1" fmla="*/ 88498 w 88498"/>
              <a:gd name="connsiteY1" fmla="*/ 58408 h 58408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5615 w 75063"/>
              <a:gd name="connsiteY0" fmla="*/ 0 h 55237"/>
              <a:gd name="connsiteX1" fmla="*/ 75063 w 75063"/>
              <a:gd name="connsiteY1" fmla="*/ 55237 h 55237"/>
              <a:gd name="connsiteX0" fmla="*/ 0 w 69448"/>
              <a:gd name="connsiteY0" fmla="*/ 0 h 55237"/>
              <a:gd name="connsiteX1" fmla="*/ 57853 w 69448"/>
              <a:gd name="connsiteY1" fmla="*/ 42819 h 55237"/>
              <a:gd name="connsiteX2" fmla="*/ 69448 w 69448"/>
              <a:gd name="connsiteY2" fmla="*/ 55237 h 55237"/>
              <a:gd name="connsiteX0" fmla="*/ 54200 w 112053"/>
              <a:gd name="connsiteY0" fmla="*/ 0 h 109139"/>
              <a:gd name="connsiteX1" fmla="*/ 112053 w 112053"/>
              <a:gd name="connsiteY1" fmla="*/ 42819 h 109139"/>
              <a:gd name="connsiteX2" fmla="*/ 44273 w 112053"/>
              <a:gd name="connsiteY2" fmla="*/ 109139 h 109139"/>
              <a:gd name="connsiteX0" fmla="*/ 0 w 57853"/>
              <a:gd name="connsiteY0" fmla="*/ 0 h 42819"/>
              <a:gd name="connsiteX1" fmla="*/ 57853 w 57853"/>
              <a:gd name="connsiteY1" fmla="*/ 42819 h 42819"/>
              <a:gd name="connsiteX0" fmla="*/ 0 w 57853"/>
              <a:gd name="connsiteY0" fmla="*/ 0 h 42819"/>
              <a:gd name="connsiteX1" fmla="*/ 26103 w 57853"/>
              <a:gd name="connsiteY1" fmla="*/ 17453 h 42819"/>
              <a:gd name="connsiteX2" fmla="*/ 57853 w 57853"/>
              <a:gd name="connsiteY2" fmla="*/ 42819 h 42819"/>
              <a:gd name="connsiteX0" fmla="*/ 0 w 38803"/>
              <a:gd name="connsiteY0" fmla="*/ 0 h 58673"/>
              <a:gd name="connsiteX1" fmla="*/ 7053 w 38803"/>
              <a:gd name="connsiteY1" fmla="*/ 33307 h 58673"/>
              <a:gd name="connsiteX2" fmla="*/ 38803 w 38803"/>
              <a:gd name="connsiteY2" fmla="*/ 58673 h 58673"/>
              <a:gd name="connsiteX0" fmla="*/ 0 w 61028"/>
              <a:gd name="connsiteY0" fmla="*/ 0 h 58673"/>
              <a:gd name="connsiteX1" fmla="*/ 29278 w 61028"/>
              <a:gd name="connsiteY1" fmla="*/ 33307 h 58673"/>
              <a:gd name="connsiteX2" fmla="*/ 61028 w 61028"/>
              <a:gd name="connsiteY2" fmla="*/ 58673 h 58673"/>
              <a:gd name="connsiteX0" fmla="*/ 0 w 70553"/>
              <a:gd name="connsiteY0" fmla="*/ 0 h 55502"/>
              <a:gd name="connsiteX1" fmla="*/ 38803 w 70553"/>
              <a:gd name="connsiteY1" fmla="*/ 30136 h 55502"/>
              <a:gd name="connsiteX2" fmla="*/ 70553 w 70553"/>
              <a:gd name="connsiteY2" fmla="*/ 55502 h 55502"/>
              <a:gd name="connsiteX0" fmla="*/ 0 w 70553"/>
              <a:gd name="connsiteY0" fmla="*/ 0 h 55502"/>
              <a:gd name="connsiteX1" fmla="*/ 29278 w 70553"/>
              <a:gd name="connsiteY1" fmla="*/ 20624 h 55502"/>
              <a:gd name="connsiteX2" fmla="*/ 70553 w 70553"/>
              <a:gd name="connsiteY2" fmla="*/ 55502 h 55502"/>
              <a:gd name="connsiteX0" fmla="*/ 0 w 54678"/>
              <a:gd name="connsiteY0" fmla="*/ 0 h 39648"/>
              <a:gd name="connsiteX1" fmla="*/ 29278 w 54678"/>
              <a:gd name="connsiteY1" fmla="*/ 20624 h 39648"/>
              <a:gd name="connsiteX2" fmla="*/ 54678 w 54678"/>
              <a:gd name="connsiteY2" fmla="*/ 39648 h 39648"/>
              <a:gd name="connsiteX0" fmla="*/ 0 w 89603"/>
              <a:gd name="connsiteY0" fmla="*/ 716 h 21340"/>
              <a:gd name="connsiteX1" fmla="*/ 29278 w 89603"/>
              <a:gd name="connsiteY1" fmla="*/ 21340 h 21340"/>
              <a:gd name="connsiteX2" fmla="*/ 89603 w 89603"/>
              <a:gd name="connsiteY2" fmla="*/ 2316 h 21340"/>
              <a:gd name="connsiteX0" fmla="*/ 0 w 89603"/>
              <a:gd name="connsiteY0" fmla="*/ 6343 h 11114"/>
              <a:gd name="connsiteX1" fmla="*/ 32453 w 89603"/>
              <a:gd name="connsiteY1" fmla="*/ 11114 h 11114"/>
              <a:gd name="connsiteX2" fmla="*/ 89603 w 89603"/>
              <a:gd name="connsiteY2" fmla="*/ 7943 h 11114"/>
              <a:gd name="connsiteX0" fmla="*/ 0 w 105478"/>
              <a:gd name="connsiteY0" fmla="*/ 1560 h 22185"/>
              <a:gd name="connsiteX1" fmla="*/ 32453 w 105478"/>
              <a:gd name="connsiteY1" fmla="*/ 6331 h 22185"/>
              <a:gd name="connsiteX2" fmla="*/ 105478 w 105478"/>
              <a:gd name="connsiteY2" fmla="*/ 22185 h 22185"/>
              <a:gd name="connsiteX0" fmla="*/ 0 w 105478"/>
              <a:gd name="connsiteY0" fmla="*/ 4292 h 24917"/>
              <a:gd name="connsiteX1" fmla="*/ 54678 w 105478"/>
              <a:gd name="connsiteY1" fmla="*/ 5893 h 24917"/>
              <a:gd name="connsiteX2" fmla="*/ 105478 w 105478"/>
              <a:gd name="connsiteY2" fmla="*/ 24917 h 24917"/>
              <a:gd name="connsiteX0" fmla="*/ 0 w 111828"/>
              <a:gd name="connsiteY0" fmla="*/ 6511 h 14453"/>
              <a:gd name="connsiteX1" fmla="*/ 54678 w 111828"/>
              <a:gd name="connsiteY1" fmla="*/ 8112 h 14453"/>
              <a:gd name="connsiteX2" fmla="*/ 111828 w 111828"/>
              <a:gd name="connsiteY2" fmla="*/ 14453 h 14453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23795"/>
              <a:gd name="connsiteX1" fmla="*/ 73728 w 118178"/>
              <a:gd name="connsiteY1" fmla="*/ 23795 h 23795"/>
              <a:gd name="connsiteX2" fmla="*/ 118178 w 118178"/>
              <a:gd name="connsiteY2" fmla="*/ 17454 h 23795"/>
              <a:gd name="connsiteX0" fmla="*/ 0 w 127703"/>
              <a:gd name="connsiteY0" fmla="*/ 305 h 24100"/>
              <a:gd name="connsiteX1" fmla="*/ 73728 w 127703"/>
              <a:gd name="connsiteY1" fmla="*/ 24100 h 24100"/>
              <a:gd name="connsiteX2" fmla="*/ 127703 w 127703"/>
              <a:gd name="connsiteY2" fmla="*/ 1906 h 24100"/>
              <a:gd name="connsiteX0" fmla="*/ 0 w 127703"/>
              <a:gd name="connsiteY0" fmla="*/ 4622 h 12564"/>
              <a:gd name="connsiteX1" fmla="*/ 73728 w 127703"/>
              <a:gd name="connsiteY1" fmla="*/ 12564 h 12564"/>
              <a:gd name="connsiteX2" fmla="*/ 127703 w 127703"/>
              <a:gd name="connsiteY2" fmla="*/ 6223 h 12564"/>
              <a:gd name="connsiteX0" fmla="*/ 0 w 124528"/>
              <a:gd name="connsiteY0" fmla="*/ 0 h 23796"/>
              <a:gd name="connsiteX1" fmla="*/ 70553 w 124528"/>
              <a:gd name="connsiteY1" fmla="*/ 23796 h 23796"/>
              <a:gd name="connsiteX2" fmla="*/ 124528 w 124528"/>
              <a:gd name="connsiteY2" fmla="*/ 17455 h 23796"/>
              <a:gd name="connsiteX0" fmla="*/ 0 w 102303"/>
              <a:gd name="connsiteY0" fmla="*/ 10964 h 12565"/>
              <a:gd name="connsiteX1" fmla="*/ 48328 w 102303"/>
              <a:gd name="connsiteY1" fmla="*/ 12565 h 12565"/>
              <a:gd name="connsiteX2" fmla="*/ 102303 w 102303"/>
              <a:gd name="connsiteY2" fmla="*/ 6224 h 12565"/>
              <a:gd name="connsiteX0" fmla="*/ 0 w 111828"/>
              <a:gd name="connsiteY0" fmla="*/ 34355 h 35956"/>
              <a:gd name="connsiteX1" fmla="*/ 48328 w 111828"/>
              <a:gd name="connsiteY1" fmla="*/ 35956 h 35956"/>
              <a:gd name="connsiteX2" fmla="*/ 111828 w 111828"/>
              <a:gd name="connsiteY2" fmla="*/ 1078 h 35956"/>
              <a:gd name="connsiteX0" fmla="*/ 0 w 48328"/>
              <a:gd name="connsiteY0" fmla="*/ 193 h 1794"/>
              <a:gd name="connsiteX1" fmla="*/ 48328 w 48328"/>
              <a:gd name="connsiteY1" fmla="*/ 1794 h 1794"/>
              <a:gd name="connsiteX0" fmla="*/ 0 w 14599"/>
              <a:gd name="connsiteY0" fmla="*/ 83359 h 85919"/>
              <a:gd name="connsiteX1" fmla="*/ 14599 w 14599"/>
              <a:gd name="connsiteY1" fmla="*/ 3892 h 85919"/>
              <a:gd name="connsiteX0" fmla="*/ 0 w 18541"/>
              <a:gd name="connsiteY0" fmla="*/ 1 h 44282"/>
              <a:gd name="connsiteX1" fmla="*/ 18541 w 18541"/>
              <a:gd name="connsiteY1" fmla="*/ 44282 h 44282"/>
              <a:gd name="connsiteX0" fmla="*/ 0 w 14599"/>
              <a:gd name="connsiteY0" fmla="*/ 1 h 26604"/>
              <a:gd name="connsiteX1" fmla="*/ 14599 w 14599"/>
              <a:gd name="connsiteY1" fmla="*/ 26604 h 26604"/>
              <a:gd name="connsiteX0" fmla="*/ 0 w 2032"/>
              <a:gd name="connsiteY0" fmla="*/ 1205 h 9970"/>
              <a:gd name="connsiteX1" fmla="*/ 2032 w 2032"/>
              <a:gd name="connsiteY1" fmla="*/ 9970 h 9970"/>
              <a:gd name="connsiteX0" fmla="*/ 0 w 10000"/>
              <a:gd name="connsiteY0" fmla="*/ 0 h 10866"/>
              <a:gd name="connsiteX1" fmla="*/ 10000 w 10000"/>
              <a:gd name="connsiteY1" fmla="*/ 8791 h 10866"/>
              <a:gd name="connsiteX0" fmla="*/ 0 w 10365"/>
              <a:gd name="connsiteY0" fmla="*/ 0 h 10954"/>
              <a:gd name="connsiteX1" fmla="*/ 6993 w 10365"/>
              <a:gd name="connsiteY1" fmla="*/ 6714 h 10954"/>
              <a:gd name="connsiteX2" fmla="*/ 10000 w 10365"/>
              <a:gd name="connsiteY2" fmla="*/ 8791 h 10954"/>
              <a:gd name="connsiteX0" fmla="*/ 0 w 10000"/>
              <a:gd name="connsiteY0" fmla="*/ 0 h 8791"/>
              <a:gd name="connsiteX1" fmla="*/ 6993 w 10000"/>
              <a:gd name="connsiteY1" fmla="*/ 6714 h 8791"/>
              <a:gd name="connsiteX2" fmla="*/ 10000 w 10000"/>
              <a:gd name="connsiteY2" fmla="*/ 8791 h 8791"/>
              <a:gd name="connsiteX0" fmla="*/ 0 w 6993"/>
              <a:gd name="connsiteY0" fmla="*/ 0 h 7637"/>
              <a:gd name="connsiteX1" fmla="*/ 6993 w 6993"/>
              <a:gd name="connsiteY1" fmla="*/ 7637 h 7637"/>
              <a:gd name="connsiteX0" fmla="*/ 0 w 6875"/>
              <a:gd name="connsiteY0" fmla="*/ 0 h 8007"/>
              <a:gd name="connsiteX1" fmla="*/ 6875 w 6875"/>
              <a:gd name="connsiteY1" fmla="*/ 8007 h 8007"/>
              <a:gd name="connsiteX0" fmla="*/ 0 w 13637"/>
              <a:gd name="connsiteY0" fmla="*/ 0 h 8756"/>
              <a:gd name="connsiteX1" fmla="*/ 13637 w 13637"/>
              <a:gd name="connsiteY1" fmla="*/ 8756 h 875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9667"/>
              <a:gd name="connsiteY0" fmla="*/ 0 h 11066"/>
              <a:gd name="connsiteX1" fmla="*/ 9667 w 9667"/>
              <a:gd name="connsiteY1" fmla="*/ 11066 h 1106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7931"/>
              <a:gd name="connsiteY0" fmla="*/ 0 h 7432"/>
              <a:gd name="connsiteX1" fmla="*/ 7931 w 7931"/>
              <a:gd name="connsiteY1" fmla="*/ 7432 h 7432"/>
              <a:gd name="connsiteX0" fmla="*/ 0 w 8696"/>
              <a:gd name="connsiteY0" fmla="*/ 0 h 7840"/>
              <a:gd name="connsiteX1" fmla="*/ 8696 w 8696"/>
              <a:gd name="connsiteY1" fmla="*/ 7840 h 7840"/>
              <a:gd name="connsiteX0" fmla="*/ 0 w 7500"/>
              <a:gd name="connsiteY0" fmla="*/ 0 h 8898"/>
              <a:gd name="connsiteX1" fmla="*/ 7500 w 7500"/>
              <a:gd name="connsiteY1" fmla="*/ 8898 h 8898"/>
              <a:gd name="connsiteX0" fmla="*/ 0 w 12000"/>
              <a:gd name="connsiteY0" fmla="*/ 0 h 8143"/>
              <a:gd name="connsiteX1" fmla="*/ 12000 w 12000"/>
              <a:gd name="connsiteY1" fmla="*/ 8143 h 8143"/>
              <a:gd name="connsiteX0" fmla="*/ 0 w 10000"/>
              <a:gd name="connsiteY0" fmla="*/ 0 h 10000"/>
              <a:gd name="connsiteX1" fmla="*/ 7223 w 10000"/>
              <a:gd name="connsiteY1" fmla="*/ 157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6112 w 10000"/>
              <a:gd name="connsiteY1" fmla="*/ 3852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4445 w 10000"/>
              <a:gd name="connsiteY1" fmla="*/ 689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10000 w 10000"/>
              <a:gd name="connsiteY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10000" y="10000"/>
                </a:lnTo>
              </a:path>
            </a:pathLst>
          </a:custGeom>
          <a:ln w="44450" cap="sq" cmpd="sng">
            <a:solidFill>
              <a:schemeClr val="accent4">
                <a:lumMod val="75000"/>
                <a:lumOff val="25000"/>
              </a:schemeClr>
            </a:solidFill>
            <a:prstDash val="dashDot"/>
            <a:headEnd w="sm" len="sm"/>
            <a:tailEnd w="sm" len="sm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0" name="Полилиния 59"/>
          <p:cNvSpPr/>
          <p:nvPr/>
        </p:nvSpPr>
        <p:spPr bwMode="auto">
          <a:xfrm flipV="1">
            <a:off x="982310" y="3539965"/>
            <a:ext cx="49529" cy="109704"/>
          </a:xfrm>
          <a:custGeom>
            <a:avLst/>
            <a:gdLst>
              <a:gd name="connsiteX0" fmla="*/ 0 w 1664494"/>
              <a:gd name="connsiteY0" fmla="*/ 0 h 466088"/>
              <a:gd name="connsiteX1" fmla="*/ 261937 w 1664494"/>
              <a:gd name="connsiteY1" fmla="*/ 178594 h 466088"/>
              <a:gd name="connsiteX2" fmla="*/ 438150 w 1664494"/>
              <a:gd name="connsiteY2" fmla="*/ 290513 h 466088"/>
              <a:gd name="connsiteX3" fmla="*/ 628650 w 1664494"/>
              <a:gd name="connsiteY3" fmla="*/ 421482 h 466088"/>
              <a:gd name="connsiteX4" fmla="*/ 685800 w 1664494"/>
              <a:gd name="connsiteY4" fmla="*/ 457200 h 466088"/>
              <a:gd name="connsiteX5" fmla="*/ 831056 w 1664494"/>
              <a:gd name="connsiteY5" fmla="*/ 464344 h 466088"/>
              <a:gd name="connsiteX6" fmla="*/ 1014412 w 1664494"/>
              <a:gd name="connsiteY6" fmla="*/ 431007 h 466088"/>
              <a:gd name="connsiteX7" fmla="*/ 1169194 w 1664494"/>
              <a:gd name="connsiteY7" fmla="*/ 381000 h 466088"/>
              <a:gd name="connsiteX8" fmla="*/ 1328737 w 1664494"/>
              <a:gd name="connsiteY8" fmla="*/ 359569 h 466088"/>
              <a:gd name="connsiteX9" fmla="*/ 1552575 w 1664494"/>
              <a:gd name="connsiteY9" fmla="*/ 347663 h 466088"/>
              <a:gd name="connsiteX10" fmla="*/ 1664494 w 1664494"/>
              <a:gd name="connsiteY10" fmla="*/ 321469 h 466088"/>
              <a:gd name="connsiteX0" fmla="*/ 0 w 1678781"/>
              <a:gd name="connsiteY0" fmla="*/ 0 h 466088"/>
              <a:gd name="connsiteX1" fmla="*/ 261937 w 1678781"/>
              <a:gd name="connsiteY1" fmla="*/ 178594 h 466088"/>
              <a:gd name="connsiteX2" fmla="*/ 438150 w 1678781"/>
              <a:gd name="connsiteY2" fmla="*/ 290513 h 466088"/>
              <a:gd name="connsiteX3" fmla="*/ 628650 w 1678781"/>
              <a:gd name="connsiteY3" fmla="*/ 421482 h 466088"/>
              <a:gd name="connsiteX4" fmla="*/ 685800 w 1678781"/>
              <a:gd name="connsiteY4" fmla="*/ 457200 h 466088"/>
              <a:gd name="connsiteX5" fmla="*/ 831056 w 1678781"/>
              <a:gd name="connsiteY5" fmla="*/ 464344 h 466088"/>
              <a:gd name="connsiteX6" fmla="*/ 1014412 w 1678781"/>
              <a:gd name="connsiteY6" fmla="*/ 431007 h 466088"/>
              <a:gd name="connsiteX7" fmla="*/ 1169194 w 1678781"/>
              <a:gd name="connsiteY7" fmla="*/ 381000 h 466088"/>
              <a:gd name="connsiteX8" fmla="*/ 1328737 w 1678781"/>
              <a:gd name="connsiteY8" fmla="*/ 359569 h 466088"/>
              <a:gd name="connsiteX9" fmla="*/ 1552575 w 1678781"/>
              <a:gd name="connsiteY9" fmla="*/ 347663 h 466088"/>
              <a:gd name="connsiteX10" fmla="*/ 1678781 w 1678781"/>
              <a:gd name="connsiteY10" fmla="*/ 307181 h 466088"/>
              <a:gd name="connsiteX0" fmla="*/ 0 w 1664493"/>
              <a:gd name="connsiteY0" fmla="*/ 0 h 466088"/>
              <a:gd name="connsiteX1" fmla="*/ 261937 w 1664493"/>
              <a:gd name="connsiteY1" fmla="*/ 178594 h 466088"/>
              <a:gd name="connsiteX2" fmla="*/ 438150 w 1664493"/>
              <a:gd name="connsiteY2" fmla="*/ 290513 h 466088"/>
              <a:gd name="connsiteX3" fmla="*/ 628650 w 1664493"/>
              <a:gd name="connsiteY3" fmla="*/ 421482 h 466088"/>
              <a:gd name="connsiteX4" fmla="*/ 685800 w 1664493"/>
              <a:gd name="connsiteY4" fmla="*/ 457200 h 466088"/>
              <a:gd name="connsiteX5" fmla="*/ 831056 w 1664493"/>
              <a:gd name="connsiteY5" fmla="*/ 464344 h 466088"/>
              <a:gd name="connsiteX6" fmla="*/ 1014412 w 1664493"/>
              <a:gd name="connsiteY6" fmla="*/ 431007 h 466088"/>
              <a:gd name="connsiteX7" fmla="*/ 1169194 w 1664493"/>
              <a:gd name="connsiteY7" fmla="*/ 381000 h 466088"/>
              <a:gd name="connsiteX8" fmla="*/ 1328737 w 1664493"/>
              <a:gd name="connsiteY8" fmla="*/ 359569 h 466088"/>
              <a:gd name="connsiteX9" fmla="*/ 1552575 w 1664493"/>
              <a:gd name="connsiteY9" fmla="*/ 347663 h 466088"/>
              <a:gd name="connsiteX10" fmla="*/ 1664493 w 1664493"/>
              <a:gd name="connsiteY10" fmla="*/ 314325 h 466088"/>
              <a:gd name="connsiteX0" fmla="*/ 0 w 1662112"/>
              <a:gd name="connsiteY0" fmla="*/ 0 h 466088"/>
              <a:gd name="connsiteX1" fmla="*/ 261937 w 1662112"/>
              <a:gd name="connsiteY1" fmla="*/ 178594 h 466088"/>
              <a:gd name="connsiteX2" fmla="*/ 438150 w 1662112"/>
              <a:gd name="connsiteY2" fmla="*/ 290513 h 466088"/>
              <a:gd name="connsiteX3" fmla="*/ 628650 w 1662112"/>
              <a:gd name="connsiteY3" fmla="*/ 421482 h 466088"/>
              <a:gd name="connsiteX4" fmla="*/ 685800 w 1662112"/>
              <a:gd name="connsiteY4" fmla="*/ 457200 h 466088"/>
              <a:gd name="connsiteX5" fmla="*/ 831056 w 1662112"/>
              <a:gd name="connsiteY5" fmla="*/ 464344 h 466088"/>
              <a:gd name="connsiteX6" fmla="*/ 1014412 w 1662112"/>
              <a:gd name="connsiteY6" fmla="*/ 431007 h 466088"/>
              <a:gd name="connsiteX7" fmla="*/ 1169194 w 1662112"/>
              <a:gd name="connsiteY7" fmla="*/ 381000 h 466088"/>
              <a:gd name="connsiteX8" fmla="*/ 1328737 w 1662112"/>
              <a:gd name="connsiteY8" fmla="*/ 359569 h 466088"/>
              <a:gd name="connsiteX9" fmla="*/ 1552575 w 1662112"/>
              <a:gd name="connsiteY9" fmla="*/ 347663 h 466088"/>
              <a:gd name="connsiteX10" fmla="*/ 1662112 w 1662112"/>
              <a:gd name="connsiteY10" fmla="*/ 319087 h 466088"/>
              <a:gd name="connsiteX0" fmla="*/ 0 w 1662112"/>
              <a:gd name="connsiteY0" fmla="*/ 0 h 469754"/>
              <a:gd name="connsiteX1" fmla="*/ 261937 w 1662112"/>
              <a:gd name="connsiteY1" fmla="*/ 178594 h 469754"/>
              <a:gd name="connsiteX2" fmla="*/ 438150 w 1662112"/>
              <a:gd name="connsiteY2" fmla="*/ 290513 h 469754"/>
              <a:gd name="connsiteX3" fmla="*/ 628650 w 1662112"/>
              <a:gd name="connsiteY3" fmla="*/ 421482 h 469754"/>
              <a:gd name="connsiteX4" fmla="*/ 685800 w 1662112"/>
              <a:gd name="connsiteY4" fmla="*/ 457200 h 469754"/>
              <a:gd name="connsiteX5" fmla="*/ 831056 w 1662112"/>
              <a:gd name="connsiteY5" fmla="*/ 464344 h 469754"/>
              <a:gd name="connsiteX6" fmla="*/ 1169194 w 1662112"/>
              <a:gd name="connsiteY6" fmla="*/ 381000 h 469754"/>
              <a:gd name="connsiteX7" fmla="*/ 1328737 w 1662112"/>
              <a:gd name="connsiteY7" fmla="*/ 359569 h 469754"/>
              <a:gd name="connsiteX8" fmla="*/ 1552575 w 1662112"/>
              <a:gd name="connsiteY8" fmla="*/ 347663 h 469754"/>
              <a:gd name="connsiteX9" fmla="*/ 1662112 w 1662112"/>
              <a:gd name="connsiteY9" fmla="*/ 319087 h 469754"/>
              <a:gd name="connsiteX0" fmla="*/ 0 w 1662112"/>
              <a:gd name="connsiteY0" fmla="*/ 0 h 471336"/>
              <a:gd name="connsiteX1" fmla="*/ 261937 w 1662112"/>
              <a:gd name="connsiteY1" fmla="*/ 178594 h 471336"/>
              <a:gd name="connsiteX2" fmla="*/ 438150 w 1662112"/>
              <a:gd name="connsiteY2" fmla="*/ 290513 h 471336"/>
              <a:gd name="connsiteX3" fmla="*/ 628650 w 1662112"/>
              <a:gd name="connsiteY3" fmla="*/ 421482 h 471336"/>
              <a:gd name="connsiteX4" fmla="*/ 685800 w 1662112"/>
              <a:gd name="connsiteY4" fmla="*/ 457200 h 471336"/>
              <a:gd name="connsiteX5" fmla="*/ 831056 w 1662112"/>
              <a:gd name="connsiteY5" fmla="*/ 464344 h 471336"/>
              <a:gd name="connsiteX6" fmla="*/ 1328737 w 1662112"/>
              <a:gd name="connsiteY6" fmla="*/ 359569 h 471336"/>
              <a:gd name="connsiteX7" fmla="*/ 1552575 w 1662112"/>
              <a:gd name="connsiteY7" fmla="*/ 347663 h 471336"/>
              <a:gd name="connsiteX8" fmla="*/ 1662112 w 1662112"/>
              <a:gd name="connsiteY8" fmla="*/ 319087 h 471336"/>
              <a:gd name="connsiteX0" fmla="*/ 0 w 1662112"/>
              <a:gd name="connsiteY0" fmla="*/ 0 h 472215"/>
              <a:gd name="connsiteX1" fmla="*/ 261937 w 1662112"/>
              <a:gd name="connsiteY1" fmla="*/ 178594 h 472215"/>
              <a:gd name="connsiteX2" fmla="*/ 438150 w 1662112"/>
              <a:gd name="connsiteY2" fmla="*/ 290513 h 472215"/>
              <a:gd name="connsiteX3" fmla="*/ 628650 w 1662112"/>
              <a:gd name="connsiteY3" fmla="*/ 421482 h 472215"/>
              <a:gd name="connsiteX4" fmla="*/ 685800 w 1662112"/>
              <a:gd name="connsiteY4" fmla="*/ 457200 h 472215"/>
              <a:gd name="connsiteX5" fmla="*/ 831056 w 1662112"/>
              <a:gd name="connsiteY5" fmla="*/ 464344 h 472215"/>
              <a:gd name="connsiteX6" fmla="*/ 1552575 w 1662112"/>
              <a:gd name="connsiteY6" fmla="*/ 347663 h 472215"/>
              <a:gd name="connsiteX7" fmla="*/ 1662112 w 1662112"/>
              <a:gd name="connsiteY7" fmla="*/ 319087 h 472215"/>
              <a:gd name="connsiteX0" fmla="*/ 0 w 1662112"/>
              <a:gd name="connsiteY0" fmla="*/ 0 h 844253"/>
              <a:gd name="connsiteX1" fmla="*/ 261937 w 1662112"/>
              <a:gd name="connsiteY1" fmla="*/ 178594 h 844253"/>
              <a:gd name="connsiteX2" fmla="*/ 438150 w 1662112"/>
              <a:gd name="connsiteY2" fmla="*/ 290513 h 844253"/>
              <a:gd name="connsiteX3" fmla="*/ 628650 w 1662112"/>
              <a:gd name="connsiteY3" fmla="*/ 421482 h 844253"/>
              <a:gd name="connsiteX4" fmla="*/ 1057759 w 1662112"/>
              <a:gd name="connsiteY4" fmla="*/ 844130 h 844253"/>
              <a:gd name="connsiteX5" fmla="*/ 831056 w 1662112"/>
              <a:gd name="connsiteY5" fmla="*/ 464344 h 844253"/>
              <a:gd name="connsiteX6" fmla="*/ 1552575 w 1662112"/>
              <a:gd name="connsiteY6" fmla="*/ 347663 h 844253"/>
              <a:gd name="connsiteX7" fmla="*/ 1662112 w 1662112"/>
              <a:gd name="connsiteY7" fmla="*/ 319087 h 844253"/>
              <a:gd name="connsiteX0" fmla="*/ 0 w 1662112"/>
              <a:gd name="connsiteY0" fmla="*/ 0 h 844453"/>
              <a:gd name="connsiteX1" fmla="*/ 261937 w 1662112"/>
              <a:gd name="connsiteY1" fmla="*/ 178594 h 844453"/>
              <a:gd name="connsiteX2" fmla="*/ 438150 w 1662112"/>
              <a:gd name="connsiteY2" fmla="*/ 290513 h 844453"/>
              <a:gd name="connsiteX3" fmla="*/ 628650 w 1662112"/>
              <a:gd name="connsiteY3" fmla="*/ 421482 h 844453"/>
              <a:gd name="connsiteX4" fmla="*/ 1057759 w 1662112"/>
              <a:gd name="connsiteY4" fmla="*/ 844130 h 844453"/>
              <a:gd name="connsiteX5" fmla="*/ 1552575 w 1662112"/>
              <a:gd name="connsiteY5" fmla="*/ 347663 h 844453"/>
              <a:gd name="connsiteX6" fmla="*/ 1662112 w 1662112"/>
              <a:gd name="connsiteY6" fmla="*/ 319087 h 844453"/>
              <a:gd name="connsiteX0" fmla="*/ 0 w 1662112"/>
              <a:gd name="connsiteY0" fmla="*/ 0 h 854136"/>
              <a:gd name="connsiteX1" fmla="*/ 261937 w 1662112"/>
              <a:gd name="connsiteY1" fmla="*/ 178594 h 854136"/>
              <a:gd name="connsiteX2" fmla="*/ 438150 w 1662112"/>
              <a:gd name="connsiteY2" fmla="*/ 290513 h 854136"/>
              <a:gd name="connsiteX3" fmla="*/ 628650 w 1662112"/>
              <a:gd name="connsiteY3" fmla="*/ 421482 h 854136"/>
              <a:gd name="connsiteX4" fmla="*/ 1057759 w 1662112"/>
              <a:gd name="connsiteY4" fmla="*/ 844130 h 854136"/>
              <a:gd name="connsiteX5" fmla="*/ 1490581 w 1662112"/>
              <a:gd name="connsiteY5" fmla="*/ 688161 h 854136"/>
              <a:gd name="connsiteX6" fmla="*/ 1662112 w 1662112"/>
              <a:gd name="connsiteY6" fmla="*/ 319087 h 854136"/>
              <a:gd name="connsiteX0" fmla="*/ 0 w 2452525"/>
              <a:gd name="connsiteY0" fmla="*/ 0 h 854136"/>
              <a:gd name="connsiteX1" fmla="*/ 261937 w 2452525"/>
              <a:gd name="connsiteY1" fmla="*/ 178594 h 854136"/>
              <a:gd name="connsiteX2" fmla="*/ 438150 w 2452525"/>
              <a:gd name="connsiteY2" fmla="*/ 290513 h 854136"/>
              <a:gd name="connsiteX3" fmla="*/ 628650 w 2452525"/>
              <a:gd name="connsiteY3" fmla="*/ 421482 h 854136"/>
              <a:gd name="connsiteX4" fmla="*/ 1057759 w 2452525"/>
              <a:gd name="connsiteY4" fmla="*/ 844130 h 854136"/>
              <a:gd name="connsiteX5" fmla="*/ 1490581 w 2452525"/>
              <a:gd name="connsiteY5" fmla="*/ 688161 h 854136"/>
              <a:gd name="connsiteX6" fmla="*/ 2452525 w 2452525"/>
              <a:gd name="connsiteY6" fmla="*/ 682801 h 854136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63094"/>
              <a:gd name="connsiteX1" fmla="*/ 261937 w 2452525"/>
              <a:gd name="connsiteY1" fmla="*/ 178594 h 863094"/>
              <a:gd name="connsiteX2" fmla="*/ 438150 w 2452525"/>
              <a:gd name="connsiteY2" fmla="*/ 290513 h 863094"/>
              <a:gd name="connsiteX3" fmla="*/ 628650 w 2452525"/>
              <a:gd name="connsiteY3" fmla="*/ 421482 h 863094"/>
              <a:gd name="connsiteX4" fmla="*/ 1057759 w 2452525"/>
              <a:gd name="connsiteY4" fmla="*/ 844130 h 863094"/>
              <a:gd name="connsiteX5" fmla="*/ 1916785 w 2452525"/>
              <a:gd name="connsiteY5" fmla="*/ 742332 h 863094"/>
              <a:gd name="connsiteX6" fmla="*/ 2452525 w 2452525"/>
              <a:gd name="connsiteY6" fmla="*/ 682801 h 863094"/>
              <a:gd name="connsiteX0" fmla="*/ 0 w 2452525"/>
              <a:gd name="connsiteY0" fmla="*/ 0 h 855922"/>
              <a:gd name="connsiteX1" fmla="*/ 261937 w 2452525"/>
              <a:gd name="connsiteY1" fmla="*/ 178594 h 855922"/>
              <a:gd name="connsiteX2" fmla="*/ 438150 w 2452525"/>
              <a:gd name="connsiteY2" fmla="*/ 290513 h 855922"/>
              <a:gd name="connsiteX3" fmla="*/ 628650 w 2452525"/>
              <a:gd name="connsiteY3" fmla="*/ 421482 h 855922"/>
              <a:gd name="connsiteX4" fmla="*/ 1057759 w 2452525"/>
              <a:gd name="connsiteY4" fmla="*/ 844130 h 855922"/>
              <a:gd name="connsiteX5" fmla="*/ 1916785 w 2452525"/>
              <a:gd name="connsiteY5" fmla="*/ 742332 h 855922"/>
              <a:gd name="connsiteX6" fmla="*/ 2452525 w 2452525"/>
              <a:gd name="connsiteY6" fmla="*/ 682801 h 855922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731237"/>
              <a:gd name="connsiteX1" fmla="*/ 261937 w 2452525"/>
              <a:gd name="connsiteY1" fmla="*/ 178594 h 731237"/>
              <a:gd name="connsiteX2" fmla="*/ 438150 w 2452525"/>
              <a:gd name="connsiteY2" fmla="*/ 290513 h 731237"/>
              <a:gd name="connsiteX3" fmla="*/ 628650 w 2452525"/>
              <a:gd name="connsiteY3" fmla="*/ 421482 h 731237"/>
              <a:gd name="connsiteX4" fmla="*/ 1135251 w 2452525"/>
              <a:gd name="connsiteY4" fmla="*/ 681620 h 731237"/>
              <a:gd name="connsiteX5" fmla="*/ 1947781 w 2452525"/>
              <a:gd name="connsiteY5" fmla="*/ 726855 h 731237"/>
              <a:gd name="connsiteX6" fmla="*/ 2452525 w 2452525"/>
              <a:gd name="connsiteY6" fmla="*/ 682801 h 731237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682801 h 691250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543507 h 691250"/>
              <a:gd name="connsiteX0" fmla="*/ 0 w 2323937"/>
              <a:gd name="connsiteY0" fmla="*/ 0 h 541436"/>
              <a:gd name="connsiteX1" fmla="*/ 133349 w 2323937"/>
              <a:gd name="connsiteY1" fmla="*/ 28780 h 541436"/>
              <a:gd name="connsiteX2" fmla="*/ 309562 w 2323937"/>
              <a:gd name="connsiteY2" fmla="*/ 140699 h 541436"/>
              <a:gd name="connsiteX3" fmla="*/ 500062 w 2323937"/>
              <a:gd name="connsiteY3" fmla="*/ 271668 h 541436"/>
              <a:gd name="connsiteX4" fmla="*/ 1006663 w 2323937"/>
              <a:gd name="connsiteY4" fmla="*/ 531806 h 541436"/>
              <a:gd name="connsiteX5" fmla="*/ 1811444 w 2323937"/>
              <a:gd name="connsiteY5" fmla="*/ 484178 h 541436"/>
              <a:gd name="connsiteX6" fmla="*/ 2323937 w 2323937"/>
              <a:gd name="connsiteY6" fmla="*/ 393693 h 541436"/>
              <a:gd name="connsiteX0" fmla="*/ 0 w 2416805"/>
              <a:gd name="connsiteY0" fmla="*/ 0 h 565217"/>
              <a:gd name="connsiteX1" fmla="*/ 226217 w 2416805"/>
              <a:gd name="connsiteY1" fmla="*/ 5256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65217"/>
              <a:gd name="connsiteX1" fmla="*/ 166685 w 2416805"/>
              <a:gd name="connsiteY1" fmla="*/ 13579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378186 w 2416805"/>
              <a:gd name="connsiteY3" fmla="*/ 268038 h 572351"/>
              <a:gd name="connsiteX4" fmla="*/ 592930 w 2416805"/>
              <a:gd name="connsiteY4" fmla="*/ 302583 h 572351"/>
              <a:gd name="connsiteX5" fmla="*/ 1099531 w 2416805"/>
              <a:gd name="connsiteY5" fmla="*/ 562721 h 572351"/>
              <a:gd name="connsiteX6" fmla="*/ 1904312 w 2416805"/>
              <a:gd name="connsiteY6" fmla="*/ 515093 h 572351"/>
              <a:gd name="connsiteX7" fmla="*/ 2416805 w 2416805"/>
              <a:gd name="connsiteY7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378186 w 2416805"/>
              <a:gd name="connsiteY2" fmla="*/ 268038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62721"/>
              <a:gd name="connsiteX1" fmla="*/ 166685 w 2416805"/>
              <a:gd name="connsiteY1" fmla="*/ 142925 h 562721"/>
              <a:gd name="connsiteX2" fmla="*/ 378186 w 2416805"/>
              <a:gd name="connsiteY2" fmla="*/ 268038 h 562721"/>
              <a:gd name="connsiteX3" fmla="*/ 633411 w 2416805"/>
              <a:gd name="connsiteY3" fmla="*/ 428618 h 562721"/>
              <a:gd name="connsiteX4" fmla="*/ 1099531 w 2416805"/>
              <a:gd name="connsiteY4" fmla="*/ 562721 h 562721"/>
              <a:gd name="connsiteX5" fmla="*/ 1904312 w 2416805"/>
              <a:gd name="connsiteY5" fmla="*/ 515093 h 562721"/>
              <a:gd name="connsiteX6" fmla="*/ 2416805 w 2416805"/>
              <a:gd name="connsiteY6" fmla="*/ 424608 h 562721"/>
              <a:gd name="connsiteX0" fmla="*/ 0 w 2416805"/>
              <a:gd name="connsiteY0" fmla="*/ 0 h 536563"/>
              <a:gd name="connsiteX1" fmla="*/ 166685 w 2416805"/>
              <a:gd name="connsiteY1" fmla="*/ 142925 h 536563"/>
              <a:gd name="connsiteX2" fmla="*/ 378186 w 2416805"/>
              <a:gd name="connsiteY2" fmla="*/ 268038 h 536563"/>
              <a:gd name="connsiteX3" fmla="*/ 633411 w 2416805"/>
              <a:gd name="connsiteY3" fmla="*/ 428618 h 536563"/>
              <a:gd name="connsiteX4" fmla="*/ 1244787 w 2416805"/>
              <a:gd name="connsiteY4" fmla="*/ 536563 h 536563"/>
              <a:gd name="connsiteX5" fmla="*/ 1904312 w 2416805"/>
              <a:gd name="connsiteY5" fmla="*/ 515093 h 536563"/>
              <a:gd name="connsiteX6" fmla="*/ 2416805 w 2416805"/>
              <a:gd name="connsiteY6" fmla="*/ 424608 h 536563"/>
              <a:gd name="connsiteX0" fmla="*/ 0 w 2416805"/>
              <a:gd name="connsiteY0" fmla="*/ 0 h 594539"/>
              <a:gd name="connsiteX1" fmla="*/ 166685 w 2416805"/>
              <a:gd name="connsiteY1" fmla="*/ 142925 h 594539"/>
              <a:gd name="connsiteX2" fmla="*/ 378186 w 2416805"/>
              <a:gd name="connsiteY2" fmla="*/ 268038 h 594539"/>
              <a:gd name="connsiteX3" fmla="*/ 892967 w 2416805"/>
              <a:gd name="connsiteY3" fmla="*/ 580811 h 594539"/>
              <a:gd name="connsiteX4" fmla="*/ 1244787 w 2416805"/>
              <a:gd name="connsiteY4" fmla="*/ 536563 h 594539"/>
              <a:gd name="connsiteX5" fmla="*/ 1904312 w 2416805"/>
              <a:gd name="connsiteY5" fmla="*/ 515093 h 594539"/>
              <a:gd name="connsiteX6" fmla="*/ 2416805 w 2416805"/>
              <a:gd name="connsiteY6" fmla="*/ 424608 h 594539"/>
              <a:gd name="connsiteX0" fmla="*/ 0 w 2416805"/>
              <a:gd name="connsiteY0" fmla="*/ 0 h 596482"/>
              <a:gd name="connsiteX1" fmla="*/ 166685 w 2416805"/>
              <a:gd name="connsiteY1" fmla="*/ 142925 h 596482"/>
              <a:gd name="connsiteX2" fmla="*/ 378186 w 2416805"/>
              <a:gd name="connsiteY2" fmla="*/ 268038 h 596482"/>
              <a:gd name="connsiteX3" fmla="*/ 892967 w 2416805"/>
              <a:gd name="connsiteY3" fmla="*/ 580811 h 596482"/>
              <a:gd name="connsiteX4" fmla="*/ 1259074 w 2416805"/>
              <a:gd name="connsiteY4" fmla="*/ 546075 h 596482"/>
              <a:gd name="connsiteX5" fmla="*/ 1904312 w 2416805"/>
              <a:gd name="connsiteY5" fmla="*/ 515093 h 596482"/>
              <a:gd name="connsiteX6" fmla="*/ 2416805 w 2416805"/>
              <a:gd name="connsiteY6" fmla="*/ 424608 h 596482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728"/>
              <a:gd name="connsiteX1" fmla="*/ 166685 w 2416805"/>
              <a:gd name="connsiteY1" fmla="*/ 142925 h 597728"/>
              <a:gd name="connsiteX2" fmla="*/ 378186 w 2416805"/>
              <a:gd name="connsiteY2" fmla="*/ 268038 h 597728"/>
              <a:gd name="connsiteX3" fmla="*/ 892967 w 2416805"/>
              <a:gd name="connsiteY3" fmla="*/ 580811 h 597728"/>
              <a:gd name="connsiteX4" fmla="*/ 1259074 w 2416805"/>
              <a:gd name="connsiteY4" fmla="*/ 546075 h 597728"/>
              <a:gd name="connsiteX5" fmla="*/ 1459273 w 2416805"/>
              <a:gd name="connsiteY5" fmla="*/ 463033 h 597728"/>
              <a:gd name="connsiteX6" fmla="*/ 1904312 w 2416805"/>
              <a:gd name="connsiteY6" fmla="*/ 515093 h 597728"/>
              <a:gd name="connsiteX7" fmla="*/ 2416805 w 2416805"/>
              <a:gd name="connsiteY7" fmla="*/ 424608 h 597728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904312 w 2416805"/>
              <a:gd name="connsiteY6" fmla="*/ 515093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13825 w 2207255"/>
              <a:gd name="connsiteY6" fmla="*/ 524605 h 597161"/>
              <a:gd name="connsiteX7" fmla="*/ 2207255 w 2207255"/>
              <a:gd name="connsiteY7" fmla="*/ 446010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04300 w 2207255"/>
              <a:gd name="connsiteY6" fmla="*/ 517471 h 597161"/>
              <a:gd name="connsiteX7" fmla="*/ 2207255 w 2207255"/>
              <a:gd name="connsiteY7" fmla="*/ 446010 h 597161"/>
              <a:gd name="connsiteX0" fmla="*/ 0 w 2095336"/>
              <a:gd name="connsiteY0" fmla="*/ 0 h 597161"/>
              <a:gd name="connsiteX1" fmla="*/ 166685 w 2095336"/>
              <a:gd name="connsiteY1" fmla="*/ 142925 h 597161"/>
              <a:gd name="connsiteX2" fmla="*/ 378186 w 2095336"/>
              <a:gd name="connsiteY2" fmla="*/ 268038 h 597161"/>
              <a:gd name="connsiteX3" fmla="*/ 892967 w 2095336"/>
              <a:gd name="connsiteY3" fmla="*/ 580811 h 597161"/>
              <a:gd name="connsiteX4" fmla="*/ 1247168 w 2095336"/>
              <a:gd name="connsiteY4" fmla="*/ 543697 h 597161"/>
              <a:gd name="connsiteX5" fmla="*/ 1459273 w 2095336"/>
              <a:gd name="connsiteY5" fmla="*/ 463033 h 597161"/>
              <a:gd name="connsiteX6" fmla="*/ 1804300 w 2095336"/>
              <a:gd name="connsiteY6" fmla="*/ 517471 h 597161"/>
              <a:gd name="connsiteX7" fmla="*/ 2095336 w 2095336"/>
              <a:gd name="connsiteY7" fmla="*/ 429364 h 597161"/>
              <a:gd name="connsiteX0" fmla="*/ 0 w 2126333"/>
              <a:gd name="connsiteY0" fmla="*/ 0 h 597161"/>
              <a:gd name="connsiteX1" fmla="*/ 166685 w 2126333"/>
              <a:gd name="connsiteY1" fmla="*/ 142925 h 597161"/>
              <a:gd name="connsiteX2" fmla="*/ 378186 w 2126333"/>
              <a:gd name="connsiteY2" fmla="*/ 268038 h 597161"/>
              <a:gd name="connsiteX3" fmla="*/ 892967 w 2126333"/>
              <a:gd name="connsiteY3" fmla="*/ 580811 h 597161"/>
              <a:gd name="connsiteX4" fmla="*/ 1247168 w 2126333"/>
              <a:gd name="connsiteY4" fmla="*/ 543697 h 597161"/>
              <a:gd name="connsiteX5" fmla="*/ 1459273 w 2126333"/>
              <a:gd name="connsiteY5" fmla="*/ 463033 h 597161"/>
              <a:gd name="connsiteX6" fmla="*/ 1804300 w 2126333"/>
              <a:gd name="connsiteY6" fmla="*/ 517471 h 597161"/>
              <a:gd name="connsiteX7" fmla="*/ 2126333 w 2126333"/>
              <a:gd name="connsiteY7" fmla="*/ 382932 h 597161"/>
              <a:gd name="connsiteX0" fmla="*/ 0 w 2604964"/>
              <a:gd name="connsiteY0" fmla="*/ 0 h 896790"/>
              <a:gd name="connsiteX1" fmla="*/ 645316 w 2604964"/>
              <a:gd name="connsiteY1" fmla="*/ 442554 h 896790"/>
              <a:gd name="connsiteX2" fmla="*/ 856817 w 2604964"/>
              <a:gd name="connsiteY2" fmla="*/ 567667 h 896790"/>
              <a:gd name="connsiteX3" fmla="*/ 1371598 w 2604964"/>
              <a:gd name="connsiteY3" fmla="*/ 880440 h 896790"/>
              <a:gd name="connsiteX4" fmla="*/ 1725799 w 2604964"/>
              <a:gd name="connsiteY4" fmla="*/ 843326 h 896790"/>
              <a:gd name="connsiteX5" fmla="*/ 1937904 w 2604964"/>
              <a:gd name="connsiteY5" fmla="*/ 762662 h 896790"/>
              <a:gd name="connsiteX6" fmla="*/ 2282931 w 2604964"/>
              <a:gd name="connsiteY6" fmla="*/ 817100 h 896790"/>
              <a:gd name="connsiteX7" fmla="*/ 2604964 w 2604964"/>
              <a:gd name="connsiteY7" fmla="*/ 682561 h 896790"/>
              <a:gd name="connsiteX0" fmla="*/ 0 w 2604964"/>
              <a:gd name="connsiteY0" fmla="*/ 0 h 896790"/>
              <a:gd name="connsiteX1" fmla="*/ 261504 w 2604964"/>
              <a:gd name="connsiteY1" fmla="*/ 172917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666747 w 2626395"/>
              <a:gd name="connsiteY2" fmla="*/ 456822 h 911058"/>
              <a:gd name="connsiteX3" fmla="*/ 878248 w 2626395"/>
              <a:gd name="connsiteY3" fmla="*/ 581935 h 911058"/>
              <a:gd name="connsiteX4" fmla="*/ 1393029 w 2626395"/>
              <a:gd name="connsiteY4" fmla="*/ 894708 h 911058"/>
              <a:gd name="connsiteX5" fmla="*/ 1747230 w 2626395"/>
              <a:gd name="connsiteY5" fmla="*/ 857594 h 911058"/>
              <a:gd name="connsiteX6" fmla="*/ 1959335 w 2626395"/>
              <a:gd name="connsiteY6" fmla="*/ 776930 h 911058"/>
              <a:gd name="connsiteX7" fmla="*/ 2304362 w 2626395"/>
              <a:gd name="connsiteY7" fmla="*/ 831368 h 911058"/>
              <a:gd name="connsiteX8" fmla="*/ 2626395 w 2626395"/>
              <a:gd name="connsiteY8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518680 w 2626395"/>
              <a:gd name="connsiteY2" fmla="*/ 332244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475818 w 2626395"/>
              <a:gd name="connsiteY2" fmla="*/ 310843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304362"/>
              <a:gd name="connsiteY0" fmla="*/ 0 h 911058"/>
              <a:gd name="connsiteX1" fmla="*/ 268647 w 2304362"/>
              <a:gd name="connsiteY1" fmla="*/ 122980 h 911058"/>
              <a:gd name="connsiteX2" fmla="*/ 475818 w 2304362"/>
              <a:gd name="connsiteY2" fmla="*/ 310843 h 911058"/>
              <a:gd name="connsiteX3" fmla="*/ 666747 w 2304362"/>
              <a:gd name="connsiteY3" fmla="*/ 456822 h 911058"/>
              <a:gd name="connsiteX4" fmla="*/ 878248 w 2304362"/>
              <a:gd name="connsiteY4" fmla="*/ 581935 h 911058"/>
              <a:gd name="connsiteX5" fmla="*/ 1393029 w 2304362"/>
              <a:gd name="connsiteY5" fmla="*/ 894708 h 911058"/>
              <a:gd name="connsiteX6" fmla="*/ 1747230 w 2304362"/>
              <a:gd name="connsiteY6" fmla="*/ 857594 h 911058"/>
              <a:gd name="connsiteX7" fmla="*/ 1959335 w 2304362"/>
              <a:gd name="connsiteY7" fmla="*/ 776930 h 911058"/>
              <a:gd name="connsiteX8" fmla="*/ 2304362 w 2304362"/>
              <a:gd name="connsiteY8" fmla="*/ 831368 h 911058"/>
              <a:gd name="connsiteX0" fmla="*/ 0 w 1959335"/>
              <a:gd name="connsiteY0" fmla="*/ 0 h 911058"/>
              <a:gd name="connsiteX1" fmla="*/ 268647 w 1959335"/>
              <a:gd name="connsiteY1" fmla="*/ 122980 h 911058"/>
              <a:gd name="connsiteX2" fmla="*/ 475818 w 1959335"/>
              <a:gd name="connsiteY2" fmla="*/ 310843 h 911058"/>
              <a:gd name="connsiteX3" fmla="*/ 666747 w 1959335"/>
              <a:gd name="connsiteY3" fmla="*/ 456822 h 911058"/>
              <a:gd name="connsiteX4" fmla="*/ 878248 w 1959335"/>
              <a:gd name="connsiteY4" fmla="*/ 581935 h 911058"/>
              <a:gd name="connsiteX5" fmla="*/ 1393029 w 1959335"/>
              <a:gd name="connsiteY5" fmla="*/ 894708 h 911058"/>
              <a:gd name="connsiteX6" fmla="*/ 1747230 w 1959335"/>
              <a:gd name="connsiteY6" fmla="*/ 857594 h 911058"/>
              <a:gd name="connsiteX7" fmla="*/ 1959335 w 1959335"/>
              <a:gd name="connsiteY7" fmla="*/ 776930 h 911058"/>
              <a:gd name="connsiteX0" fmla="*/ 0 w 1747230"/>
              <a:gd name="connsiteY0" fmla="*/ 0 h 911058"/>
              <a:gd name="connsiteX1" fmla="*/ 268647 w 1747230"/>
              <a:gd name="connsiteY1" fmla="*/ 122980 h 911058"/>
              <a:gd name="connsiteX2" fmla="*/ 475818 w 1747230"/>
              <a:gd name="connsiteY2" fmla="*/ 310843 h 911058"/>
              <a:gd name="connsiteX3" fmla="*/ 666747 w 1747230"/>
              <a:gd name="connsiteY3" fmla="*/ 456822 h 911058"/>
              <a:gd name="connsiteX4" fmla="*/ 878248 w 1747230"/>
              <a:gd name="connsiteY4" fmla="*/ 581935 h 911058"/>
              <a:gd name="connsiteX5" fmla="*/ 1393029 w 1747230"/>
              <a:gd name="connsiteY5" fmla="*/ 894708 h 911058"/>
              <a:gd name="connsiteX6" fmla="*/ 1747230 w 1747230"/>
              <a:gd name="connsiteY6" fmla="*/ 857594 h 911058"/>
              <a:gd name="connsiteX0" fmla="*/ 0 w 1625786"/>
              <a:gd name="connsiteY0" fmla="*/ 0 h 918625"/>
              <a:gd name="connsiteX1" fmla="*/ 268647 w 1625786"/>
              <a:gd name="connsiteY1" fmla="*/ 122980 h 918625"/>
              <a:gd name="connsiteX2" fmla="*/ 475818 w 1625786"/>
              <a:gd name="connsiteY2" fmla="*/ 310843 h 918625"/>
              <a:gd name="connsiteX3" fmla="*/ 666747 w 1625786"/>
              <a:gd name="connsiteY3" fmla="*/ 456822 h 918625"/>
              <a:gd name="connsiteX4" fmla="*/ 878248 w 1625786"/>
              <a:gd name="connsiteY4" fmla="*/ 581935 h 918625"/>
              <a:gd name="connsiteX5" fmla="*/ 1393029 w 1625786"/>
              <a:gd name="connsiteY5" fmla="*/ 894708 h 918625"/>
              <a:gd name="connsiteX6" fmla="*/ 1625786 w 1625786"/>
              <a:gd name="connsiteY6" fmla="*/ 883751 h 918625"/>
              <a:gd name="connsiteX0" fmla="*/ 0 w 1613880"/>
              <a:gd name="connsiteY0" fmla="*/ 0 h 924325"/>
              <a:gd name="connsiteX1" fmla="*/ 268647 w 1613880"/>
              <a:gd name="connsiteY1" fmla="*/ 122980 h 924325"/>
              <a:gd name="connsiteX2" fmla="*/ 475818 w 1613880"/>
              <a:gd name="connsiteY2" fmla="*/ 310843 h 924325"/>
              <a:gd name="connsiteX3" fmla="*/ 666747 w 1613880"/>
              <a:gd name="connsiteY3" fmla="*/ 456822 h 924325"/>
              <a:gd name="connsiteX4" fmla="*/ 878248 w 1613880"/>
              <a:gd name="connsiteY4" fmla="*/ 581935 h 924325"/>
              <a:gd name="connsiteX5" fmla="*/ 1393029 w 1613880"/>
              <a:gd name="connsiteY5" fmla="*/ 894708 h 924325"/>
              <a:gd name="connsiteX6" fmla="*/ 1613880 w 1613880"/>
              <a:gd name="connsiteY6" fmla="*/ 898020 h 924325"/>
              <a:gd name="connsiteX0" fmla="*/ 0 w 2180618"/>
              <a:gd name="connsiteY0" fmla="*/ 0 h 904581"/>
              <a:gd name="connsiteX1" fmla="*/ 268647 w 2180618"/>
              <a:gd name="connsiteY1" fmla="*/ 122980 h 904581"/>
              <a:gd name="connsiteX2" fmla="*/ 475818 w 2180618"/>
              <a:gd name="connsiteY2" fmla="*/ 310843 h 904581"/>
              <a:gd name="connsiteX3" fmla="*/ 666747 w 2180618"/>
              <a:gd name="connsiteY3" fmla="*/ 456822 h 904581"/>
              <a:gd name="connsiteX4" fmla="*/ 878248 w 2180618"/>
              <a:gd name="connsiteY4" fmla="*/ 581935 h 904581"/>
              <a:gd name="connsiteX5" fmla="*/ 1393029 w 2180618"/>
              <a:gd name="connsiteY5" fmla="*/ 894708 h 904581"/>
              <a:gd name="connsiteX6" fmla="*/ 2180618 w 2180618"/>
              <a:gd name="connsiteY6" fmla="*/ 821923 h 904581"/>
              <a:gd name="connsiteX0" fmla="*/ 0 w 2180618"/>
              <a:gd name="connsiteY0" fmla="*/ 0 h 914808"/>
              <a:gd name="connsiteX1" fmla="*/ 268647 w 2180618"/>
              <a:gd name="connsiteY1" fmla="*/ 122980 h 914808"/>
              <a:gd name="connsiteX2" fmla="*/ 475818 w 2180618"/>
              <a:gd name="connsiteY2" fmla="*/ 310843 h 914808"/>
              <a:gd name="connsiteX3" fmla="*/ 666747 w 2180618"/>
              <a:gd name="connsiteY3" fmla="*/ 456822 h 914808"/>
              <a:gd name="connsiteX4" fmla="*/ 878248 w 2180618"/>
              <a:gd name="connsiteY4" fmla="*/ 581935 h 914808"/>
              <a:gd name="connsiteX5" fmla="*/ 1393029 w 2180618"/>
              <a:gd name="connsiteY5" fmla="*/ 894708 h 914808"/>
              <a:gd name="connsiteX6" fmla="*/ 1845037 w 2180618"/>
              <a:gd name="connsiteY6" fmla="*/ 876810 h 914808"/>
              <a:gd name="connsiteX7" fmla="*/ 2180618 w 2180618"/>
              <a:gd name="connsiteY7" fmla="*/ 821923 h 914808"/>
              <a:gd name="connsiteX0" fmla="*/ 0 w 2180618"/>
              <a:gd name="connsiteY0" fmla="*/ 0 h 900778"/>
              <a:gd name="connsiteX1" fmla="*/ 268647 w 2180618"/>
              <a:gd name="connsiteY1" fmla="*/ 122980 h 900778"/>
              <a:gd name="connsiteX2" fmla="*/ 475818 w 2180618"/>
              <a:gd name="connsiteY2" fmla="*/ 310843 h 900778"/>
              <a:gd name="connsiteX3" fmla="*/ 666747 w 2180618"/>
              <a:gd name="connsiteY3" fmla="*/ 456822 h 900778"/>
              <a:gd name="connsiteX4" fmla="*/ 878248 w 2180618"/>
              <a:gd name="connsiteY4" fmla="*/ 581935 h 900778"/>
              <a:gd name="connsiteX5" fmla="*/ 1393029 w 2180618"/>
              <a:gd name="connsiteY5" fmla="*/ 894708 h 900778"/>
              <a:gd name="connsiteX6" fmla="*/ 1840275 w 2180618"/>
              <a:gd name="connsiteY6" fmla="*/ 791201 h 900778"/>
              <a:gd name="connsiteX7" fmla="*/ 2180618 w 2180618"/>
              <a:gd name="connsiteY7" fmla="*/ 821923 h 900778"/>
              <a:gd name="connsiteX0" fmla="*/ 0 w 2180618"/>
              <a:gd name="connsiteY0" fmla="*/ 0 h 902095"/>
              <a:gd name="connsiteX1" fmla="*/ 268647 w 2180618"/>
              <a:gd name="connsiteY1" fmla="*/ 122980 h 902095"/>
              <a:gd name="connsiteX2" fmla="*/ 475818 w 2180618"/>
              <a:gd name="connsiteY2" fmla="*/ 310843 h 902095"/>
              <a:gd name="connsiteX3" fmla="*/ 666747 w 2180618"/>
              <a:gd name="connsiteY3" fmla="*/ 456822 h 902095"/>
              <a:gd name="connsiteX4" fmla="*/ 878248 w 2180618"/>
              <a:gd name="connsiteY4" fmla="*/ 581935 h 902095"/>
              <a:gd name="connsiteX5" fmla="*/ 1393029 w 2180618"/>
              <a:gd name="connsiteY5" fmla="*/ 894708 h 902095"/>
              <a:gd name="connsiteX6" fmla="*/ 1840275 w 2180618"/>
              <a:gd name="connsiteY6" fmla="*/ 791201 h 902095"/>
              <a:gd name="connsiteX7" fmla="*/ 2180618 w 2180618"/>
              <a:gd name="connsiteY7" fmla="*/ 821923 h 902095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283011"/>
              <a:gd name="connsiteY0" fmla="*/ 0 h 906723"/>
              <a:gd name="connsiteX1" fmla="*/ 268647 w 2283011"/>
              <a:gd name="connsiteY1" fmla="*/ 122980 h 906723"/>
              <a:gd name="connsiteX2" fmla="*/ 475818 w 2283011"/>
              <a:gd name="connsiteY2" fmla="*/ 310843 h 906723"/>
              <a:gd name="connsiteX3" fmla="*/ 666747 w 2283011"/>
              <a:gd name="connsiteY3" fmla="*/ 456822 h 906723"/>
              <a:gd name="connsiteX4" fmla="*/ 878248 w 2283011"/>
              <a:gd name="connsiteY4" fmla="*/ 581935 h 906723"/>
              <a:gd name="connsiteX5" fmla="*/ 1393029 w 2283011"/>
              <a:gd name="connsiteY5" fmla="*/ 894708 h 906723"/>
              <a:gd name="connsiteX6" fmla="*/ 1840275 w 2283011"/>
              <a:gd name="connsiteY6" fmla="*/ 791201 h 906723"/>
              <a:gd name="connsiteX7" fmla="*/ 2283011 w 2283011"/>
              <a:gd name="connsiteY7" fmla="*/ 831436 h 906723"/>
              <a:gd name="connsiteX0" fmla="*/ 0 w 2283011"/>
              <a:gd name="connsiteY0" fmla="*/ 0 h 901602"/>
              <a:gd name="connsiteX1" fmla="*/ 268647 w 2283011"/>
              <a:gd name="connsiteY1" fmla="*/ 122980 h 901602"/>
              <a:gd name="connsiteX2" fmla="*/ 475818 w 2283011"/>
              <a:gd name="connsiteY2" fmla="*/ 310843 h 901602"/>
              <a:gd name="connsiteX3" fmla="*/ 666747 w 2283011"/>
              <a:gd name="connsiteY3" fmla="*/ 456822 h 901602"/>
              <a:gd name="connsiteX4" fmla="*/ 878248 w 2283011"/>
              <a:gd name="connsiteY4" fmla="*/ 581935 h 901602"/>
              <a:gd name="connsiteX5" fmla="*/ 1393029 w 2283011"/>
              <a:gd name="connsiteY5" fmla="*/ 894708 h 901602"/>
              <a:gd name="connsiteX6" fmla="*/ 1840275 w 2283011"/>
              <a:gd name="connsiteY6" fmla="*/ 791201 h 901602"/>
              <a:gd name="connsiteX7" fmla="*/ 2283011 w 2283011"/>
              <a:gd name="connsiteY7" fmla="*/ 831436 h 901602"/>
              <a:gd name="connsiteX0" fmla="*/ 0 w 2283011"/>
              <a:gd name="connsiteY0" fmla="*/ 0 h 912256"/>
              <a:gd name="connsiteX1" fmla="*/ 268647 w 2283011"/>
              <a:gd name="connsiteY1" fmla="*/ 122980 h 912256"/>
              <a:gd name="connsiteX2" fmla="*/ 475818 w 2283011"/>
              <a:gd name="connsiteY2" fmla="*/ 310843 h 912256"/>
              <a:gd name="connsiteX3" fmla="*/ 666747 w 2283011"/>
              <a:gd name="connsiteY3" fmla="*/ 456822 h 912256"/>
              <a:gd name="connsiteX4" fmla="*/ 878248 w 2283011"/>
              <a:gd name="connsiteY4" fmla="*/ 581935 h 912256"/>
              <a:gd name="connsiteX5" fmla="*/ 1393029 w 2283011"/>
              <a:gd name="connsiteY5" fmla="*/ 894708 h 912256"/>
              <a:gd name="connsiteX6" fmla="*/ 1840275 w 2283011"/>
              <a:gd name="connsiteY6" fmla="*/ 791201 h 912256"/>
              <a:gd name="connsiteX7" fmla="*/ 2283011 w 2283011"/>
              <a:gd name="connsiteY7" fmla="*/ 831436 h 912256"/>
              <a:gd name="connsiteX0" fmla="*/ 0 w 2283011"/>
              <a:gd name="connsiteY0" fmla="*/ 0 h 914417"/>
              <a:gd name="connsiteX1" fmla="*/ 268647 w 2283011"/>
              <a:gd name="connsiteY1" fmla="*/ 122980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35751 w 2283011"/>
              <a:gd name="connsiteY3" fmla="*/ 425868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484489"/>
              <a:gd name="connsiteY0" fmla="*/ 0 h 914417"/>
              <a:gd name="connsiteX1" fmla="*/ 299644 w 2484489"/>
              <a:gd name="connsiteY1" fmla="*/ 61072 h 914417"/>
              <a:gd name="connsiteX2" fmla="*/ 623051 w 2484489"/>
              <a:gd name="connsiteY2" fmla="*/ 225718 h 914417"/>
              <a:gd name="connsiteX3" fmla="*/ 635751 w 2484489"/>
              <a:gd name="connsiteY3" fmla="*/ 425868 h 914417"/>
              <a:gd name="connsiteX4" fmla="*/ 878248 w 2484489"/>
              <a:gd name="connsiteY4" fmla="*/ 581935 h 914417"/>
              <a:gd name="connsiteX5" fmla="*/ 1400173 w 2484489"/>
              <a:gd name="connsiteY5" fmla="*/ 897087 h 914417"/>
              <a:gd name="connsiteX6" fmla="*/ 1840275 w 2484489"/>
              <a:gd name="connsiteY6" fmla="*/ 791201 h 914417"/>
              <a:gd name="connsiteX7" fmla="*/ 2484489 w 2484489"/>
              <a:gd name="connsiteY7" fmla="*/ 792744 h 914417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24950 w 2484489"/>
              <a:gd name="connsiteY7" fmla="*/ 775258 h 913543"/>
              <a:gd name="connsiteX8" fmla="*/ 2484489 w 2484489"/>
              <a:gd name="connsiteY8" fmla="*/ 792744 h 913543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01702 w 2484489"/>
              <a:gd name="connsiteY7" fmla="*/ 813952 h 913543"/>
              <a:gd name="connsiteX8" fmla="*/ 2484489 w 2484489"/>
              <a:gd name="connsiteY8" fmla="*/ 792744 h 913543"/>
              <a:gd name="connsiteX0" fmla="*/ 0 w 2484489"/>
              <a:gd name="connsiteY0" fmla="*/ 0 h 962217"/>
              <a:gd name="connsiteX1" fmla="*/ 299644 w 2484489"/>
              <a:gd name="connsiteY1" fmla="*/ 61072 h 962217"/>
              <a:gd name="connsiteX2" fmla="*/ 623051 w 2484489"/>
              <a:gd name="connsiteY2" fmla="*/ 225718 h 962217"/>
              <a:gd name="connsiteX3" fmla="*/ 635751 w 2484489"/>
              <a:gd name="connsiteY3" fmla="*/ 425868 h 962217"/>
              <a:gd name="connsiteX4" fmla="*/ 878248 w 2484489"/>
              <a:gd name="connsiteY4" fmla="*/ 581935 h 962217"/>
              <a:gd name="connsiteX5" fmla="*/ 1400173 w 2484489"/>
              <a:gd name="connsiteY5" fmla="*/ 897087 h 962217"/>
              <a:gd name="connsiteX6" fmla="*/ 1809278 w 2484489"/>
              <a:gd name="connsiteY6" fmla="*/ 953712 h 962217"/>
              <a:gd name="connsiteX7" fmla="*/ 2101702 w 2484489"/>
              <a:gd name="connsiteY7" fmla="*/ 813952 h 962217"/>
              <a:gd name="connsiteX8" fmla="*/ 2484489 w 2484489"/>
              <a:gd name="connsiteY8" fmla="*/ 792744 h 962217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35751 w 2484489"/>
              <a:gd name="connsiteY3" fmla="*/ 425868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07553 w 2484489"/>
              <a:gd name="connsiteY2" fmla="*/ 217980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94014"/>
              <a:gd name="connsiteY0" fmla="*/ 0 h 1004148"/>
              <a:gd name="connsiteX1" fmla="*/ 309169 w 2494014"/>
              <a:gd name="connsiteY1" fmla="*/ 82474 h 1004148"/>
              <a:gd name="connsiteX2" fmla="*/ 617078 w 2494014"/>
              <a:gd name="connsiteY2" fmla="*/ 239382 h 1004148"/>
              <a:gd name="connsiteX3" fmla="*/ 660775 w 2494014"/>
              <a:gd name="connsiteY3" fmla="*/ 408576 h 1004148"/>
              <a:gd name="connsiteX4" fmla="*/ 887773 w 2494014"/>
              <a:gd name="connsiteY4" fmla="*/ 603337 h 1004148"/>
              <a:gd name="connsiteX5" fmla="*/ 1409698 w 2494014"/>
              <a:gd name="connsiteY5" fmla="*/ 918489 h 1004148"/>
              <a:gd name="connsiteX6" fmla="*/ 1741312 w 2494014"/>
              <a:gd name="connsiteY6" fmla="*/ 998329 h 1004148"/>
              <a:gd name="connsiteX7" fmla="*/ 2111227 w 2494014"/>
              <a:gd name="connsiteY7" fmla="*/ 835354 h 1004148"/>
              <a:gd name="connsiteX8" fmla="*/ 2494014 w 2494014"/>
              <a:gd name="connsiteY8" fmla="*/ 814146 h 1004148"/>
              <a:gd name="connsiteX0" fmla="*/ 0 w 2486870"/>
              <a:gd name="connsiteY0" fmla="*/ 0 h 1011282"/>
              <a:gd name="connsiteX1" fmla="*/ 302025 w 2486870"/>
              <a:gd name="connsiteY1" fmla="*/ 89608 h 1011282"/>
              <a:gd name="connsiteX2" fmla="*/ 609934 w 2486870"/>
              <a:gd name="connsiteY2" fmla="*/ 246516 h 1011282"/>
              <a:gd name="connsiteX3" fmla="*/ 653631 w 2486870"/>
              <a:gd name="connsiteY3" fmla="*/ 415710 h 1011282"/>
              <a:gd name="connsiteX4" fmla="*/ 880629 w 2486870"/>
              <a:gd name="connsiteY4" fmla="*/ 610471 h 1011282"/>
              <a:gd name="connsiteX5" fmla="*/ 1402554 w 2486870"/>
              <a:gd name="connsiteY5" fmla="*/ 925623 h 1011282"/>
              <a:gd name="connsiteX6" fmla="*/ 1734168 w 2486870"/>
              <a:gd name="connsiteY6" fmla="*/ 1005463 h 1011282"/>
              <a:gd name="connsiteX7" fmla="*/ 2104083 w 2486870"/>
              <a:gd name="connsiteY7" fmla="*/ 842488 h 1011282"/>
              <a:gd name="connsiteX8" fmla="*/ 2486870 w 2486870"/>
              <a:gd name="connsiteY8" fmla="*/ 821280 h 1011282"/>
              <a:gd name="connsiteX0" fmla="*/ 0 w 2491633"/>
              <a:gd name="connsiteY0" fmla="*/ 0 h 1004148"/>
              <a:gd name="connsiteX1" fmla="*/ 306788 w 2491633"/>
              <a:gd name="connsiteY1" fmla="*/ 82474 h 1004148"/>
              <a:gd name="connsiteX2" fmla="*/ 614697 w 2491633"/>
              <a:gd name="connsiteY2" fmla="*/ 239382 h 1004148"/>
              <a:gd name="connsiteX3" fmla="*/ 658394 w 2491633"/>
              <a:gd name="connsiteY3" fmla="*/ 408576 h 1004148"/>
              <a:gd name="connsiteX4" fmla="*/ 885392 w 2491633"/>
              <a:gd name="connsiteY4" fmla="*/ 603337 h 1004148"/>
              <a:gd name="connsiteX5" fmla="*/ 1407317 w 2491633"/>
              <a:gd name="connsiteY5" fmla="*/ 918489 h 1004148"/>
              <a:gd name="connsiteX6" fmla="*/ 1738931 w 2491633"/>
              <a:gd name="connsiteY6" fmla="*/ 998329 h 1004148"/>
              <a:gd name="connsiteX7" fmla="*/ 2108846 w 2491633"/>
              <a:gd name="connsiteY7" fmla="*/ 835354 h 1004148"/>
              <a:gd name="connsiteX8" fmla="*/ 2491633 w 2491633"/>
              <a:gd name="connsiteY8" fmla="*/ 814146 h 1004148"/>
              <a:gd name="connsiteX0" fmla="*/ 0 w 2489252"/>
              <a:gd name="connsiteY0" fmla="*/ 0 h 1011282"/>
              <a:gd name="connsiteX1" fmla="*/ 304407 w 2489252"/>
              <a:gd name="connsiteY1" fmla="*/ 89608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60776 w 2489252"/>
              <a:gd name="connsiteY3" fmla="*/ 401441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20091"/>
              <a:gd name="connsiteX1" fmla="*/ 285357 w 2489252"/>
              <a:gd name="connsiteY1" fmla="*/ 94363 h 1020091"/>
              <a:gd name="connsiteX2" fmla="*/ 612316 w 2489252"/>
              <a:gd name="connsiteY2" fmla="*/ 246516 h 1020091"/>
              <a:gd name="connsiteX3" fmla="*/ 660776 w 2489252"/>
              <a:gd name="connsiteY3" fmla="*/ 401441 h 1020091"/>
              <a:gd name="connsiteX4" fmla="*/ 883011 w 2489252"/>
              <a:gd name="connsiteY4" fmla="*/ 610471 h 1020091"/>
              <a:gd name="connsiteX5" fmla="*/ 1404936 w 2489252"/>
              <a:gd name="connsiteY5" fmla="*/ 925623 h 1020091"/>
              <a:gd name="connsiteX6" fmla="*/ 1741313 w 2489252"/>
              <a:gd name="connsiteY6" fmla="*/ 1014975 h 1020091"/>
              <a:gd name="connsiteX7" fmla="*/ 2106465 w 2489252"/>
              <a:gd name="connsiteY7" fmla="*/ 842488 h 1020091"/>
              <a:gd name="connsiteX8" fmla="*/ 2489252 w 2489252"/>
              <a:gd name="connsiteY8" fmla="*/ 821280 h 1020091"/>
              <a:gd name="connsiteX0" fmla="*/ 0 w 2489252"/>
              <a:gd name="connsiteY0" fmla="*/ 0 h 1020706"/>
              <a:gd name="connsiteX1" fmla="*/ 285357 w 2489252"/>
              <a:gd name="connsiteY1" fmla="*/ 94363 h 1020706"/>
              <a:gd name="connsiteX2" fmla="*/ 612316 w 2489252"/>
              <a:gd name="connsiteY2" fmla="*/ 246516 h 1020706"/>
              <a:gd name="connsiteX3" fmla="*/ 660776 w 2489252"/>
              <a:gd name="connsiteY3" fmla="*/ 401441 h 1020706"/>
              <a:gd name="connsiteX4" fmla="*/ 883011 w 2489252"/>
              <a:gd name="connsiteY4" fmla="*/ 610471 h 1020706"/>
              <a:gd name="connsiteX5" fmla="*/ 1402555 w 2489252"/>
              <a:gd name="connsiteY5" fmla="*/ 932757 h 1020706"/>
              <a:gd name="connsiteX6" fmla="*/ 1741313 w 2489252"/>
              <a:gd name="connsiteY6" fmla="*/ 1014975 h 1020706"/>
              <a:gd name="connsiteX7" fmla="*/ 2106465 w 2489252"/>
              <a:gd name="connsiteY7" fmla="*/ 842488 h 1020706"/>
              <a:gd name="connsiteX8" fmla="*/ 2489252 w 2489252"/>
              <a:gd name="connsiteY8" fmla="*/ 821280 h 1020706"/>
              <a:gd name="connsiteX0" fmla="*/ 0 w 2489252"/>
              <a:gd name="connsiteY0" fmla="*/ 0 h 1024762"/>
              <a:gd name="connsiteX1" fmla="*/ 285357 w 2489252"/>
              <a:gd name="connsiteY1" fmla="*/ 94363 h 1024762"/>
              <a:gd name="connsiteX2" fmla="*/ 612316 w 2489252"/>
              <a:gd name="connsiteY2" fmla="*/ 246516 h 1024762"/>
              <a:gd name="connsiteX3" fmla="*/ 660776 w 2489252"/>
              <a:gd name="connsiteY3" fmla="*/ 401441 h 1024762"/>
              <a:gd name="connsiteX4" fmla="*/ 883011 w 2489252"/>
              <a:gd name="connsiteY4" fmla="*/ 610471 h 1024762"/>
              <a:gd name="connsiteX5" fmla="*/ 1402555 w 2489252"/>
              <a:gd name="connsiteY5" fmla="*/ 932757 h 1024762"/>
              <a:gd name="connsiteX6" fmla="*/ 1741313 w 2489252"/>
              <a:gd name="connsiteY6" fmla="*/ 1014975 h 1024762"/>
              <a:gd name="connsiteX7" fmla="*/ 2106465 w 2489252"/>
              <a:gd name="connsiteY7" fmla="*/ 842488 h 1024762"/>
              <a:gd name="connsiteX8" fmla="*/ 2489252 w 2489252"/>
              <a:gd name="connsiteY8" fmla="*/ 821280 h 1024762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106465 w 2489252"/>
              <a:gd name="connsiteY7" fmla="*/ 842488 h 1025667"/>
              <a:gd name="connsiteX8" fmla="*/ 2489252 w 2489252"/>
              <a:gd name="connsiteY8" fmla="*/ 821280 h 1025667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096940 w 2489252"/>
              <a:gd name="connsiteY7" fmla="*/ 856756 h 1025667"/>
              <a:gd name="connsiteX8" fmla="*/ 2489252 w 2489252"/>
              <a:gd name="connsiteY8" fmla="*/ 821280 h 1025667"/>
              <a:gd name="connsiteX0" fmla="*/ 0 w 2467821"/>
              <a:gd name="connsiteY0" fmla="*/ 0 h 1025667"/>
              <a:gd name="connsiteX1" fmla="*/ 285357 w 2467821"/>
              <a:gd name="connsiteY1" fmla="*/ 94363 h 1025667"/>
              <a:gd name="connsiteX2" fmla="*/ 612316 w 2467821"/>
              <a:gd name="connsiteY2" fmla="*/ 246516 h 1025667"/>
              <a:gd name="connsiteX3" fmla="*/ 660776 w 2467821"/>
              <a:gd name="connsiteY3" fmla="*/ 401441 h 1025667"/>
              <a:gd name="connsiteX4" fmla="*/ 883011 w 2467821"/>
              <a:gd name="connsiteY4" fmla="*/ 610471 h 1025667"/>
              <a:gd name="connsiteX5" fmla="*/ 1402555 w 2467821"/>
              <a:gd name="connsiteY5" fmla="*/ 932757 h 1025667"/>
              <a:gd name="connsiteX6" fmla="*/ 1741313 w 2467821"/>
              <a:gd name="connsiteY6" fmla="*/ 1014975 h 1025667"/>
              <a:gd name="connsiteX7" fmla="*/ 2096940 w 2467821"/>
              <a:gd name="connsiteY7" fmla="*/ 856756 h 1025667"/>
              <a:gd name="connsiteX8" fmla="*/ 2467821 w 2467821"/>
              <a:gd name="connsiteY8" fmla="*/ 833169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501159"/>
              <a:gd name="connsiteY0" fmla="*/ 0 h 1025667"/>
              <a:gd name="connsiteX1" fmla="*/ 285357 w 2501159"/>
              <a:gd name="connsiteY1" fmla="*/ 94363 h 1025667"/>
              <a:gd name="connsiteX2" fmla="*/ 612316 w 2501159"/>
              <a:gd name="connsiteY2" fmla="*/ 246516 h 1025667"/>
              <a:gd name="connsiteX3" fmla="*/ 660776 w 2501159"/>
              <a:gd name="connsiteY3" fmla="*/ 401441 h 1025667"/>
              <a:gd name="connsiteX4" fmla="*/ 883011 w 2501159"/>
              <a:gd name="connsiteY4" fmla="*/ 610471 h 1025667"/>
              <a:gd name="connsiteX5" fmla="*/ 1402555 w 2501159"/>
              <a:gd name="connsiteY5" fmla="*/ 932757 h 1025667"/>
              <a:gd name="connsiteX6" fmla="*/ 1741313 w 2501159"/>
              <a:gd name="connsiteY6" fmla="*/ 1014975 h 1025667"/>
              <a:gd name="connsiteX7" fmla="*/ 2096940 w 2501159"/>
              <a:gd name="connsiteY7" fmla="*/ 856756 h 1025667"/>
              <a:gd name="connsiteX8" fmla="*/ 2501159 w 2501159"/>
              <a:gd name="connsiteY8" fmla="*/ 814145 h 1025667"/>
              <a:gd name="connsiteX0" fmla="*/ 0 w 2501159"/>
              <a:gd name="connsiteY0" fmla="*/ 0 h 1047567"/>
              <a:gd name="connsiteX1" fmla="*/ 285357 w 2501159"/>
              <a:gd name="connsiteY1" fmla="*/ 94363 h 1047567"/>
              <a:gd name="connsiteX2" fmla="*/ 612316 w 2501159"/>
              <a:gd name="connsiteY2" fmla="*/ 246516 h 1047567"/>
              <a:gd name="connsiteX3" fmla="*/ 660776 w 2501159"/>
              <a:gd name="connsiteY3" fmla="*/ 401441 h 1047567"/>
              <a:gd name="connsiteX4" fmla="*/ 883011 w 2501159"/>
              <a:gd name="connsiteY4" fmla="*/ 610471 h 1047567"/>
              <a:gd name="connsiteX5" fmla="*/ 1402555 w 2501159"/>
              <a:gd name="connsiteY5" fmla="*/ 932757 h 1047567"/>
              <a:gd name="connsiteX6" fmla="*/ 1798463 w 2501159"/>
              <a:gd name="connsiteY6" fmla="*/ 1043511 h 1047567"/>
              <a:gd name="connsiteX7" fmla="*/ 2096940 w 2501159"/>
              <a:gd name="connsiteY7" fmla="*/ 856756 h 1047567"/>
              <a:gd name="connsiteX8" fmla="*/ 2501159 w 2501159"/>
              <a:gd name="connsiteY8" fmla="*/ 814145 h 104756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660776 w 2501159"/>
              <a:gd name="connsiteY3" fmla="*/ 401441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59966 w 2501159"/>
              <a:gd name="connsiteY2" fmla="*/ 588949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2501159"/>
              <a:gd name="connsiteY0" fmla="*/ 0 h 1043677"/>
              <a:gd name="connsiteX1" fmla="*/ 894957 w 2501159"/>
              <a:gd name="connsiteY1" fmla="*/ 598501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1701059"/>
              <a:gd name="connsiteY0" fmla="*/ 20515 h 483958"/>
              <a:gd name="connsiteX1" fmla="*/ 94857 w 1701059"/>
              <a:gd name="connsiteY1" fmla="*/ 38782 h 483958"/>
              <a:gd name="connsiteX2" fmla="*/ 47934 w 1701059"/>
              <a:gd name="connsiteY2" fmla="*/ 30869 h 483958"/>
              <a:gd name="connsiteX3" fmla="*/ 59866 w 1701059"/>
              <a:gd name="connsiteY3" fmla="*/ 29230 h 483958"/>
              <a:gd name="connsiteX4" fmla="*/ 79751 w 1701059"/>
              <a:gd name="connsiteY4" fmla="*/ 60498 h 483958"/>
              <a:gd name="connsiteX5" fmla="*/ 82911 w 1701059"/>
              <a:gd name="connsiteY5" fmla="*/ 50752 h 483958"/>
              <a:gd name="connsiteX6" fmla="*/ 602455 w 1701059"/>
              <a:gd name="connsiteY6" fmla="*/ 373038 h 483958"/>
              <a:gd name="connsiteX7" fmla="*/ 998363 w 1701059"/>
              <a:gd name="connsiteY7" fmla="*/ 483792 h 483958"/>
              <a:gd name="connsiteX8" fmla="*/ 1334940 w 1701059"/>
              <a:gd name="connsiteY8" fmla="*/ 354109 h 483958"/>
              <a:gd name="connsiteX9" fmla="*/ 1701059 w 1701059"/>
              <a:gd name="connsiteY9" fmla="*/ 254426 h 483958"/>
              <a:gd name="connsiteX0" fmla="*/ 0 w 1701059"/>
              <a:gd name="connsiteY0" fmla="*/ 20515 h 483953"/>
              <a:gd name="connsiteX1" fmla="*/ 94857 w 1701059"/>
              <a:gd name="connsiteY1" fmla="*/ 38782 h 483953"/>
              <a:gd name="connsiteX2" fmla="*/ 47934 w 1701059"/>
              <a:gd name="connsiteY2" fmla="*/ 30869 h 483953"/>
              <a:gd name="connsiteX3" fmla="*/ 59866 w 1701059"/>
              <a:gd name="connsiteY3" fmla="*/ 29230 h 483953"/>
              <a:gd name="connsiteX4" fmla="*/ 79751 w 1701059"/>
              <a:gd name="connsiteY4" fmla="*/ 60498 h 483953"/>
              <a:gd name="connsiteX5" fmla="*/ 602455 w 1701059"/>
              <a:gd name="connsiteY5" fmla="*/ 373038 h 483953"/>
              <a:gd name="connsiteX6" fmla="*/ 998363 w 1701059"/>
              <a:gd name="connsiteY6" fmla="*/ 483792 h 483953"/>
              <a:gd name="connsiteX7" fmla="*/ 1334940 w 1701059"/>
              <a:gd name="connsiteY7" fmla="*/ 354109 h 483953"/>
              <a:gd name="connsiteX8" fmla="*/ 1701059 w 1701059"/>
              <a:gd name="connsiteY8" fmla="*/ 254426 h 483953"/>
              <a:gd name="connsiteX0" fmla="*/ 0 w 1701059"/>
              <a:gd name="connsiteY0" fmla="*/ 20515 h 483972"/>
              <a:gd name="connsiteX1" fmla="*/ 94857 w 1701059"/>
              <a:gd name="connsiteY1" fmla="*/ 38782 h 483972"/>
              <a:gd name="connsiteX2" fmla="*/ 47934 w 1701059"/>
              <a:gd name="connsiteY2" fmla="*/ 30869 h 483972"/>
              <a:gd name="connsiteX3" fmla="*/ 59866 w 1701059"/>
              <a:gd name="connsiteY3" fmla="*/ 29230 h 483972"/>
              <a:gd name="connsiteX4" fmla="*/ 602455 w 1701059"/>
              <a:gd name="connsiteY4" fmla="*/ 373038 h 483972"/>
              <a:gd name="connsiteX5" fmla="*/ 998363 w 1701059"/>
              <a:gd name="connsiteY5" fmla="*/ 483792 h 483972"/>
              <a:gd name="connsiteX6" fmla="*/ 1334940 w 1701059"/>
              <a:gd name="connsiteY6" fmla="*/ 354109 h 483972"/>
              <a:gd name="connsiteX7" fmla="*/ 1701059 w 1701059"/>
              <a:gd name="connsiteY7" fmla="*/ 254426 h 483972"/>
              <a:gd name="connsiteX0" fmla="*/ 0 w 1701059"/>
              <a:gd name="connsiteY0" fmla="*/ 9004 h 472460"/>
              <a:gd name="connsiteX1" fmla="*/ 94857 w 1701059"/>
              <a:gd name="connsiteY1" fmla="*/ 27271 h 472460"/>
              <a:gd name="connsiteX2" fmla="*/ 47934 w 1701059"/>
              <a:gd name="connsiteY2" fmla="*/ 19358 h 472460"/>
              <a:gd name="connsiteX3" fmla="*/ 602455 w 1701059"/>
              <a:gd name="connsiteY3" fmla="*/ 361527 h 472460"/>
              <a:gd name="connsiteX4" fmla="*/ 998363 w 1701059"/>
              <a:gd name="connsiteY4" fmla="*/ 472281 h 472460"/>
              <a:gd name="connsiteX5" fmla="*/ 1334940 w 1701059"/>
              <a:gd name="connsiteY5" fmla="*/ 342598 h 472460"/>
              <a:gd name="connsiteX6" fmla="*/ 1701059 w 1701059"/>
              <a:gd name="connsiteY6" fmla="*/ 242915 h 472460"/>
              <a:gd name="connsiteX0" fmla="*/ 0 w 1701059"/>
              <a:gd name="connsiteY0" fmla="*/ 0 h 463451"/>
              <a:gd name="connsiteX1" fmla="*/ 94857 w 1701059"/>
              <a:gd name="connsiteY1" fmla="*/ 18267 h 463451"/>
              <a:gd name="connsiteX2" fmla="*/ 602455 w 1701059"/>
              <a:gd name="connsiteY2" fmla="*/ 352523 h 463451"/>
              <a:gd name="connsiteX3" fmla="*/ 998363 w 1701059"/>
              <a:gd name="connsiteY3" fmla="*/ 463277 h 463451"/>
              <a:gd name="connsiteX4" fmla="*/ 1334940 w 1701059"/>
              <a:gd name="connsiteY4" fmla="*/ 333594 h 463451"/>
              <a:gd name="connsiteX5" fmla="*/ 1701059 w 1701059"/>
              <a:gd name="connsiteY5" fmla="*/ 233911 h 463451"/>
              <a:gd name="connsiteX0" fmla="*/ 0 w 1334940"/>
              <a:gd name="connsiteY0" fmla="*/ 0 h 463451"/>
              <a:gd name="connsiteX1" fmla="*/ 94857 w 1334940"/>
              <a:gd name="connsiteY1" fmla="*/ 18267 h 463451"/>
              <a:gd name="connsiteX2" fmla="*/ 602455 w 1334940"/>
              <a:gd name="connsiteY2" fmla="*/ 352523 h 463451"/>
              <a:gd name="connsiteX3" fmla="*/ 998363 w 1334940"/>
              <a:gd name="connsiteY3" fmla="*/ 463277 h 463451"/>
              <a:gd name="connsiteX4" fmla="*/ 1334940 w 1334940"/>
              <a:gd name="connsiteY4" fmla="*/ 333594 h 463451"/>
              <a:gd name="connsiteX0" fmla="*/ 0 w 998363"/>
              <a:gd name="connsiteY0" fmla="*/ 0 h 463451"/>
              <a:gd name="connsiteX1" fmla="*/ 94857 w 998363"/>
              <a:gd name="connsiteY1" fmla="*/ 18267 h 463451"/>
              <a:gd name="connsiteX2" fmla="*/ 602455 w 998363"/>
              <a:gd name="connsiteY2" fmla="*/ 352523 h 463451"/>
              <a:gd name="connsiteX3" fmla="*/ 998363 w 998363"/>
              <a:gd name="connsiteY3" fmla="*/ 463277 h 463451"/>
              <a:gd name="connsiteX0" fmla="*/ 0 w 602455"/>
              <a:gd name="connsiteY0" fmla="*/ 0 h 352523"/>
              <a:gd name="connsiteX1" fmla="*/ 94857 w 602455"/>
              <a:gd name="connsiteY1" fmla="*/ 18267 h 352523"/>
              <a:gd name="connsiteX2" fmla="*/ 602455 w 602455"/>
              <a:gd name="connsiteY2" fmla="*/ 352523 h 352523"/>
              <a:gd name="connsiteX0" fmla="*/ 0 w 278605"/>
              <a:gd name="connsiteY0" fmla="*/ 0 h 133747"/>
              <a:gd name="connsiteX1" fmla="*/ 94857 w 278605"/>
              <a:gd name="connsiteY1" fmla="*/ 18267 h 133747"/>
              <a:gd name="connsiteX2" fmla="*/ 278605 w 278605"/>
              <a:gd name="connsiteY2" fmla="*/ 133747 h 133747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88498"/>
              <a:gd name="connsiteY0" fmla="*/ 0 h 58408"/>
              <a:gd name="connsiteX1" fmla="*/ 88498 w 88498"/>
              <a:gd name="connsiteY1" fmla="*/ 58408 h 58408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5615 w 75063"/>
              <a:gd name="connsiteY0" fmla="*/ 0 h 55237"/>
              <a:gd name="connsiteX1" fmla="*/ 75063 w 75063"/>
              <a:gd name="connsiteY1" fmla="*/ 55237 h 55237"/>
              <a:gd name="connsiteX0" fmla="*/ 0 w 69448"/>
              <a:gd name="connsiteY0" fmla="*/ 0 h 55237"/>
              <a:gd name="connsiteX1" fmla="*/ 57853 w 69448"/>
              <a:gd name="connsiteY1" fmla="*/ 42819 h 55237"/>
              <a:gd name="connsiteX2" fmla="*/ 69448 w 69448"/>
              <a:gd name="connsiteY2" fmla="*/ 55237 h 55237"/>
              <a:gd name="connsiteX0" fmla="*/ 54200 w 112053"/>
              <a:gd name="connsiteY0" fmla="*/ 0 h 109139"/>
              <a:gd name="connsiteX1" fmla="*/ 112053 w 112053"/>
              <a:gd name="connsiteY1" fmla="*/ 42819 h 109139"/>
              <a:gd name="connsiteX2" fmla="*/ 44273 w 112053"/>
              <a:gd name="connsiteY2" fmla="*/ 109139 h 109139"/>
              <a:gd name="connsiteX0" fmla="*/ 0 w 57853"/>
              <a:gd name="connsiteY0" fmla="*/ 0 h 42819"/>
              <a:gd name="connsiteX1" fmla="*/ 57853 w 57853"/>
              <a:gd name="connsiteY1" fmla="*/ 42819 h 42819"/>
              <a:gd name="connsiteX0" fmla="*/ 0 w 57853"/>
              <a:gd name="connsiteY0" fmla="*/ 0 h 42819"/>
              <a:gd name="connsiteX1" fmla="*/ 26103 w 57853"/>
              <a:gd name="connsiteY1" fmla="*/ 17453 h 42819"/>
              <a:gd name="connsiteX2" fmla="*/ 57853 w 57853"/>
              <a:gd name="connsiteY2" fmla="*/ 42819 h 42819"/>
              <a:gd name="connsiteX0" fmla="*/ 0 w 38803"/>
              <a:gd name="connsiteY0" fmla="*/ 0 h 58673"/>
              <a:gd name="connsiteX1" fmla="*/ 7053 w 38803"/>
              <a:gd name="connsiteY1" fmla="*/ 33307 h 58673"/>
              <a:gd name="connsiteX2" fmla="*/ 38803 w 38803"/>
              <a:gd name="connsiteY2" fmla="*/ 58673 h 58673"/>
              <a:gd name="connsiteX0" fmla="*/ 0 w 61028"/>
              <a:gd name="connsiteY0" fmla="*/ 0 h 58673"/>
              <a:gd name="connsiteX1" fmla="*/ 29278 w 61028"/>
              <a:gd name="connsiteY1" fmla="*/ 33307 h 58673"/>
              <a:gd name="connsiteX2" fmla="*/ 61028 w 61028"/>
              <a:gd name="connsiteY2" fmla="*/ 58673 h 58673"/>
              <a:gd name="connsiteX0" fmla="*/ 0 w 70553"/>
              <a:gd name="connsiteY0" fmla="*/ 0 h 55502"/>
              <a:gd name="connsiteX1" fmla="*/ 38803 w 70553"/>
              <a:gd name="connsiteY1" fmla="*/ 30136 h 55502"/>
              <a:gd name="connsiteX2" fmla="*/ 70553 w 70553"/>
              <a:gd name="connsiteY2" fmla="*/ 55502 h 55502"/>
              <a:gd name="connsiteX0" fmla="*/ 0 w 70553"/>
              <a:gd name="connsiteY0" fmla="*/ 0 h 55502"/>
              <a:gd name="connsiteX1" fmla="*/ 29278 w 70553"/>
              <a:gd name="connsiteY1" fmla="*/ 20624 h 55502"/>
              <a:gd name="connsiteX2" fmla="*/ 70553 w 70553"/>
              <a:gd name="connsiteY2" fmla="*/ 55502 h 55502"/>
              <a:gd name="connsiteX0" fmla="*/ 0 w 54678"/>
              <a:gd name="connsiteY0" fmla="*/ 0 h 39648"/>
              <a:gd name="connsiteX1" fmla="*/ 29278 w 54678"/>
              <a:gd name="connsiteY1" fmla="*/ 20624 h 39648"/>
              <a:gd name="connsiteX2" fmla="*/ 54678 w 54678"/>
              <a:gd name="connsiteY2" fmla="*/ 39648 h 39648"/>
              <a:gd name="connsiteX0" fmla="*/ 0 w 89603"/>
              <a:gd name="connsiteY0" fmla="*/ 716 h 21340"/>
              <a:gd name="connsiteX1" fmla="*/ 29278 w 89603"/>
              <a:gd name="connsiteY1" fmla="*/ 21340 h 21340"/>
              <a:gd name="connsiteX2" fmla="*/ 89603 w 89603"/>
              <a:gd name="connsiteY2" fmla="*/ 2316 h 21340"/>
              <a:gd name="connsiteX0" fmla="*/ 0 w 89603"/>
              <a:gd name="connsiteY0" fmla="*/ 6343 h 11114"/>
              <a:gd name="connsiteX1" fmla="*/ 32453 w 89603"/>
              <a:gd name="connsiteY1" fmla="*/ 11114 h 11114"/>
              <a:gd name="connsiteX2" fmla="*/ 89603 w 89603"/>
              <a:gd name="connsiteY2" fmla="*/ 7943 h 11114"/>
              <a:gd name="connsiteX0" fmla="*/ 0 w 105478"/>
              <a:gd name="connsiteY0" fmla="*/ 1560 h 22185"/>
              <a:gd name="connsiteX1" fmla="*/ 32453 w 105478"/>
              <a:gd name="connsiteY1" fmla="*/ 6331 h 22185"/>
              <a:gd name="connsiteX2" fmla="*/ 105478 w 105478"/>
              <a:gd name="connsiteY2" fmla="*/ 22185 h 22185"/>
              <a:gd name="connsiteX0" fmla="*/ 0 w 105478"/>
              <a:gd name="connsiteY0" fmla="*/ 4292 h 24917"/>
              <a:gd name="connsiteX1" fmla="*/ 54678 w 105478"/>
              <a:gd name="connsiteY1" fmla="*/ 5893 h 24917"/>
              <a:gd name="connsiteX2" fmla="*/ 105478 w 105478"/>
              <a:gd name="connsiteY2" fmla="*/ 24917 h 24917"/>
              <a:gd name="connsiteX0" fmla="*/ 0 w 111828"/>
              <a:gd name="connsiteY0" fmla="*/ 6511 h 14453"/>
              <a:gd name="connsiteX1" fmla="*/ 54678 w 111828"/>
              <a:gd name="connsiteY1" fmla="*/ 8112 h 14453"/>
              <a:gd name="connsiteX2" fmla="*/ 111828 w 111828"/>
              <a:gd name="connsiteY2" fmla="*/ 14453 h 14453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23795"/>
              <a:gd name="connsiteX1" fmla="*/ 73728 w 118178"/>
              <a:gd name="connsiteY1" fmla="*/ 23795 h 23795"/>
              <a:gd name="connsiteX2" fmla="*/ 118178 w 118178"/>
              <a:gd name="connsiteY2" fmla="*/ 17454 h 23795"/>
              <a:gd name="connsiteX0" fmla="*/ 0 w 127703"/>
              <a:gd name="connsiteY0" fmla="*/ 305 h 24100"/>
              <a:gd name="connsiteX1" fmla="*/ 73728 w 127703"/>
              <a:gd name="connsiteY1" fmla="*/ 24100 h 24100"/>
              <a:gd name="connsiteX2" fmla="*/ 127703 w 127703"/>
              <a:gd name="connsiteY2" fmla="*/ 1906 h 24100"/>
              <a:gd name="connsiteX0" fmla="*/ 0 w 127703"/>
              <a:gd name="connsiteY0" fmla="*/ 4622 h 12564"/>
              <a:gd name="connsiteX1" fmla="*/ 73728 w 127703"/>
              <a:gd name="connsiteY1" fmla="*/ 12564 h 12564"/>
              <a:gd name="connsiteX2" fmla="*/ 127703 w 127703"/>
              <a:gd name="connsiteY2" fmla="*/ 6223 h 12564"/>
              <a:gd name="connsiteX0" fmla="*/ 0 w 124528"/>
              <a:gd name="connsiteY0" fmla="*/ 0 h 23796"/>
              <a:gd name="connsiteX1" fmla="*/ 70553 w 124528"/>
              <a:gd name="connsiteY1" fmla="*/ 23796 h 23796"/>
              <a:gd name="connsiteX2" fmla="*/ 124528 w 124528"/>
              <a:gd name="connsiteY2" fmla="*/ 17455 h 23796"/>
              <a:gd name="connsiteX0" fmla="*/ 0 w 102303"/>
              <a:gd name="connsiteY0" fmla="*/ 10964 h 12565"/>
              <a:gd name="connsiteX1" fmla="*/ 48328 w 102303"/>
              <a:gd name="connsiteY1" fmla="*/ 12565 h 12565"/>
              <a:gd name="connsiteX2" fmla="*/ 102303 w 102303"/>
              <a:gd name="connsiteY2" fmla="*/ 6224 h 12565"/>
              <a:gd name="connsiteX0" fmla="*/ 0 w 111828"/>
              <a:gd name="connsiteY0" fmla="*/ 34355 h 35956"/>
              <a:gd name="connsiteX1" fmla="*/ 48328 w 111828"/>
              <a:gd name="connsiteY1" fmla="*/ 35956 h 35956"/>
              <a:gd name="connsiteX2" fmla="*/ 111828 w 111828"/>
              <a:gd name="connsiteY2" fmla="*/ 1078 h 35956"/>
              <a:gd name="connsiteX0" fmla="*/ 0 w 48328"/>
              <a:gd name="connsiteY0" fmla="*/ 193 h 1794"/>
              <a:gd name="connsiteX1" fmla="*/ 48328 w 48328"/>
              <a:gd name="connsiteY1" fmla="*/ 1794 h 1794"/>
              <a:gd name="connsiteX0" fmla="*/ 0 w 14599"/>
              <a:gd name="connsiteY0" fmla="*/ 83359 h 85919"/>
              <a:gd name="connsiteX1" fmla="*/ 14599 w 14599"/>
              <a:gd name="connsiteY1" fmla="*/ 3892 h 85919"/>
              <a:gd name="connsiteX0" fmla="*/ 0 w 18541"/>
              <a:gd name="connsiteY0" fmla="*/ 1 h 44282"/>
              <a:gd name="connsiteX1" fmla="*/ 18541 w 18541"/>
              <a:gd name="connsiteY1" fmla="*/ 44282 h 44282"/>
              <a:gd name="connsiteX0" fmla="*/ 0 w 14599"/>
              <a:gd name="connsiteY0" fmla="*/ 1 h 26604"/>
              <a:gd name="connsiteX1" fmla="*/ 14599 w 14599"/>
              <a:gd name="connsiteY1" fmla="*/ 26604 h 26604"/>
              <a:gd name="connsiteX0" fmla="*/ 0 w 2032"/>
              <a:gd name="connsiteY0" fmla="*/ 1205 h 9970"/>
              <a:gd name="connsiteX1" fmla="*/ 2032 w 2032"/>
              <a:gd name="connsiteY1" fmla="*/ 9970 h 9970"/>
              <a:gd name="connsiteX0" fmla="*/ 0 w 10000"/>
              <a:gd name="connsiteY0" fmla="*/ 0 h 10866"/>
              <a:gd name="connsiteX1" fmla="*/ 10000 w 10000"/>
              <a:gd name="connsiteY1" fmla="*/ 8791 h 10866"/>
              <a:gd name="connsiteX0" fmla="*/ 0 w 10365"/>
              <a:gd name="connsiteY0" fmla="*/ 0 h 10954"/>
              <a:gd name="connsiteX1" fmla="*/ 6993 w 10365"/>
              <a:gd name="connsiteY1" fmla="*/ 6714 h 10954"/>
              <a:gd name="connsiteX2" fmla="*/ 10000 w 10365"/>
              <a:gd name="connsiteY2" fmla="*/ 8791 h 10954"/>
              <a:gd name="connsiteX0" fmla="*/ 0 w 10000"/>
              <a:gd name="connsiteY0" fmla="*/ 0 h 8791"/>
              <a:gd name="connsiteX1" fmla="*/ 6993 w 10000"/>
              <a:gd name="connsiteY1" fmla="*/ 6714 h 8791"/>
              <a:gd name="connsiteX2" fmla="*/ 10000 w 10000"/>
              <a:gd name="connsiteY2" fmla="*/ 8791 h 8791"/>
              <a:gd name="connsiteX0" fmla="*/ 0 w 6993"/>
              <a:gd name="connsiteY0" fmla="*/ 0 h 7637"/>
              <a:gd name="connsiteX1" fmla="*/ 6993 w 6993"/>
              <a:gd name="connsiteY1" fmla="*/ 7637 h 7637"/>
              <a:gd name="connsiteX0" fmla="*/ 0 w 6875"/>
              <a:gd name="connsiteY0" fmla="*/ 0 h 8007"/>
              <a:gd name="connsiteX1" fmla="*/ 6875 w 6875"/>
              <a:gd name="connsiteY1" fmla="*/ 8007 h 8007"/>
              <a:gd name="connsiteX0" fmla="*/ 0 w 13637"/>
              <a:gd name="connsiteY0" fmla="*/ 0 h 8756"/>
              <a:gd name="connsiteX1" fmla="*/ 13637 w 13637"/>
              <a:gd name="connsiteY1" fmla="*/ 8756 h 875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9667"/>
              <a:gd name="connsiteY0" fmla="*/ 0 h 11066"/>
              <a:gd name="connsiteX1" fmla="*/ 9667 w 9667"/>
              <a:gd name="connsiteY1" fmla="*/ 11066 h 1106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7931"/>
              <a:gd name="connsiteY0" fmla="*/ 0 h 7432"/>
              <a:gd name="connsiteX1" fmla="*/ 7931 w 7931"/>
              <a:gd name="connsiteY1" fmla="*/ 7432 h 7432"/>
              <a:gd name="connsiteX0" fmla="*/ 0 w 8696"/>
              <a:gd name="connsiteY0" fmla="*/ 0 h 7840"/>
              <a:gd name="connsiteX1" fmla="*/ 8696 w 8696"/>
              <a:gd name="connsiteY1" fmla="*/ 7840 h 7840"/>
              <a:gd name="connsiteX0" fmla="*/ 0 w 7500"/>
              <a:gd name="connsiteY0" fmla="*/ 0 h 8898"/>
              <a:gd name="connsiteX1" fmla="*/ 7500 w 7500"/>
              <a:gd name="connsiteY1" fmla="*/ 8898 h 8898"/>
              <a:gd name="connsiteX0" fmla="*/ 0 w 12000"/>
              <a:gd name="connsiteY0" fmla="*/ 0 h 8143"/>
              <a:gd name="connsiteX1" fmla="*/ 12000 w 12000"/>
              <a:gd name="connsiteY1" fmla="*/ 8143 h 8143"/>
              <a:gd name="connsiteX0" fmla="*/ 0 w 10000"/>
              <a:gd name="connsiteY0" fmla="*/ 0 h 10000"/>
              <a:gd name="connsiteX1" fmla="*/ 7223 w 10000"/>
              <a:gd name="connsiteY1" fmla="*/ 157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6112 w 10000"/>
              <a:gd name="connsiteY1" fmla="*/ 3852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4445 w 10000"/>
              <a:gd name="connsiteY1" fmla="*/ 689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10000"/>
              <a:gd name="connsiteY0" fmla="*/ 0 h 10000"/>
              <a:gd name="connsiteX1" fmla="*/ 10000 w 10000"/>
              <a:gd name="connsiteY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0"/>
                </a:moveTo>
                <a:cubicBezTo>
                  <a:pt x="208" y="6372"/>
                  <a:pt x="6667" y="6667"/>
                  <a:pt x="10000" y="10000"/>
                </a:cubicBezTo>
              </a:path>
            </a:pathLst>
          </a:custGeom>
          <a:ln w="44450" cap="sq" cmpd="sng">
            <a:solidFill>
              <a:schemeClr val="accent4">
                <a:lumMod val="75000"/>
                <a:lumOff val="25000"/>
              </a:schemeClr>
            </a:solidFill>
            <a:prstDash val="dashDot"/>
            <a:headEnd w="sm" len="sm"/>
            <a:tailEnd w="sm" len="sm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1" name="Овал 60"/>
          <p:cNvSpPr>
            <a:spLocks noChangeAspect="1"/>
          </p:cNvSpPr>
          <p:nvPr/>
        </p:nvSpPr>
        <p:spPr>
          <a:xfrm>
            <a:off x="596941" y="4468384"/>
            <a:ext cx="154781" cy="138113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 prstMaterial="metal">
            <a:bevelT w="190500" h="38100"/>
            <a:extrusionClr>
              <a:schemeClr val="bg1"/>
            </a:extrusionClr>
            <a:contourClr>
              <a:schemeClr val="bg1"/>
            </a:contourClr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2" name="Овал 61"/>
          <p:cNvSpPr>
            <a:spLocks noChangeAspect="1"/>
          </p:cNvSpPr>
          <p:nvPr/>
        </p:nvSpPr>
        <p:spPr>
          <a:xfrm>
            <a:off x="1304477" y="2815884"/>
            <a:ext cx="154781" cy="138113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 prstMaterial="metal">
            <a:bevelT w="190500" h="38100"/>
            <a:extrusionClr>
              <a:schemeClr val="bg1"/>
            </a:extrusionClr>
            <a:contourClr>
              <a:schemeClr val="bg1"/>
            </a:contourClr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3" name="Полилиния 62"/>
          <p:cNvSpPr/>
          <p:nvPr/>
        </p:nvSpPr>
        <p:spPr bwMode="auto">
          <a:xfrm flipV="1">
            <a:off x="937584" y="3719080"/>
            <a:ext cx="22011" cy="166849"/>
          </a:xfrm>
          <a:custGeom>
            <a:avLst/>
            <a:gdLst>
              <a:gd name="connsiteX0" fmla="*/ 0 w 1664494"/>
              <a:gd name="connsiteY0" fmla="*/ 0 h 466088"/>
              <a:gd name="connsiteX1" fmla="*/ 261937 w 1664494"/>
              <a:gd name="connsiteY1" fmla="*/ 178594 h 466088"/>
              <a:gd name="connsiteX2" fmla="*/ 438150 w 1664494"/>
              <a:gd name="connsiteY2" fmla="*/ 290513 h 466088"/>
              <a:gd name="connsiteX3" fmla="*/ 628650 w 1664494"/>
              <a:gd name="connsiteY3" fmla="*/ 421482 h 466088"/>
              <a:gd name="connsiteX4" fmla="*/ 685800 w 1664494"/>
              <a:gd name="connsiteY4" fmla="*/ 457200 h 466088"/>
              <a:gd name="connsiteX5" fmla="*/ 831056 w 1664494"/>
              <a:gd name="connsiteY5" fmla="*/ 464344 h 466088"/>
              <a:gd name="connsiteX6" fmla="*/ 1014412 w 1664494"/>
              <a:gd name="connsiteY6" fmla="*/ 431007 h 466088"/>
              <a:gd name="connsiteX7" fmla="*/ 1169194 w 1664494"/>
              <a:gd name="connsiteY7" fmla="*/ 381000 h 466088"/>
              <a:gd name="connsiteX8" fmla="*/ 1328737 w 1664494"/>
              <a:gd name="connsiteY8" fmla="*/ 359569 h 466088"/>
              <a:gd name="connsiteX9" fmla="*/ 1552575 w 1664494"/>
              <a:gd name="connsiteY9" fmla="*/ 347663 h 466088"/>
              <a:gd name="connsiteX10" fmla="*/ 1664494 w 1664494"/>
              <a:gd name="connsiteY10" fmla="*/ 321469 h 466088"/>
              <a:gd name="connsiteX0" fmla="*/ 0 w 1678781"/>
              <a:gd name="connsiteY0" fmla="*/ 0 h 466088"/>
              <a:gd name="connsiteX1" fmla="*/ 261937 w 1678781"/>
              <a:gd name="connsiteY1" fmla="*/ 178594 h 466088"/>
              <a:gd name="connsiteX2" fmla="*/ 438150 w 1678781"/>
              <a:gd name="connsiteY2" fmla="*/ 290513 h 466088"/>
              <a:gd name="connsiteX3" fmla="*/ 628650 w 1678781"/>
              <a:gd name="connsiteY3" fmla="*/ 421482 h 466088"/>
              <a:gd name="connsiteX4" fmla="*/ 685800 w 1678781"/>
              <a:gd name="connsiteY4" fmla="*/ 457200 h 466088"/>
              <a:gd name="connsiteX5" fmla="*/ 831056 w 1678781"/>
              <a:gd name="connsiteY5" fmla="*/ 464344 h 466088"/>
              <a:gd name="connsiteX6" fmla="*/ 1014412 w 1678781"/>
              <a:gd name="connsiteY6" fmla="*/ 431007 h 466088"/>
              <a:gd name="connsiteX7" fmla="*/ 1169194 w 1678781"/>
              <a:gd name="connsiteY7" fmla="*/ 381000 h 466088"/>
              <a:gd name="connsiteX8" fmla="*/ 1328737 w 1678781"/>
              <a:gd name="connsiteY8" fmla="*/ 359569 h 466088"/>
              <a:gd name="connsiteX9" fmla="*/ 1552575 w 1678781"/>
              <a:gd name="connsiteY9" fmla="*/ 347663 h 466088"/>
              <a:gd name="connsiteX10" fmla="*/ 1678781 w 1678781"/>
              <a:gd name="connsiteY10" fmla="*/ 307181 h 466088"/>
              <a:gd name="connsiteX0" fmla="*/ 0 w 1664493"/>
              <a:gd name="connsiteY0" fmla="*/ 0 h 466088"/>
              <a:gd name="connsiteX1" fmla="*/ 261937 w 1664493"/>
              <a:gd name="connsiteY1" fmla="*/ 178594 h 466088"/>
              <a:gd name="connsiteX2" fmla="*/ 438150 w 1664493"/>
              <a:gd name="connsiteY2" fmla="*/ 290513 h 466088"/>
              <a:gd name="connsiteX3" fmla="*/ 628650 w 1664493"/>
              <a:gd name="connsiteY3" fmla="*/ 421482 h 466088"/>
              <a:gd name="connsiteX4" fmla="*/ 685800 w 1664493"/>
              <a:gd name="connsiteY4" fmla="*/ 457200 h 466088"/>
              <a:gd name="connsiteX5" fmla="*/ 831056 w 1664493"/>
              <a:gd name="connsiteY5" fmla="*/ 464344 h 466088"/>
              <a:gd name="connsiteX6" fmla="*/ 1014412 w 1664493"/>
              <a:gd name="connsiteY6" fmla="*/ 431007 h 466088"/>
              <a:gd name="connsiteX7" fmla="*/ 1169194 w 1664493"/>
              <a:gd name="connsiteY7" fmla="*/ 381000 h 466088"/>
              <a:gd name="connsiteX8" fmla="*/ 1328737 w 1664493"/>
              <a:gd name="connsiteY8" fmla="*/ 359569 h 466088"/>
              <a:gd name="connsiteX9" fmla="*/ 1552575 w 1664493"/>
              <a:gd name="connsiteY9" fmla="*/ 347663 h 466088"/>
              <a:gd name="connsiteX10" fmla="*/ 1664493 w 1664493"/>
              <a:gd name="connsiteY10" fmla="*/ 314325 h 466088"/>
              <a:gd name="connsiteX0" fmla="*/ 0 w 1662112"/>
              <a:gd name="connsiteY0" fmla="*/ 0 h 466088"/>
              <a:gd name="connsiteX1" fmla="*/ 261937 w 1662112"/>
              <a:gd name="connsiteY1" fmla="*/ 178594 h 466088"/>
              <a:gd name="connsiteX2" fmla="*/ 438150 w 1662112"/>
              <a:gd name="connsiteY2" fmla="*/ 290513 h 466088"/>
              <a:gd name="connsiteX3" fmla="*/ 628650 w 1662112"/>
              <a:gd name="connsiteY3" fmla="*/ 421482 h 466088"/>
              <a:gd name="connsiteX4" fmla="*/ 685800 w 1662112"/>
              <a:gd name="connsiteY4" fmla="*/ 457200 h 466088"/>
              <a:gd name="connsiteX5" fmla="*/ 831056 w 1662112"/>
              <a:gd name="connsiteY5" fmla="*/ 464344 h 466088"/>
              <a:gd name="connsiteX6" fmla="*/ 1014412 w 1662112"/>
              <a:gd name="connsiteY6" fmla="*/ 431007 h 466088"/>
              <a:gd name="connsiteX7" fmla="*/ 1169194 w 1662112"/>
              <a:gd name="connsiteY7" fmla="*/ 381000 h 466088"/>
              <a:gd name="connsiteX8" fmla="*/ 1328737 w 1662112"/>
              <a:gd name="connsiteY8" fmla="*/ 359569 h 466088"/>
              <a:gd name="connsiteX9" fmla="*/ 1552575 w 1662112"/>
              <a:gd name="connsiteY9" fmla="*/ 347663 h 466088"/>
              <a:gd name="connsiteX10" fmla="*/ 1662112 w 1662112"/>
              <a:gd name="connsiteY10" fmla="*/ 319087 h 466088"/>
              <a:gd name="connsiteX0" fmla="*/ 0 w 1662112"/>
              <a:gd name="connsiteY0" fmla="*/ 0 h 469754"/>
              <a:gd name="connsiteX1" fmla="*/ 261937 w 1662112"/>
              <a:gd name="connsiteY1" fmla="*/ 178594 h 469754"/>
              <a:gd name="connsiteX2" fmla="*/ 438150 w 1662112"/>
              <a:gd name="connsiteY2" fmla="*/ 290513 h 469754"/>
              <a:gd name="connsiteX3" fmla="*/ 628650 w 1662112"/>
              <a:gd name="connsiteY3" fmla="*/ 421482 h 469754"/>
              <a:gd name="connsiteX4" fmla="*/ 685800 w 1662112"/>
              <a:gd name="connsiteY4" fmla="*/ 457200 h 469754"/>
              <a:gd name="connsiteX5" fmla="*/ 831056 w 1662112"/>
              <a:gd name="connsiteY5" fmla="*/ 464344 h 469754"/>
              <a:gd name="connsiteX6" fmla="*/ 1169194 w 1662112"/>
              <a:gd name="connsiteY6" fmla="*/ 381000 h 469754"/>
              <a:gd name="connsiteX7" fmla="*/ 1328737 w 1662112"/>
              <a:gd name="connsiteY7" fmla="*/ 359569 h 469754"/>
              <a:gd name="connsiteX8" fmla="*/ 1552575 w 1662112"/>
              <a:gd name="connsiteY8" fmla="*/ 347663 h 469754"/>
              <a:gd name="connsiteX9" fmla="*/ 1662112 w 1662112"/>
              <a:gd name="connsiteY9" fmla="*/ 319087 h 469754"/>
              <a:gd name="connsiteX0" fmla="*/ 0 w 1662112"/>
              <a:gd name="connsiteY0" fmla="*/ 0 h 471336"/>
              <a:gd name="connsiteX1" fmla="*/ 261937 w 1662112"/>
              <a:gd name="connsiteY1" fmla="*/ 178594 h 471336"/>
              <a:gd name="connsiteX2" fmla="*/ 438150 w 1662112"/>
              <a:gd name="connsiteY2" fmla="*/ 290513 h 471336"/>
              <a:gd name="connsiteX3" fmla="*/ 628650 w 1662112"/>
              <a:gd name="connsiteY3" fmla="*/ 421482 h 471336"/>
              <a:gd name="connsiteX4" fmla="*/ 685800 w 1662112"/>
              <a:gd name="connsiteY4" fmla="*/ 457200 h 471336"/>
              <a:gd name="connsiteX5" fmla="*/ 831056 w 1662112"/>
              <a:gd name="connsiteY5" fmla="*/ 464344 h 471336"/>
              <a:gd name="connsiteX6" fmla="*/ 1328737 w 1662112"/>
              <a:gd name="connsiteY6" fmla="*/ 359569 h 471336"/>
              <a:gd name="connsiteX7" fmla="*/ 1552575 w 1662112"/>
              <a:gd name="connsiteY7" fmla="*/ 347663 h 471336"/>
              <a:gd name="connsiteX8" fmla="*/ 1662112 w 1662112"/>
              <a:gd name="connsiteY8" fmla="*/ 319087 h 471336"/>
              <a:gd name="connsiteX0" fmla="*/ 0 w 1662112"/>
              <a:gd name="connsiteY0" fmla="*/ 0 h 472215"/>
              <a:gd name="connsiteX1" fmla="*/ 261937 w 1662112"/>
              <a:gd name="connsiteY1" fmla="*/ 178594 h 472215"/>
              <a:gd name="connsiteX2" fmla="*/ 438150 w 1662112"/>
              <a:gd name="connsiteY2" fmla="*/ 290513 h 472215"/>
              <a:gd name="connsiteX3" fmla="*/ 628650 w 1662112"/>
              <a:gd name="connsiteY3" fmla="*/ 421482 h 472215"/>
              <a:gd name="connsiteX4" fmla="*/ 685800 w 1662112"/>
              <a:gd name="connsiteY4" fmla="*/ 457200 h 472215"/>
              <a:gd name="connsiteX5" fmla="*/ 831056 w 1662112"/>
              <a:gd name="connsiteY5" fmla="*/ 464344 h 472215"/>
              <a:gd name="connsiteX6" fmla="*/ 1552575 w 1662112"/>
              <a:gd name="connsiteY6" fmla="*/ 347663 h 472215"/>
              <a:gd name="connsiteX7" fmla="*/ 1662112 w 1662112"/>
              <a:gd name="connsiteY7" fmla="*/ 319087 h 472215"/>
              <a:gd name="connsiteX0" fmla="*/ 0 w 1662112"/>
              <a:gd name="connsiteY0" fmla="*/ 0 h 844253"/>
              <a:gd name="connsiteX1" fmla="*/ 261937 w 1662112"/>
              <a:gd name="connsiteY1" fmla="*/ 178594 h 844253"/>
              <a:gd name="connsiteX2" fmla="*/ 438150 w 1662112"/>
              <a:gd name="connsiteY2" fmla="*/ 290513 h 844253"/>
              <a:gd name="connsiteX3" fmla="*/ 628650 w 1662112"/>
              <a:gd name="connsiteY3" fmla="*/ 421482 h 844253"/>
              <a:gd name="connsiteX4" fmla="*/ 1057759 w 1662112"/>
              <a:gd name="connsiteY4" fmla="*/ 844130 h 844253"/>
              <a:gd name="connsiteX5" fmla="*/ 831056 w 1662112"/>
              <a:gd name="connsiteY5" fmla="*/ 464344 h 844253"/>
              <a:gd name="connsiteX6" fmla="*/ 1552575 w 1662112"/>
              <a:gd name="connsiteY6" fmla="*/ 347663 h 844253"/>
              <a:gd name="connsiteX7" fmla="*/ 1662112 w 1662112"/>
              <a:gd name="connsiteY7" fmla="*/ 319087 h 844253"/>
              <a:gd name="connsiteX0" fmla="*/ 0 w 1662112"/>
              <a:gd name="connsiteY0" fmla="*/ 0 h 844453"/>
              <a:gd name="connsiteX1" fmla="*/ 261937 w 1662112"/>
              <a:gd name="connsiteY1" fmla="*/ 178594 h 844453"/>
              <a:gd name="connsiteX2" fmla="*/ 438150 w 1662112"/>
              <a:gd name="connsiteY2" fmla="*/ 290513 h 844453"/>
              <a:gd name="connsiteX3" fmla="*/ 628650 w 1662112"/>
              <a:gd name="connsiteY3" fmla="*/ 421482 h 844453"/>
              <a:gd name="connsiteX4" fmla="*/ 1057759 w 1662112"/>
              <a:gd name="connsiteY4" fmla="*/ 844130 h 844453"/>
              <a:gd name="connsiteX5" fmla="*/ 1552575 w 1662112"/>
              <a:gd name="connsiteY5" fmla="*/ 347663 h 844453"/>
              <a:gd name="connsiteX6" fmla="*/ 1662112 w 1662112"/>
              <a:gd name="connsiteY6" fmla="*/ 319087 h 844453"/>
              <a:gd name="connsiteX0" fmla="*/ 0 w 1662112"/>
              <a:gd name="connsiteY0" fmla="*/ 0 h 854136"/>
              <a:gd name="connsiteX1" fmla="*/ 261937 w 1662112"/>
              <a:gd name="connsiteY1" fmla="*/ 178594 h 854136"/>
              <a:gd name="connsiteX2" fmla="*/ 438150 w 1662112"/>
              <a:gd name="connsiteY2" fmla="*/ 290513 h 854136"/>
              <a:gd name="connsiteX3" fmla="*/ 628650 w 1662112"/>
              <a:gd name="connsiteY3" fmla="*/ 421482 h 854136"/>
              <a:gd name="connsiteX4" fmla="*/ 1057759 w 1662112"/>
              <a:gd name="connsiteY4" fmla="*/ 844130 h 854136"/>
              <a:gd name="connsiteX5" fmla="*/ 1490581 w 1662112"/>
              <a:gd name="connsiteY5" fmla="*/ 688161 h 854136"/>
              <a:gd name="connsiteX6" fmla="*/ 1662112 w 1662112"/>
              <a:gd name="connsiteY6" fmla="*/ 319087 h 854136"/>
              <a:gd name="connsiteX0" fmla="*/ 0 w 2452525"/>
              <a:gd name="connsiteY0" fmla="*/ 0 h 854136"/>
              <a:gd name="connsiteX1" fmla="*/ 261937 w 2452525"/>
              <a:gd name="connsiteY1" fmla="*/ 178594 h 854136"/>
              <a:gd name="connsiteX2" fmla="*/ 438150 w 2452525"/>
              <a:gd name="connsiteY2" fmla="*/ 290513 h 854136"/>
              <a:gd name="connsiteX3" fmla="*/ 628650 w 2452525"/>
              <a:gd name="connsiteY3" fmla="*/ 421482 h 854136"/>
              <a:gd name="connsiteX4" fmla="*/ 1057759 w 2452525"/>
              <a:gd name="connsiteY4" fmla="*/ 844130 h 854136"/>
              <a:gd name="connsiteX5" fmla="*/ 1490581 w 2452525"/>
              <a:gd name="connsiteY5" fmla="*/ 688161 h 854136"/>
              <a:gd name="connsiteX6" fmla="*/ 2452525 w 2452525"/>
              <a:gd name="connsiteY6" fmla="*/ 682801 h 854136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63094"/>
              <a:gd name="connsiteX1" fmla="*/ 261937 w 2452525"/>
              <a:gd name="connsiteY1" fmla="*/ 178594 h 863094"/>
              <a:gd name="connsiteX2" fmla="*/ 438150 w 2452525"/>
              <a:gd name="connsiteY2" fmla="*/ 290513 h 863094"/>
              <a:gd name="connsiteX3" fmla="*/ 628650 w 2452525"/>
              <a:gd name="connsiteY3" fmla="*/ 421482 h 863094"/>
              <a:gd name="connsiteX4" fmla="*/ 1057759 w 2452525"/>
              <a:gd name="connsiteY4" fmla="*/ 844130 h 863094"/>
              <a:gd name="connsiteX5" fmla="*/ 1916785 w 2452525"/>
              <a:gd name="connsiteY5" fmla="*/ 742332 h 863094"/>
              <a:gd name="connsiteX6" fmla="*/ 2452525 w 2452525"/>
              <a:gd name="connsiteY6" fmla="*/ 682801 h 863094"/>
              <a:gd name="connsiteX0" fmla="*/ 0 w 2452525"/>
              <a:gd name="connsiteY0" fmla="*/ 0 h 855922"/>
              <a:gd name="connsiteX1" fmla="*/ 261937 w 2452525"/>
              <a:gd name="connsiteY1" fmla="*/ 178594 h 855922"/>
              <a:gd name="connsiteX2" fmla="*/ 438150 w 2452525"/>
              <a:gd name="connsiteY2" fmla="*/ 290513 h 855922"/>
              <a:gd name="connsiteX3" fmla="*/ 628650 w 2452525"/>
              <a:gd name="connsiteY3" fmla="*/ 421482 h 855922"/>
              <a:gd name="connsiteX4" fmla="*/ 1057759 w 2452525"/>
              <a:gd name="connsiteY4" fmla="*/ 844130 h 855922"/>
              <a:gd name="connsiteX5" fmla="*/ 1916785 w 2452525"/>
              <a:gd name="connsiteY5" fmla="*/ 742332 h 855922"/>
              <a:gd name="connsiteX6" fmla="*/ 2452525 w 2452525"/>
              <a:gd name="connsiteY6" fmla="*/ 682801 h 855922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731237"/>
              <a:gd name="connsiteX1" fmla="*/ 261937 w 2452525"/>
              <a:gd name="connsiteY1" fmla="*/ 178594 h 731237"/>
              <a:gd name="connsiteX2" fmla="*/ 438150 w 2452525"/>
              <a:gd name="connsiteY2" fmla="*/ 290513 h 731237"/>
              <a:gd name="connsiteX3" fmla="*/ 628650 w 2452525"/>
              <a:gd name="connsiteY3" fmla="*/ 421482 h 731237"/>
              <a:gd name="connsiteX4" fmla="*/ 1135251 w 2452525"/>
              <a:gd name="connsiteY4" fmla="*/ 681620 h 731237"/>
              <a:gd name="connsiteX5" fmla="*/ 1947781 w 2452525"/>
              <a:gd name="connsiteY5" fmla="*/ 726855 h 731237"/>
              <a:gd name="connsiteX6" fmla="*/ 2452525 w 2452525"/>
              <a:gd name="connsiteY6" fmla="*/ 682801 h 731237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682801 h 691250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543507 h 691250"/>
              <a:gd name="connsiteX0" fmla="*/ 0 w 2323937"/>
              <a:gd name="connsiteY0" fmla="*/ 0 h 541436"/>
              <a:gd name="connsiteX1" fmla="*/ 133349 w 2323937"/>
              <a:gd name="connsiteY1" fmla="*/ 28780 h 541436"/>
              <a:gd name="connsiteX2" fmla="*/ 309562 w 2323937"/>
              <a:gd name="connsiteY2" fmla="*/ 140699 h 541436"/>
              <a:gd name="connsiteX3" fmla="*/ 500062 w 2323937"/>
              <a:gd name="connsiteY3" fmla="*/ 271668 h 541436"/>
              <a:gd name="connsiteX4" fmla="*/ 1006663 w 2323937"/>
              <a:gd name="connsiteY4" fmla="*/ 531806 h 541436"/>
              <a:gd name="connsiteX5" fmla="*/ 1811444 w 2323937"/>
              <a:gd name="connsiteY5" fmla="*/ 484178 h 541436"/>
              <a:gd name="connsiteX6" fmla="*/ 2323937 w 2323937"/>
              <a:gd name="connsiteY6" fmla="*/ 393693 h 541436"/>
              <a:gd name="connsiteX0" fmla="*/ 0 w 2416805"/>
              <a:gd name="connsiteY0" fmla="*/ 0 h 565217"/>
              <a:gd name="connsiteX1" fmla="*/ 226217 w 2416805"/>
              <a:gd name="connsiteY1" fmla="*/ 5256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65217"/>
              <a:gd name="connsiteX1" fmla="*/ 166685 w 2416805"/>
              <a:gd name="connsiteY1" fmla="*/ 13579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378186 w 2416805"/>
              <a:gd name="connsiteY3" fmla="*/ 268038 h 572351"/>
              <a:gd name="connsiteX4" fmla="*/ 592930 w 2416805"/>
              <a:gd name="connsiteY4" fmla="*/ 302583 h 572351"/>
              <a:gd name="connsiteX5" fmla="*/ 1099531 w 2416805"/>
              <a:gd name="connsiteY5" fmla="*/ 562721 h 572351"/>
              <a:gd name="connsiteX6" fmla="*/ 1904312 w 2416805"/>
              <a:gd name="connsiteY6" fmla="*/ 515093 h 572351"/>
              <a:gd name="connsiteX7" fmla="*/ 2416805 w 2416805"/>
              <a:gd name="connsiteY7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378186 w 2416805"/>
              <a:gd name="connsiteY2" fmla="*/ 268038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62721"/>
              <a:gd name="connsiteX1" fmla="*/ 166685 w 2416805"/>
              <a:gd name="connsiteY1" fmla="*/ 142925 h 562721"/>
              <a:gd name="connsiteX2" fmla="*/ 378186 w 2416805"/>
              <a:gd name="connsiteY2" fmla="*/ 268038 h 562721"/>
              <a:gd name="connsiteX3" fmla="*/ 633411 w 2416805"/>
              <a:gd name="connsiteY3" fmla="*/ 428618 h 562721"/>
              <a:gd name="connsiteX4" fmla="*/ 1099531 w 2416805"/>
              <a:gd name="connsiteY4" fmla="*/ 562721 h 562721"/>
              <a:gd name="connsiteX5" fmla="*/ 1904312 w 2416805"/>
              <a:gd name="connsiteY5" fmla="*/ 515093 h 562721"/>
              <a:gd name="connsiteX6" fmla="*/ 2416805 w 2416805"/>
              <a:gd name="connsiteY6" fmla="*/ 424608 h 562721"/>
              <a:gd name="connsiteX0" fmla="*/ 0 w 2416805"/>
              <a:gd name="connsiteY0" fmla="*/ 0 h 536563"/>
              <a:gd name="connsiteX1" fmla="*/ 166685 w 2416805"/>
              <a:gd name="connsiteY1" fmla="*/ 142925 h 536563"/>
              <a:gd name="connsiteX2" fmla="*/ 378186 w 2416805"/>
              <a:gd name="connsiteY2" fmla="*/ 268038 h 536563"/>
              <a:gd name="connsiteX3" fmla="*/ 633411 w 2416805"/>
              <a:gd name="connsiteY3" fmla="*/ 428618 h 536563"/>
              <a:gd name="connsiteX4" fmla="*/ 1244787 w 2416805"/>
              <a:gd name="connsiteY4" fmla="*/ 536563 h 536563"/>
              <a:gd name="connsiteX5" fmla="*/ 1904312 w 2416805"/>
              <a:gd name="connsiteY5" fmla="*/ 515093 h 536563"/>
              <a:gd name="connsiteX6" fmla="*/ 2416805 w 2416805"/>
              <a:gd name="connsiteY6" fmla="*/ 424608 h 536563"/>
              <a:gd name="connsiteX0" fmla="*/ 0 w 2416805"/>
              <a:gd name="connsiteY0" fmla="*/ 0 h 594539"/>
              <a:gd name="connsiteX1" fmla="*/ 166685 w 2416805"/>
              <a:gd name="connsiteY1" fmla="*/ 142925 h 594539"/>
              <a:gd name="connsiteX2" fmla="*/ 378186 w 2416805"/>
              <a:gd name="connsiteY2" fmla="*/ 268038 h 594539"/>
              <a:gd name="connsiteX3" fmla="*/ 892967 w 2416805"/>
              <a:gd name="connsiteY3" fmla="*/ 580811 h 594539"/>
              <a:gd name="connsiteX4" fmla="*/ 1244787 w 2416805"/>
              <a:gd name="connsiteY4" fmla="*/ 536563 h 594539"/>
              <a:gd name="connsiteX5" fmla="*/ 1904312 w 2416805"/>
              <a:gd name="connsiteY5" fmla="*/ 515093 h 594539"/>
              <a:gd name="connsiteX6" fmla="*/ 2416805 w 2416805"/>
              <a:gd name="connsiteY6" fmla="*/ 424608 h 594539"/>
              <a:gd name="connsiteX0" fmla="*/ 0 w 2416805"/>
              <a:gd name="connsiteY0" fmla="*/ 0 h 596482"/>
              <a:gd name="connsiteX1" fmla="*/ 166685 w 2416805"/>
              <a:gd name="connsiteY1" fmla="*/ 142925 h 596482"/>
              <a:gd name="connsiteX2" fmla="*/ 378186 w 2416805"/>
              <a:gd name="connsiteY2" fmla="*/ 268038 h 596482"/>
              <a:gd name="connsiteX3" fmla="*/ 892967 w 2416805"/>
              <a:gd name="connsiteY3" fmla="*/ 580811 h 596482"/>
              <a:gd name="connsiteX4" fmla="*/ 1259074 w 2416805"/>
              <a:gd name="connsiteY4" fmla="*/ 546075 h 596482"/>
              <a:gd name="connsiteX5" fmla="*/ 1904312 w 2416805"/>
              <a:gd name="connsiteY5" fmla="*/ 515093 h 596482"/>
              <a:gd name="connsiteX6" fmla="*/ 2416805 w 2416805"/>
              <a:gd name="connsiteY6" fmla="*/ 424608 h 596482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728"/>
              <a:gd name="connsiteX1" fmla="*/ 166685 w 2416805"/>
              <a:gd name="connsiteY1" fmla="*/ 142925 h 597728"/>
              <a:gd name="connsiteX2" fmla="*/ 378186 w 2416805"/>
              <a:gd name="connsiteY2" fmla="*/ 268038 h 597728"/>
              <a:gd name="connsiteX3" fmla="*/ 892967 w 2416805"/>
              <a:gd name="connsiteY3" fmla="*/ 580811 h 597728"/>
              <a:gd name="connsiteX4" fmla="*/ 1259074 w 2416805"/>
              <a:gd name="connsiteY4" fmla="*/ 546075 h 597728"/>
              <a:gd name="connsiteX5" fmla="*/ 1459273 w 2416805"/>
              <a:gd name="connsiteY5" fmla="*/ 463033 h 597728"/>
              <a:gd name="connsiteX6" fmla="*/ 1904312 w 2416805"/>
              <a:gd name="connsiteY6" fmla="*/ 515093 h 597728"/>
              <a:gd name="connsiteX7" fmla="*/ 2416805 w 2416805"/>
              <a:gd name="connsiteY7" fmla="*/ 424608 h 597728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904312 w 2416805"/>
              <a:gd name="connsiteY6" fmla="*/ 515093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13825 w 2207255"/>
              <a:gd name="connsiteY6" fmla="*/ 524605 h 597161"/>
              <a:gd name="connsiteX7" fmla="*/ 2207255 w 2207255"/>
              <a:gd name="connsiteY7" fmla="*/ 446010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04300 w 2207255"/>
              <a:gd name="connsiteY6" fmla="*/ 517471 h 597161"/>
              <a:gd name="connsiteX7" fmla="*/ 2207255 w 2207255"/>
              <a:gd name="connsiteY7" fmla="*/ 446010 h 597161"/>
              <a:gd name="connsiteX0" fmla="*/ 0 w 2095336"/>
              <a:gd name="connsiteY0" fmla="*/ 0 h 597161"/>
              <a:gd name="connsiteX1" fmla="*/ 166685 w 2095336"/>
              <a:gd name="connsiteY1" fmla="*/ 142925 h 597161"/>
              <a:gd name="connsiteX2" fmla="*/ 378186 w 2095336"/>
              <a:gd name="connsiteY2" fmla="*/ 268038 h 597161"/>
              <a:gd name="connsiteX3" fmla="*/ 892967 w 2095336"/>
              <a:gd name="connsiteY3" fmla="*/ 580811 h 597161"/>
              <a:gd name="connsiteX4" fmla="*/ 1247168 w 2095336"/>
              <a:gd name="connsiteY4" fmla="*/ 543697 h 597161"/>
              <a:gd name="connsiteX5" fmla="*/ 1459273 w 2095336"/>
              <a:gd name="connsiteY5" fmla="*/ 463033 h 597161"/>
              <a:gd name="connsiteX6" fmla="*/ 1804300 w 2095336"/>
              <a:gd name="connsiteY6" fmla="*/ 517471 h 597161"/>
              <a:gd name="connsiteX7" fmla="*/ 2095336 w 2095336"/>
              <a:gd name="connsiteY7" fmla="*/ 429364 h 597161"/>
              <a:gd name="connsiteX0" fmla="*/ 0 w 2126333"/>
              <a:gd name="connsiteY0" fmla="*/ 0 h 597161"/>
              <a:gd name="connsiteX1" fmla="*/ 166685 w 2126333"/>
              <a:gd name="connsiteY1" fmla="*/ 142925 h 597161"/>
              <a:gd name="connsiteX2" fmla="*/ 378186 w 2126333"/>
              <a:gd name="connsiteY2" fmla="*/ 268038 h 597161"/>
              <a:gd name="connsiteX3" fmla="*/ 892967 w 2126333"/>
              <a:gd name="connsiteY3" fmla="*/ 580811 h 597161"/>
              <a:gd name="connsiteX4" fmla="*/ 1247168 w 2126333"/>
              <a:gd name="connsiteY4" fmla="*/ 543697 h 597161"/>
              <a:gd name="connsiteX5" fmla="*/ 1459273 w 2126333"/>
              <a:gd name="connsiteY5" fmla="*/ 463033 h 597161"/>
              <a:gd name="connsiteX6" fmla="*/ 1804300 w 2126333"/>
              <a:gd name="connsiteY6" fmla="*/ 517471 h 597161"/>
              <a:gd name="connsiteX7" fmla="*/ 2126333 w 2126333"/>
              <a:gd name="connsiteY7" fmla="*/ 382932 h 597161"/>
              <a:gd name="connsiteX0" fmla="*/ 0 w 2604964"/>
              <a:gd name="connsiteY0" fmla="*/ 0 h 896790"/>
              <a:gd name="connsiteX1" fmla="*/ 645316 w 2604964"/>
              <a:gd name="connsiteY1" fmla="*/ 442554 h 896790"/>
              <a:gd name="connsiteX2" fmla="*/ 856817 w 2604964"/>
              <a:gd name="connsiteY2" fmla="*/ 567667 h 896790"/>
              <a:gd name="connsiteX3" fmla="*/ 1371598 w 2604964"/>
              <a:gd name="connsiteY3" fmla="*/ 880440 h 896790"/>
              <a:gd name="connsiteX4" fmla="*/ 1725799 w 2604964"/>
              <a:gd name="connsiteY4" fmla="*/ 843326 h 896790"/>
              <a:gd name="connsiteX5" fmla="*/ 1937904 w 2604964"/>
              <a:gd name="connsiteY5" fmla="*/ 762662 h 896790"/>
              <a:gd name="connsiteX6" fmla="*/ 2282931 w 2604964"/>
              <a:gd name="connsiteY6" fmla="*/ 817100 h 896790"/>
              <a:gd name="connsiteX7" fmla="*/ 2604964 w 2604964"/>
              <a:gd name="connsiteY7" fmla="*/ 682561 h 896790"/>
              <a:gd name="connsiteX0" fmla="*/ 0 w 2604964"/>
              <a:gd name="connsiteY0" fmla="*/ 0 h 896790"/>
              <a:gd name="connsiteX1" fmla="*/ 261504 w 2604964"/>
              <a:gd name="connsiteY1" fmla="*/ 172917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666747 w 2626395"/>
              <a:gd name="connsiteY2" fmla="*/ 456822 h 911058"/>
              <a:gd name="connsiteX3" fmla="*/ 878248 w 2626395"/>
              <a:gd name="connsiteY3" fmla="*/ 581935 h 911058"/>
              <a:gd name="connsiteX4" fmla="*/ 1393029 w 2626395"/>
              <a:gd name="connsiteY4" fmla="*/ 894708 h 911058"/>
              <a:gd name="connsiteX5" fmla="*/ 1747230 w 2626395"/>
              <a:gd name="connsiteY5" fmla="*/ 857594 h 911058"/>
              <a:gd name="connsiteX6" fmla="*/ 1959335 w 2626395"/>
              <a:gd name="connsiteY6" fmla="*/ 776930 h 911058"/>
              <a:gd name="connsiteX7" fmla="*/ 2304362 w 2626395"/>
              <a:gd name="connsiteY7" fmla="*/ 831368 h 911058"/>
              <a:gd name="connsiteX8" fmla="*/ 2626395 w 2626395"/>
              <a:gd name="connsiteY8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518680 w 2626395"/>
              <a:gd name="connsiteY2" fmla="*/ 332244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475818 w 2626395"/>
              <a:gd name="connsiteY2" fmla="*/ 310843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304362"/>
              <a:gd name="connsiteY0" fmla="*/ 0 h 911058"/>
              <a:gd name="connsiteX1" fmla="*/ 268647 w 2304362"/>
              <a:gd name="connsiteY1" fmla="*/ 122980 h 911058"/>
              <a:gd name="connsiteX2" fmla="*/ 475818 w 2304362"/>
              <a:gd name="connsiteY2" fmla="*/ 310843 h 911058"/>
              <a:gd name="connsiteX3" fmla="*/ 666747 w 2304362"/>
              <a:gd name="connsiteY3" fmla="*/ 456822 h 911058"/>
              <a:gd name="connsiteX4" fmla="*/ 878248 w 2304362"/>
              <a:gd name="connsiteY4" fmla="*/ 581935 h 911058"/>
              <a:gd name="connsiteX5" fmla="*/ 1393029 w 2304362"/>
              <a:gd name="connsiteY5" fmla="*/ 894708 h 911058"/>
              <a:gd name="connsiteX6" fmla="*/ 1747230 w 2304362"/>
              <a:gd name="connsiteY6" fmla="*/ 857594 h 911058"/>
              <a:gd name="connsiteX7" fmla="*/ 1959335 w 2304362"/>
              <a:gd name="connsiteY7" fmla="*/ 776930 h 911058"/>
              <a:gd name="connsiteX8" fmla="*/ 2304362 w 2304362"/>
              <a:gd name="connsiteY8" fmla="*/ 831368 h 911058"/>
              <a:gd name="connsiteX0" fmla="*/ 0 w 1959335"/>
              <a:gd name="connsiteY0" fmla="*/ 0 h 911058"/>
              <a:gd name="connsiteX1" fmla="*/ 268647 w 1959335"/>
              <a:gd name="connsiteY1" fmla="*/ 122980 h 911058"/>
              <a:gd name="connsiteX2" fmla="*/ 475818 w 1959335"/>
              <a:gd name="connsiteY2" fmla="*/ 310843 h 911058"/>
              <a:gd name="connsiteX3" fmla="*/ 666747 w 1959335"/>
              <a:gd name="connsiteY3" fmla="*/ 456822 h 911058"/>
              <a:gd name="connsiteX4" fmla="*/ 878248 w 1959335"/>
              <a:gd name="connsiteY4" fmla="*/ 581935 h 911058"/>
              <a:gd name="connsiteX5" fmla="*/ 1393029 w 1959335"/>
              <a:gd name="connsiteY5" fmla="*/ 894708 h 911058"/>
              <a:gd name="connsiteX6" fmla="*/ 1747230 w 1959335"/>
              <a:gd name="connsiteY6" fmla="*/ 857594 h 911058"/>
              <a:gd name="connsiteX7" fmla="*/ 1959335 w 1959335"/>
              <a:gd name="connsiteY7" fmla="*/ 776930 h 911058"/>
              <a:gd name="connsiteX0" fmla="*/ 0 w 1747230"/>
              <a:gd name="connsiteY0" fmla="*/ 0 h 911058"/>
              <a:gd name="connsiteX1" fmla="*/ 268647 w 1747230"/>
              <a:gd name="connsiteY1" fmla="*/ 122980 h 911058"/>
              <a:gd name="connsiteX2" fmla="*/ 475818 w 1747230"/>
              <a:gd name="connsiteY2" fmla="*/ 310843 h 911058"/>
              <a:gd name="connsiteX3" fmla="*/ 666747 w 1747230"/>
              <a:gd name="connsiteY3" fmla="*/ 456822 h 911058"/>
              <a:gd name="connsiteX4" fmla="*/ 878248 w 1747230"/>
              <a:gd name="connsiteY4" fmla="*/ 581935 h 911058"/>
              <a:gd name="connsiteX5" fmla="*/ 1393029 w 1747230"/>
              <a:gd name="connsiteY5" fmla="*/ 894708 h 911058"/>
              <a:gd name="connsiteX6" fmla="*/ 1747230 w 1747230"/>
              <a:gd name="connsiteY6" fmla="*/ 857594 h 911058"/>
              <a:gd name="connsiteX0" fmla="*/ 0 w 1625786"/>
              <a:gd name="connsiteY0" fmla="*/ 0 h 918625"/>
              <a:gd name="connsiteX1" fmla="*/ 268647 w 1625786"/>
              <a:gd name="connsiteY1" fmla="*/ 122980 h 918625"/>
              <a:gd name="connsiteX2" fmla="*/ 475818 w 1625786"/>
              <a:gd name="connsiteY2" fmla="*/ 310843 h 918625"/>
              <a:gd name="connsiteX3" fmla="*/ 666747 w 1625786"/>
              <a:gd name="connsiteY3" fmla="*/ 456822 h 918625"/>
              <a:gd name="connsiteX4" fmla="*/ 878248 w 1625786"/>
              <a:gd name="connsiteY4" fmla="*/ 581935 h 918625"/>
              <a:gd name="connsiteX5" fmla="*/ 1393029 w 1625786"/>
              <a:gd name="connsiteY5" fmla="*/ 894708 h 918625"/>
              <a:gd name="connsiteX6" fmla="*/ 1625786 w 1625786"/>
              <a:gd name="connsiteY6" fmla="*/ 883751 h 918625"/>
              <a:gd name="connsiteX0" fmla="*/ 0 w 1613880"/>
              <a:gd name="connsiteY0" fmla="*/ 0 h 924325"/>
              <a:gd name="connsiteX1" fmla="*/ 268647 w 1613880"/>
              <a:gd name="connsiteY1" fmla="*/ 122980 h 924325"/>
              <a:gd name="connsiteX2" fmla="*/ 475818 w 1613880"/>
              <a:gd name="connsiteY2" fmla="*/ 310843 h 924325"/>
              <a:gd name="connsiteX3" fmla="*/ 666747 w 1613880"/>
              <a:gd name="connsiteY3" fmla="*/ 456822 h 924325"/>
              <a:gd name="connsiteX4" fmla="*/ 878248 w 1613880"/>
              <a:gd name="connsiteY4" fmla="*/ 581935 h 924325"/>
              <a:gd name="connsiteX5" fmla="*/ 1393029 w 1613880"/>
              <a:gd name="connsiteY5" fmla="*/ 894708 h 924325"/>
              <a:gd name="connsiteX6" fmla="*/ 1613880 w 1613880"/>
              <a:gd name="connsiteY6" fmla="*/ 898020 h 924325"/>
              <a:gd name="connsiteX0" fmla="*/ 0 w 2180618"/>
              <a:gd name="connsiteY0" fmla="*/ 0 h 904581"/>
              <a:gd name="connsiteX1" fmla="*/ 268647 w 2180618"/>
              <a:gd name="connsiteY1" fmla="*/ 122980 h 904581"/>
              <a:gd name="connsiteX2" fmla="*/ 475818 w 2180618"/>
              <a:gd name="connsiteY2" fmla="*/ 310843 h 904581"/>
              <a:gd name="connsiteX3" fmla="*/ 666747 w 2180618"/>
              <a:gd name="connsiteY3" fmla="*/ 456822 h 904581"/>
              <a:gd name="connsiteX4" fmla="*/ 878248 w 2180618"/>
              <a:gd name="connsiteY4" fmla="*/ 581935 h 904581"/>
              <a:gd name="connsiteX5" fmla="*/ 1393029 w 2180618"/>
              <a:gd name="connsiteY5" fmla="*/ 894708 h 904581"/>
              <a:gd name="connsiteX6" fmla="*/ 2180618 w 2180618"/>
              <a:gd name="connsiteY6" fmla="*/ 821923 h 904581"/>
              <a:gd name="connsiteX0" fmla="*/ 0 w 2180618"/>
              <a:gd name="connsiteY0" fmla="*/ 0 h 914808"/>
              <a:gd name="connsiteX1" fmla="*/ 268647 w 2180618"/>
              <a:gd name="connsiteY1" fmla="*/ 122980 h 914808"/>
              <a:gd name="connsiteX2" fmla="*/ 475818 w 2180618"/>
              <a:gd name="connsiteY2" fmla="*/ 310843 h 914808"/>
              <a:gd name="connsiteX3" fmla="*/ 666747 w 2180618"/>
              <a:gd name="connsiteY3" fmla="*/ 456822 h 914808"/>
              <a:gd name="connsiteX4" fmla="*/ 878248 w 2180618"/>
              <a:gd name="connsiteY4" fmla="*/ 581935 h 914808"/>
              <a:gd name="connsiteX5" fmla="*/ 1393029 w 2180618"/>
              <a:gd name="connsiteY5" fmla="*/ 894708 h 914808"/>
              <a:gd name="connsiteX6" fmla="*/ 1845037 w 2180618"/>
              <a:gd name="connsiteY6" fmla="*/ 876810 h 914808"/>
              <a:gd name="connsiteX7" fmla="*/ 2180618 w 2180618"/>
              <a:gd name="connsiteY7" fmla="*/ 821923 h 914808"/>
              <a:gd name="connsiteX0" fmla="*/ 0 w 2180618"/>
              <a:gd name="connsiteY0" fmla="*/ 0 h 900778"/>
              <a:gd name="connsiteX1" fmla="*/ 268647 w 2180618"/>
              <a:gd name="connsiteY1" fmla="*/ 122980 h 900778"/>
              <a:gd name="connsiteX2" fmla="*/ 475818 w 2180618"/>
              <a:gd name="connsiteY2" fmla="*/ 310843 h 900778"/>
              <a:gd name="connsiteX3" fmla="*/ 666747 w 2180618"/>
              <a:gd name="connsiteY3" fmla="*/ 456822 h 900778"/>
              <a:gd name="connsiteX4" fmla="*/ 878248 w 2180618"/>
              <a:gd name="connsiteY4" fmla="*/ 581935 h 900778"/>
              <a:gd name="connsiteX5" fmla="*/ 1393029 w 2180618"/>
              <a:gd name="connsiteY5" fmla="*/ 894708 h 900778"/>
              <a:gd name="connsiteX6" fmla="*/ 1840275 w 2180618"/>
              <a:gd name="connsiteY6" fmla="*/ 791201 h 900778"/>
              <a:gd name="connsiteX7" fmla="*/ 2180618 w 2180618"/>
              <a:gd name="connsiteY7" fmla="*/ 821923 h 900778"/>
              <a:gd name="connsiteX0" fmla="*/ 0 w 2180618"/>
              <a:gd name="connsiteY0" fmla="*/ 0 h 902095"/>
              <a:gd name="connsiteX1" fmla="*/ 268647 w 2180618"/>
              <a:gd name="connsiteY1" fmla="*/ 122980 h 902095"/>
              <a:gd name="connsiteX2" fmla="*/ 475818 w 2180618"/>
              <a:gd name="connsiteY2" fmla="*/ 310843 h 902095"/>
              <a:gd name="connsiteX3" fmla="*/ 666747 w 2180618"/>
              <a:gd name="connsiteY3" fmla="*/ 456822 h 902095"/>
              <a:gd name="connsiteX4" fmla="*/ 878248 w 2180618"/>
              <a:gd name="connsiteY4" fmla="*/ 581935 h 902095"/>
              <a:gd name="connsiteX5" fmla="*/ 1393029 w 2180618"/>
              <a:gd name="connsiteY5" fmla="*/ 894708 h 902095"/>
              <a:gd name="connsiteX6" fmla="*/ 1840275 w 2180618"/>
              <a:gd name="connsiteY6" fmla="*/ 791201 h 902095"/>
              <a:gd name="connsiteX7" fmla="*/ 2180618 w 2180618"/>
              <a:gd name="connsiteY7" fmla="*/ 821923 h 902095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283011"/>
              <a:gd name="connsiteY0" fmla="*/ 0 h 906723"/>
              <a:gd name="connsiteX1" fmla="*/ 268647 w 2283011"/>
              <a:gd name="connsiteY1" fmla="*/ 122980 h 906723"/>
              <a:gd name="connsiteX2" fmla="*/ 475818 w 2283011"/>
              <a:gd name="connsiteY2" fmla="*/ 310843 h 906723"/>
              <a:gd name="connsiteX3" fmla="*/ 666747 w 2283011"/>
              <a:gd name="connsiteY3" fmla="*/ 456822 h 906723"/>
              <a:gd name="connsiteX4" fmla="*/ 878248 w 2283011"/>
              <a:gd name="connsiteY4" fmla="*/ 581935 h 906723"/>
              <a:gd name="connsiteX5" fmla="*/ 1393029 w 2283011"/>
              <a:gd name="connsiteY5" fmla="*/ 894708 h 906723"/>
              <a:gd name="connsiteX6" fmla="*/ 1840275 w 2283011"/>
              <a:gd name="connsiteY6" fmla="*/ 791201 h 906723"/>
              <a:gd name="connsiteX7" fmla="*/ 2283011 w 2283011"/>
              <a:gd name="connsiteY7" fmla="*/ 831436 h 906723"/>
              <a:gd name="connsiteX0" fmla="*/ 0 w 2283011"/>
              <a:gd name="connsiteY0" fmla="*/ 0 h 901602"/>
              <a:gd name="connsiteX1" fmla="*/ 268647 w 2283011"/>
              <a:gd name="connsiteY1" fmla="*/ 122980 h 901602"/>
              <a:gd name="connsiteX2" fmla="*/ 475818 w 2283011"/>
              <a:gd name="connsiteY2" fmla="*/ 310843 h 901602"/>
              <a:gd name="connsiteX3" fmla="*/ 666747 w 2283011"/>
              <a:gd name="connsiteY3" fmla="*/ 456822 h 901602"/>
              <a:gd name="connsiteX4" fmla="*/ 878248 w 2283011"/>
              <a:gd name="connsiteY4" fmla="*/ 581935 h 901602"/>
              <a:gd name="connsiteX5" fmla="*/ 1393029 w 2283011"/>
              <a:gd name="connsiteY5" fmla="*/ 894708 h 901602"/>
              <a:gd name="connsiteX6" fmla="*/ 1840275 w 2283011"/>
              <a:gd name="connsiteY6" fmla="*/ 791201 h 901602"/>
              <a:gd name="connsiteX7" fmla="*/ 2283011 w 2283011"/>
              <a:gd name="connsiteY7" fmla="*/ 831436 h 901602"/>
              <a:gd name="connsiteX0" fmla="*/ 0 w 2283011"/>
              <a:gd name="connsiteY0" fmla="*/ 0 h 912256"/>
              <a:gd name="connsiteX1" fmla="*/ 268647 w 2283011"/>
              <a:gd name="connsiteY1" fmla="*/ 122980 h 912256"/>
              <a:gd name="connsiteX2" fmla="*/ 475818 w 2283011"/>
              <a:gd name="connsiteY2" fmla="*/ 310843 h 912256"/>
              <a:gd name="connsiteX3" fmla="*/ 666747 w 2283011"/>
              <a:gd name="connsiteY3" fmla="*/ 456822 h 912256"/>
              <a:gd name="connsiteX4" fmla="*/ 878248 w 2283011"/>
              <a:gd name="connsiteY4" fmla="*/ 581935 h 912256"/>
              <a:gd name="connsiteX5" fmla="*/ 1393029 w 2283011"/>
              <a:gd name="connsiteY5" fmla="*/ 894708 h 912256"/>
              <a:gd name="connsiteX6" fmla="*/ 1840275 w 2283011"/>
              <a:gd name="connsiteY6" fmla="*/ 791201 h 912256"/>
              <a:gd name="connsiteX7" fmla="*/ 2283011 w 2283011"/>
              <a:gd name="connsiteY7" fmla="*/ 831436 h 912256"/>
              <a:gd name="connsiteX0" fmla="*/ 0 w 2283011"/>
              <a:gd name="connsiteY0" fmla="*/ 0 h 914417"/>
              <a:gd name="connsiteX1" fmla="*/ 268647 w 2283011"/>
              <a:gd name="connsiteY1" fmla="*/ 122980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35751 w 2283011"/>
              <a:gd name="connsiteY3" fmla="*/ 425868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484489"/>
              <a:gd name="connsiteY0" fmla="*/ 0 h 914417"/>
              <a:gd name="connsiteX1" fmla="*/ 299644 w 2484489"/>
              <a:gd name="connsiteY1" fmla="*/ 61072 h 914417"/>
              <a:gd name="connsiteX2" fmla="*/ 623051 w 2484489"/>
              <a:gd name="connsiteY2" fmla="*/ 225718 h 914417"/>
              <a:gd name="connsiteX3" fmla="*/ 635751 w 2484489"/>
              <a:gd name="connsiteY3" fmla="*/ 425868 h 914417"/>
              <a:gd name="connsiteX4" fmla="*/ 878248 w 2484489"/>
              <a:gd name="connsiteY4" fmla="*/ 581935 h 914417"/>
              <a:gd name="connsiteX5" fmla="*/ 1400173 w 2484489"/>
              <a:gd name="connsiteY5" fmla="*/ 897087 h 914417"/>
              <a:gd name="connsiteX6" fmla="*/ 1840275 w 2484489"/>
              <a:gd name="connsiteY6" fmla="*/ 791201 h 914417"/>
              <a:gd name="connsiteX7" fmla="*/ 2484489 w 2484489"/>
              <a:gd name="connsiteY7" fmla="*/ 792744 h 914417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24950 w 2484489"/>
              <a:gd name="connsiteY7" fmla="*/ 775258 h 913543"/>
              <a:gd name="connsiteX8" fmla="*/ 2484489 w 2484489"/>
              <a:gd name="connsiteY8" fmla="*/ 792744 h 913543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01702 w 2484489"/>
              <a:gd name="connsiteY7" fmla="*/ 813952 h 913543"/>
              <a:gd name="connsiteX8" fmla="*/ 2484489 w 2484489"/>
              <a:gd name="connsiteY8" fmla="*/ 792744 h 913543"/>
              <a:gd name="connsiteX0" fmla="*/ 0 w 2484489"/>
              <a:gd name="connsiteY0" fmla="*/ 0 h 962217"/>
              <a:gd name="connsiteX1" fmla="*/ 299644 w 2484489"/>
              <a:gd name="connsiteY1" fmla="*/ 61072 h 962217"/>
              <a:gd name="connsiteX2" fmla="*/ 623051 w 2484489"/>
              <a:gd name="connsiteY2" fmla="*/ 225718 h 962217"/>
              <a:gd name="connsiteX3" fmla="*/ 635751 w 2484489"/>
              <a:gd name="connsiteY3" fmla="*/ 425868 h 962217"/>
              <a:gd name="connsiteX4" fmla="*/ 878248 w 2484489"/>
              <a:gd name="connsiteY4" fmla="*/ 581935 h 962217"/>
              <a:gd name="connsiteX5" fmla="*/ 1400173 w 2484489"/>
              <a:gd name="connsiteY5" fmla="*/ 897087 h 962217"/>
              <a:gd name="connsiteX6" fmla="*/ 1809278 w 2484489"/>
              <a:gd name="connsiteY6" fmla="*/ 953712 h 962217"/>
              <a:gd name="connsiteX7" fmla="*/ 2101702 w 2484489"/>
              <a:gd name="connsiteY7" fmla="*/ 813952 h 962217"/>
              <a:gd name="connsiteX8" fmla="*/ 2484489 w 2484489"/>
              <a:gd name="connsiteY8" fmla="*/ 792744 h 962217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35751 w 2484489"/>
              <a:gd name="connsiteY3" fmla="*/ 425868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07553 w 2484489"/>
              <a:gd name="connsiteY2" fmla="*/ 217980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94014"/>
              <a:gd name="connsiteY0" fmla="*/ 0 h 1004148"/>
              <a:gd name="connsiteX1" fmla="*/ 309169 w 2494014"/>
              <a:gd name="connsiteY1" fmla="*/ 82474 h 1004148"/>
              <a:gd name="connsiteX2" fmla="*/ 617078 w 2494014"/>
              <a:gd name="connsiteY2" fmla="*/ 239382 h 1004148"/>
              <a:gd name="connsiteX3" fmla="*/ 660775 w 2494014"/>
              <a:gd name="connsiteY3" fmla="*/ 408576 h 1004148"/>
              <a:gd name="connsiteX4" fmla="*/ 887773 w 2494014"/>
              <a:gd name="connsiteY4" fmla="*/ 603337 h 1004148"/>
              <a:gd name="connsiteX5" fmla="*/ 1409698 w 2494014"/>
              <a:gd name="connsiteY5" fmla="*/ 918489 h 1004148"/>
              <a:gd name="connsiteX6" fmla="*/ 1741312 w 2494014"/>
              <a:gd name="connsiteY6" fmla="*/ 998329 h 1004148"/>
              <a:gd name="connsiteX7" fmla="*/ 2111227 w 2494014"/>
              <a:gd name="connsiteY7" fmla="*/ 835354 h 1004148"/>
              <a:gd name="connsiteX8" fmla="*/ 2494014 w 2494014"/>
              <a:gd name="connsiteY8" fmla="*/ 814146 h 1004148"/>
              <a:gd name="connsiteX0" fmla="*/ 0 w 2486870"/>
              <a:gd name="connsiteY0" fmla="*/ 0 h 1011282"/>
              <a:gd name="connsiteX1" fmla="*/ 302025 w 2486870"/>
              <a:gd name="connsiteY1" fmla="*/ 89608 h 1011282"/>
              <a:gd name="connsiteX2" fmla="*/ 609934 w 2486870"/>
              <a:gd name="connsiteY2" fmla="*/ 246516 h 1011282"/>
              <a:gd name="connsiteX3" fmla="*/ 653631 w 2486870"/>
              <a:gd name="connsiteY3" fmla="*/ 415710 h 1011282"/>
              <a:gd name="connsiteX4" fmla="*/ 880629 w 2486870"/>
              <a:gd name="connsiteY4" fmla="*/ 610471 h 1011282"/>
              <a:gd name="connsiteX5" fmla="*/ 1402554 w 2486870"/>
              <a:gd name="connsiteY5" fmla="*/ 925623 h 1011282"/>
              <a:gd name="connsiteX6" fmla="*/ 1734168 w 2486870"/>
              <a:gd name="connsiteY6" fmla="*/ 1005463 h 1011282"/>
              <a:gd name="connsiteX7" fmla="*/ 2104083 w 2486870"/>
              <a:gd name="connsiteY7" fmla="*/ 842488 h 1011282"/>
              <a:gd name="connsiteX8" fmla="*/ 2486870 w 2486870"/>
              <a:gd name="connsiteY8" fmla="*/ 821280 h 1011282"/>
              <a:gd name="connsiteX0" fmla="*/ 0 w 2491633"/>
              <a:gd name="connsiteY0" fmla="*/ 0 h 1004148"/>
              <a:gd name="connsiteX1" fmla="*/ 306788 w 2491633"/>
              <a:gd name="connsiteY1" fmla="*/ 82474 h 1004148"/>
              <a:gd name="connsiteX2" fmla="*/ 614697 w 2491633"/>
              <a:gd name="connsiteY2" fmla="*/ 239382 h 1004148"/>
              <a:gd name="connsiteX3" fmla="*/ 658394 w 2491633"/>
              <a:gd name="connsiteY3" fmla="*/ 408576 h 1004148"/>
              <a:gd name="connsiteX4" fmla="*/ 885392 w 2491633"/>
              <a:gd name="connsiteY4" fmla="*/ 603337 h 1004148"/>
              <a:gd name="connsiteX5" fmla="*/ 1407317 w 2491633"/>
              <a:gd name="connsiteY5" fmla="*/ 918489 h 1004148"/>
              <a:gd name="connsiteX6" fmla="*/ 1738931 w 2491633"/>
              <a:gd name="connsiteY6" fmla="*/ 998329 h 1004148"/>
              <a:gd name="connsiteX7" fmla="*/ 2108846 w 2491633"/>
              <a:gd name="connsiteY7" fmla="*/ 835354 h 1004148"/>
              <a:gd name="connsiteX8" fmla="*/ 2491633 w 2491633"/>
              <a:gd name="connsiteY8" fmla="*/ 814146 h 1004148"/>
              <a:gd name="connsiteX0" fmla="*/ 0 w 2489252"/>
              <a:gd name="connsiteY0" fmla="*/ 0 h 1011282"/>
              <a:gd name="connsiteX1" fmla="*/ 304407 w 2489252"/>
              <a:gd name="connsiteY1" fmla="*/ 89608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60776 w 2489252"/>
              <a:gd name="connsiteY3" fmla="*/ 401441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20091"/>
              <a:gd name="connsiteX1" fmla="*/ 285357 w 2489252"/>
              <a:gd name="connsiteY1" fmla="*/ 94363 h 1020091"/>
              <a:gd name="connsiteX2" fmla="*/ 612316 w 2489252"/>
              <a:gd name="connsiteY2" fmla="*/ 246516 h 1020091"/>
              <a:gd name="connsiteX3" fmla="*/ 660776 w 2489252"/>
              <a:gd name="connsiteY3" fmla="*/ 401441 h 1020091"/>
              <a:gd name="connsiteX4" fmla="*/ 883011 w 2489252"/>
              <a:gd name="connsiteY4" fmla="*/ 610471 h 1020091"/>
              <a:gd name="connsiteX5" fmla="*/ 1404936 w 2489252"/>
              <a:gd name="connsiteY5" fmla="*/ 925623 h 1020091"/>
              <a:gd name="connsiteX6" fmla="*/ 1741313 w 2489252"/>
              <a:gd name="connsiteY6" fmla="*/ 1014975 h 1020091"/>
              <a:gd name="connsiteX7" fmla="*/ 2106465 w 2489252"/>
              <a:gd name="connsiteY7" fmla="*/ 842488 h 1020091"/>
              <a:gd name="connsiteX8" fmla="*/ 2489252 w 2489252"/>
              <a:gd name="connsiteY8" fmla="*/ 821280 h 1020091"/>
              <a:gd name="connsiteX0" fmla="*/ 0 w 2489252"/>
              <a:gd name="connsiteY0" fmla="*/ 0 h 1020706"/>
              <a:gd name="connsiteX1" fmla="*/ 285357 w 2489252"/>
              <a:gd name="connsiteY1" fmla="*/ 94363 h 1020706"/>
              <a:gd name="connsiteX2" fmla="*/ 612316 w 2489252"/>
              <a:gd name="connsiteY2" fmla="*/ 246516 h 1020706"/>
              <a:gd name="connsiteX3" fmla="*/ 660776 w 2489252"/>
              <a:gd name="connsiteY3" fmla="*/ 401441 h 1020706"/>
              <a:gd name="connsiteX4" fmla="*/ 883011 w 2489252"/>
              <a:gd name="connsiteY4" fmla="*/ 610471 h 1020706"/>
              <a:gd name="connsiteX5" fmla="*/ 1402555 w 2489252"/>
              <a:gd name="connsiteY5" fmla="*/ 932757 h 1020706"/>
              <a:gd name="connsiteX6" fmla="*/ 1741313 w 2489252"/>
              <a:gd name="connsiteY6" fmla="*/ 1014975 h 1020706"/>
              <a:gd name="connsiteX7" fmla="*/ 2106465 w 2489252"/>
              <a:gd name="connsiteY7" fmla="*/ 842488 h 1020706"/>
              <a:gd name="connsiteX8" fmla="*/ 2489252 w 2489252"/>
              <a:gd name="connsiteY8" fmla="*/ 821280 h 1020706"/>
              <a:gd name="connsiteX0" fmla="*/ 0 w 2489252"/>
              <a:gd name="connsiteY0" fmla="*/ 0 h 1024762"/>
              <a:gd name="connsiteX1" fmla="*/ 285357 w 2489252"/>
              <a:gd name="connsiteY1" fmla="*/ 94363 h 1024762"/>
              <a:gd name="connsiteX2" fmla="*/ 612316 w 2489252"/>
              <a:gd name="connsiteY2" fmla="*/ 246516 h 1024762"/>
              <a:gd name="connsiteX3" fmla="*/ 660776 w 2489252"/>
              <a:gd name="connsiteY3" fmla="*/ 401441 h 1024762"/>
              <a:gd name="connsiteX4" fmla="*/ 883011 w 2489252"/>
              <a:gd name="connsiteY4" fmla="*/ 610471 h 1024762"/>
              <a:gd name="connsiteX5" fmla="*/ 1402555 w 2489252"/>
              <a:gd name="connsiteY5" fmla="*/ 932757 h 1024762"/>
              <a:gd name="connsiteX6" fmla="*/ 1741313 w 2489252"/>
              <a:gd name="connsiteY6" fmla="*/ 1014975 h 1024762"/>
              <a:gd name="connsiteX7" fmla="*/ 2106465 w 2489252"/>
              <a:gd name="connsiteY7" fmla="*/ 842488 h 1024762"/>
              <a:gd name="connsiteX8" fmla="*/ 2489252 w 2489252"/>
              <a:gd name="connsiteY8" fmla="*/ 821280 h 1024762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106465 w 2489252"/>
              <a:gd name="connsiteY7" fmla="*/ 842488 h 1025667"/>
              <a:gd name="connsiteX8" fmla="*/ 2489252 w 2489252"/>
              <a:gd name="connsiteY8" fmla="*/ 821280 h 1025667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096940 w 2489252"/>
              <a:gd name="connsiteY7" fmla="*/ 856756 h 1025667"/>
              <a:gd name="connsiteX8" fmla="*/ 2489252 w 2489252"/>
              <a:gd name="connsiteY8" fmla="*/ 821280 h 1025667"/>
              <a:gd name="connsiteX0" fmla="*/ 0 w 2467821"/>
              <a:gd name="connsiteY0" fmla="*/ 0 h 1025667"/>
              <a:gd name="connsiteX1" fmla="*/ 285357 w 2467821"/>
              <a:gd name="connsiteY1" fmla="*/ 94363 h 1025667"/>
              <a:gd name="connsiteX2" fmla="*/ 612316 w 2467821"/>
              <a:gd name="connsiteY2" fmla="*/ 246516 h 1025667"/>
              <a:gd name="connsiteX3" fmla="*/ 660776 w 2467821"/>
              <a:gd name="connsiteY3" fmla="*/ 401441 h 1025667"/>
              <a:gd name="connsiteX4" fmla="*/ 883011 w 2467821"/>
              <a:gd name="connsiteY4" fmla="*/ 610471 h 1025667"/>
              <a:gd name="connsiteX5" fmla="*/ 1402555 w 2467821"/>
              <a:gd name="connsiteY5" fmla="*/ 932757 h 1025667"/>
              <a:gd name="connsiteX6" fmla="*/ 1741313 w 2467821"/>
              <a:gd name="connsiteY6" fmla="*/ 1014975 h 1025667"/>
              <a:gd name="connsiteX7" fmla="*/ 2096940 w 2467821"/>
              <a:gd name="connsiteY7" fmla="*/ 856756 h 1025667"/>
              <a:gd name="connsiteX8" fmla="*/ 2467821 w 2467821"/>
              <a:gd name="connsiteY8" fmla="*/ 833169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501159"/>
              <a:gd name="connsiteY0" fmla="*/ 0 h 1025667"/>
              <a:gd name="connsiteX1" fmla="*/ 285357 w 2501159"/>
              <a:gd name="connsiteY1" fmla="*/ 94363 h 1025667"/>
              <a:gd name="connsiteX2" fmla="*/ 612316 w 2501159"/>
              <a:gd name="connsiteY2" fmla="*/ 246516 h 1025667"/>
              <a:gd name="connsiteX3" fmla="*/ 660776 w 2501159"/>
              <a:gd name="connsiteY3" fmla="*/ 401441 h 1025667"/>
              <a:gd name="connsiteX4" fmla="*/ 883011 w 2501159"/>
              <a:gd name="connsiteY4" fmla="*/ 610471 h 1025667"/>
              <a:gd name="connsiteX5" fmla="*/ 1402555 w 2501159"/>
              <a:gd name="connsiteY5" fmla="*/ 932757 h 1025667"/>
              <a:gd name="connsiteX6" fmla="*/ 1741313 w 2501159"/>
              <a:gd name="connsiteY6" fmla="*/ 1014975 h 1025667"/>
              <a:gd name="connsiteX7" fmla="*/ 2096940 w 2501159"/>
              <a:gd name="connsiteY7" fmla="*/ 856756 h 1025667"/>
              <a:gd name="connsiteX8" fmla="*/ 2501159 w 2501159"/>
              <a:gd name="connsiteY8" fmla="*/ 814145 h 1025667"/>
              <a:gd name="connsiteX0" fmla="*/ 0 w 2501159"/>
              <a:gd name="connsiteY0" fmla="*/ 0 h 1047567"/>
              <a:gd name="connsiteX1" fmla="*/ 285357 w 2501159"/>
              <a:gd name="connsiteY1" fmla="*/ 94363 h 1047567"/>
              <a:gd name="connsiteX2" fmla="*/ 612316 w 2501159"/>
              <a:gd name="connsiteY2" fmla="*/ 246516 h 1047567"/>
              <a:gd name="connsiteX3" fmla="*/ 660776 w 2501159"/>
              <a:gd name="connsiteY3" fmla="*/ 401441 h 1047567"/>
              <a:gd name="connsiteX4" fmla="*/ 883011 w 2501159"/>
              <a:gd name="connsiteY4" fmla="*/ 610471 h 1047567"/>
              <a:gd name="connsiteX5" fmla="*/ 1402555 w 2501159"/>
              <a:gd name="connsiteY5" fmla="*/ 932757 h 1047567"/>
              <a:gd name="connsiteX6" fmla="*/ 1798463 w 2501159"/>
              <a:gd name="connsiteY6" fmla="*/ 1043511 h 1047567"/>
              <a:gd name="connsiteX7" fmla="*/ 2096940 w 2501159"/>
              <a:gd name="connsiteY7" fmla="*/ 856756 h 1047567"/>
              <a:gd name="connsiteX8" fmla="*/ 2501159 w 2501159"/>
              <a:gd name="connsiteY8" fmla="*/ 814145 h 104756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660776 w 2501159"/>
              <a:gd name="connsiteY3" fmla="*/ 401441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59966 w 2501159"/>
              <a:gd name="connsiteY2" fmla="*/ 588949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2501159"/>
              <a:gd name="connsiteY0" fmla="*/ 0 h 1043677"/>
              <a:gd name="connsiteX1" fmla="*/ 894957 w 2501159"/>
              <a:gd name="connsiteY1" fmla="*/ 598501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1701059"/>
              <a:gd name="connsiteY0" fmla="*/ 20515 h 483958"/>
              <a:gd name="connsiteX1" fmla="*/ 94857 w 1701059"/>
              <a:gd name="connsiteY1" fmla="*/ 38782 h 483958"/>
              <a:gd name="connsiteX2" fmla="*/ 47934 w 1701059"/>
              <a:gd name="connsiteY2" fmla="*/ 30869 h 483958"/>
              <a:gd name="connsiteX3" fmla="*/ 59866 w 1701059"/>
              <a:gd name="connsiteY3" fmla="*/ 29230 h 483958"/>
              <a:gd name="connsiteX4" fmla="*/ 79751 w 1701059"/>
              <a:gd name="connsiteY4" fmla="*/ 60498 h 483958"/>
              <a:gd name="connsiteX5" fmla="*/ 82911 w 1701059"/>
              <a:gd name="connsiteY5" fmla="*/ 50752 h 483958"/>
              <a:gd name="connsiteX6" fmla="*/ 602455 w 1701059"/>
              <a:gd name="connsiteY6" fmla="*/ 373038 h 483958"/>
              <a:gd name="connsiteX7" fmla="*/ 998363 w 1701059"/>
              <a:gd name="connsiteY7" fmla="*/ 483792 h 483958"/>
              <a:gd name="connsiteX8" fmla="*/ 1334940 w 1701059"/>
              <a:gd name="connsiteY8" fmla="*/ 354109 h 483958"/>
              <a:gd name="connsiteX9" fmla="*/ 1701059 w 1701059"/>
              <a:gd name="connsiteY9" fmla="*/ 254426 h 483958"/>
              <a:gd name="connsiteX0" fmla="*/ 0 w 1701059"/>
              <a:gd name="connsiteY0" fmla="*/ 20515 h 483953"/>
              <a:gd name="connsiteX1" fmla="*/ 94857 w 1701059"/>
              <a:gd name="connsiteY1" fmla="*/ 38782 h 483953"/>
              <a:gd name="connsiteX2" fmla="*/ 47934 w 1701059"/>
              <a:gd name="connsiteY2" fmla="*/ 30869 h 483953"/>
              <a:gd name="connsiteX3" fmla="*/ 59866 w 1701059"/>
              <a:gd name="connsiteY3" fmla="*/ 29230 h 483953"/>
              <a:gd name="connsiteX4" fmla="*/ 79751 w 1701059"/>
              <a:gd name="connsiteY4" fmla="*/ 60498 h 483953"/>
              <a:gd name="connsiteX5" fmla="*/ 602455 w 1701059"/>
              <a:gd name="connsiteY5" fmla="*/ 373038 h 483953"/>
              <a:gd name="connsiteX6" fmla="*/ 998363 w 1701059"/>
              <a:gd name="connsiteY6" fmla="*/ 483792 h 483953"/>
              <a:gd name="connsiteX7" fmla="*/ 1334940 w 1701059"/>
              <a:gd name="connsiteY7" fmla="*/ 354109 h 483953"/>
              <a:gd name="connsiteX8" fmla="*/ 1701059 w 1701059"/>
              <a:gd name="connsiteY8" fmla="*/ 254426 h 483953"/>
              <a:gd name="connsiteX0" fmla="*/ 0 w 1701059"/>
              <a:gd name="connsiteY0" fmla="*/ 20515 h 483972"/>
              <a:gd name="connsiteX1" fmla="*/ 94857 w 1701059"/>
              <a:gd name="connsiteY1" fmla="*/ 38782 h 483972"/>
              <a:gd name="connsiteX2" fmla="*/ 47934 w 1701059"/>
              <a:gd name="connsiteY2" fmla="*/ 30869 h 483972"/>
              <a:gd name="connsiteX3" fmla="*/ 59866 w 1701059"/>
              <a:gd name="connsiteY3" fmla="*/ 29230 h 483972"/>
              <a:gd name="connsiteX4" fmla="*/ 602455 w 1701059"/>
              <a:gd name="connsiteY4" fmla="*/ 373038 h 483972"/>
              <a:gd name="connsiteX5" fmla="*/ 998363 w 1701059"/>
              <a:gd name="connsiteY5" fmla="*/ 483792 h 483972"/>
              <a:gd name="connsiteX6" fmla="*/ 1334940 w 1701059"/>
              <a:gd name="connsiteY6" fmla="*/ 354109 h 483972"/>
              <a:gd name="connsiteX7" fmla="*/ 1701059 w 1701059"/>
              <a:gd name="connsiteY7" fmla="*/ 254426 h 483972"/>
              <a:gd name="connsiteX0" fmla="*/ 0 w 1701059"/>
              <a:gd name="connsiteY0" fmla="*/ 9004 h 472460"/>
              <a:gd name="connsiteX1" fmla="*/ 94857 w 1701059"/>
              <a:gd name="connsiteY1" fmla="*/ 27271 h 472460"/>
              <a:gd name="connsiteX2" fmla="*/ 47934 w 1701059"/>
              <a:gd name="connsiteY2" fmla="*/ 19358 h 472460"/>
              <a:gd name="connsiteX3" fmla="*/ 602455 w 1701059"/>
              <a:gd name="connsiteY3" fmla="*/ 361527 h 472460"/>
              <a:gd name="connsiteX4" fmla="*/ 998363 w 1701059"/>
              <a:gd name="connsiteY4" fmla="*/ 472281 h 472460"/>
              <a:gd name="connsiteX5" fmla="*/ 1334940 w 1701059"/>
              <a:gd name="connsiteY5" fmla="*/ 342598 h 472460"/>
              <a:gd name="connsiteX6" fmla="*/ 1701059 w 1701059"/>
              <a:gd name="connsiteY6" fmla="*/ 242915 h 472460"/>
              <a:gd name="connsiteX0" fmla="*/ 0 w 1701059"/>
              <a:gd name="connsiteY0" fmla="*/ 0 h 463451"/>
              <a:gd name="connsiteX1" fmla="*/ 94857 w 1701059"/>
              <a:gd name="connsiteY1" fmla="*/ 18267 h 463451"/>
              <a:gd name="connsiteX2" fmla="*/ 602455 w 1701059"/>
              <a:gd name="connsiteY2" fmla="*/ 352523 h 463451"/>
              <a:gd name="connsiteX3" fmla="*/ 998363 w 1701059"/>
              <a:gd name="connsiteY3" fmla="*/ 463277 h 463451"/>
              <a:gd name="connsiteX4" fmla="*/ 1334940 w 1701059"/>
              <a:gd name="connsiteY4" fmla="*/ 333594 h 463451"/>
              <a:gd name="connsiteX5" fmla="*/ 1701059 w 1701059"/>
              <a:gd name="connsiteY5" fmla="*/ 233911 h 463451"/>
              <a:gd name="connsiteX0" fmla="*/ 0 w 1334940"/>
              <a:gd name="connsiteY0" fmla="*/ 0 h 463451"/>
              <a:gd name="connsiteX1" fmla="*/ 94857 w 1334940"/>
              <a:gd name="connsiteY1" fmla="*/ 18267 h 463451"/>
              <a:gd name="connsiteX2" fmla="*/ 602455 w 1334940"/>
              <a:gd name="connsiteY2" fmla="*/ 352523 h 463451"/>
              <a:gd name="connsiteX3" fmla="*/ 998363 w 1334940"/>
              <a:gd name="connsiteY3" fmla="*/ 463277 h 463451"/>
              <a:gd name="connsiteX4" fmla="*/ 1334940 w 1334940"/>
              <a:gd name="connsiteY4" fmla="*/ 333594 h 463451"/>
              <a:gd name="connsiteX0" fmla="*/ 0 w 998363"/>
              <a:gd name="connsiteY0" fmla="*/ 0 h 463451"/>
              <a:gd name="connsiteX1" fmla="*/ 94857 w 998363"/>
              <a:gd name="connsiteY1" fmla="*/ 18267 h 463451"/>
              <a:gd name="connsiteX2" fmla="*/ 602455 w 998363"/>
              <a:gd name="connsiteY2" fmla="*/ 352523 h 463451"/>
              <a:gd name="connsiteX3" fmla="*/ 998363 w 998363"/>
              <a:gd name="connsiteY3" fmla="*/ 463277 h 463451"/>
              <a:gd name="connsiteX0" fmla="*/ 0 w 602455"/>
              <a:gd name="connsiteY0" fmla="*/ 0 h 352523"/>
              <a:gd name="connsiteX1" fmla="*/ 94857 w 602455"/>
              <a:gd name="connsiteY1" fmla="*/ 18267 h 352523"/>
              <a:gd name="connsiteX2" fmla="*/ 602455 w 602455"/>
              <a:gd name="connsiteY2" fmla="*/ 352523 h 352523"/>
              <a:gd name="connsiteX0" fmla="*/ 0 w 278605"/>
              <a:gd name="connsiteY0" fmla="*/ 0 h 133747"/>
              <a:gd name="connsiteX1" fmla="*/ 94857 w 278605"/>
              <a:gd name="connsiteY1" fmla="*/ 18267 h 133747"/>
              <a:gd name="connsiteX2" fmla="*/ 278605 w 278605"/>
              <a:gd name="connsiteY2" fmla="*/ 133747 h 133747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88498"/>
              <a:gd name="connsiteY0" fmla="*/ 0 h 58408"/>
              <a:gd name="connsiteX1" fmla="*/ 88498 w 88498"/>
              <a:gd name="connsiteY1" fmla="*/ 58408 h 58408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5615 w 75063"/>
              <a:gd name="connsiteY0" fmla="*/ 0 h 55237"/>
              <a:gd name="connsiteX1" fmla="*/ 75063 w 75063"/>
              <a:gd name="connsiteY1" fmla="*/ 55237 h 55237"/>
              <a:gd name="connsiteX0" fmla="*/ 0 w 69448"/>
              <a:gd name="connsiteY0" fmla="*/ 0 h 55237"/>
              <a:gd name="connsiteX1" fmla="*/ 57853 w 69448"/>
              <a:gd name="connsiteY1" fmla="*/ 42819 h 55237"/>
              <a:gd name="connsiteX2" fmla="*/ 69448 w 69448"/>
              <a:gd name="connsiteY2" fmla="*/ 55237 h 55237"/>
              <a:gd name="connsiteX0" fmla="*/ 54200 w 112053"/>
              <a:gd name="connsiteY0" fmla="*/ 0 h 109139"/>
              <a:gd name="connsiteX1" fmla="*/ 112053 w 112053"/>
              <a:gd name="connsiteY1" fmla="*/ 42819 h 109139"/>
              <a:gd name="connsiteX2" fmla="*/ 44273 w 112053"/>
              <a:gd name="connsiteY2" fmla="*/ 109139 h 109139"/>
              <a:gd name="connsiteX0" fmla="*/ 0 w 57853"/>
              <a:gd name="connsiteY0" fmla="*/ 0 h 42819"/>
              <a:gd name="connsiteX1" fmla="*/ 57853 w 57853"/>
              <a:gd name="connsiteY1" fmla="*/ 42819 h 42819"/>
              <a:gd name="connsiteX0" fmla="*/ 0 w 57853"/>
              <a:gd name="connsiteY0" fmla="*/ 0 h 42819"/>
              <a:gd name="connsiteX1" fmla="*/ 26103 w 57853"/>
              <a:gd name="connsiteY1" fmla="*/ 17453 h 42819"/>
              <a:gd name="connsiteX2" fmla="*/ 57853 w 57853"/>
              <a:gd name="connsiteY2" fmla="*/ 42819 h 42819"/>
              <a:gd name="connsiteX0" fmla="*/ 0 w 38803"/>
              <a:gd name="connsiteY0" fmla="*/ 0 h 58673"/>
              <a:gd name="connsiteX1" fmla="*/ 7053 w 38803"/>
              <a:gd name="connsiteY1" fmla="*/ 33307 h 58673"/>
              <a:gd name="connsiteX2" fmla="*/ 38803 w 38803"/>
              <a:gd name="connsiteY2" fmla="*/ 58673 h 58673"/>
              <a:gd name="connsiteX0" fmla="*/ 0 w 61028"/>
              <a:gd name="connsiteY0" fmla="*/ 0 h 58673"/>
              <a:gd name="connsiteX1" fmla="*/ 29278 w 61028"/>
              <a:gd name="connsiteY1" fmla="*/ 33307 h 58673"/>
              <a:gd name="connsiteX2" fmla="*/ 61028 w 61028"/>
              <a:gd name="connsiteY2" fmla="*/ 58673 h 58673"/>
              <a:gd name="connsiteX0" fmla="*/ 0 w 70553"/>
              <a:gd name="connsiteY0" fmla="*/ 0 h 55502"/>
              <a:gd name="connsiteX1" fmla="*/ 38803 w 70553"/>
              <a:gd name="connsiteY1" fmla="*/ 30136 h 55502"/>
              <a:gd name="connsiteX2" fmla="*/ 70553 w 70553"/>
              <a:gd name="connsiteY2" fmla="*/ 55502 h 55502"/>
              <a:gd name="connsiteX0" fmla="*/ 0 w 70553"/>
              <a:gd name="connsiteY0" fmla="*/ 0 h 55502"/>
              <a:gd name="connsiteX1" fmla="*/ 29278 w 70553"/>
              <a:gd name="connsiteY1" fmla="*/ 20624 h 55502"/>
              <a:gd name="connsiteX2" fmla="*/ 70553 w 70553"/>
              <a:gd name="connsiteY2" fmla="*/ 55502 h 55502"/>
              <a:gd name="connsiteX0" fmla="*/ 0 w 54678"/>
              <a:gd name="connsiteY0" fmla="*/ 0 h 39648"/>
              <a:gd name="connsiteX1" fmla="*/ 29278 w 54678"/>
              <a:gd name="connsiteY1" fmla="*/ 20624 h 39648"/>
              <a:gd name="connsiteX2" fmla="*/ 54678 w 54678"/>
              <a:gd name="connsiteY2" fmla="*/ 39648 h 39648"/>
              <a:gd name="connsiteX0" fmla="*/ 0 w 89603"/>
              <a:gd name="connsiteY0" fmla="*/ 716 h 21340"/>
              <a:gd name="connsiteX1" fmla="*/ 29278 w 89603"/>
              <a:gd name="connsiteY1" fmla="*/ 21340 h 21340"/>
              <a:gd name="connsiteX2" fmla="*/ 89603 w 89603"/>
              <a:gd name="connsiteY2" fmla="*/ 2316 h 21340"/>
              <a:gd name="connsiteX0" fmla="*/ 0 w 89603"/>
              <a:gd name="connsiteY0" fmla="*/ 6343 h 11114"/>
              <a:gd name="connsiteX1" fmla="*/ 32453 w 89603"/>
              <a:gd name="connsiteY1" fmla="*/ 11114 h 11114"/>
              <a:gd name="connsiteX2" fmla="*/ 89603 w 89603"/>
              <a:gd name="connsiteY2" fmla="*/ 7943 h 11114"/>
              <a:gd name="connsiteX0" fmla="*/ 0 w 105478"/>
              <a:gd name="connsiteY0" fmla="*/ 1560 h 22185"/>
              <a:gd name="connsiteX1" fmla="*/ 32453 w 105478"/>
              <a:gd name="connsiteY1" fmla="*/ 6331 h 22185"/>
              <a:gd name="connsiteX2" fmla="*/ 105478 w 105478"/>
              <a:gd name="connsiteY2" fmla="*/ 22185 h 22185"/>
              <a:gd name="connsiteX0" fmla="*/ 0 w 105478"/>
              <a:gd name="connsiteY0" fmla="*/ 4292 h 24917"/>
              <a:gd name="connsiteX1" fmla="*/ 54678 w 105478"/>
              <a:gd name="connsiteY1" fmla="*/ 5893 h 24917"/>
              <a:gd name="connsiteX2" fmla="*/ 105478 w 105478"/>
              <a:gd name="connsiteY2" fmla="*/ 24917 h 24917"/>
              <a:gd name="connsiteX0" fmla="*/ 0 w 111828"/>
              <a:gd name="connsiteY0" fmla="*/ 6511 h 14453"/>
              <a:gd name="connsiteX1" fmla="*/ 54678 w 111828"/>
              <a:gd name="connsiteY1" fmla="*/ 8112 h 14453"/>
              <a:gd name="connsiteX2" fmla="*/ 111828 w 111828"/>
              <a:gd name="connsiteY2" fmla="*/ 14453 h 14453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23795"/>
              <a:gd name="connsiteX1" fmla="*/ 73728 w 118178"/>
              <a:gd name="connsiteY1" fmla="*/ 23795 h 23795"/>
              <a:gd name="connsiteX2" fmla="*/ 118178 w 118178"/>
              <a:gd name="connsiteY2" fmla="*/ 17454 h 23795"/>
              <a:gd name="connsiteX0" fmla="*/ 0 w 127703"/>
              <a:gd name="connsiteY0" fmla="*/ 305 h 24100"/>
              <a:gd name="connsiteX1" fmla="*/ 73728 w 127703"/>
              <a:gd name="connsiteY1" fmla="*/ 24100 h 24100"/>
              <a:gd name="connsiteX2" fmla="*/ 127703 w 127703"/>
              <a:gd name="connsiteY2" fmla="*/ 1906 h 24100"/>
              <a:gd name="connsiteX0" fmla="*/ 0 w 127703"/>
              <a:gd name="connsiteY0" fmla="*/ 4622 h 12564"/>
              <a:gd name="connsiteX1" fmla="*/ 73728 w 127703"/>
              <a:gd name="connsiteY1" fmla="*/ 12564 h 12564"/>
              <a:gd name="connsiteX2" fmla="*/ 127703 w 127703"/>
              <a:gd name="connsiteY2" fmla="*/ 6223 h 12564"/>
              <a:gd name="connsiteX0" fmla="*/ 0 w 124528"/>
              <a:gd name="connsiteY0" fmla="*/ 0 h 23796"/>
              <a:gd name="connsiteX1" fmla="*/ 70553 w 124528"/>
              <a:gd name="connsiteY1" fmla="*/ 23796 h 23796"/>
              <a:gd name="connsiteX2" fmla="*/ 124528 w 124528"/>
              <a:gd name="connsiteY2" fmla="*/ 17455 h 23796"/>
              <a:gd name="connsiteX0" fmla="*/ 0 w 102303"/>
              <a:gd name="connsiteY0" fmla="*/ 10964 h 12565"/>
              <a:gd name="connsiteX1" fmla="*/ 48328 w 102303"/>
              <a:gd name="connsiteY1" fmla="*/ 12565 h 12565"/>
              <a:gd name="connsiteX2" fmla="*/ 102303 w 102303"/>
              <a:gd name="connsiteY2" fmla="*/ 6224 h 12565"/>
              <a:gd name="connsiteX0" fmla="*/ 0 w 111828"/>
              <a:gd name="connsiteY0" fmla="*/ 34355 h 35956"/>
              <a:gd name="connsiteX1" fmla="*/ 48328 w 111828"/>
              <a:gd name="connsiteY1" fmla="*/ 35956 h 35956"/>
              <a:gd name="connsiteX2" fmla="*/ 111828 w 111828"/>
              <a:gd name="connsiteY2" fmla="*/ 1078 h 35956"/>
              <a:gd name="connsiteX0" fmla="*/ 0 w 48328"/>
              <a:gd name="connsiteY0" fmla="*/ 193 h 1794"/>
              <a:gd name="connsiteX1" fmla="*/ 48328 w 48328"/>
              <a:gd name="connsiteY1" fmla="*/ 1794 h 1794"/>
              <a:gd name="connsiteX0" fmla="*/ 0 w 14599"/>
              <a:gd name="connsiteY0" fmla="*/ 83359 h 85919"/>
              <a:gd name="connsiteX1" fmla="*/ 14599 w 14599"/>
              <a:gd name="connsiteY1" fmla="*/ 3892 h 85919"/>
              <a:gd name="connsiteX0" fmla="*/ 0 w 18541"/>
              <a:gd name="connsiteY0" fmla="*/ 1 h 44282"/>
              <a:gd name="connsiteX1" fmla="*/ 18541 w 18541"/>
              <a:gd name="connsiteY1" fmla="*/ 44282 h 44282"/>
              <a:gd name="connsiteX0" fmla="*/ 0 w 14599"/>
              <a:gd name="connsiteY0" fmla="*/ 1 h 26604"/>
              <a:gd name="connsiteX1" fmla="*/ 14599 w 14599"/>
              <a:gd name="connsiteY1" fmla="*/ 26604 h 26604"/>
              <a:gd name="connsiteX0" fmla="*/ 0 w 2032"/>
              <a:gd name="connsiteY0" fmla="*/ 1205 h 9970"/>
              <a:gd name="connsiteX1" fmla="*/ 2032 w 2032"/>
              <a:gd name="connsiteY1" fmla="*/ 9970 h 9970"/>
              <a:gd name="connsiteX0" fmla="*/ 0 w 10000"/>
              <a:gd name="connsiteY0" fmla="*/ 0 h 10866"/>
              <a:gd name="connsiteX1" fmla="*/ 10000 w 10000"/>
              <a:gd name="connsiteY1" fmla="*/ 8791 h 10866"/>
              <a:gd name="connsiteX0" fmla="*/ 0 w 10365"/>
              <a:gd name="connsiteY0" fmla="*/ 0 h 10954"/>
              <a:gd name="connsiteX1" fmla="*/ 6993 w 10365"/>
              <a:gd name="connsiteY1" fmla="*/ 6714 h 10954"/>
              <a:gd name="connsiteX2" fmla="*/ 10000 w 10365"/>
              <a:gd name="connsiteY2" fmla="*/ 8791 h 10954"/>
              <a:gd name="connsiteX0" fmla="*/ 0 w 10000"/>
              <a:gd name="connsiteY0" fmla="*/ 0 h 8791"/>
              <a:gd name="connsiteX1" fmla="*/ 6993 w 10000"/>
              <a:gd name="connsiteY1" fmla="*/ 6714 h 8791"/>
              <a:gd name="connsiteX2" fmla="*/ 10000 w 10000"/>
              <a:gd name="connsiteY2" fmla="*/ 8791 h 8791"/>
              <a:gd name="connsiteX0" fmla="*/ 0 w 6993"/>
              <a:gd name="connsiteY0" fmla="*/ 0 h 7637"/>
              <a:gd name="connsiteX1" fmla="*/ 6993 w 6993"/>
              <a:gd name="connsiteY1" fmla="*/ 7637 h 7637"/>
              <a:gd name="connsiteX0" fmla="*/ 0 w 6875"/>
              <a:gd name="connsiteY0" fmla="*/ 0 h 8007"/>
              <a:gd name="connsiteX1" fmla="*/ 6875 w 6875"/>
              <a:gd name="connsiteY1" fmla="*/ 8007 h 8007"/>
              <a:gd name="connsiteX0" fmla="*/ 0 w 13637"/>
              <a:gd name="connsiteY0" fmla="*/ 0 h 8756"/>
              <a:gd name="connsiteX1" fmla="*/ 13637 w 13637"/>
              <a:gd name="connsiteY1" fmla="*/ 8756 h 875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9667"/>
              <a:gd name="connsiteY0" fmla="*/ 0 h 11066"/>
              <a:gd name="connsiteX1" fmla="*/ 9667 w 9667"/>
              <a:gd name="connsiteY1" fmla="*/ 11066 h 1106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7931"/>
              <a:gd name="connsiteY0" fmla="*/ 0 h 7432"/>
              <a:gd name="connsiteX1" fmla="*/ 7931 w 7931"/>
              <a:gd name="connsiteY1" fmla="*/ 7432 h 7432"/>
              <a:gd name="connsiteX0" fmla="*/ 0 w 8696"/>
              <a:gd name="connsiteY0" fmla="*/ 0 h 7840"/>
              <a:gd name="connsiteX1" fmla="*/ 8696 w 8696"/>
              <a:gd name="connsiteY1" fmla="*/ 7840 h 7840"/>
              <a:gd name="connsiteX0" fmla="*/ 0 w 7500"/>
              <a:gd name="connsiteY0" fmla="*/ 0 h 8898"/>
              <a:gd name="connsiteX1" fmla="*/ 7500 w 7500"/>
              <a:gd name="connsiteY1" fmla="*/ 8898 h 8898"/>
              <a:gd name="connsiteX0" fmla="*/ 0 w 12000"/>
              <a:gd name="connsiteY0" fmla="*/ 0 h 8143"/>
              <a:gd name="connsiteX1" fmla="*/ 12000 w 12000"/>
              <a:gd name="connsiteY1" fmla="*/ 8143 h 8143"/>
              <a:gd name="connsiteX0" fmla="*/ 0 w 10000"/>
              <a:gd name="connsiteY0" fmla="*/ 0 h 10000"/>
              <a:gd name="connsiteX1" fmla="*/ 7223 w 10000"/>
              <a:gd name="connsiteY1" fmla="*/ 157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6112 w 10000"/>
              <a:gd name="connsiteY1" fmla="*/ 3852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4445 w 10000"/>
              <a:gd name="connsiteY1" fmla="*/ 689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4444"/>
              <a:gd name="connsiteY0" fmla="*/ 0 h 15209"/>
              <a:gd name="connsiteX1" fmla="*/ 4444 w 4444"/>
              <a:gd name="connsiteY1" fmla="*/ 15209 h 15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44" h="15209">
                <a:moveTo>
                  <a:pt x="0" y="0"/>
                </a:moveTo>
                <a:cubicBezTo>
                  <a:pt x="3333" y="3333"/>
                  <a:pt x="1111" y="11876"/>
                  <a:pt x="4444" y="15209"/>
                </a:cubicBezTo>
              </a:path>
            </a:pathLst>
          </a:custGeom>
          <a:ln w="44450" cap="sq" cmpd="sng">
            <a:solidFill>
              <a:schemeClr val="accent4">
                <a:lumMod val="75000"/>
                <a:lumOff val="25000"/>
              </a:schemeClr>
            </a:solidFill>
            <a:prstDash val="dashDot"/>
            <a:headEnd w="sm" len="sm"/>
            <a:tailEnd w="sm" len="sm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4" name="Полилиния 63"/>
          <p:cNvSpPr/>
          <p:nvPr/>
        </p:nvSpPr>
        <p:spPr bwMode="auto">
          <a:xfrm flipV="1">
            <a:off x="897831" y="3956378"/>
            <a:ext cx="13413" cy="126368"/>
          </a:xfrm>
          <a:custGeom>
            <a:avLst/>
            <a:gdLst>
              <a:gd name="connsiteX0" fmla="*/ 0 w 1664494"/>
              <a:gd name="connsiteY0" fmla="*/ 0 h 466088"/>
              <a:gd name="connsiteX1" fmla="*/ 261937 w 1664494"/>
              <a:gd name="connsiteY1" fmla="*/ 178594 h 466088"/>
              <a:gd name="connsiteX2" fmla="*/ 438150 w 1664494"/>
              <a:gd name="connsiteY2" fmla="*/ 290513 h 466088"/>
              <a:gd name="connsiteX3" fmla="*/ 628650 w 1664494"/>
              <a:gd name="connsiteY3" fmla="*/ 421482 h 466088"/>
              <a:gd name="connsiteX4" fmla="*/ 685800 w 1664494"/>
              <a:gd name="connsiteY4" fmla="*/ 457200 h 466088"/>
              <a:gd name="connsiteX5" fmla="*/ 831056 w 1664494"/>
              <a:gd name="connsiteY5" fmla="*/ 464344 h 466088"/>
              <a:gd name="connsiteX6" fmla="*/ 1014412 w 1664494"/>
              <a:gd name="connsiteY6" fmla="*/ 431007 h 466088"/>
              <a:gd name="connsiteX7" fmla="*/ 1169194 w 1664494"/>
              <a:gd name="connsiteY7" fmla="*/ 381000 h 466088"/>
              <a:gd name="connsiteX8" fmla="*/ 1328737 w 1664494"/>
              <a:gd name="connsiteY8" fmla="*/ 359569 h 466088"/>
              <a:gd name="connsiteX9" fmla="*/ 1552575 w 1664494"/>
              <a:gd name="connsiteY9" fmla="*/ 347663 h 466088"/>
              <a:gd name="connsiteX10" fmla="*/ 1664494 w 1664494"/>
              <a:gd name="connsiteY10" fmla="*/ 321469 h 466088"/>
              <a:gd name="connsiteX0" fmla="*/ 0 w 1678781"/>
              <a:gd name="connsiteY0" fmla="*/ 0 h 466088"/>
              <a:gd name="connsiteX1" fmla="*/ 261937 w 1678781"/>
              <a:gd name="connsiteY1" fmla="*/ 178594 h 466088"/>
              <a:gd name="connsiteX2" fmla="*/ 438150 w 1678781"/>
              <a:gd name="connsiteY2" fmla="*/ 290513 h 466088"/>
              <a:gd name="connsiteX3" fmla="*/ 628650 w 1678781"/>
              <a:gd name="connsiteY3" fmla="*/ 421482 h 466088"/>
              <a:gd name="connsiteX4" fmla="*/ 685800 w 1678781"/>
              <a:gd name="connsiteY4" fmla="*/ 457200 h 466088"/>
              <a:gd name="connsiteX5" fmla="*/ 831056 w 1678781"/>
              <a:gd name="connsiteY5" fmla="*/ 464344 h 466088"/>
              <a:gd name="connsiteX6" fmla="*/ 1014412 w 1678781"/>
              <a:gd name="connsiteY6" fmla="*/ 431007 h 466088"/>
              <a:gd name="connsiteX7" fmla="*/ 1169194 w 1678781"/>
              <a:gd name="connsiteY7" fmla="*/ 381000 h 466088"/>
              <a:gd name="connsiteX8" fmla="*/ 1328737 w 1678781"/>
              <a:gd name="connsiteY8" fmla="*/ 359569 h 466088"/>
              <a:gd name="connsiteX9" fmla="*/ 1552575 w 1678781"/>
              <a:gd name="connsiteY9" fmla="*/ 347663 h 466088"/>
              <a:gd name="connsiteX10" fmla="*/ 1678781 w 1678781"/>
              <a:gd name="connsiteY10" fmla="*/ 307181 h 466088"/>
              <a:gd name="connsiteX0" fmla="*/ 0 w 1664493"/>
              <a:gd name="connsiteY0" fmla="*/ 0 h 466088"/>
              <a:gd name="connsiteX1" fmla="*/ 261937 w 1664493"/>
              <a:gd name="connsiteY1" fmla="*/ 178594 h 466088"/>
              <a:gd name="connsiteX2" fmla="*/ 438150 w 1664493"/>
              <a:gd name="connsiteY2" fmla="*/ 290513 h 466088"/>
              <a:gd name="connsiteX3" fmla="*/ 628650 w 1664493"/>
              <a:gd name="connsiteY3" fmla="*/ 421482 h 466088"/>
              <a:gd name="connsiteX4" fmla="*/ 685800 w 1664493"/>
              <a:gd name="connsiteY4" fmla="*/ 457200 h 466088"/>
              <a:gd name="connsiteX5" fmla="*/ 831056 w 1664493"/>
              <a:gd name="connsiteY5" fmla="*/ 464344 h 466088"/>
              <a:gd name="connsiteX6" fmla="*/ 1014412 w 1664493"/>
              <a:gd name="connsiteY6" fmla="*/ 431007 h 466088"/>
              <a:gd name="connsiteX7" fmla="*/ 1169194 w 1664493"/>
              <a:gd name="connsiteY7" fmla="*/ 381000 h 466088"/>
              <a:gd name="connsiteX8" fmla="*/ 1328737 w 1664493"/>
              <a:gd name="connsiteY8" fmla="*/ 359569 h 466088"/>
              <a:gd name="connsiteX9" fmla="*/ 1552575 w 1664493"/>
              <a:gd name="connsiteY9" fmla="*/ 347663 h 466088"/>
              <a:gd name="connsiteX10" fmla="*/ 1664493 w 1664493"/>
              <a:gd name="connsiteY10" fmla="*/ 314325 h 466088"/>
              <a:gd name="connsiteX0" fmla="*/ 0 w 1662112"/>
              <a:gd name="connsiteY0" fmla="*/ 0 h 466088"/>
              <a:gd name="connsiteX1" fmla="*/ 261937 w 1662112"/>
              <a:gd name="connsiteY1" fmla="*/ 178594 h 466088"/>
              <a:gd name="connsiteX2" fmla="*/ 438150 w 1662112"/>
              <a:gd name="connsiteY2" fmla="*/ 290513 h 466088"/>
              <a:gd name="connsiteX3" fmla="*/ 628650 w 1662112"/>
              <a:gd name="connsiteY3" fmla="*/ 421482 h 466088"/>
              <a:gd name="connsiteX4" fmla="*/ 685800 w 1662112"/>
              <a:gd name="connsiteY4" fmla="*/ 457200 h 466088"/>
              <a:gd name="connsiteX5" fmla="*/ 831056 w 1662112"/>
              <a:gd name="connsiteY5" fmla="*/ 464344 h 466088"/>
              <a:gd name="connsiteX6" fmla="*/ 1014412 w 1662112"/>
              <a:gd name="connsiteY6" fmla="*/ 431007 h 466088"/>
              <a:gd name="connsiteX7" fmla="*/ 1169194 w 1662112"/>
              <a:gd name="connsiteY7" fmla="*/ 381000 h 466088"/>
              <a:gd name="connsiteX8" fmla="*/ 1328737 w 1662112"/>
              <a:gd name="connsiteY8" fmla="*/ 359569 h 466088"/>
              <a:gd name="connsiteX9" fmla="*/ 1552575 w 1662112"/>
              <a:gd name="connsiteY9" fmla="*/ 347663 h 466088"/>
              <a:gd name="connsiteX10" fmla="*/ 1662112 w 1662112"/>
              <a:gd name="connsiteY10" fmla="*/ 319087 h 466088"/>
              <a:gd name="connsiteX0" fmla="*/ 0 w 1662112"/>
              <a:gd name="connsiteY0" fmla="*/ 0 h 469754"/>
              <a:gd name="connsiteX1" fmla="*/ 261937 w 1662112"/>
              <a:gd name="connsiteY1" fmla="*/ 178594 h 469754"/>
              <a:gd name="connsiteX2" fmla="*/ 438150 w 1662112"/>
              <a:gd name="connsiteY2" fmla="*/ 290513 h 469754"/>
              <a:gd name="connsiteX3" fmla="*/ 628650 w 1662112"/>
              <a:gd name="connsiteY3" fmla="*/ 421482 h 469754"/>
              <a:gd name="connsiteX4" fmla="*/ 685800 w 1662112"/>
              <a:gd name="connsiteY4" fmla="*/ 457200 h 469754"/>
              <a:gd name="connsiteX5" fmla="*/ 831056 w 1662112"/>
              <a:gd name="connsiteY5" fmla="*/ 464344 h 469754"/>
              <a:gd name="connsiteX6" fmla="*/ 1169194 w 1662112"/>
              <a:gd name="connsiteY6" fmla="*/ 381000 h 469754"/>
              <a:gd name="connsiteX7" fmla="*/ 1328737 w 1662112"/>
              <a:gd name="connsiteY7" fmla="*/ 359569 h 469754"/>
              <a:gd name="connsiteX8" fmla="*/ 1552575 w 1662112"/>
              <a:gd name="connsiteY8" fmla="*/ 347663 h 469754"/>
              <a:gd name="connsiteX9" fmla="*/ 1662112 w 1662112"/>
              <a:gd name="connsiteY9" fmla="*/ 319087 h 469754"/>
              <a:gd name="connsiteX0" fmla="*/ 0 w 1662112"/>
              <a:gd name="connsiteY0" fmla="*/ 0 h 471336"/>
              <a:gd name="connsiteX1" fmla="*/ 261937 w 1662112"/>
              <a:gd name="connsiteY1" fmla="*/ 178594 h 471336"/>
              <a:gd name="connsiteX2" fmla="*/ 438150 w 1662112"/>
              <a:gd name="connsiteY2" fmla="*/ 290513 h 471336"/>
              <a:gd name="connsiteX3" fmla="*/ 628650 w 1662112"/>
              <a:gd name="connsiteY3" fmla="*/ 421482 h 471336"/>
              <a:gd name="connsiteX4" fmla="*/ 685800 w 1662112"/>
              <a:gd name="connsiteY4" fmla="*/ 457200 h 471336"/>
              <a:gd name="connsiteX5" fmla="*/ 831056 w 1662112"/>
              <a:gd name="connsiteY5" fmla="*/ 464344 h 471336"/>
              <a:gd name="connsiteX6" fmla="*/ 1328737 w 1662112"/>
              <a:gd name="connsiteY6" fmla="*/ 359569 h 471336"/>
              <a:gd name="connsiteX7" fmla="*/ 1552575 w 1662112"/>
              <a:gd name="connsiteY7" fmla="*/ 347663 h 471336"/>
              <a:gd name="connsiteX8" fmla="*/ 1662112 w 1662112"/>
              <a:gd name="connsiteY8" fmla="*/ 319087 h 471336"/>
              <a:gd name="connsiteX0" fmla="*/ 0 w 1662112"/>
              <a:gd name="connsiteY0" fmla="*/ 0 h 472215"/>
              <a:gd name="connsiteX1" fmla="*/ 261937 w 1662112"/>
              <a:gd name="connsiteY1" fmla="*/ 178594 h 472215"/>
              <a:gd name="connsiteX2" fmla="*/ 438150 w 1662112"/>
              <a:gd name="connsiteY2" fmla="*/ 290513 h 472215"/>
              <a:gd name="connsiteX3" fmla="*/ 628650 w 1662112"/>
              <a:gd name="connsiteY3" fmla="*/ 421482 h 472215"/>
              <a:gd name="connsiteX4" fmla="*/ 685800 w 1662112"/>
              <a:gd name="connsiteY4" fmla="*/ 457200 h 472215"/>
              <a:gd name="connsiteX5" fmla="*/ 831056 w 1662112"/>
              <a:gd name="connsiteY5" fmla="*/ 464344 h 472215"/>
              <a:gd name="connsiteX6" fmla="*/ 1552575 w 1662112"/>
              <a:gd name="connsiteY6" fmla="*/ 347663 h 472215"/>
              <a:gd name="connsiteX7" fmla="*/ 1662112 w 1662112"/>
              <a:gd name="connsiteY7" fmla="*/ 319087 h 472215"/>
              <a:gd name="connsiteX0" fmla="*/ 0 w 1662112"/>
              <a:gd name="connsiteY0" fmla="*/ 0 h 844253"/>
              <a:gd name="connsiteX1" fmla="*/ 261937 w 1662112"/>
              <a:gd name="connsiteY1" fmla="*/ 178594 h 844253"/>
              <a:gd name="connsiteX2" fmla="*/ 438150 w 1662112"/>
              <a:gd name="connsiteY2" fmla="*/ 290513 h 844253"/>
              <a:gd name="connsiteX3" fmla="*/ 628650 w 1662112"/>
              <a:gd name="connsiteY3" fmla="*/ 421482 h 844253"/>
              <a:gd name="connsiteX4" fmla="*/ 1057759 w 1662112"/>
              <a:gd name="connsiteY4" fmla="*/ 844130 h 844253"/>
              <a:gd name="connsiteX5" fmla="*/ 831056 w 1662112"/>
              <a:gd name="connsiteY5" fmla="*/ 464344 h 844253"/>
              <a:gd name="connsiteX6" fmla="*/ 1552575 w 1662112"/>
              <a:gd name="connsiteY6" fmla="*/ 347663 h 844253"/>
              <a:gd name="connsiteX7" fmla="*/ 1662112 w 1662112"/>
              <a:gd name="connsiteY7" fmla="*/ 319087 h 844253"/>
              <a:gd name="connsiteX0" fmla="*/ 0 w 1662112"/>
              <a:gd name="connsiteY0" fmla="*/ 0 h 844453"/>
              <a:gd name="connsiteX1" fmla="*/ 261937 w 1662112"/>
              <a:gd name="connsiteY1" fmla="*/ 178594 h 844453"/>
              <a:gd name="connsiteX2" fmla="*/ 438150 w 1662112"/>
              <a:gd name="connsiteY2" fmla="*/ 290513 h 844453"/>
              <a:gd name="connsiteX3" fmla="*/ 628650 w 1662112"/>
              <a:gd name="connsiteY3" fmla="*/ 421482 h 844453"/>
              <a:gd name="connsiteX4" fmla="*/ 1057759 w 1662112"/>
              <a:gd name="connsiteY4" fmla="*/ 844130 h 844453"/>
              <a:gd name="connsiteX5" fmla="*/ 1552575 w 1662112"/>
              <a:gd name="connsiteY5" fmla="*/ 347663 h 844453"/>
              <a:gd name="connsiteX6" fmla="*/ 1662112 w 1662112"/>
              <a:gd name="connsiteY6" fmla="*/ 319087 h 844453"/>
              <a:gd name="connsiteX0" fmla="*/ 0 w 1662112"/>
              <a:gd name="connsiteY0" fmla="*/ 0 h 854136"/>
              <a:gd name="connsiteX1" fmla="*/ 261937 w 1662112"/>
              <a:gd name="connsiteY1" fmla="*/ 178594 h 854136"/>
              <a:gd name="connsiteX2" fmla="*/ 438150 w 1662112"/>
              <a:gd name="connsiteY2" fmla="*/ 290513 h 854136"/>
              <a:gd name="connsiteX3" fmla="*/ 628650 w 1662112"/>
              <a:gd name="connsiteY3" fmla="*/ 421482 h 854136"/>
              <a:gd name="connsiteX4" fmla="*/ 1057759 w 1662112"/>
              <a:gd name="connsiteY4" fmla="*/ 844130 h 854136"/>
              <a:gd name="connsiteX5" fmla="*/ 1490581 w 1662112"/>
              <a:gd name="connsiteY5" fmla="*/ 688161 h 854136"/>
              <a:gd name="connsiteX6" fmla="*/ 1662112 w 1662112"/>
              <a:gd name="connsiteY6" fmla="*/ 319087 h 854136"/>
              <a:gd name="connsiteX0" fmla="*/ 0 w 2452525"/>
              <a:gd name="connsiteY0" fmla="*/ 0 h 854136"/>
              <a:gd name="connsiteX1" fmla="*/ 261937 w 2452525"/>
              <a:gd name="connsiteY1" fmla="*/ 178594 h 854136"/>
              <a:gd name="connsiteX2" fmla="*/ 438150 w 2452525"/>
              <a:gd name="connsiteY2" fmla="*/ 290513 h 854136"/>
              <a:gd name="connsiteX3" fmla="*/ 628650 w 2452525"/>
              <a:gd name="connsiteY3" fmla="*/ 421482 h 854136"/>
              <a:gd name="connsiteX4" fmla="*/ 1057759 w 2452525"/>
              <a:gd name="connsiteY4" fmla="*/ 844130 h 854136"/>
              <a:gd name="connsiteX5" fmla="*/ 1490581 w 2452525"/>
              <a:gd name="connsiteY5" fmla="*/ 688161 h 854136"/>
              <a:gd name="connsiteX6" fmla="*/ 2452525 w 2452525"/>
              <a:gd name="connsiteY6" fmla="*/ 682801 h 854136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63094"/>
              <a:gd name="connsiteX1" fmla="*/ 261937 w 2452525"/>
              <a:gd name="connsiteY1" fmla="*/ 178594 h 863094"/>
              <a:gd name="connsiteX2" fmla="*/ 438150 w 2452525"/>
              <a:gd name="connsiteY2" fmla="*/ 290513 h 863094"/>
              <a:gd name="connsiteX3" fmla="*/ 628650 w 2452525"/>
              <a:gd name="connsiteY3" fmla="*/ 421482 h 863094"/>
              <a:gd name="connsiteX4" fmla="*/ 1057759 w 2452525"/>
              <a:gd name="connsiteY4" fmla="*/ 844130 h 863094"/>
              <a:gd name="connsiteX5" fmla="*/ 1916785 w 2452525"/>
              <a:gd name="connsiteY5" fmla="*/ 742332 h 863094"/>
              <a:gd name="connsiteX6" fmla="*/ 2452525 w 2452525"/>
              <a:gd name="connsiteY6" fmla="*/ 682801 h 863094"/>
              <a:gd name="connsiteX0" fmla="*/ 0 w 2452525"/>
              <a:gd name="connsiteY0" fmla="*/ 0 h 855922"/>
              <a:gd name="connsiteX1" fmla="*/ 261937 w 2452525"/>
              <a:gd name="connsiteY1" fmla="*/ 178594 h 855922"/>
              <a:gd name="connsiteX2" fmla="*/ 438150 w 2452525"/>
              <a:gd name="connsiteY2" fmla="*/ 290513 h 855922"/>
              <a:gd name="connsiteX3" fmla="*/ 628650 w 2452525"/>
              <a:gd name="connsiteY3" fmla="*/ 421482 h 855922"/>
              <a:gd name="connsiteX4" fmla="*/ 1057759 w 2452525"/>
              <a:gd name="connsiteY4" fmla="*/ 844130 h 855922"/>
              <a:gd name="connsiteX5" fmla="*/ 1916785 w 2452525"/>
              <a:gd name="connsiteY5" fmla="*/ 742332 h 855922"/>
              <a:gd name="connsiteX6" fmla="*/ 2452525 w 2452525"/>
              <a:gd name="connsiteY6" fmla="*/ 682801 h 855922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731237"/>
              <a:gd name="connsiteX1" fmla="*/ 261937 w 2452525"/>
              <a:gd name="connsiteY1" fmla="*/ 178594 h 731237"/>
              <a:gd name="connsiteX2" fmla="*/ 438150 w 2452525"/>
              <a:gd name="connsiteY2" fmla="*/ 290513 h 731237"/>
              <a:gd name="connsiteX3" fmla="*/ 628650 w 2452525"/>
              <a:gd name="connsiteY3" fmla="*/ 421482 h 731237"/>
              <a:gd name="connsiteX4" fmla="*/ 1135251 w 2452525"/>
              <a:gd name="connsiteY4" fmla="*/ 681620 h 731237"/>
              <a:gd name="connsiteX5" fmla="*/ 1947781 w 2452525"/>
              <a:gd name="connsiteY5" fmla="*/ 726855 h 731237"/>
              <a:gd name="connsiteX6" fmla="*/ 2452525 w 2452525"/>
              <a:gd name="connsiteY6" fmla="*/ 682801 h 731237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682801 h 691250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543507 h 691250"/>
              <a:gd name="connsiteX0" fmla="*/ 0 w 2323937"/>
              <a:gd name="connsiteY0" fmla="*/ 0 h 541436"/>
              <a:gd name="connsiteX1" fmla="*/ 133349 w 2323937"/>
              <a:gd name="connsiteY1" fmla="*/ 28780 h 541436"/>
              <a:gd name="connsiteX2" fmla="*/ 309562 w 2323937"/>
              <a:gd name="connsiteY2" fmla="*/ 140699 h 541436"/>
              <a:gd name="connsiteX3" fmla="*/ 500062 w 2323937"/>
              <a:gd name="connsiteY3" fmla="*/ 271668 h 541436"/>
              <a:gd name="connsiteX4" fmla="*/ 1006663 w 2323937"/>
              <a:gd name="connsiteY4" fmla="*/ 531806 h 541436"/>
              <a:gd name="connsiteX5" fmla="*/ 1811444 w 2323937"/>
              <a:gd name="connsiteY5" fmla="*/ 484178 h 541436"/>
              <a:gd name="connsiteX6" fmla="*/ 2323937 w 2323937"/>
              <a:gd name="connsiteY6" fmla="*/ 393693 h 541436"/>
              <a:gd name="connsiteX0" fmla="*/ 0 w 2416805"/>
              <a:gd name="connsiteY0" fmla="*/ 0 h 565217"/>
              <a:gd name="connsiteX1" fmla="*/ 226217 w 2416805"/>
              <a:gd name="connsiteY1" fmla="*/ 5256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65217"/>
              <a:gd name="connsiteX1" fmla="*/ 166685 w 2416805"/>
              <a:gd name="connsiteY1" fmla="*/ 13579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378186 w 2416805"/>
              <a:gd name="connsiteY3" fmla="*/ 268038 h 572351"/>
              <a:gd name="connsiteX4" fmla="*/ 592930 w 2416805"/>
              <a:gd name="connsiteY4" fmla="*/ 302583 h 572351"/>
              <a:gd name="connsiteX5" fmla="*/ 1099531 w 2416805"/>
              <a:gd name="connsiteY5" fmla="*/ 562721 h 572351"/>
              <a:gd name="connsiteX6" fmla="*/ 1904312 w 2416805"/>
              <a:gd name="connsiteY6" fmla="*/ 515093 h 572351"/>
              <a:gd name="connsiteX7" fmla="*/ 2416805 w 2416805"/>
              <a:gd name="connsiteY7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378186 w 2416805"/>
              <a:gd name="connsiteY2" fmla="*/ 268038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62721"/>
              <a:gd name="connsiteX1" fmla="*/ 166685 w 2416805"/>
              <a:gd name="connsiteY1" fmla="*/ 142925 h 562721"/>
              <a:gd name="connsiteX2" fmla="*/ 378186 w 2416805"/>
              <a:gd name="connsiteY2" fmla="*/ 268038 h 562721"/>
              <a:gd name="connsiteX3" fmla="*/ 633411 w 2416805"/>
              <a:gd name="connsiteY3" fmla="*/ 428618 h 562721"/>
              <a:gd name="connsiteX4" fmla="*/ 1099531 w 2416805"/>
              <a:gd name="connsiteY4" fmla="*/ 562721 h 562721"/>
              <a:gd name="connsiteX5" fmla="*/ 1904312 w 2416805"/>
              <a:gd name="connsiteY5" fmla="*/ 515093 h 562721"/>
              <a:gd name="connsiteX6" fmla="*/ 2416805 w 2416805"/>
              <a:gd name="connsiteY6" fmla="*/ 424608 h 562721"/>
              <a:gd name="connsiteX0" fmla="*/ 0 w 2416805"/>
              <a:gd name="connsiteY0" fmla="*/ 0 h 536563"/>
              <a:gd name="connsiteX1" fmla="*/ 166685 w 2416805"/>
              <a:gd name="connsiteY1" fmla="*/ 142925 h 536563"/>
              <a:gd name="connsiteX2" fmla="*/ 378186 w 2416805"/>
              <a:gd name="connsiteY2" fmla="*/ 268038 h 536563"/>
              <a:gd name="connsiteX3" fmla="*/ 633411 w 2416805"/>
              <a:gd name="connsiteY3" fmla="*/ 428618 h 536563"/>
              <a:gd name="connsiteX4" fmla="*/ 1244787 w 2416805"/>
              <a:gd name="connsiteY4" fmla="*/ 536563 h 536563"/>
              <a:gd name="connsiteX5" fmla="*/ 1904312 w 2416805"/>
              <a:gd name="connsiteY5" fmla="*/ 515093 h 536563"/>
              <a:gd name="connsiteX6" fmla="*/ 2416805 w 2416805"/>
              <a:gd name="connsiteY6" fmla="*/ 424608 h 536563"/>
              <a:gd name="connsiteX0" fmla="*/ 0 w 2416805"/>
              <a:gd name="connsiteY0" fmla="*/ 0 h 594539"/>
              <a:gd name="connsiteX1" fmla="*/ 166685 w 2416805"/>
              <a:gd name="connsiteY1" fmla="*/ 142925 h 594539"/>
              <a:gd name="connsiteX2" fmla="*/ 378186 w 2416805"/>
              <a:gd name="connsiteY2" fmla="*/ 268038 h 594539"/>
              <a:gd name="connsiteX3" fmla="*/ 892967 w 2416805"/>
              <a:gd name="connsiteY3" fmla="*/ 580811 h 594539"/>
              <a:gd name="connsiteX4" fmla="*/ 1244787 w 2416805"/>
              <a:gd name="connsiteY4" fmla="*/ 536563 h 594539"/>
              <a:gd name="connsiteX5" fmla="*/ 1904312 w 2416805"/>
              <a:gd name="connsiteY5" fmla="*/ 515093 h 594539"/>
              <a:gd name="connsiteX6" fmla="*/ 2416805 w 2416805"/>
              <a:gd name="connsiteY6" fmla="*/ 424608 h 594539"/>
              <a:gd name="connsiteX0" fmla="*/ 0 w 2416805"/>
              <a:gd name="connsiteY0" fmla="*/ 0 h 596482"/>
              <a:gd name="connsiteX1" fmla="*/ 166685 w 2416805"/>
              <a:gd name="connsiteY1" fmla="*/ 142925 h 596482"/>
              <a:gd name="connsiteX2" fmla="*/ 378186 w 2416805"/>
              <a:gd name="connsiteY2" fmla="*/ 268038 h 596482"/>
              <a:gd name="connsiteX3" fmla="*/ 892967 w 2416805"/>
              <a:gd name="connsiteY3" fmla="*/ 580811 h 596482"/>
              <a:gd name="connsiteX4" fmla="*/ 1259074 w 2416805"/>
              <a:gd name="connsiteY4" fmla="*/ 546075 h 596482"/>
              <a:gd name="connsiteX5" fmla="*/ 1904312 w 2416805"/>
              <a:gd name="connsiteY5" fmla="*/ 515093 h 596482"/>
              <a:gd name="connsiteX6" fmla="*/ 2416805 w 2416805"/>
              <a:gd name="connsiteY6" fmla="*/ 424608 h 596482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728"/>
              <a:gd name="connsiteX1" fmla="*/ 166685 w 2416805"/>
              <a:gd name="connsiteY1" fmla="*/ 142925 h 597728"/>
              <a:gd name="connsiteX2" fmla="*/ 378186 w 2416805"/>
              <a:gd name="connsiteY2" fmla="*/ 268038 h 597728"/>
              <a:gd name="connsiteX3" fmla="*/ 892967 w 2416805"/>
              <a:gd name="connsiteY3" fmla="*/ 580811 h 597728"/>
              <a:gd name="connsiteX4" fmla="*/ 1259074 w 2416805"/>
              <a:gd name="connsiteY4" fmla="*/ 546075 h 597728"/>
              <a:gd name="connsiteX5" fmla="*/ 1459273 w 2416805"/>
              <a:gd name="connsiteY5" fmla="*/ 463033 h 597728"/>
              <a:gd name="connsiteX6" fmla="*/ 1904312 w 2416805"/>
              <a:gd name="connsiteY6" fmla="*/ 515093 h 597728"/>
              <a:gd name="connsiteX7" fmla="*/ 2416805 w 2416805"/>
              <a:gd name="connsiteY7" fmla="*/ 424608 h 597728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904312 w 2416805"/>
              <a:gd name="connsiteY6" fmla="*/ 515093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13825 w 2207255"/>
              <a:gd name="connsiteY6" fmla="*/ 524605 h 597161"/>
              <a:gd name="connsiteX7" fmla="*/ 2207255 w 2207255"/>
              <a:gd name="connsiteY7" fmla="*/ 446010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04300 w 2207255"/>
              <a:gd name="connsiteY6" fmla="*/ 517471 h 597161"/>
              <a:gd name="connsiteX7" fmla="*/ 2207255 w 2207255"/>
              <a:gd name="connsiteY7" fmla="*/ 446010 h 597161"/>
              <a:gd name="connsiteX0" fmla="*/ 0 w 2095336"/>
              <a:gd name="connsiteY0" fmla="*/ 0 h 597161"/>
              <a:gd name="connsiteX1" fmla="*/ 166685 w 2095336"/>
              <a:gd name="connsiteY1" fmla="*/ 142925 h 597161"/>
              <a:gd name="connsiteX2" fmla="*/ 378186 w 2095336"/>
              <a:gd name="connsiteY2" fmla="*/ 268038 h 597161"/>
              <a:gd name="connsiteX3" fmla="*/ 892967 w 2095336"/>
              <a:gd name="connsiteY3" fmla="*/ 580811 h 597161"/>
              <a:gd name="connsiteX4" fmla="*/ 1247168 w 2095336"/>
              <a:gd name="connsiteY4" fmla="*/ 543697 h 597161"/>
              <a:gd name="connsiteX5" fmla="*/ 1459273 w 2095336"/>
              <a:gd name="connsiteY5" fmla="*/ 463033 h 597161"/>
              <a:gd name="connsiteX6" fmla="*/ 1804300 w 2095336"/>
              <a:gd name="connsiteY6" fmla="*/ 517471 h 597161"/>
              <a:gd name="connsiteX7" fmla="*/ 2095336 w 2095336"/>
              <a:gd name="connsiteY7" fmla="*/ 429364 h 597161"/>
              <a:gd name="connsiteX0" fmla="*/ 0 w 2126333"/>
              <a:gd name="connsiteY0" fmla="*/ 0 h 597161"/>
              <a:gd name="connsiteX1" fmla="*/ 166685 w 2126333"/>
              <a:gd name="connsiteY1" fmla="*/ 142925 h 597161"/>
              <a:gd name="connsiteX2" fmla="*/ 378186 w 2126333"/>
              <a:gd name="connsiteY2" fmla="*/ 268038 h 597161"/>
              <a:gd name="connsiteX3" fmla="*/ 892967 w 2126333"/>
              <a:gd name="connsiteY3" fmla="*/ 580811 h 597161"/>
              <a:gd name="connsiteX4" fmla="*/ 1247168 w 2126333"/>
              <a:gd name="connsiteY4" fmla="*/ 543697 h 597161"/>
              <a:gd name="connsiteX5" fmla="*/ 1459273 w 2126333"/>
              <a:gd name="connsiteY5" fmla="*/ 463033 h 597161"/>
              <a:gd name="connsiteX6" fmla="*/ 1804300 w 2126333"/>
              <a:gd name="connsiteY6" fmla="*/ 517471 h 597161"/>
              <a:gd name="connsiteX7" fmla="*/ 2126333 w 2126333"/>
              <a:gd name="connsiteY7" fmla="*/ 382932 h 597161"/>
              <a:gd name="connsiteX0" fmla="*/ 0 w 2604964"/>
              <a:gd name="connsiteY0" fmla="*/ 0 h 896790"/>
              <a:gd name="connsiteX1" fmla="*/ 645316 w 2604964"/>
              <a:gd name="connsiteY1" fmla="*/ 442554 h 896790"/>
              <a:gd name="connsiteX2" fmla="*/ 856817 w 2604964"/>
              <a:gd name="connsiteY2" fmla="*/ 567667 h 896790"/>
              <a:gd name="connsiteX3" fmla="*/ 1371598 w 2604964"/>
              <a:gd name="connsiteY3" fmla="*/ 880440 h 896790"/>
              <a:gd name="connsiteX4" fmla="*/ 1725799 w 2604964"/>
              <a:gd name="connsiteY4" fmla="*/ 843326 h 896790"/>
              <a:gd name="connsiteX5" fmla="*/ 1937904 w 2604964"/>
              <a:gd name="connsiteY5" fmla="*/ 762662 h 896790"/>
              <a:gd name="connsiteX6" fmla="*/ 2282931 w 2604964"/>
              <a:gd name="connsiteY6" fmla="*/ 817100 h 896790"/>
              <a:gd name="connsiteX7" fmla="*/ 2604964 w 2604964"/>
              <a:gd name="connsiteY7" fmla="*/ 682561 h 896790"/>
              <a:gd name="connsiteX0" fmla="*/ 0 w 2604964"/>
              <a:gd name="connsiteY0" fmla="*/ 0 h 896790"/>
              <a:gd name="connsiteX1" fmla="*/ 261504 w 2604964"/>
              <a:gd name="connsiteY1" fmla="*/ 172917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666747 w 2626395"/>
              <a:gd name="connsiteY2" fmla="*/ 456822 h 911058"/>
              <a:gd name="connsiteX3" fmla="*/ 878248 w 2626395"/>
              <a:gd name="connsiteY3" fmla="*/ 581935 h 911058"/>
              <a:gd name="connsiteX4" fmla="*/ 1393029 w 2626395"/>
              <a:gd name="connsiteY4" fmla="*/ 894708 h 911058"/>
              <a:gd name="connsiteX5" fmla="*/ 1747230 w 2626395"/>
              <a:gd name="connsiteY5" fmla="*/ 857594 h 911058"/>
              <a:gd name="connsiteX6" fmla="*/ 1959335 w 2626395"/>
              <a:gd name="connsiteY6" fmla="*/ 776930 h 911058"/>
              <a:gd name="connsiteX7" fmla="*/ 2304362 w 2626395"/>
              <a:gd name="connsiteY7" fmla="*/ 831368 h 911058"/>
              <a:gd name="connsiteX8" fmla="*/ 2626395 w 2626395"/>
              <a:gd name="connsiteY8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518680 w 2626395"/>
              <a:gd name="connsiteY2" fmla="*/ 332244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475818 w 2626395"/>
              <a:gd name="connsiteY2" fmla="*/ 310843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304362"/>
              <a:gd name="connsiteY0" fmla="*/ 0 h 911058"/>
              <a:gd name="connsiteX1" fmla="*/ 268647 w 2304362"/>
              <a:gd name="connsiteY1" fmla="*/ 122980 h 911058"/>
              <a:gd name="connsiteX2" fmla="*/ 475818 w 2304362"/>
              <a:gd name="connsiteY2" fmla="*/ 310843 h 911058"/>
              <a:gd name="connsiteX3" fmla="*/ 666747 w 2304362"/>
              <a:gd name="connsiteY3" fmla="*/ 456822 h 911058"/>
              <a:gd name="connsiteX4" fmla="*/ 878248 w 2304362"/>
              <a:gd name="connsiteY4" fmla="*/ 581935 h 911058"/>
              <a:gd name="connsiteX5" fmla="*/ 1393029 w 2304362"/>
              <a:gd name="connsiteY5" fmla="*/ 894708 h 911058"/>
              <a:gd name="connsiteX6" fmla="*/ 1747230 w 2304362"/>
              <a:gd name="connsiteY6" fmla="*/ 857594 h 911058"/>
              <a:gd name="connsiteX7" fmla="*/ 1959335 w 2304362"/>
              <a:gd name="connsiteY7" fmla="*/ 776930 h 911058"/>
              <a:gd name="connsiteX8" fmla="*/ 2304362 w 2304362"/>
              <a:gd name="connsiteY8" fmla="*/ 831368 h 911058"/>
              <a:gd name="connsiteX0" fmla="*/ 0 w 1959335"/>
              <a:gd name="connsiteY0" fmla="*/ 0 h 911058"/>
              <a:gd name="connsiteX1" fmla="*/ 268647 w 1959335"/>
              <a:gd name="connsiteY1" fmla="*/ 122980 h 911058"/>
              <a:gd name="connsiteX2" fmla="*/ 475818 w 1959335"/>
              <a:gd name="connsiteY2" fmla="*/ 310843 h 911058"/>
              <a:gd name="connsiteX3" fmla="*/ 666747 w 1959335"/>
              <a:gd name="connsiteY3" fmla="*/ 456822 h 911058"/>
              <a:gd name="connsiteX4" fmla="*/ 878248 w 1959335"/>
              <a:gd name="connsiteY4" fmla="*/ 581935 h 911058"/>
              <a:gd name="connsiteX5" fmla="*/ 1393029 w 1959335"/>
              <a:gd name="connsiteY5" fmla="*/ 894708 h 911058"/>
              <a:gd name="connsiteX6" fmla="*/ 1747230 w 1959335"/>
              <a:gd name="connsiteY6" fmla="*/ 857594 h 911058"/>
              <a:gd name="connsiteX7" fmla="*/ 1959335 w 1959335"/>
              <a:gd name="connsiteY7" fmla="*/ 776930 h 911058"/>
              <a:gd name="connsiteX0" fmla="*/ 0 w 1747230"/>
              <a:gd name="connsiteY0" fmla="*/ 0 h 911058"/>
              <a:gd name="connsiteX1" fmla="*/ 268647 w 1747230"/>
              <a:gd name="connsiteY1" fmla="*/ 122980 h 911058"/>
              <a:gd name="connsiteX2" fmla="*/ 475818 w 1747230"/>
              <a:gd name="connsiteY2" fmla="*/ 310843 h 911058"/>
              <a:gd name="connsiteX3" fmla="*/ 666747 w 1747230"/>
              <a:gd name="connsiteY3" fmla="*/ 456822 h 911058"/>
              <a:gd name="connsiteX4" fmla="*/ 878248 w 1747230"/>
              <a:gd name="connsiteY4" fmla="*/ 581935 h 911058"/>
              <a:gd name="connsiteX5" fmla="*/ 1393029 w 1747230"/>
              <a:gd name="connsiteY5" fmla="*/ 894708 h 911058"/>
              <a:gd name="connsiteX6" fmla="*/ 1747230 w 1747230"/>
              <a:gd name="connsiteY6" fmla="*/ 857594 h 911058"/>
              <a:gd name="connsiteX0" fmla="*/ 0 w 1625786"/>
              <a:gd name="connsiteY0" fmla="*/ 0 h 918625"/>
              <a:gd name="connsiteX1" fmla="*/ 268647 w 1625786"/>
              <a:gd name="connsiteY1" fmla="*/ 122980 h 918625"/>
              <a:gd name="connsiteX2" fmla="*/ 475818 w 1625786"/>
              <a:gd name="connsiteY2" fmla="*/ 310843 h 918625"/>
              <a:gd name="connsiteX3" fmla="*/ 666747 w 1625786"/>
              <a:gd name="connsiteY3" fmla="*/ 456822 h 918625"/>
              <a:gd name="connsiteX4" fmla="*/ 878248 w 1625786"/>
              <a:gd name="connsiteY4" fmla="*/ 581935 h 918625"/>
              <a:gd name="connsiteX5" fmla="*/ 1393029 w 1625786"/>
              <a:gd name="connsiteY5" fmla="*/ 894708 h 918625"/>
              <a:gd name="connsiteX6" fmla="*/ 1625786 w 1625786"/>
              <a:gd name="connsiteY6" fmla="*/ 883751 h 918625"/>
              <a:gd name="connsiteX0" fmla="*/ 0 w 1613880"/>
              <a:gd name="connsiteY0" fmla="*/ 0 h 924325"/>
              <a:gd name="connsiteX1" fmla="*/ 268647 w 1613880"/>
              <a:gd name="connsiteY1" fmla="*/ 122980 h 924325"/>
              <a:gd name="connsiteX2" fmla="*/ 475818 w 1613880"/>
              <a:gd name="connsiteY2" fmla="*/ 310843 h 924325"/>
              <a:gd name="connsiteX3" fmla="*/ 666747 w 1613880"/>
              <a:gd name="connsiteY3" fmla="*/ 456822 h 924325"/>
              <a:gd name="connsiteX4" fmla="*/ 878248 w 1613880"/>
              <a:gd name="connsiteY4" fmla="*/ 581935 h 924325"/>
              <a:gd name="connsiteX5" fmla="*/ 1393029 w 1613880"/>
              <a:gd name="connsiteY5" fmla="*/ 894708 h 924325"/>
              <a:gd name="connsiteX6" fmla="*/ 1613880 w 1613880"/>
              <a:gd name="connsiteY6" fmla="*/ 898020 h 924325"/>
              <a:gd name="connsiteX0" fmla="*/ 0 w 2180618"/>
              <a:gd name="connsiteY0" fmla="*/ 0 h 904581"/>
              <a:gd name="connsiteX1" fmla="*/ 268647 w 2180618"/>
              <a:gd name="connsiteY1" fmla="*/ 122980 h 904581"/>
              <a:gd name="connsiteX2" fmla="*/ 475818 w 2180618"/>
              <a:gd name="connsiteY2" fmla="*/ 310843 h 904581"/>
              <a:gd name="connsiteX3" fmla="*/ 666747 w 2180618"/>
              <a:gd name="connsiteY3" fmla="*/ 456822 h 904581"/>
              <a:gd name="connsiteX4" fmla="*/ 878248 w 2180618"/>
              <a:gd name="connsiteY4" fmla="*/ 581935 h 904581"/>
              <a:gd name="connsiteX5" fmla="*/ 1393029 w 2180618"/>
              <a:gd name="connsiteY5" fmla="*/ 894708 h 904581"/>
              <a:gd name="connsiteX6" fmla="*/ 2180618 w 2180618"/>
              <a:gd name="connsiteY6" fmla="*/ 821923 h 904581"/>
              <a:gd name="connsiteX0" fmla="*/ 0 w 2180618"/>
              <a:gd name="connsiteY0" fmla="*/ 0 h 914808"/>
              <a:gd name="connsiteX1" fmla="*/ 268647 w 2180618"/>
              <a:gd name="connsiteY1" fmla="*/ 122980 h 914808"/>
              <a:gd name="connsiteX2" fmla="*/ 475818 w 2180618"/>
              <a:gd name="connsiteY2" fmla="*/ 310843 h 914808"/>
              <a:gd name="connsiteX3" fmla="*/ 666747 w 2180618"/>
              <a:gd name="connsiteY3" fmla="*/ 456822 h 914808"/>
              <a:gd name="connsiteX4" fmla="*/ 878248 w 2180618"/>
              <a:gd name="connsiteY4" fmla="*/ 581935 h 914808"/>
              <a:gd name="connsiteX5" fmla="*/ 1393029 w 2180618"/>
              <a:gd name="connsiteY5" fmla="*/ 894708 h 914808"/>
              <a:gd name="connsiteX6" fmla="*/ 1845037 w 2180618"/>
              <a:gd name="connsiteY6" fmla="*/ 876810 h 914808"/>
              <a:gd name="connsiteX7" fmla="*/ 2180618 w 2180618"/>
              <a:gd name="connsiteY7" fmla="*/ 821923 h 914808"/>
              <a:gd name="connsiteX0" fmla="*/ 0 w 2180618"/>
              <a:gd name="connsiteY0" fmla="*/ 0 h 900778"/>
              <a:gd name="connsiteX1" fmla="*/ 268647 w 2180618"/>
              <a:gd name="connsiteY1" fmla="*/ 122980 h 900778"/>
              <a:gd name="connsiteX2" fmla="*/ 475818 w 2180618"/>
              <a:gd name="connsiteY2" fmla="*/ 310843 h 900778"/>
              <a:gd name="connsiteX3" fmla="*/ 666747 w 2180618"/>
              <a:gd name="connsiteY3" fmla="*/ 456822 h 900778"/>
              <a:gd name="connsiteX4" fmla="*/ 878248 w 2180618"/>
              <a:gd name="connsiteY4" fmla="*/ 581935 h 900778"/>
              <a:gd name="connsiteX5" fmla="*/ 1393029 w 2180618"/>
              <a:gd name="connsiteY5" fmla="*/ 894708 h 900778"/>
              <a:gd name="connsiteX6" fmla="*/ 1840275 w 2180618"/>
              <a:gd name="connsiteY6" fmla="*/ 791201 h 900778"/>
              <a:gd name="connsiteX7" fmla="*/ 2180618 w 2180618"/>
              <a:gd name="connsiteY7" fmla="*/ 821923 h 900778"/>
              <a:gd name="connsiteX0" fmla="*/ 0 w 2180618"/>
              <a:gd name="connsiteY0" fmla="*/ 0 h 902095"/>
              <a:gd name="connsiteX1" fmla="*/ 268647 w 2180618"/>
              <a:gd name="connsiteY1" fmla="*/ 122980 h 902095"/>
              <a:gd name="connsiteX2" fmla="*/ 475818 w 2180618"/>
              <a:gd name="connsiteY2" fmla="*/ 310843 h 902095"/>
              <a:gd name="connsiteX3" fmla="*/ 666747 w 2180618"/>
              <a:gd name="connsiteY3" fmla="*/ 456822 h 902095"/>
              <a:gd name="connsiteX4" fmla="*/ 878248 w 2180618"/>
              <a:gd name="connsiteY4" fmla="*/ 581935 h 902095"/>
              <a:gd name="connsiteX5" fmla="*/ 1393029 w 2180618"/>
              <a:gd name="connsiteY5" fmla="*/ 894708 h 902095"/>
              <a:gd name="connsiteX6" fmla="*/ 1840275 w 2180618"/>
              <a:gd name="connsiteY6" fmla="*/ 791201 h 902095"/>
              <a:gd name="connsiteX7" fmla="*/ 2180618 w 2180618"/>
              <a:gd name="connsiteY7" fmla="*/ 821923 h 902095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283011"/>
              <a:gd name="connsiteY0" fmla="*/ 0 h 906723"/>
              <a:gd name="connsiteX1" fmla="*/ 268647 w 2283011"/>
              <a:gd name="connsiteY1" fmla="*/ 122980 h 906723"/>
              <a:gd name="connsiteX2" fmla="*/ 475818 w 2283011"/>
              <a:gd name="connsiteY2" fmla="*/ 310843 h 906723"/>
              <a:gd name="connsiteX3" fmla="*/ 666747 w 2283011"/>
              <a:gd name="connsiteY3" fmla="*/ 456822 h 906723"/>
              <a:gd name="connsiteX4" fmla="*/ 878248 w 2283011"/>
              <a:gd name="connsiteY4" fmla="*/ 581935 h 906723"/>
              <a:gd name="connsiteX5" fmla="*/ 1393029 w 2283011"/>
              <a:gd name="connsiteY5" fmla="*/ 894708 h 906723"/>
              <a:gd name="connsiteX6" fmla="*/ 1840275 w 2283011"/>
              <a:gd name="connsiteY6" fmla="*/ 791201 h 906723"/>
              <a:gd name="connsiteX7" fmla="*/ 2283011 w 2283011"/>
              <a:gd name="connsiteY7" fmla="*/ 831436 h 906723"/>
              <a:gd name="connsiteX0" fmla="*/ 0 w 2283011"/>
              <a:gd name="connsiteY0" fmla="*/ 0 h 901602"/>
              <a:gd name="connsiteX1" fmla="*/ 268647 w 2283011"/>
              <a:gd name="connsiteY1" fmla="*/ 122980 h 901602"/>
              <a:gd name="connsiteX2" fmla="*/ 475818 w 2283011"/>
              <a:gd name="connsiteY2" fmla="*/ 310843 h 901602"/>
              <a:gd name="connsiteX3" fmla="*/ 666747 w 2283011"/>
              <a:gd name="connsiteY3" fmla="*/ 456822 h 901602"/>
              <a:gd name="connsiteX4" fmla="*/ 878248 w 2283011"/>
              <a:gd name="connsiteY4" fmla="*/ 581935 h 901602"/>
              <a:gd name="connsiteX5" fmla="*/ 1393029 w 2283011"/>
              <a:gd name="connsiteY5" fmla="*/ 894708 h 901602"/>
              <a:gd name="connsiteX6" fmla="*/ 1840275 w 2283011"/>
              <a:gd name="connsiteY6" fmla="*/ 791201 h 901602"/>
              <a:gd name="connsiteX7" fmla="*/ 2283011 w 2283011"/>
              <a:gd name="connsiteY7" fmla="*/ 831436 h 901602"/>
              <a:gd name="connsiteX0" fmla="*/ 0 w 2283011"/>
              <a:gd name="connsiteY0" fmla="*/ 0 h 912256"/>
              <a:gd name="connsiteX1" fmla="*/ 268647 w 2283011"/>
              <a:gd name="connsiteY1" fmla="*/ 122980 h 912256"/>
              <a:gd name="connsiteX2" fmla="*/ 475818 w 2283011"/>
              <a:gd name="connsiteY2" fmla="*/ 310843 h 912256"/>
              <a:gd name="connsiteX3" fmla="*/ 666747 w 2283011"/>
              <a:gd name="connsiteY3" fmla="*/ 456822 h 912256"/>
              <a:gd name="connsiteX4" fmla="*/ 878248 w 2283011"/>
              <a:gd name="connsiteY4" fmla="*/ 581935 h 912256"/>
              <a:gd name="connsiteX5" fmla="*/ 1393029 w 2283011"/>
              <a:gd name="connsiteY5" fmla="*/ 894708 h 912256"/>
              <a:gd name="connsiteX6" fmla="*/ 1840275 w 2283011"/>
              <a:gd name="connsiteY6" fmla="*/ 791201 h 912256"/>
              <a:gd name="connsiteX7" fmla="*/ 2283011 w 2283011"/>
              <a:gd name="connsiteY7" fmla="*/ 831436 h 912256"/>
              <a:gd name="connsiteX0" fmla="*/ 0 w 2283011"/>
              <a:gd name="connsiteY0" fmla="*/ 0 h 914417"/>
              <a:gd name="connsiteX1" fmla="*/ 268647 w 2283011"/>
              <a:gd name="connsiteY1" fmla="*/ 122980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35751 w 2283011"/>
              <a:gd name="connsiteY3" fmla="*/ 425868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484489"/>
              <a:gd name="connsiteY0" fmla="*/ 0 h 914417"/>
              <a:gd name="connsiteX1" fmla="*/ 299644 w 2484489"/>
              <a:gd name="connsiteY1" fmla="*/ 61072 h 914417"/>
              <a:gd name="connsiteX2" fmla="*/ 623051 w 2484489"/>
              <a:gd name="connsiteY2" fmla="*/ 225718 h 914417"/>
              <a:gd name="connsiteX3" fmla="*/ 635751 w 2484489"/>
              <a:gd name="connsiteY3" fmla="*/ 425868 h 914417"/>
              <a:gd name="connsiteX4" fmla="*/ 878248 w 2484489"/>
              <a:gd name="connsiteY4" fmla="*/ 581935 h 914417"/>
              <a:gd name="connsiteX5" fmla="*/ 1400173 w 2484489"/>
              <a:gd name="connsiteY5" fmla="*/ 897087 h 914417"/>
              <a:gd name="connsiteX6" fmla="*/ 1840275 w 2484489"/>
              <a:gd name="connsiteY6" fmla="*/ 791201 h 914417"/>
              <a:gd name="connsiteX7" fmla="*/ 2484489 w 2484489"/>
              <a:gd name="connsiteY7" fmla="*/ 792744 h 914417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24950 w 2484489"/>
              <a:gd name="connsiteY7" fmla="*/ 775258 h 913543"/>
              <a:gd name="connsiteX8" fmla="*/ 2484489 w 2484489"/>
              <a:gd name="connsiteY8" fmla="*/ 792744 h 913543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01702 w 2484489"/>
              <a:gd name="connsiteY7" fmla="*/ 813952 h 913543"/>
              <a:gd name="connsiteX8" fmla="*/ 2484489 w 2484489"/>
              <a:gd name="connsiteY8" fmla="*/ 792744 h 913543"/>
              <a:gd name="connsiteX0" fmla="*/ 0 w 2484489"/>
              <a:gd name="connsiteY0" fmla="*/ 0 h 962217"/>
              <a:gd name="connsiteX1" fmla="*/ 299644 w 2484489"/>
              <a:gd name="connsiteY1" fmla="*/ 61072 h 962217"/>
              <a:gd name="connsiteX2" fmla="*/ 623051 w 2484489"/>
              <a:gd name="connsiteY2" fmla="*/ 225718 h 962217"/>
              <a:gd name="connsiteX3" fmla="*/ 635751 w 2484489"/>
              <a:gd name="connsiteY3" fmla="*/ 425868 h 962217"/>
              <a:gd name="connsiteX4" fmla="*/ 878248 w 2484489"/>
              <a:gd name="connsiteY4" fmla="*/ 581935 h 962217"/>
              <a:gd name="connsiteX5" fmla="*/ 1400173 w 2484489"/>
              <a:gd name="connsiteY5" fmla="*/ 897087 h 962217"/>
              <a:gd name="connsiteX6" fmla="*/ 1809278 w 2484489"/>
              <a:gd name="connsiteY6" fmla="*/ 953712 h 962217"/>
              <a:gd name="connsiteX7" fmla="*/ 2101702 w 2484489"/>
              <a:gd name="connsiteY7" fmla="*/ 813952 h 962217"/>
              <a:gd name="connsiteX8" fmla="*/ 2484489 w 2484489"/>
              <a:gd name="connsiteY8" fmla="*/ 792744 h 962217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35751 w 2484489"/>
              <a:gd name="connsiteY3" fmla="*/ 425868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07553 w 2484489"/>
              <a:gd name="connsiteY2" fmla="*/ 217980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94014"/>
              <a:gd name="connsiteY0" fmla="*/ 0 h 1004148"/>
              <a:gd name="connsiteX1" fmla="*/ 309169 w 2494014"/>
              <a:gd name="connsiteY1" fmla="*/ 82474 h 1004148"/>
              <a:gd name="connsiteX2" fmla="*/ 617078 w 2494014"/>
              <a:gd name="connsiteY2" fmla="*/ 239382 h 1004148"/>
              <a:gd name="connsiteX3" fmla="*/ 660775 w 2494014"/>
              <a:gd name="connsiteY3" fmla="*/ 408576 h 1004148"/>
              <a:gd name="connsiteX4" fmla="*/ 887773 w 2494014"/>
              <a:gd name="connsiteY4" fmla="*/ 603337 h 1004148"/>
              <a:gd name="connsiteX5" fmla="*/ 1409698 w 2494014"/>
              <a:gd name="connsiteY5" fmla="*/ 918489 h 1004148"/>
              <a:gd name="connsiteX6" fmla="*/ 1741312 w 2494014"/>
              <a:gd name="connsiteY6" fmla="*/ 998329 h 1004148"/>
              <a:gd name="connsiteX7" fmla="*/ 2111227 w 2494014"/>
              <a:gd name="connsiteY7" fmla="*/ 835354 h 1004148"/>
              <a:gd name="connsiteX8" fmla="*/ 2494014 w 2494014"/>
              <a:gd name="connsiteY8" fmla="*/ 814146 h 1004148"/>
              <a:gd name="connsiteX0" fmla="*/ 0 w 2486870"/>
              <a:gd name="connsiteY0" fmla="*/ 0 h 1011282"/>
              <a:gd name="connsiteX1" fmla="*/ 302025 w 2486870"/>
              <a:gd name="connsiteY1" fmla="*/ 89608 h 1011282"/>
              <a:gd name="connsiteX2" fmla="*/ 609934 w 2486870"/>
              <a:gd name="connsiteY2" fmla="*/ 246516 h 1011282"/>
              <a:gd name="connsiteX3" fmla="*/ 653631 w 2486870"/>
              <a:gd name="connsiteY3" fmla="*/ 415710 h 1011282"/>
              <a:gd name="connsiteX4" fmla="*/ 880629 w 2486870"/>
              <a:gd name="connsiteY4" fmla="*/ 610471 h 1011282"/>
              <a:gd name="connsiteX5" fmla="*/ 1402554 w 2486870"/>
              <a:gd name="connsiteY5" fmla="*/ 925623 h 1011282"/>
              <a:gd name="connsiteX6" fmla="*/ 1734168 w 2486870"/>
              <a:gd name="connsiteY6" fmla="*/ 1005463 h 1011282"/>
              <a:gd name="connsiteX7" fmla="*/ 2104083 w 2486870"/>
              <a:gd name="connsiteY7" fmla="*/ 842488 h 1011282"/>
              <a:gd name="connsiteX8" fmla="*/ 2486870 w 2486870"/>
              <a:gd name="connsiteY8" fmla="*/ 821280 h 1011282"/>
              <a:gd name="connsiteX0" fmla="*/ 0 w 2491633"/>
              <a:gd name="connsiteY0" fmla="*/ 0 h 1004148"/>
              <a:gd name="connsiteX1" fmla="*/ 306788 w 2491633"/>
              <a:gd name="connsiteY1" fmla="*/ 82474 h 1004148"/>
              <a:gd name="connsiteX2" fmla="*/ 614697 w 2491633"/>
              <a:gd name="connsiteY2" fmla="*/ 239382 h 1004148"/>
              <a:gd name="connsiteX3" fmla="*/ 658394 w 2491633"/>
              <a:gd name="connsiteY3" fmla="*/ 408576 h 1004148"/>
              <a:gd name="connsiteX4" fmla="*/ 885392 w 2491633"/>
              <a:gd name="connsiteY4" fmla="*/ 603337 h 1004148"/>
              <a:gd name="connsiteX5" fmla="*/ 1407317 w 2491633"/>
              <a:gd name="connsiteY5" fmla="*/ 918489 h 1004148"/>
              <a:gd name="connsiteX6" fmla="*/ 1738931 w 2491633"/>
              <a:gd name="connsiteY6" fmla="*/ 998329 h 1004148"/>
              <a:gd name="connsiteX7" fmla="*/ 2108846 w 2491633"/>
              <a:gd name="connsiteY7" fmla="*/ 835354 h 1004148"/>
              <a:gd name="connsiteX8" fmla="*/ 2491633 w 2491633"/>
              <a:gd name="connsiteY8" fmla="*/ 814146 h 1004148"/>
              <a:gd name="connsiteX0" fmla="*/ 0 w 2489252"/>
              <a:gd name="connsiteY0" fmla="*/ 0 h 1011282"/>
              <a:gd name="connsiteX1" fmla="*/ 304407 w 2489252"/>
              <a:gd name="connsiteY1" fmla="*/ 89608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60776 w 2489252"/>
              <a:gd name="connsiteY3" fmla="*/ 401441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20091"/>
              <a:gd name="connsiteX1" fmla="*/ 285357 w 2489252"/>
              <a:gd name="connsiteY1" fmla="*/ 94363 h 1020091"/>
              <a:gd name="connsiteX2" fmla="*/ 612316 w 2489252"/>
              <a:gd name="connsiteY2" fmla="*/ 246516 h 1020091"/>
              <a:gd name="connsiteX3" fmla="*/ 660776 w 2489252"/>
              <a:gd name="connsiteY3" fmla="*/ 401441 h 1020091"/>
              <a:gd name="connsiteX4" fmla="*/ 883011 w 2489252"/>
              <a:gd name="connsiteY4" fmla="*/ 610471 h 1020091"/>
              <a:gd name="connsiteX5" fmla="*/ 1404936 w 2489252"/>
              <a:gd name="connsiteY5" fmla="*/ 925623 h 1020091"/>
              <a:gd name="connsiteX6" fmla="*/ 1741313 w 2489252"/>
              <a:gd name="connsiteY6" fmla="*/ 1014975 h 1020091"/>
              <a:gd name="connsiteX7" fmla="*/ 2106465 w 2489252"/>
              <a:gd name="connsiteY7" fmla="*/ 842488 h 1020091"/>
              <a:gd name="connsiteX8" fmla="*/ 2489252 w 2489252"/>
              <a:gd name="connsiteY8" fmla="*/ 821280 h 1020091"/>
              <a:gd name="connsiteX0" fmla="*/ 0 w 2489252"/>
              <a:gd name="connsiteY0" fmla="*/ 0 h 1020706"/>
              <a:gd name="connsiteX1" fmla="*/ 285357 w 2489252"/>
              <a:gd name="connsiteY1" fmla="*/ 94363 h 1020706"/>
              <a:gd name="connsiteX2" fmla="*/ 612316 w 2489252"/>
              <a:gd name="connsiteY2" fmla="*/ 246516 h 1020706"/>
              <a:gd name="connsiteX3" fmla="*/ 660776 w 2489252"/>
              <a:gd name="connsiteY3" fmla="*/ 401441 h 1020706"/>
              <a:gd name="connsiteX4" fmla="*/ 883011 w 2489252"/>
              <a:gd name="connsiteY4" fmla="*/ 610471 h 1020706"/>
              <a:gd name="connsiteX5" fmla="*/ 1402555 w 2489252"/>
              <a:gd name="connsiteY5" fmla="*/ 932757 h 1020706"/>
              <a:gd name="connsiteX6" fmla="*/ 1741313 w 2489252"/>
              <a:gd name="connsiteY6" fmla="*/ 1014975 h 1020706"/>
              <a:gd name="connsiteX7" fmla="*/ 2106465 w 2489252"/>
              <a:gd name="connsiteY7" fmla="*/ 842488 h 1020706"/>
              <a:gd name="connsiteX8" fmla="*/ 2489252 w 2489252"/>
              <a:gd name="connsiteY8" fmla="*/ 821280 h 1020706"/>
              <a:gd name="connsiteX0" fmla="*/ 0 w 2489252"/>
              <a:gd name="connsiteY0" fmla="*/ 0 h 1024762"/>
              <a:gd name="connsiteX1" fmla="*/ 285357 w 2489252"/>
              <a:gd name="connsiteY1" fmla="*/ 94363 h 1024762"/>
              <a:gd name="connsiteX2" fmla="*/ 612316 w 2489252"/>
              <a:gd name="connsiteY2" fmla="*/ 246516 h 1024762"/>
              <a:gd name="connsiteX3" fmla="*/ 660776 w 2489252"/>
              <a:gd name="connsiteY3" fmla="*/ 401441 h 1024762"/>
              <a:gd name="connsiteX4" fmla="*/ 883011 w 2489252"/>
              <a:gd name="connsiteY4" fmla="*/ 610471 h 1024762"/>
              <a:gd name="connsiteX5" fmla="*/ 1402555 w 2489252"/>
              <a:gd name="connsiteY5" fmla="*/ 932757 h 1024762"/>
              <a:gd name="connsiteX6" fmla="*/ 1741313 w 2489252"/>
              <a:gd name="connsiteY6" fmla="*/ 1014975 h 1024762"/>
              <a:gd name="connsiteX7" fmla="*/ 2106465 w 2489252"/>
              <a:gd name="connsiteY7" fmla="*/ 842488 h 1024762"/>
              <a:gd name="connsiteX8" fmla="*/ 2489252 w 2489252"/>
              <a:gd name="connsiteY8" fmla="*/ 821280 h 1024762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106465 w 2489252"/>
              <a:gd name="connsiteY7" fmla="*/ 842488 h 1025667"/>
              <a:gd name="connsiteX8" fmla="*/ 2489252 w 2489252"/>
              <a:gd name="connsiteY8" fmla="*/ 821280 h 1025667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096940 w 2489252"/>
              <a:gd name="connsiteY7" fmla="*/ 856756 h 1025667"/>
              <a:gd name="connsiteX8" fmla="*/ 2489252 w 2489252"/>
              <a:gd name="connsiteY8" fmla="*/ 821280 h 1025667"/>
              <a:gd name="connsiteX0" fmla="*/ 0 w 2467821"/>
              <a:gd name="connsiteY0" fmla="*/ 0 h 1025667"/>
              <a:gd name="connsiteX1" fmla="*/ 285357 w 2467821"/>
              <a:gd name="connsiteY1" fmla="*/ 94363 h 1025667"/>
              <a:gd name="connsiteX2" fmla="*/ 612316 w 2467821"/>
              <a:gd name="connsiteY2" fmla="*/ 246516 h 1025667"/>
              <a:gd name="connsiteX3" fmla="*/ 660776 w 2467821"/>
              <a:gd name="connsiteY3" fmla="*/ 401441 h 1025667"/>
              <a:gd name="connsiteX4" fmla="*/ 883011 w 2467821"/>
              <a:gd name="connsiteY4" fmla="*/ 610471 h 1025667"/>
              <a:gd name="connsiteX5" fmla="*/ 1402555 w 2467821"/>
              <a:gd name="connsiteY5" fmla="*/ 932757 h 1025667"/>
              <a:gd name="connsiteX6" fmla="*/ 1741313 w 2467821"/>
              <a:gd name="connsiteY6" fmla="*/ 1014975 h 1025667"/>
              <a:gd name="connsiteX7" fmla="*/ 2096940 w 2467821"/>
              <a:gd name="connsiteY7" fmla="*/ 856756 h 1025667"/>
              <a:gd name="connsiteX8" fmla="*/ 2467821 w 2467821"/>
              <a:gd name="connsiteY8" fmla="*/ 833169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501159"/>
              <a:gd name="connsiteY0" fmla="*/ 0 h 1025667"/>
              <a:gd name="connsiteX1" fmla="*/ 285357 w 2501159"/>
              <a:gd name="connsiteY1" fmla="*/ 94363 h 1025667"/>
              <a:gd name="connsiteX2" fmla="*/ 612316 w 2501159"/>
              <a:gd name="connsiteY2" fmla="*/ 246516 h 1025667"/>
              <a:gd name="connsiteX3" fmla="*/ 660776 w 2501159"/>
              <a:gd name="connsiteY3" fmla="*/ 401441 h 1025667"/>
              <a:gd name="connsiteX4" fmla="*/ 883011 w 2501159"/>
              <a:gd name="connsiteY4" fmla="*/ 610471 h 1025667"/>
              <a:gd name="connsiteX5" fmla="*/ 1402555 w 2501159"/>
              <a:gd name="connsiteY5" fmla="*/ 932757 h 1025667"/>
              <a:gd name="connsiteX6" fmla="*/ 1741313 w 2501159"/>
              <a:gd name="connsiteY6" fmla="*/ 1014975 h 1025667"/>
              <a:gd name="connsiteX7" fmla="*/ 2096940 w 2501159"/>
              <a:gd name="connsiteY7" fmla="*/ 856756 h 1025667"/>
              <a:gd name="connsiteX8" fmla="*/ 2501159 w 2501159"/>
              <a:gd name="connsiteY8" fmla="*/ 814145 h 1025667"/>
              <a:gd name="connsiteX0" fmla="*/ 0 w 2501159"/>
              <a:gd name="connsiteY0" fmla="*/ 0 h 1047567"/>
              <a:gd name="connsiteX1" fmla="*/ 285357 w 2501159"/>
              <a:gd name="connsiteY1" fmla="*/ 94363 h 1047567"/>
              <a:gd name="connsiteX2" fmla="*/ 612316 w 2501159"/>
              <a:gd name="connsiteY2" fmla="*/ 246516 h 1047567"/>
              <a:gd name="connsiteX3" fmla="*/ 660776 w 2501159"/>
              <a:gd name="connsiteY3" fmla="*/ 401441 h 1047567"/>
              <a:gd name="connsiteX4" fmla="*/ 883011 w 2501159"/>
              <a:gd name="connsiteY4" fmla="*/ 610471 h 1047567"/>
              <a:gd name="connsiteX5" fmla="*/ 1402555 w 2501159"/>
              <a:gd name="connsiteY5" fmla="*/ 932757 h 1047567"/>
              <a:gd name="connsiteX6" fmla="*/ 1798463 w 2501159"/>
              <a:gd name="connsiteY6" fmla="*/ 1043511 h 1047567"/>
              <a:gd name="connsiteX7" fmla="*/ 2096940 w 2501159"/>
              <a:gd name="connsiteY7" fmla="*/ 856756 h 1047567"/>
              <a:gd name="connsiteX8" fmla="*/ 2501159 w 2501159"/>
              <a:gd name="connsiteY8" fmla="*/ 814145 h 104756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660776 w 2501159"/>
              <a:gd name="connsiteY3" fmla="*/ 401441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59966 w 2501159"/>
              <a:gd name="connsiteY2" fmla="*/ 588949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2501159"/>
              <a:gd name="connsiteY0" fmla="*/ 0 h 1043677"/>
              <a:gd name="connsiteX1" fmla="*/ 894957 w 2501159"/>
              <a:gd name="connsiteY1" fmla="*/ 598501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1701059"/>
              <a:gd name="connsiteY0" fmla="*/ 20515 h 483958"/>
              <a:gd name="connsiteX1" fmla="*/ 94857 w 1701059"/>
              <a:gd name="connsiteY1" fmla="*/ 38782 h 483958"/>
              <a:gd name="connsiteX2" fmla="*/ 47934 w 1701059"/>
              <a:gd name="connsiteY2" fmla="*/ 30869 h 483958"/>
              <a:gd name="connsiteX3" fmla="*/ 59866 w 1701059"/>
              <a:gd name="connsiteY3" fmla="*/ 29230 h 483958"/>
              <a:gd name="connsiteX4" fmla="*/ 79751 w 1701059"/>
              <a:gd name="connsiteY4" fmla="*/ 60498 h 483958"/>
              <a:gd name="connsiteX5" fmla="*/ 82911 w 1701059"/>
              <a:gd name="connsiteY5" fmla="*/ 50752 h 483958"/>
              <a:gd name="connsiteX6" fmla="*/ 602455 w 1701059"/>
              <a:gd name="connsiteY6" fmla="*/ 373038 h 483958"/>
              <a:gd name="connsiteX7" fmla="*/ 998363 w 1701059"/>
              <a:gd name="connsiteY7" fmla="*/ 483792 h 483958"/>
              <a:gd name="connsiteX8" fmla="*/ 1334940 w 1701059"/>
              <a:gd name="connsiteY8" fmla="*/ 354109 h 483958"/>
              <a:gd name="connsiteX9" fmla="*/ 1701059 w 1701059"/>
              <a:gd name="connsiteY9" fmla="*/ 254426 h 483958"/>
              <a:gd name="connsiteX0" fmla="*/ 0 w 1701059"/>
              <a:gd name="connsiteY0" fmla="*/ 20515 h 483953"/>
              <a:gd name="connsiteX1" fmla="*/ 94857 w 1701059"/>
              <a:gd name="connsiteY1" fmla="*/ 38782 h 483953"/>
              <a:gd name="connsiteX2" fmla="*/ 47934 w 1701059"/>
              <a:gd name="connsiteY2" fmla="*/ 30869 h 483953"/>
              <a:gd name="connsiteX3" fmla="*/ 59866 w 1701059"/>
              <a:gd name="connsiteY3" fmla="*/ 29230 h 483953"/>
              <a:gd name="connsiteX4" fmla="*/ 79751 w 1701059"/>
              <a:gd name="connsiteY4" fmla="*/ 60498 h 483953"/>
              <a:gd name="connsiteX5" fmla="*/ 602455 w 1701059"/>
              <a:gd name="connsiteY5" fmla="*/ 373038 h 483953"/>
              <a:gd name="connsiteX6" fmla="*/ 998363 w 1701059"/>
              <a:gd name="connsiteY6" fmla="*/ 483792 h 483953"/>
              <a:gd name="connsiteX7" fmla="*/ 1334940 w 1701059"/>
              <a:gd name="connsiteY7" fmla="*/ 354109 h 483953"/>
              <a:gd name="connsiteX8" fmla="*/ 1701059 w 1701059"/>
              <a:gd name="connsiteY8" fmla="*/ 254426 h 483953"/>
              <a:gd name="connsiteX0" fmla="*/ 0 w 1701059"/>
              <a:gd name="connsiteY0" fmla="*/ 20515 h 483972"/>
              <a:gd name="connsiteX1" fmla="*/ 94857 w 1701059"/>
              <a:gd name="connsiteY1" fmla="*/ 38782 h 483972"/>
              <a:gd name="connsiteX2" fmla="*/ 47934 w 1701059"/>
              <a:gd name="connsiteY2" fmla="*/ 30869 h 483972"/>
              <a:gd name="connsiteX3" fmla="*/ 59866 w 1701059"/>
              <a:gd name="connsiteY3" fmla="*/ 29230 h 483972"/>
              <a:gd name="connsiteX4" fmla="*/ 602455 w 1701059"/>
              <a:gd name="connsiteY4" fmla="*/ 373038 h 483972"/>
              <a:gd name="connsiteX5" fmla="*/ 998363 w 1701059"/>
              <a:gd name="connsiteY5" fmla="*/ 483792 h 483972"/>
              <a:gd name="connsiteX6" fmla="*/ 1334940 w 1701059"/>
              <a:gd name="connsiteY6" fmla="*/ 354109 h 483972"/>
              <a:gd name="connsiteX7" fmla="*/ 1701059 w 1701059"/>
              <a:gd name="connsiteY7" fmla="*/ 254426 h 483972"/>
              <a:gd name="connsiteX0" fmla="*/ 0 w 1701059"/>
              <a:gd name="connsiteY0" fmla="*/ 9004 h 472460"/>
              <a:gd name="connsiteX1" fmla="*/ 94857 w 1701059"/>
              <a:gd name="connsiteY1" fmla="*/ 27271 h 472460"/>
              <a:gd name="connsiteX2" fmla="*/ 47934 w 1701059"/>
              <a:gd name="connsiteY2" fmla="*/ 19358 h 472460"/>
              <a:gd name="connsiteX3" fmla="*/ 602455 w 1701059"/>
              <a:gd name="connsiteY3" fmla="*/ 361527 h 472460"/>
              <a:gd name="connsiteX4" fmla="*/ 998363 w 1701059"/>
              <a:gd name="connsiteY4" fmla="*/ 472281 h 472460"/>
              <a:gd name="connsiteX5" fmla="*/ 1334940 w 1701059"/>
              <a:gd name="connsiteY5" fmla="*/ 342598 h 472460"/>
              <a:gd name="connsiteX6" fmla="*/ 1701059 w 1701059"/>
              <a:gd name="connsiteY6" fmla="*/ 242915 h 472460"/>
              <a:gd name="connsiteX0" fmla="*/ 0 w 1701059"/>
              <a:gd name="connsiteY0" fmla="*/ 0 h 463451"/>
              <a:gd name="connsiteX1" fmla="*/ 94857 w 1701059"/>
              <a:gd name="connsiteY1" fmla="*/ 18267 h 463451"/>
              <a:gd name="connsiteX2" fmla="*/ 602455 w 1701059"/>
              <a:gd name="connsiteY2" fmla="*/ 352523 h 463451"/>
              <a:gd name="connsiteX3" fmla="*/ 998363 w 1701059"/>
              <a:gd name="connsiteY3" fmla="*/ 463277 h 463451"/>
              <a:gd name="connsiteX4" fmla="*/ 1334940 w 1701059"/>
              <a:gd name="connsiteY4" fmla="*/ 333594 h 463451"/>
              <a:gd name="connsiteX5" fmla="*/ 1701059 w 1701059"/>
              <a:gd name="connsiteY5" fmla="*/ 233911 h 463451"/>
              <a:gd name="connsiteX0" fmla="*/ 0 w 1334940"/>
              <a:gd name="connsiteY0" fmla="*/ 0 h 463451"/>
              <a:gd name="connsiteX1" fmla="*/ 94857 w 1334940"/>
              <a:gd name="connsiteY1" fmla="*/ 18267 h 463451"/>
              <a:gd name="connsiteX2" fmla="*/ 602455 w 1334940"/>
              <a:gd name="connsiteY2" fmla="*/ 352523 h 463451"/>
              <a:gd name="connsiteX3" fmla="*/ 998363 w 1334940"/>
              <a:gd name="connsiteY3" fmla="*/ 463277 h 463451"/>
              <a:gd name="connsiteX4" fmla="*/ 1334940 w 1334940"/>
              <a:gd name="connsiteY4" fmla="*/ 333594 h 463451"/>
              <a:gd name="connsiteX0" fmla="*/ 0 w 998363"/>
              <a:gd name="connsiteY0" fmla="*/ 0 h 463451"/>
              <a:gd name="connsiteX1" fmla="*/ 94857 w 998363"/>
              <a:gd name="connsiteY1" fmla="*/ 18267 h 463451"/>
              <a:gd name="connsiteX2" fmla="*/ 602455 w 998363"/>
              <a:gd name="connsiteY2" fmla="*/ 352523 h 463451"/>
              <a:gd name="connsiteX3" fmla="*/ 998363 w 998363"/>
              <a:gd name="connsiteY3" fmla="*/ 463277 h 463451"/>
              <a:gd name="connsiteX0" fmla="*/ 0 w 602455"/>
              <a:gd name="connsiteY0" fmla="*/ 0 h 352523"/>
              <a:gd name="connsiteX1" fmla="*/ 94857 w 602455"/>
              <a:gd name="connsiteY1" fmla="*/ 18267 h 352523"/>
              <a:gd name="connsiteX2" fmla="*/ 602455 w 602455"/>
              <a:gd name="connsiteY2" fmla="*/ 352523 h 352523"/>
              <a:gd name="connsiteX0" fmla="*/ 0 w 278605"/>
              <a:gd name="connsiteY0" fmla="*/ 0 h 133747"/>
              <a:gd name="connsiteX1" fmla="*/ 94857 w 278605"/>
              <a:gd name="connsiteY1" fmla="*/ 18267 h 133747"/>
              <a:gd name="connsiteX2" fmla="*/ 278605 w 278605"/>
              <a:gd name="connsiteY2" fmla="*/ 133747 h 133747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88498"/>
              <a:gd name="connsiteY0" fmla="*/ 0 h 58408"/>
              <a:gd name="connsiteX1" fmla="*/ 88498 w 88498"/>
              <a:gd name="connsiteY1" fmla="*/ 58408 h 58408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5615 w 75063"/>
              <a:gd name="connsiteY0" fmla="*/ 0 h 55237"/>
              <a:gd name="connsiteX1" fmla="*/ 75063 w 75063"/>
              <a:gd name="connsiteY1" fmla="*/ 55237 h 55237"/>
              <a:gd name="connsiteX0" fmla="*/ 0 w 69448"/>
              <a:gd name="connsiteY0" fmla="*/ 0 h 55237"/>
              <a:gd name="connsiteX1" fmla="*/ 57853 w 69448"/>
              <a:gd name="connsiteY1" fmla="*/ 42819 h 55237"/>
              <a:gd name="connsiteX2" fmla="*/ 69448 w 69448"/>
              <a:gd name="connsiteY2" fmla="*/ 55237 h 55237"/>
              <a:gd name="connsiteX0" fmla="*/ 54200 w 112053"/>
              <a:gd name="connsiteY0" fmla="*/ 0 h 109139"/>
              <a:gd name="connsiteX1" fmla="*/ 112053 w 112053"/>
              <a:gd name="connsiteY1" fmla="*/ 42819 h 109139"/>
              <a:gd name="connsiteX2" fmla="*/ 44273 w 112053"/>
              <a:gd name="connsiteY2" fmla="*/ 109139 h 109139"/>
              <a:gd name="connsiteX0" fmla="*/ 0 w 57853"/>
              <a:gd name="connsiteY0" fmla="*/ 0 h 42819"/>
              <a:gd name="connsiteX1" fmla="*/ 57853 w 57853"/>
              <a:gd name="connsiteY1" fmla="*/ 42819 h 42819"/>
              <a:gd name="connsiteX0" fmla="*/ 0 w 57853"/>
              <a:gd name="connsiteY0" fmla="*/ 0 h 42819"/>
              <a:gd name="connsiteX1" fmla="*/ 26103 w 57853"/>
              <a:gd name="connsiteY1" fmla="*/ 17453 h 42819"/>
              <a:gd name="connsiteX2" fmla="*/ 57853 w 57853"/>
              <a:gd name="connsiteY2" fmla="*/ 42819 h 42819"/>
              <a:gd name="connsiteX0" fmla="*/ 0 w 38803"/>
              <a:gd name="connsiteY0" fmla="*/ 0 h 58673"/>
              <a:gd name="connsiteX1" fmla="*/ 7053 w 38803"/>
              <a:gd name="connsiteY1" fmla="*/ 33307 h 58673"/>
              <a:gd name="connsiteX2" fmla="*/ 38803 w 38803"/>
              <a:gd name="connsiteY2" fmla="*/ 58673 h 58673"/>
              <a:gd name="connsiteX0" fmla="*/ 0 w 61028"/>
              <a:gd name="connsiteY0" fmla="*/ 0 h 58673"/>
              <a:gd name="connsiteX1" fmla="*/ 29278 w 61028"/>
              <a:gd name="connsiteY1" fmla="*/ 33307 h 58673"/>
              <a:gd name="connsiteX2" fmla="*/ 61028 w 61028"/>
              <a:gd name="connsiteY2" fmla="*/ 58673 h 58673"/>
              <a:gd name="connsiteX0" fmla="*/ 0 w 70553"/>
              <a:gd name="connsiteY0" fmla="*/ 0 h 55502"/>
              <a:gd name="connsiteX1" fmla="*/ 38803 w 70553"/>
              <a:gd name="connsiteY1" fmla="*/ 30136 h 55502"/>
              <a:gd name="connsiteX2" fmla="*/ 70553 w 70553"/>
              <a:gd name="connsiteY2" fmla="*/ 55502 h 55502"/>
              <a:gd name="connsiteX0" fmla="*/ 0 w 70553"/>
              <a:gd name="connsiteY0" fmla="*/ 0 h 55502"/>
              <a:gd name="connsiteX1" fmla="*/ 29278 w 70553"/>
              <a:gd name="connsiteY1" fmla="*/ 20624 h 55502"/>
              <a:gd name="connsiteX2" fmla="*/ 70553 w 70553"/>
              <a:gd name="connsiteY2" fmla="*/ 55502 h 55502"/>
              <a:gd name="connsiteX0" fmla="*/ 0 w 54678"/>
              <a:gd name="connsiteY0" fmla="*/ 0 h 39648"/>
              <a:gd name="connsiteX1" fmla="*/ 29278 w 54678"/>
              <a:gd name="connsiteY1" fmla="*/ 20624 h 39648"/>
              <a:gd name="connsiteX2" fmla="*/ 54678 w 54678"/>
              <a:gd name="connsiteY2" fmla="*/ 39648 h 39648"/>
              <a:gd name="connsiteX0" fmla="*/ 0 w 89603"/>
              <a:gd name="connsiteY0" fmla="*/ 716 h 21340"/>
              <a:gd name="connsiteX1" fmla="*/ 29278 w 89603"/>
              <a:gd name="connsiteY1" fmla="*/ 21340 h 21340"/>
              <a:gd name="connsiteX2" fmla="*/ 89603 w 89603"/>
              <a:gd name="connsiteY2" fmla="*/ 2316 h 21340"/>
              <a:gd name="connsiteX0" fmla="*/ 0 w 89603"/>
              <a:gd name="connsiteY0" fmla="*/ 6343 h 11114"/>
              <a:gd name="connsiteX1" fmla="*/ 32453 w 89603"/>
              <a:gd name="connsiteY1" fmla="*/ 11114 h 11114"/>
              <a:gd name="connsiteX2" fmla="*/ 89603 w 89603"/>
              <a:gd name="connsiteY2" fmla="*/ 7943 h 11114"/>
              <a:gd name="connsiteX0" fmla="*/ 0 w 105478"/>
              <a:gd name="connsiteY0" fmla="*/ 1560 h 22185"/>
              <a:gd name="connsiteX1" fmla="*/ 32453 w 105478"/>
              <a:gd name="connsiteY1" fmla="*/ 6331 h 22185"/>
              <a:gd name="connsiteX2" fmla="*/ 105478 w 105478"/>
              <a:gd name="connsiteY2" fmla="*/ 22185 h 22185"/>
              <a:gd name="connsiteX0" fmla="*/ 0 w 105478"/>
              <a:gd name="connsiteY0" fmla="*/ 4292 h 24917"/>
              <a:gd name="connsiteX1" fmla="*/ 54678 w 105478"/>
              <a:gd name="connsiteY1" fmla="*/ 5893 h 24917"/>
              <a:gd name="connsiteX2" fmla="*/ 105478 w 105478"/>
              <a:gd name="connsiteY2" fmla="*/ 24917 h 24917"/>
              <a:gd name="connsiteX0" fmla="*/ 0 w 111828"/>
              <a:gd name="connsiteY0" fmla="*/ 6511 h 14453"/>
              <a:gd name="connsiteX1" fmla="*/ 54678 w 111828"/>
              <a:gd name="connsiteY1" fmla="*/ 8112 h 14453"/>
              <a:gd name="connsiteX2" fmla="*/ 111828 w 111828"/>
              <a:gd name="connsiteY2" fmla="*/ 14453 h 14453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23795"/>
              <a:gd name="connsiteX1" fmla="*/ 73728 w 118178"/>
              <a:gd name="connsiteY1" fmla="*/ 23795 h 23795"/>
              <a:gd name="connsiteX2" fmla="*/ 118178 w 118178"/>
              <a:gd name="connsiteY2" fmla="*/ 17454 h 23795"/>
              <a:gd name="connsiteX0" fmla="*/ 0 w 127703"/>
              <a:gd name="connsiteY0" fmla="*/ 305 h 24100"/>
              <a:gd name="connsiteX1" fmla="*/ 73728 w 127703"/>
              <a:gd name="connsiteY1" fmla="*/ 24100 h 24100"/>
              <a:gd name="connsiteX2" fmla="*/ 127703 w 127703"/>
              <a:gd name="connsiteY2" fmla="*/ 1906 h 24100"/>
              <a:gd name="connsiteX0" fmla="*/ 0 w 127703"/>
              <a:gd name="connsiteY0" fmla="*/ 4622 h 12564"/>
              <a:gd name="connsiteX1" fmla="*/ 73728 w 127703"/>
              <a:gd name="connsiteY1" fmla="*/ 12564 h 12564"/>
              <a:gd name="connsiteX2" fmla="*/ 127703 w 127703"/>
              <a:gd name="connsiteY2" fmla="*/ 6223 h 12564"/>
              <a:gd name="connsiteX0" fmla="*/ 0 w 124528"/>
              <a:gd name="connsiteY0" fmla="*/ 0 h 23796"/>
              <a:gd name="connsiteX1" fmla="*/ 70553 w 124528"/>
              <a:gd name="connsiteY1" fmla="*/ 23796 h 23796"/>
              <a:gd name="connsiteX2" fmla="*/ 124528 w 124528"/>
              <a:gd name="connsiteY2" fmla="*/ 17455 h 23796"/>
              <a:gd name="connsiteX0" fmla="*/ 0 w 102303"/>
              <a:gd name="connsiteY0" fmla="*/ 10964 h 12565"/>
              <a:gd name="connsiteX1" fmla="*/ 48328 w 102303"/>
              <a:gd name="connsiteY1" fmla="*/ 12565 h 12565"/>
              <a:gd name="connsiteX2" fmla="*/ 102303 w 102303"/>
              <a:gd name="connsiteY2" fmla="*/ 6224 h 12565"/>
              <a:gd name="connsiteX0" fmla="*/ 0 w 111828"/>
              <a:gd name="connsiteY0" fmla="*/ 34355 h 35956"/>
              <a:gd name="connsiteX1" fmla="*/ 48328 w 111828"/>
              <a:gd name="connsiteY1" fmla="*/ 35956 h 35956"/>
              <a:gd name="connsiteX2" fmla="*/ 111828 w 111828"/>
              <a:gd name="connsiteY2" fmla="*/ 1078 h 35956"/>
              <a:gd name="connsiteX0" fmla="*/ 0 w 48328"/>
              <a:gd name="connsiteY0" fmla="*/ 193 h 1794"/>
              <a:gd name="connsiteX1" fmla="*/ 48328 w 48328"/>
              <a:gd name="connsiteY1" fmla="*/ 1794 h 1794"/>
              <a:gd name="connsiteX0" fmla="*/ 0 w 14599"/>
              <a:gd name="connsiteY0" fmla="*/ 83359 h 85919"/>
              <a:gd name="connsiteX1" fmla="*/ 14599 w 14599"/>
              <a:gd name="connsiteY1" fmla="*/ 3892 h 85919"/>
              <a:gd name="connsiteX0" fmla="*/ 0 w 18541"/>
              <a:gd name="connsiteY0" fmla="*/ 1 h 44282"/>
              <a:gd name="connsiteX1" fmla="*/ 18541 w 18541"/>
              <a:gd name="connsiteY1" fmla="*/ 44282 h 44282"/>
              <a:gd name="connsiteX0" fmla="*/ 0 w 14599"/>
              <a:gd name="connsiteY0" fmla="*/ 1 h 26604"/>
              <a:gd name="connsiteX1" fmla="*/ 14599 w 14599"/>
              <a:gd name="connsiteY1" fmla="*/ 26604 h 26604"/>
              <a:gd name="connsiteX0" fmla="*/ 0 w 2032"/>
              <a:gd name="connsiteY0" fmla="*/ 1205 h 9970"/>
              <a:gd name="connsiteX1" fmla="*/ 2032 w 2032"/>
              <a:gd name="connsiteY1" fmla="*/ 9970 h 9970"/>
              <a:gd name="connsiteX0" fmla="*/ 0 w 10000"/>
              <a:gd name="connsiteY0" fmla="*/ 0 h 10866"/>
              <a:gd name="connsiteX1" fmla="*/ 10000 w 10000"/>
              <a:gd name="connsiteY1" fmla="*/ 8791 h 10866"/>
              <a:gd name="connsiteX0" fmla="*/ 0 w 10365"/>
              <a:gd name="connsiteY0" fmla="*/ 0 h 10954"/>
              <a:gd name="connsiteX1" fmla="*/ 6993 w 10365"/>
              <a:gd name="connsiteY1" fmla="*/ 6714 h 10954"/>
              <a:gd name="connsiteX2" fmla="*/ 10000 w 10365"/>
              <a:gd name="connsiteY2" fmla="*/ 8791 h 10954"/>
              <a:gd name="connsiteX0" fmla="*/ 0 w 10000"/>
              <a:gd name="connsiteY0" fmla="*/ 0 h 8791"/>
              <a:gd name="connsiteX1" fmla="*/ 6993 w 10000"/>
              <a:gd name="connsiteY1" fmla="*/ 6714 h 8791"/>
              <a:gd name="connsiteX2" fmla="*/ 10000 w 10000"/>
              <a:gd name="connsiteY2" fmla="*/ 8791 h 8791"/>
              <a:gd name="connsiteX0" fmla="*/ 0 w 6993"/>
              <a:gd name="connsiteY0" fmla="*/ 0 h 7637"/>
              <a:gd name="connsiteX1" fmla="*/ 6993 w 6993"/>
              <a:gd name="connsiteY1" fmla="*/ 7637 h 7637"/>
              <a:gd name="connsiteX0" fmla="*/ 0 w 6875"/>
              <a:gd name="connsiteY0" fmla="*/ 0 h 8007"/>
              <a:gd name="connsiteX1" fmla="*/ 6875 w 6875"/>
              <a:gd name="connsiteY1" fmla="*/ 8007 h 8007"/>
              <a:gd name="connsiteX0" fmla="*/ 0 w 13637"/>
              <a:gd name="connsiteY0" fmla="*/ 0 h 8756"/>
              <a:gd name="connsiteX1" fmla="*/ 13637 w 13637"/>
              <a:gd name="connsiteY1" fmla="*/ 8756 h 875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9667"/>
              <a:gd name="connsiteY0" fmla="*/ 0 h 11066"/>
              <a:gd name="connsiteX1" fmla="*/ 9667 w 9667"/>
              <a:gd name="connsiteY1" fmla="*/ 11066 h 1106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7931"/>
              <a:gd name="connsiteY0" fmla="*/ 0 h 7432"/>
              <a:gd name="connsiteX1" fmla="*/ 7931 w 7931"/>
              <a:gd name="connsiteY1" fmla="*/ 7432 h 7432"/>
              <a:gd name="connsiteX0" fmla="*/ 0 w 8696"/>
              <a:gd name="connsiteY0" fmla="*/ 0 h 7840"/>
              <a:gd name="connsiteX1" fmla="*/ 8696 w 8696"/>
              <a:gd name="connsiteY1" fmla="*/ 7840 h 7840"/>
              <a:gd name="connsiteX0" fmla="*/ 0 w 7500"/>
              <a:gd name="connsiteY0" fmla="*/ 0 h 8898"/>
              <a:gd name="connsiteX1" fmla="*/ 7500 w 7500"/>
              <a:gd name="connsiteY1" fmla="*/ 8898 h 8898"/>
              <a:gd name="connsiteX0" fmla="*/ 0 w 12000"/>
              <a:gd name="connsiteY0" fmla="*/ 0 h 8143"/>
              <a:gd name="connsiteX1" fmla="*/ 12000 w 12000"/>
              <a:gd name="connsiteY1" fmla="*/ 8143 h 8143"/>
              <a:gd name="connsiteX0" fmla="*/ 0 w 10000"/>
              <a:gd name="connsiteY0" fmla="*/ 0 h 10000"/>
              <a:gd name="connsiteX1" fmla="*/ 7223 w 10000"/>
              <a:gd name="connsiteY1" fmla="*/ 157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6112 w 10000"/>
              <a:gd name="connsiteY1" fmla="*/ 3852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4445 w 10000"/>
              <a:gd name="connsiteY1" fmla="*/ 689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2708"/>
              <a:gd name="connsiteY0" fmla="*/ 0 h 11519"/>
              <a:gd name="connsiteX1" fmla="*/ 2708 w 2708"/>
              <a:gd name="connsiteY1" fmla="*/ 11519 h 11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08" h="11519">
                <a:moveTo>
                  <a:pt x="0" y="0"/>
                </a:moveTo>
                <a:cubicBezTo>
                  <a:pt x="3333" y="3333"/>
                  <a:pt x="-625" y="8186"/>
                  <a:pt x="2708" y="11519"/>
                </a:cubicBezTo>
              </a:path>
            </a:pathLst>
          </a:custGeom>
          <a:ln w="44450" cap="sq" cmpd="sng">
            <a:solidFill>
              <a:schemeClr val="accent4">
                <a:lumMod val="75000"/>
                <a:lumOff val="25000"/>
              </a:schemeClr>
            </a:solidFill>
            <a:prstDash val="dashDot"/>
            <a:headEnd w="sm" len="sm"/>
            <a:tailEnd w="sm" len="sm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5" name="Полилиния 64"/>
          <p:cNvSpPr/>
          <p:nvPr/>
        </p:nvSpPr>
        <p:spPr bwMode="auto">
          <a:xfrm flipV="1">
            <a:off x="796789" y="4154248"/>
            <a:ext cx="75329" cy="104943"/>
          </a:xfrm>
          <a:custGeom>
            <a:avLst/>
            <a:gdLst>
              <a:gd name="connsiteX0" fmla="*/ 0 w 1664494"/>
              <a:gd name="connsiteY0" fmla="*/ 0 h 466088"/>
              <a:gd name="connsiteX1" fmla="*/ 261937 w 1664494"/>
              <a:gd name="connsiteY1" fmla="*/ 178594 h 466088"/>
              <a:gd name="connsiteX2" fmla="*/ 438150 w 1664494"/>
              <a:gd name="connsiteY2" fmla="*/ 290513 h 466088"/>
              <a:gd name="connsiteX3" fmla="*/ 628650 w 1664494"/>
              <a:gd name="connsiteY3" fmla="*/ 421482 h 466088"/>
              <a:gd name="connsiteX4" fmla="*/ 685800 w 1664494"/>
              <a:gd name="connsiteY4" fmla="*/ 457200 h 466088"/>
              <a:gd name="connsiteX5" fmla="*/ 831056 w 1664494"/>
              <a:gd name="connsiteY5" fmla="*/ 464344 h 466088"/>
              <a:gd name="connsiteX6" fmla="*/ 1014412 w 1664494"/>
              <a:gd name="connsiteY6" fmla="*/ 431007 h 466088"/>
              <a:gd name="connsiteX7" fmla="*/ 1169194 w 1664494"/>
              <a:gd name="connsiteY7" fmla="*/ 381000 h 466088"/>
              <a:gd name="connsiteX8" fmla="*/ 1328737 w 1664494"/>
              <a:gd name="connsiteY8" fmla="*/ 359569 h 466088"/>
              <a:gd name="connsiteX9" fmla="*/ 1552575 w 1664494"/>
              <a:gd name="connsiteY9" fmla="*/ 347663 h 466088"/>
              <a:gd name="connsiteX10" fmla="*/ 1664494 w 1664494"/>
              <a:gd name="connsiteY10" fmla="*/ 321469 h 466088"/>
              <a:gd name="connsiteX0" fmla="*/ 0 w 1678781"/>
              <a:gd name="connsiteY0" fmla="*/ 0 h 466088"/>
              <a:gd name="connsiteX1" fmla="*/ 261937 w 1678781"/>
              <a:gd name="connsiteY1" fmla="*/ 178594 h 466088"/>
              <a:gd name="connsiteX2" fmla="*/ 438150 w 1678781"/>
              <a:gd name="connsiteY2" fmla="*/ 290513 h 466088"/>
              <a:gd name="connsiteX3" fmla="*/ 628650 w 1678781"/>
              <a:gd name="connsiteY3" fmla="*/ 421482 h 466088"/>
              <a:gd name="connsiteX4" fmla="*/ 685800 w 1678781"/>
              <a:gd name="connsiteY4" fmla="*/ 457200 h 466088"/>
              <a:gd name="connsiteX5" fmla="*/ 831056 w 1678781"/>
              <a:gd name="connsiteY5" fmla="*/ 464344 h 466088"/>
              <a:gd name="connsiteX6" fmla="*/ 1014412 w 1678781"/>
              <a:gd name="connsiteY6" fmla="*/ 431007 h 466088"/>
              <a:gd name="connsiteX7" fmla="*/ 1169194 w 1678781"/>
              <a:gd name="connsiteY7" fmla="*/ 381000 h 466088"/>
              <a:gd name="connsiteX8" fmla="*/ 1328737 w 1678781"/>
              <a:gd name="connsiteY8" fmla="*/ 359569 h 466088"/>
              <a:gd name="connsiteX9" fmla="*/ 1552575 w 1678781"/>
              <a:gd name="connsiteY9" fmla="*/ 347663 h 466088"/>
              <a:gd name="connsiteX10" fmla="*/ 1678781 w 1678781"/>
              <a:gd name="connsiteY10" fmla="*/ 307181 h 466088"/>
              <a:gd name="connsiteX0" fmla="*/ 0 w 1664493"/>
              <a:gd name="connsiteY0" fmla="*/ 0 h 466088"/>
              <a:gd name="connsiteX1" fmla="*/ 261937 w 1664493"/>
              <a:gd name="connsiteY1" fmla="*/ 178594 h 466088"/>
              <a:gd name="connsiteX2" fmla="*/ 438150 w 1664493"/>
              <a:gd name="connsiteY2" fmla="*/ 290513 h 466088"/>
              <a:gd name="connsiteX3" fmla="*/ 628650 w 1664493"/>
              <a:gd name="connsiteY3" fmla="*/ 421482 h 466088"/>
              <a:gd name="connsiteX4" fmla="*/ 685800 w 1664493"/>
              <a:gd name="connsiteY4" fmla="*/ 457200 h 466088"/>
              <a:gd name="connsiteX5" fmla="*/ 831056 w 1664493"/>
              <a:gd name="connsiteY5" fmla="*/ 464344 h 466088"/>
              <a:gd name="connsiteX6" fmla="*/ 1014412 w 1664493"/>
              <a:gd name="connsiteY6" fmla="*/ 431007 h 466088"/>
              <a:gd name="connsiteX7" fmla="*/ 1169194 w 1664493"/>
              <a:gd name="connsiteY7" fmla="*/ 381000 h 466088"/>
              <a:gd name="connsiteX8" fmla="*/ 1328737 w 1664493"/>
              <a:gd name="connsiteY8" fmla="*/ 359569 h 466088"/>
              <a:gd name="connsiteX9" fmla="*/ 1552575 w 1664493"/>
              <a:gd name="connsiteY9" fmla="*/ 347663 h 466088"/>
              <a:gd name="connsiteX10" fmla="*/ 1664493 w 1664493"/>
              <a:gd name="connsiteY10" fmla="*/ 314325 h 466088"/>
              <a:gd name="connsiteX0" fmla="*/ 0 w 1662112"/>
              <a:gd name="connsiteY0" fmla="*/ 0 h 466088"/>
              <a:gd name="connsiteX1" fmla="*/ 261937 w 1662112"/>
              <a:gd name="connsiteY1" fmla="*/ 178594 h 466088"/>
              <a:gd name="connsiteX2" fmla="*/ 438150 w 1662112"/>
              <a:gd name="connsiteY2" fmla="*/ 290513 h 466088"/>
              <a:gd name="connsiteX3" fmla="*/ 628650 w 1662112"/>
              <a:gd name="connsiteY3" fmla="*/ 421482 h 466088"/>
              <a:gd name="connsiteX4" fmla="*/ 685800 w 1662112"/>
              <a:gd name="connsiteY4" fmla="*/ 457200 h 466088"/>
              <a:gd name="connsiteX5" fmla="*/ 831056 w 1662112"/>
              <a:gd name="connsiteY5" fmla="*/ 464344 h 466088"/>
              <a:gd name="connsiteX6" fmla="*/ 1014412 w 1662112"/>
              <a:gd name="connsiteY6" fmla="*/ 431007 h 466088"/>
              <a:gd name="connsiteX7" fmla="*/ 1169194 w 1662112"/>
              <a:gd name="connsiteY7" fmla="*/ 381000 h 466088"/>
              <a:gd name="connsiteX8" fmla="*/ 1328737 w 1662112"/>
              <a:gd name="connsiteY8" fmla="*/ 359569 h 466088"/>
              <a:gd name="connsiteX9" fmla="*/ 1552575 w 1662112"/>
              <a:gd name="connsiteY9" fmla="*/ 347663 h 466088"/>
              <a:gd name="connsiteX10" fmla="*/ 1662112 w 1662112"/>
              <a:gd name="connsiteY10" fmla="*/ 319087 h 466088"/>
              <a:gd name="connsiteX0" fmla="*/ 0 w 1662112"/>
              <a:gd name="connsiteY0" fmla="*/ 0 h 469754"/>
              <a:gd name="connsiteX1" fmla="*/ 261937 w 1662112"/>
              <a:gd name="connsiteY1" fmla="*/ 178594 h 469754"/>
              <a:gd name="connsiteX2" fmla="*/ 438150 w 1662112"/>
              <a:gd name="connsiteY2" fmla="*/ 290513 h 469754"/>
              <a:gd name="connsiteX3" fmla="*/ 628650 w 1662112"/>
              <a:gd name="connsiteY3" fmla="*/ 421482 h 469754"/>
              <a:gd name="connsiteX4" fmla="*/ 685800 w 1662112"/>
              <a:gd name="connsiteY4" fmla="*/ 457200 h 469754"/>
              <a:gd name="connsiteX5" fmla="*/ 831056 w 1662112"/>
              <a:gd name="connsiteY5" fmla="*/ 464344 h 469754"/>
              <a:gd name="connsiteX6" fmla="*/ 1169194 w 1662112"/>
              <a:gd name="connsiteY6" fmla="*/ 381000 h 469754"/>
              <a:gd name="connsiteX7" fmla="*/ 1328737 w 1662112"/>
              <a:gd name="connsiteY7" fmla="*/ 359569 h 469754"/>
              <a:gd name="connsiteX8" fmla="*/ 1552575 w 1662112"/>
              <a:gd name="connsiteY8" fmla="*/ 347663 h 469754"/>
              <a:gd name="connsiteX9" fmla="*/ 1662112 w 1662112"/>
              <a:gd name="connsiteY9" fmla="*/ 319087 h 469754"/>
              <a:gd name="connsiteX0" fmla="*/ 0 w 1662112"/>
              <a:gd name="connsiteY0" fmla="*/ 0 h 471336"/>
              <a:gd name="connsiteX1" fmla="*/ 261937 w 1662112"/>
              <a:gd name="connsiteY1" fmla="*/ 178594 h 471336"/>
              <a:gd name="connsiteX2" fmla="*/ 438150 w 1662112"/>
              <a:gd name="connsiteY2" fmla="*/ 290513 h 471336"/>
              <a:gd name="connsiteX3" fmla="*/ 628650 w 1662112"/>
              <a:gd name="connsiteY3" fmla="*/ 421482 h 471336"/>
              <a:gd name="connsiteX4" fmla="*/ 685800 w 1662112"/>
              <a:gd name="connsiteY4" fmla="*/ 457200 h 471336"/>
              <a:gd name="connsiteX5" fmla="*/ 831056 w 1662112"/>
              <a:gd name="connsiteY5" fmla="*/ 464344 h 471336"/>
              <a:gd name="connsiteX6" fmla="*/ 1328737 w 1662112"/>
              <a:gd name="connsiteY6" fmla="*/ 359569 h 471336"/>
              <a:gd name="connsiteX7" fmla="*/ 1552575 w 1662112"/>
              <a:gd name="connsiteY7" fmla="*/ 347663 h 471336"/>
              <a:gd name="connsiteX8" fmla="*/ 1662112 w 1662112"/>
              <a:gd name="connsiteY8" fmla="*/ 319087 h 471336"/>
              <a:gd name="connsiteX0" fmla="*/ 0 w 1662112"/>
              <a:gd name="connsiteY0" fmla="*/ 0 h 472215"/>
              <a:gd name="connsiteX1" fmla="*/ 261937 w 1662112"/>
              <a:gd name="connsiteY1" fmla="*/ 178594 h 472215"/>
              <a:gd name="connsiteX2" fmla="*/ 438150 w 1662112"/>
              <a:gd name="connsiteY2" fmla="*/ 290513 h 472215"/>
              <a:gd name="connsiteX3" fmla="*/ 628650 w 1662112"/>
              <a:gd name="connsiteY3" fmla="*/ 421482 h 472215"/>
              <a:gd name="connsiteX4" fmla="*/ 685800 w 1662112"/>
              <a:gd name="connsiteY4" fmla="*/ 457200 h 472215"/>
              <a:gd name="connsiteX5" fmla="*/ 831056 w 1662112"/>
              <a:gd name="connsiteY5" fmla="*/ 464344 h 472215"/>
              <a:gd name="connsiteX6" fmla="*/ 1552575 w 1662112"/>
              <a:gd name="connsiteY6" fmla="*/ 347663 h 472215"/>
              <a:gd name="connsiteX7" fmla="*/ 1662112 w 1662112"/>
              <a:gd name="connsiteY7" fmla="*/ 319087 h 472215"/>
              <a:gd name="connsiteX0" fmla="*/ 0 w 1662112"/>
              <a:gd name="connsiteY0" fmla="*/ 0 h 844253"/>
              <a:gd name="connsiteX1" fmla="*/ 261937 w 1662112"/>
              <a:gd name="connsiteY1" fmla="*/ 178594 h 844253"/>
              <a:gd name="connsiteX2" fmla="*/ 438150 w 1662112"/>
              <a:gd name="connsiteY2" fmla="*/ 290513 h 844253"/>
              <a:gd name="connsiteX3" fmla="*/ 628650 w 1662112"/>
              <a:gd name="connsiteY3" fmla="*/ 421482 h 844253"/>
              <a:gd name="connsiteX4" fmla="*/ 1057759 w 1662112"/>
              <a:gd name="connsiteY4" fmla="*/ 844130 h 844253"/>
              <a:gd name="connsiteX5" fmla="*/ 831056 w 1662112"/>
              <a:gd name="connsiteY5" fmla="*/ 464344 h 844253"/>
              <a:gd name="connsiteX6" fmla="*/ 1552575 w 1662112"/>
              <a:gd name="connsiteY6" fmla="*/ 347663 h 844253"/>
              <a:gd name="connsiteX7" fmla="*/ 1662112 w 1662112"/>
              <a:gd name="connsiteY7" fmla="*/ 319087 h 844253"/>
              <a:gd name="connsiteX0" fmla="*/ 0 w 1662112"/>
              <a:gd name="connsiteY0" fmla="*/ 0 h 844453"/>
              <a:gd name="connsiteX1" fmla="*/ 261937 w 1662112"/>
              <a:gd name="connsiteY1" fmla="*/ 178594 h 844453"/>
              <a:gd name="connsiteX2" fmla="*/ 438150 w 1662112"/>
              <a:gd name="connsiteY2" fmla="*/ 290513 h 844453"/>
              <a:gd name="connsiteX3" fmla="*/ 628650 w 1662112"/>
              <a:gd name="connsiteY3" fmla="*/ 421482 h 844453"/>
              <a:gd name="connsiteX4" fmla="*/ 1057759 w 1662112"/>
              <a:gd name="connsiteY4" fmla="*/ 844130 h 844453"/>
              <a:gd name="connsiteX5" fmla="*/ 1552575 w 1662112"/>
              <a:gd name="connsiteY5" fmla="*/ 347663 h 844453"/>
              <a:gd name="connsiteX6" fmla="*/ 1662112 w 1662112"/>
              <a:gd name="connsiteY6" fmla="*/ 319087 h 844453"/>
              <a:gd name="connsiteX0" fmla="*/ 0 w 1662112"/>
              <a:gd name="connsiteY0" fmla="*/ 0 h 854136"/>
              <a:gd name="connsiteX1" fmla="*/ 261937 w 1662112"/>
              <a:gd name="connsiteY1" fmla="*/ 178594 h 854136"/>
              <a:gd name="connsiteX2" fmla="*/ 438150 w 1662112"/>
              <a:gd name="connsiteY2" fmla="*/ 290513 h 854136"/>
              <a:gd name="connsiteX3" fmla="*/ 628650 w 1662112"/>
              <a:gd name="connsiteY3" fmla="*/ 421482 h 854136"/>
              <a:gd name="connsiteX4" fmla="*/ 1057759 w 1662112"/>
              <a:gd name="connsiteY4" fmla="*/ 844130 h 854136"/>
              <a:gd name="connsiteX5" fmla="*/ 1490581 w 1662112"/>
              <a:gd name="connsiteY5" fmla="*/ 688161 h 854136"/>
              <a:gd name="connsiteX6" fmla="*/ 1662112 w 1662112"/>
              <a:gd name="connsiteY6" fmla="*/ 319087 h 854136"/>
              <a:gd name="connsiteX0" fmla="*/ 0 w 2452525"/>
              <a:gd name="connsiteY0" fmla="*/ 0 h 854136"/>
              <a:gd name="connsiteX1" fmla="*/ 261937 w 2452525"/>
              <a:gd name="connsiteY1" fmla="*/ 178594 h 854136"/>
              <a:gd name="connsiteX2" fmla="*/ 438150 w 2452525"/>
              <a:gd name="connsiteY2" fmla="*/ 290513 h 854136"/>
              <a:gd name="connsiteX3" fmla="*/ 628650 w 2452525"/>
              <a:gd name="connsiteY3" fmla="*/ 421482 h 854136"/>
              <a:gd name="connsiteX4" fmla="*/ 1057759 w 2452525"/>
              <a:gd name="connsiteY4" fmla="*/ 844130 h 854136"/>
              <a:gd name="connsiteX5" fmla="*/ 1490581 w 2452525"/>
              <a:gd name="connsiteY5" fmla="*/ 688161 h 854136"/>
              <a:gd name="connsiteX6" fmla="*/ 2452525 w 2452525"/>
              <a:gd name="connsiteY6" fmla="*/ 682801 h 854136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63094"/>
              <a:gd name="connsiteX1" fmla="*/ 261937 w 2452525"/>
              <a:gd name="connsiteY1" fmla="*/ 178594 h 863094"/>
              <a:gd name="connsiteX2" fmla="*/ 438150 w 2452525"/>
              <a:gd name="connsiteY2" fmla="*/ 290513 h 863094"/>
              <a:gd name="connsiteX3" fmla="*/ 628650 w 2452525"/>
              <a:gd name="connsiteY3" fmla="*/ 421482 h 863094"/>
              <a:gd name="connsiteX4" fmla="*/ 1057759 w 2452525"/>
              <a:gd name="connsiteY4" fmla="*/ 844130 h 863094"/>
              <a:gd name="connsiteX5" fmla="*/ 1916785 w 2452525"/>
              <a:gd name="connsiteY5" fmla="*/ 742332 h 863094"/>
              <a:gd name="connsiteX6" fmla="*/ 2452525 w 2452525"/>
              <a:gd name="connsiteY6" fmla="*/ 682801 h 863094"/>
              <a:gd name="connsiteX0" fmla="*/ 0 w 2452525"/>
              <a:gd name="connsiteY0" fmla="*/ 0 h 855922"/>
              <a:gd name="connsiteX1" fmla="*/ 261937 w 2452525"/>
              <a:gd name="connsiteY1" fmla="*/ 178594 h 855922"/>
              <a:gd name="connsiteX2" fmla="*/ 438150 w 2452525"/>
              <a:gd name="connsiteY2" fmla="*/ 290513 h 855922"/>
              <a:gd name="connsiteX3" fmla="*/ 628650 w 2452525"/>
              <a:gd name="connsiteY3" fmla="*/ 421482 h 855922"/>
              <a:gd name="connsiteX4" fmla="*/ 1057759 w 2452525"/>
              <a:gd name="connsiteY4" fmla="*/ 844130 h 855922"/>
              <a:gd name="connsiteX5" fmla="*/ 1916785 w 2452525"/>
              <a:gd name="connsiteY5" fmla="*/ 742332 h 855922"/>
              <a:gd name="connsiteX6" fmla="*/ 2452525 w 2452525"/>
              <a:gd name="connsiteY6" fmla="*/ 682801 h 855922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731237"/>
              <a:gd name="connsiteX1" fmla="*/ 261937 w 2452525"/>
              <a:gd name="connsiteY1" fmla="*/ 178594 h 731237"/>
              <a:gd name="connsiteX2" fmla="*/ 438150 w 2452525"/>
              <a:gd name="connsiteY2" fmla="*/ 290513 h 731237"/>
              <a:gd name="connsiteX3" fmla="*/ 628650 w 2452525"/>
              <a:gd name="connsiteY3" fmla="*/ 421482 h 731237"/>
              <a:gd name="connsiteX4" fmla="*/ 1135251 w 2452525"/>
              <a:gd name="connsiteY4" fmla="*/ 681620 h 731237"/>
              <a:gd name="connsiteX5" fmla="*/ 1947781 w 2452525"/>
              <a:gd name="connsiteY5" fmla="*/ 726855 h 731237"/>
              <a:gd name="connsiteX6" fmla="*/ 2452525 w 2452525"/>
              <a:gd name="connsiteY6" fmla="*/ 682801 h 731237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682801 h 691250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543507 h 691250"/>
              <a:gd name="connsiteX0" fmla="*/ 0 w 2323937"/>
              <a:gd name="connsiteY0" fmla="*/ 0 h 541436"/>
              <a:gd name="connsiteX1" fmla="*/ 133349 w 2323937"/>
              <a:gd name="connsiteY1" fmla="*/ 28780 h 541436"/>
              <a:gd name="connsiteX2" fmla="*/ 309562 w 2323937"/>
              <a:gd name="connsiteY2" fmla="*/ 140699 h 541436"/>
              <a:gd name="connsiteX3" fmla="*/ 500062 w 2323937"/>
              <a:gd name="connsiteY3" fmla="*/ 271668 h 541436"/>
              <a:gd name="connsiteX4" fmla="*/ 1006663 w 2323937"/>
              <a:gd name="connsiteY4" fmla="*/ 531806 h 541436"/>
              <a:gd name="connsiteX5" fmla="*/ 1811444 w 2323937"/>
              <a:gd name="connsiteY5" fmla="*/ 484178 h 541436"/>
              <a:gd name="connsiteX6" fmla="*/ 2323937 w 2323937"/>
              <a:gd name="connsiteY6" fmla="*/ 393693 h 541436"/>
              <a:gd name="connsiteX0" fmla="*/ 0 w 2416805"/>
              <a:gd name="connsiteY0" fmla="*/ 0 h 565217"/>
              <a:gd name="connsiteX1" fmla="*/ 226217 w 2416805"/>
              <a:gd name="connsiteY1" fmla="*/ 5256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65217"/>
              <a:gd name="connsiteX1" fmla="*/ 166685 w 2416805"/>
              <a:gd name="connsiteY1" fmla="*/ 13579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378186 w 2416805"/>
              <a:gd name="connsiteY3" fmla="*/ 268038 h 572351"/>
              <a:gd name="connsiteX4" fmla="*/ 592930 w 2416805"/>
              <a:gd name="connsiteY4" fmla="*/ 302583 h 572351"/>
              <a:gd name="connsiteX5" fmla="*/ 1099531 w 2416805"/>
              <a:gd name="connsiteY5" fmla="*/ 562721 h 572351"/>
              <a:gd name="connsiteX6" fmla="*/ 1904312 w 2416805"/>
              <a:gd name="connsiteY6" fmla="*/ 515093 h 572351"/>
              <a:gd name="connsiteX7" fmla="*/ 2416805 w 2416805"/>
              <a:gd name="connsiteY7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378186 w 2416805"/>
              <a:gd name="connsiteY2" fmla="*/ 268038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62721"/>
              <a:gd name="connsiteX1" fmla="*/ 166685 w 2416805"/>
              <a:gd name="connsiteY1" fmla="*/ 142925 h 562721"/>
              <a:gd name="connsiteX2" fmla="*/ 378186 w 2416805"/>
              <a:gd name="connsiteY2" fmla="*/ 268038 h 562721"/>
              <a:gd name="connsiteX3" fmla="*/ 633411 w 2416805"/>
              <a:gd name="connsiteY3" fmla="*/ 428618 h 562721"/>
              <a:gd name="connsiteX4" fmla="*/ 1099531 w 2416805"/>
              <a:gd name="connsiteY4" fmla="*/ 562721 h 562721"/>
              <a:gd name="connsiteX5" fmla="*/ 1904312 w 2416805"/>
              <a:gd name="connsiteY5" fmla="*/ 515093 h 562721"/>
              <a:gd name="connsiteX6" fmla="*/ 2416805 w 2416805"/>
              <a:gd name="connsiteY6" fmla="*/ 424608 h 562721"/>
              <a:gd name="connsiteX0" fmla="*/ 0 w 2416805"/>
              <a:gd name="connsiteY0" fmla="*/ 0 h 536563"/>
              <a:gd name="connsiteX1" fmla="*/ 166685 w 2416805"/>
              <a:gd name="connsiteY1" fmla="*/ 142925 h 536563"/>
              <a:gd name="connsiteX2" fmla="*/ 378186 w 2416805"/>
              <a:gd name="connsiteY2" fmla="*/ 268038 h 536563"/>
              <a:gd name="connsiteX3" fmla="*/ 633411 w 2416805"/>
              <a:gd name="connsiteY3" fmla="*/ 428618 h 536563"/>
              <a:gd name="connsiteX4" fmla="*/ 1244787 w 2416805"/>
              <a:gd name="connsiteY4" fmla="*/ 536563 h 536563"/>
              <a:gd name="connsiteX5" fmla="*/ 1904312 w 2416805"/>
              <a:gd name="connsiteY5" fmla="*/ 515093 h 536563"/>
              <a:gd name="connsiteX6" fmla="*/ 2416805 w 2416805"/>
              <a:gd name="connsiteY6" fmla="*/ 424608 h 536563"/>
              <a:gd name="connsiteX0" fmla="*/ 0 w 2416805"/>
              <a:gd name="connsiteY0" fmla="*/ 0 h 594539"/>
              <a:gd name="connsiteX1" fmla="*/ 166685 w 2416805"/>
              <a:gd name="connsiteY1" fmla="*/ 142925 h 594539"/>
              <a:gd name="connsiteX2" fmla="*/ 378186 w 2416805"/>
              <a:gd name="connsiteY2" fmla="*/ 268038 h 594539"/>
              <a:gd name="connsiteX3" fmla="*/ 892967 w 2416805"/>
              <a:gd name="connsiteY3" fmla="*/ 580811 h 594539"/>
              <a:gd name="connsiteX4" fmla="*/ 1244787 w 2416805"/>
              <a:gd name="connsiteY4" fmla="*/ 536563 h 594539"/>
              <a:gd name="connsiteX5" fmla="*/ 1904312 w 2416805"/>
              <a:gd name="connsiteY5" fmla="*/ 515093 h 594539"/>
              <a:gd name="connsiteX6" fmla="*/ 2416805 w 2416805"/>
              <a:gd name="connsiteY6" fmla="*/ 424608 h 594539"/>
              <a:gd name="connsiteX0" fmla="*/ 0 w 2416805"/>
              <a:gd name="connsiteY0" fmla="*/ 0 h 596482"/>
              <a:gd name="connsiteX1" fmla="*/ 166685 w 2416805"/>
              <a:gd name="connsiteY1" fmla="*/ 142925 h 596482"/>
              <a:gd name="connsiteX2" fmla="*/ 378186 w 2416805"/>
              <a:gd name="connsiteY2" fmla="*/ 268038 h 596482"/>
              <a:gd name="connsiteX3" fmla="*/ 892967 w 2416805"/>
              <a:gd name="connsiteY3" fmla="*/ 580811 h 596482"/>
              <a:gd name="connsiteX4" fmla="*/ 1259074 w 2416805"/>
              <a:gd name="connsiteY4" fmla="*/ 546075 h 596482"/>
              <a:gd name="connsiteX5" fmla="*/ 1904312 w 2416805"/>
              <a:gd name="connsiteY5" fmla="*/ 515093 h 596482"/>
              <a:gd name="connsiteX6" fmla="*/ 2416805 w 2416805"/>
              <a:gd name="connsiteY6" fmla="*/ 424608 h 596482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728"/>
              <a:gd name="connsiteX1" fmla="*/ 166685 w 2416805"/>
              <a:gd name="connsiteY1" fmla="*/ 142925 h 597728"/>
              <a:gd name="connsiteX2" fmla="*/ 378186 w 2416805"/>
              <a:gd name="connsiteY2" fmla="*/ 268038 h 597728"/>
              <a:gd name="connsiteX3" fmla="*/ 892967 w 2416805"/>
              <a:gd name="connsiteY3" fmla="*/ 580811 h 597728"/>
              <a:gd name="connsiteX4" fmla="*/ 1259074 w 2416805"/>
              <a:gd name="connsiteY4" fmla="*/ 546075 h 597728"/>
              <a:gd name="connsiteX5" fmla="*/ 1459273 w 2416805"/>
              <a:gd name="connsiteY5" fmla="*/ 463033 h 597728"/>
              <a:gd name="connsiteX6" fmla="*/ 1904312 w 2416805"/>
              <a:gd name="connsiteY6" fmla="*/ 515093 h 597728"/>
              <a:gd name="connsiteX7" fmla="*/ 2416805 w 2416805"/>
              <a:gd name="connsiteY7" fmla="*/ 424608 h 597728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904312 w 2416805"/>
              <a:gd name="connsiteY6" fmla="*/ 515093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13825 w 2207255"/>
              <a:gd name="connsiteY6" fmla="*/ 524605 h 597161"/>
              <a:gd name="connsiteX7" fmla="*/ 2207255 w 2207255"/>
              <a:gd name="connsiteY7" fmla="*/ 446010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04300 w 2207255"/>
              <a:gd name="connsiteY6" fmla="*/ 517471 h 597161"/>
              <a:gd name="connsiteX7" fmla="*/ 2207255 w 2207255"/>
              <a:gd name="connsiteY7" fmla="*/ 446010 h 597161"/>
              <a:gd name="connsiteX0" fmla="*/ 0 w 2095336"/>
              <a:gd name="connsiteY0" fmla="*/ 0 h 597161"/>
              <a:gd name="connsiteX1" fmla="*/ 166685 w 2095336"/>
              <a:gd name="connsiteY1" fmla="*/ 142925 h 597161"/>
              <a:gd name="connsiteX2" fmla="*/ 378186 w 2095336"/>
              <a:gd name="connsiteY2" fmla="*/ 268038 h 597161"/>
              <a:gd name="connsiteX3" fmla="*/ 892967 w 2095336"/>
              <a:gd name="connsiteY3" fmla="*/ 580811 h 597161"/>
              <a:gd name="connsiteX4" fmla="*/ 1247168 w 2095336"/>
              <a:gd name="connsiteY4" fmla="*/ 543697 h 597161"/>
              <a:gd name="connsiteX5" fmla="*/ 1459273 w 2095336"/>
              <a:gd name="connsiteY5" fmla="*/ 463033 h 597161"/>
              <a:gd name="connsiteX6" fmla="*/ 1804300 w 2095336"/>
              <a:gd name="connsiteY6" fmla="*/ 517471 h 597161"/>
              <a:gd name="connsiteX7" fmla="*/ 2095336 w 2095336"/>
              <a:gd name="connsiteY7" fmla="*/ 429364 h 597161"/>
              <a:gd name="connsiteX0" fmla="*/ 0 w 2126333"/>
              <a:gd name="connsiteY0" fmla="*/ 0 h 597161"/>
              <a:gd name="connsiteX1" fmla="*/ 166685 w 2126333"/>
              <a:gd name="connsiteY1" fmla="*/ 142925 h 597161"/>
              <a:gd name="connsiteX2" fmla="*/ 378186 w 2126333"/>
              <a:gd name="connsiteY2" fmla="*/ 268038 h 597161"/>
              <a:gd name="connsiteX3" fmla="*/ 892967 w 2126333"/>
              <a:gd name="connsiteY3" fmla="*/ 580811 h 597161"/>
              <a:gd name="connsiteX4" fmla="*/ 1247168 w 2126333"/>
              <a:gd name="connsiteY4" fmla="*/ 543697 h 597161"/>
              <a:gd name="connsiteX5" fmla="*/ 1459273 w 2126333"/>
              <a:gd name="connsiteY5" fmla="*/ 463033 h 597161"/>
              <a:gd name="connsiteX6" fmla="*/ 1804300 w 2126333"/>
              <a:gd name="connsiteY6" fmla="*/ 517471 h 597161"/>
              <a:gd name="connsiteX7" fmla="*/ 2126333 w 2126333"/>
              <a:gd name="connsiteY7" fmla="*/ 382932 h 597161"/>
              <a:gd name="connsiteX0" fmla="*/ 0 w 2604964"/>
              <a:gd name="connsiteY0" fmla="*/ 0 h 896790"/>
              <a:gd name="connsiteX1" fmla="*/ 645316 w 2604964"/>
              <a:gd name="connsiteY1" fmla="*/ 442554 h 896790"/>
              <a:gd name="connsiteX2" fmla="*/ 856817 w 2604964"/>
              <a:gd name="connsiteY2" fmla="*/ 567667 h 896790"/>
              <a:gd name="connsiteX3" fmla="*/ 1371598 w 2604964"/>
              <a:gd name="connsiteY3" fmla="*/ 880440 h 896790"/>
              <a:gd name="connsiteX4" fmla="*/ 1725799 w 2604964"/>
              <a:gd name="connsiteY4" fmla="*/ 843326 h 896790"/>
              <a:gd name="connsiteX5" fmla="*/ 1937904 w 2604964"/>
              <a:gd name="connsiteY5" fmla="*/ 762662 h 896790"/>
              <a:gd name="connsiteX6" fmla="*/ 2282931 w 2604964"/>
              <a:gd name="connsiteY6" fmla="*/ 817100 h 896790"/>
              <a:gd name="connsiteX7" fmla="*/ 2604964 w 2604964"/>
              <a:gd name="connsiteY7" fmla="*/ 682561 h 896790"/>
              <a:gd name="connsiteX0" fmla="*/ 0 w 2604964"/>
              <a:gd name="connsiteY0" fmla="*/ 0 h 896790"/>
              <a:gd name="connsiteX1" fmla="*/ 261504 w 2604964"/>
              <a:gd name="connsiteY1" fmla="*/ 172917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666747 w 2626395"/>
              <a:gd name="connsiteY2" fmla="*/ 456822 h 911058"/>
              <a:gd name="connsiteX3" fmla="*/ 878248 w 2626395"/>
              <a:gd name="connsiteY3" fmla="*/ 581935 h 911058"/>
              <a:gd name="connsiteX4" fmla="*/ 1393029 w 2626395"/>
              <a:gd name="connsiteY4" fmla="*/ 894708 h 911058"/>
              <a:gd name="connsiteX5" fmla="*/ 1747230 w 2626395"/>
              <a:gd name="connsiteY5" fmla="*/ 857594 h 911058"/>
              <a:gd name="connsiteX6" fmla="*/ 1959335 w 2626395"/>
              <a:gd name="connsiteY6" fmla="*/ 776930 h 911058"/>
              <a:gd name="connsiteX7" fmla="*/ 2304362 w 2626395"/>
              <a:gd name="connsiteY7" fmla="*/ 831368 h 911058"/>
              <a:gd name="connsiteX8" fmla="*/ 2626395 w 2626395"/>
              <a:gd name="connsiteY8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518680 w 2626395"/>
              <a:gd name="connsiteY2" fmla="*/ 332244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475818 w 2626395"/>
              <a:gd name="connsiteY2" fmla="*/ 310843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304362"/>
              <a:gd name="connsiteY0" fmla="*/ 0 h 911058"/>
              <a:gd name="connsiteX1" fmla="*/ 268647 w 2304362"/>
              <a:gd name="connsiteY1" fmla="*/ 122980 h 911058"/>
              <a:gd name="connsiteX2" fmla="*/ 475818 w 2304362"/>
              <a:gd name="connsiteY2" fmla="*/ 310843 h 911058"/>
              <a:gd name="connsiteX3" fmla="*/ 666747 w 2304362"/>
              <a:gd name="connsiteY3" fmla="*/ 456822 h 911058"/>
              <a:gd name="connsiteX4" fmla="*/ 878248 w 2304362"/>
              <a:gd name="connsiteY4" fmla="*/ 581935 h 911058"/>
              <a:gd name="connsiteX5" fmla="*/ 1393029 w 2304362"/>
              <a:gd name="connsiteY5" fmla="*/ 894708 h 911058"/>
              <a:gd name="connsiteX6" fmla="*/ 1747230 w 2304362"/>
              <a:gd name="connsiteY6" fmla="*/ 857594 h 911058"/>
              <a:gd name="connsiteX7" fmla="*/ 1959335 w 2304362"/>
              <a:gd name="connsiteY7" fmla="*/ 776930 h 911058"/>
              <a:gd name="connsiteX8" fmla="*/ 2304362 w 2304362"/>
              <a:gd name="connsiteY8" fmla="*/ 831368 h 911058"/>
              <a:gd name="connsiteX0" fmla="*/ 0 w 1959335"/>
              <a:gd name="connsiteY0" fmla="*/ 0 h 911058"/>
              <a:gd name="connsiteX1" fmla="*/ 268647 w 1959335"/>
              <a:gd name="connsiteY1" fmla="*/ 122980 h 911058"/>
              <a:gd name="connsiteX2" fmla="*/ 475818 w 1959335"/>
              <a:gd name="connsiteY2" fmla="*/ 310843 h 911058"/>
              <a:gd name="connsiteX3" fmla="*/ 666747 w 1959335"/>
              <a:gd name="connsiteY3" fmla="*/ 456822 h 911058"/>
              <a:gd name="connsiteX4" fmla="*/ 878248 w 1959335"/>
              <a:gd name="connsiteY4" fmla="*/ 581935 h 911058"/>
              <a:gd name="connsiteX5" fmla="*/ 1393029 w 1959335"/>
              <a:gd name="connsiteY5" fmla="*/ 894708 h 911058"/>
              <a:gd name="connsiteX6" fmla="*/ 1747230 w 1959335"/>
              <a:gd name="connsiteY6" fmla="*/ 857594 h 911058"/>
              <a:gd name="connsiteX7" fmla="*/ 1959335 w 1959335"/>
              <a:gd name="connsiteY7" fmla="*/ 776930 h 911058"/>
              <a:gd name="connsiteX0" fmla="*/ 0 w 1747230"/>
              <a:gd name="connsiteY0" fmla="*/ 0 h 911058"/>
              <a:gd name="connsiteX1" fmla="*/ 268647 w 1747230"/>
              <a:gd name="connsiteY1" fmla="*/ 122980 h 911058"/>
              <a:gd name="connsiteX2" fmla="*/ 475818 w 1747230"/>
              <a:gd name="connsiteY2" fmla="*/ 310843 h 911058"/>
              <a:gd name="connsiteX3" fmla="*/ 666747 w 1747230"/>
              <a:gd name="connsiteY3" fmla="*/ 456822 h 911058"/>
              <a:gd name="connsiteX4" fmla="*/ 878248 w 1747230"/>
              <a:gd name="connsiteY4" fmla="*/ 581935 h 911058"/>
              <a:gd name="connsiteX5" fmla="*/ 1393029 w 1747230"/>
              <a:gd name="connsiteY5" fmla="*/ 894708 h 911058"/>
              <a:gd name="connsiteX6" fmla="*/ 1747230 w 1747230"/>
              <a:gd name="connsiteY6" fmla="*/ 857594 h 911058"/>
              <a:gd name="connsiteX0" fmla="*/ 0 w 1625786"/>
              <a:gd name="connsiteY0" fmla="*/ 0 h 918625"/>
              <a:gd name="connsiteX1" fmla="*/ 268647 w 1625786"/>
              <a:gd name="connsiteY1" fmla="*/ 122980 h 918625"/>
              <a:gd name="connsiteX2" fmla="*/ 475818 w 1625786"/>
              <a:gd name="connsiteY2" fmla="*/ 310843 h 918625"/>
              <a:gd name="connsiteX3" fmla="*/ 666747 w 1625786"/>
              <a:gd name="connsiteY3" fmla="*/ 456822 h 918625"/>
              <a:gd name="connsiteX4" fmla="*/ 878248 w 1625786"/>
              <a:gd name="connsiteY4" fmla="*/ 581935 h 918625"/>
              <a:gd name="connsiteX5" fmla="*/ 1393029 w 1625786"/>
              <a:gd name="connsiteY5" fmla="*/ 894708 h 918625"/>
              <a:gd name="connsiteX6" fmla="*/ 1625786 w 1625786"/>
              <a:gd name="connsiteY6" fmla="*/ 883751 h 918625"/>
              <a:gd name="connsiteX0" fmla="*/ 0 w 1613880"/>
              <a:gd name="connsiteY0" fmla="*/ 0 h 924325"/>
              <a:gd name="connsiteX1" fmla="*/ 268647 w 1613880"/>
              <a:gd name="connsiteY1" fmla="*/ 122980 h 924325"/>
              <a:gd name="connsiteX2" fmla="*/ 475818 w 1613880"/>
              <a:gd name="connsiteY2" fmla="*/ 310843 h 924325"/>
              <a:gd name="connsiteX3" fmla="*/ 666747 w 1613880"/>
              <a:gd name="connsiteY3" fmla="*/ 456822 h 924325"/>
              <a:gd name="connsiteX4" fmla="*/ 878248 w 1613880"/>
              <a:gd name="connsiteY4" fmla="*/ 581935 h 924325"/>
              <a:gd name="connsiteX5" fmla="*/ 1393029 w 1613880"/>
              <a:gd name="connsiteY5" fmla="*/ 894708 h 924325"/>
              <a:gd name="connsiteX6" fmla="*/ 1613880 w 1613880"/>
              <a:gd name="connsiteY6" fmla="*/ 898020 h 924325"/>
              <a:gd name="connsiteX0" fmla="*/ 0 w 2180618"/>
              <a:gd name="connsiteY0" fmla="*/ 0 h 904581"/>
              <a:gd name="connsiteX1" fmla="*/ 268647 w 2180618"/>
              <a:gd name="connsiteY1" fmla="*/ 122980 h 904581"/>
              <a:gd name="connsiteX2" fmla="*/ 475818 w 2180618"/>
              <a:gd name="connsiteY2" fmla="*/ 310843 h 904581"/>
              <a:gd name="connsiteX3" fmla="*/ 666747 w 2180618"/>
              <a:gd name="connsiteY3" fmla="*/ 456822 h 904581"/>
              <a:gd name="connsiteX4" fmla="*/ 878248 w 2180618"/>
              <a:gd name="connsiteY4" fmla="*/ 581935 h 904581"/>
              <a:gd name="connsiteX5" fmla="*/ 1393029 w 2180618"/>
              <a:gd name="connsiteY5" fmla="*/ 894708 h 904581"/>
              <a:gd name="connsiteX6" fmla="*/ 2180618 w 2180618"/>
              <a:gd name="connsiteY6" fmla="*/ 821923 h 904581"/>
              <a:gd name="connsiteX0" fmla="*/ 0 w 2180618"/>
              <a:gd name="connsiteY0" fmla="*/ 0 h 914808"/>
              <a:gd name="connsiteX1" fmla="*/ 268647 w 2180618"/>
              <a:gd name="connsiteY1" fmla="*/ 122980 h 914808"/>
              <a:gd name="connsiteX2" fmla="*/ 475818 w 2180618"/>
              <a:gd name="connsiteY2" fmla="*/ 310843 h 914808"/>
              <a:gd name="connsiteX3" fmla="*/ 666747 w 2180618"/>
              <a:gd name="connsiteY3" fmla="*/ 456822 h 914808"/>
              <a:gd name="connsiteX4" fmla="*/ 878248 w 2180618"/>
              <a:gd name="connsiteY4" fmla="*/ 581935 h 914808"/>
              <a:gd name="connsiteX5" fmla="*/ 1393029 w 2180618"/>
              <a:gd name="connsiteY5" fmla="*/ 894708 h 914808"/>
              <a:gd name="connsiteX6" fmla="*/ 1845037 w 2180618"/>
              <a:gd name="connsiteY6" fmla="*/ 876810 h 914808"/>
              <a:gd name="connsiteX7" fmla="*/ 2180618 w 2180618"/>
              <a:gd name="connsiteY7" fmla="*/ 821923 h 914808"/>
              <a:gd name="connsiteX0" fmla="*/ 0 w 2180618"/>
              <a:gd name="connsiteY0" fmla="*/ 0 h 900778"/>
              <a:gd name="connsiteX1" fmla="*/ 268647 w 2180618"/>
              <a:gd name="connsiteY1" fmla="*/ 122980 h 900778"/>
              <a:gd name="connsiteX2" fmla="*/ 475818 w 2180618"/>
              <a:gd name="connsiteY2" fmla="*/ 310843 h 900778"/>
              <a:gd name="connsiteX3" fmla="*/ 666747 w 2180618"/>
              <a:gd name="connsiteY3" fmla="*/ 456822 h 900778"/>
              <a:gd name="connsiteX4" fmla="*/ 878248 w 2180618"/>
              <a:gd name="connsiteY4" fmla="*/ 581935 h 900778"/>
              <a:gd name="connsiteX5" fmla="*/ 1393029 w 2180618"/>
              <a:gd name="connsiteY5" fmla="*/ 894708 h 900778"/>
              <a:gd name="connsiteX6" fmla="*/ 1840275 w 2180618"/>
              <a:gd name="connsiteY6" fmla="*/ 791201 h 900778"/>
              <a:gd name="connsiteX7" fmla="*/ 2180618 w 2180618"/>
              <a:gd name="connsiteY7" fmla="*/ 821923 h 900778"/>
              <a:gd name="connsiteX0" fmla="*/ 0 w 2180618"/>
              <a:gd name="connsiteY0" fmla="*/ 0 h 902095"/>
              <a:gd name="connsiteX1" fmla="*/ 268647 w 2180618"/>
              <a:gd name="connsiteY1" fmla="*/ 122980 h 902095"/>
              <a:gd name="connsiteX2" fmla="*/ 475818 w 2180618"/>
              <a:gd name="connsiteY2" fmla="*/ 310843 h 902095"/>
              <a:gd name="connsiteX3" fmla="*/ 666747 w 2180618"/>
              <a:gd name="connsiteY3" fmla="*/ 456822 h 902095"/>
              <a:gd name="connsiteX4" fmla="*/ 878248 w 2180618"/>
              <a:gd name="connsiteY4" fmla="*/ 581935 h 902095"/>
              <a:gd name="connsiteX5" fmla="*/ 1393029 w 2180618"/>
              <a:gd name="connsiteY5" fmla="*/ 894708 h 902095"/>
              <a:gd name="connsiteX6" fmla="*/ 1840275 w 2180618"/>
              <a:gd name="connsiteY6" fmla="*/ 791201 h 902095"/>
              <a:gd name="connsiteX7" fmla="*/ 2180618 w 2180618"/>
              <a:gd name="connsiteY7" fmla="*/ 821923 h 902095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283011"/>
              <a:gd name="connsiteY0" fmla="*/ 0 h 906723"/>
              <a:gd name="connsiteX1" fmla="*/ 268647 w 2283011"/>
              <a:gd name="connsiteY1" fmla="*/ 122980 h 906723"/>
              <a:gd name="connsiteX2" fmla="*/ 475818 w 2283011"/>
              <a:gd name="connsiteY2" fmla="*/ 310843 h 906723"/>
              <a:gd name="connsiteX3" fmla="*/ 666747 w 2283011"/>
              <a:gd name="connsiteY3" fmla="*/ 456822 h 906723"/>
              <a:gd name="connsiteX4" fmla="*/ 878248 w 2283011"/>
              <a:gd name="connsiteY4" fmla="*/ 581935 h 906723"/>
              <a:gd name="connsiteX5" fmla="*/ 1393029 w 2283011"/>
              <a:gd name="connsiteY5" fmla="*/ 894708 h 906723"/>
              <a:gd name="connsiteX6" fmla="*/ 1840275 w 2283011"/>
              <a:gd name="connsiteY6" fmla="*/ 791201 h 906723"/>
              <a:gd name="connsiteX7" fmla="*/ 2283011 w 2283011"/>
              <a:gd name="connsiteY7" fmla="*/ 831436 h 906723"/>
              <a:gd name="connsiteX0" fmla="*/ 0 w 2283011"/>
              <a:gd name="connsiteY0" fmla="*/ 0 h 901602"/>
              <a:gd name="connsiteX1" fmla="*/ 268647 w 2283011"/>
              <a:gd name="connsiteY1" fmla="*/ 122980 h 901602"/>
              <a:gd name="connsiteX2" fmla="*/ 475818 w 2283011"/>
              <a:gd name="connsiteY2" fmla="*/ 310843 h 901602"/>
              <a:gd name="connsiteX3" fmla="*/ 666747 w 2283011"/>
              <a:gd name="connsiteY3" fmla="*/ 456822 h 901602"/>
              <a:gd name="connsiteX4" fmla="*/ 878248 w 2283011"/>
              <a:gd name="connsiteY4" fmla="*/ 581935 h 901602"/>
              <a:gd name="connsiteX5" fmla="*/ 1393029 w 2283011"/>
              <a:gd name="connsiteY5" fmla="*/ 894708 h 901602"/>
              <a:gd name="connsiteX6" fmla="*/ 1840275 w 2283011"/>
              <a:gd name="connsiteY6" fmla="*/ 791201 h 901602"/>
              <a:gd name="connsiteX7" fmla="*/ 2283011 w 2283011"/>
              <a:gd name="connsiteY7" fmla="*/ 831436 h 901602"/>
              <a:gd name="connsiteX0" fmla="*/ 0 w 2283011"/>
              <a:gd name="connsiteY0" fmla="*/ 0 h 912256"/>
              <a:gd name="connsiteX1" fmla="*/ 268647 w 2283011"/>
              <a:gd name="connsiteY1" fmla="*/ 122980 h 912256"/>
              <a:gd name="connsiteX2" fmla="*/ 475818 w 2283011"/>
              <a:gd name="connsiteY2" fmla="*/ 310843 h 912256"/>
              <a:gd name="connsiteX3" fmla="*/ 666747 w 2283011"/>
              <a:gd name="connsiteY3" fmla="*/ 456822 h 912256"/>
              <a:gd name="connsiteX4" fmla="*/ 878248 w 2283011"/>
              <a:gd name="connsiteY4" fmla="*/ 581935 h 912256"/>
              <a:gd name="connsiteX5" fmla="*/ 1393029 w 2283011"/>
              <a:gd name="connsiteY5" fmla="*/ 894708 h 912256"/>
              <a:gd name="connsiteX6" fmla="*/ 1840275 w 2283011"/>
              <a:gd name="connsiteY6" fmla="*/ 791201 h 912256"/>
              <a:gd name="connsiteX7" fmla="*/ 2283011 w 2283011"/>
              <a:gd name="connsiteY7" fmla="*/ 831436 h 912256"/>
              <a:gd name="connsiteX0" fmla="*/ 0 w 2283011"/>
              <a:gd name="connsiteY0" fmla="*/ 0 h 914417"/>
              <a:gd name="connsiteX1" fmla="*/ 268647 w 2283011"/>
              <a:gd name="connsiteY1" fmla="*/ 122980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35751 w 2283011"/>
              <a:gd name="connsiteY3" fmla="*/ 425868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484489"/>
              <a:gd name="connsiteY0" fmla="*/ 0 h 914417"/>
              <a:gd name="connsiteX1" fmla="*/ 299644 w 2484489"/>
              <a:gd name="connsiteY1" fmla="*/ 61072 h 914417"/>
              <a:gd name="connsiteX2" fmla="*/ 623051 w 2484489"/>
              <a:gd name="connsiteY2" fmla="*/ 225718 h 914417"/>
              <a:gd name="connsiteX3" fmla="*/ 635751 w 2484489"/>
              <a:gd name="connsiteY3" fmla="*/ 425868 h 914417"/>
              <a:gd name="connsiteX4" fmla="*/ 878248 w 2484489"/>
              <a:gd name="connsiteY4" fmla="*/ 581935 h 914417"/>
              <a:gd name="connsiteX5" fmla="*/ 1400173 w 2484489"/>
              <a:gd name="connsiteY5" fmla="*/ 897087 h 914417"/>
              <a:gd name="connsiteX6" fmla="*/ 1840275 w 2484489"/>
              <a:gd name="connsiteY6" fmla="*/ 791201 h 914417"/>
              <a:gd name="connsiteX7" fmla="*/ 2484489 w 2484489"/>
              <a:gd name="connsiteY7" fmla="*/ 792744 h 914417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24950 w 2484489"/>
              <a:gd name="connsiteY7" fmla="*/ 775258 h 913543"/>
              <a:gd name="connsiteX8" fmla="*/ 2484489 w 2484489"/>
              <a:gd name="connsiteY8" fmla="*/ 792744 h 913543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01702 w 2484489"/>
              <a:gd name="connsiteY7" fmla="*/ 813952 h 913543"/>
              <a:gd name="connsiteX8" fmla="*/ 2484489 w 2484489"/>
              <a:gd name="connsiteY8" fmla="*/ 792744 h 913543"/>
              <a:gd name="connsiteX0" fmla="*/ 0 w 2484489"/>
              <a:gd name="connsiteY0" fmla="*/ 0 h 962217"/>
              <a:gd name="connsiteX1" fmla="*/ 299644 w 2484489"/>
              <a:gd name="connsiteY1" fmla="*/ 61072 h 962217"/>
              <a:gd name="connsiteX2" fmla="*/ 623051 w 2484489"/>
              <a:gd name="connsiteY2" fmla="*/ 225718 h 962217"/>
              <a:gd name="connsiteX3" fmla="*/ 635751 w 2484489"/>
              <a:gd name="connsiteY3" fmla="*/ 425868 h 962217"/>
              <a:gd name="connsiteX4" fmla="*/ 878248 w 2484489"/>
              <a:gd name="connsiteY4" fmla="*/ 581935 h 962217"/>
              <a:gd name="connsiteX5" fmla="*/ 1400173 w 2484489"/>
              <a:gd name="connsiteY5" fmla="*/ 897087 h 962217"/>
              <a:gd name="connsiteX6" fmla="*/ 1809278 w 2484489"/>
              <a:gd name="connsiteY6" fmla="*/ 953712 h 962217"/>
              <a:gd name="connsiteX7" fmla="*/ 2101702 w 2484489"/>
              <a:gd name="connsiteY7" fmla="*/ 813952 h 962217"/>
              <a:gd name="connsiteX8" fmla="*/ 2484489 w 2484489"/>
              <a:gd name="connsiteY8" fmla="*/ 792744 h 962217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35751 w 2484489"/>
              <a:gd name="connsiteY3" fmla="*/ 425868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07553 w 2484489"/>
              <a:gd name="connsiteY2" fmla="*/ 217980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94014"/>
              <a:gd name="connsiteY0" fmla="*/ 0 h 1004148"/>
              <a:gd name="connsiteX1" fmla="*/ 309169 w 2494014"/>
              <a:gd name="connsiteY1" fmla="*/ 82474 h 1004148"/>
              <a:gd name="connsiteX2" fmla="*/ 617078 w 2494014"/>
              <a:gd name="connsiteY2" fmla="*/ 239382 h 1004148"/>
              <a:gd name="connsiteX3" fmla="*/ 660775 w 2494014"/>
              <a:gd name="connsiteY3" fmla="*/ 408576 h 1004148"/>
              <a:gd name="connsiteX4" fmla="*/ 887773 w 2494014"/>
              <a:gd name="connsiteY4" fmla="*/ 603337 h 1004148"/>
              <a:gd name="connsiteX5" fmla="*/ 1409698 w 2494014"/>
              <a:gd name="connsiteY5" fmla="*/ 918489 h 1004148"/>
              <a:gd name="connsiteX6" fmla="*/ 1741312 w 2494014"/>
              <a:gd name="connsiteY6" fmla="*/ 998329 h 1004148"/>
              <a:gd name="connsiteX7" fmla="*/ 2111227 w 2494014"/>
              <a:gd name="connsiteY7" fmla="*/ 835354 h 1004148"/>
              <a:gd name="connsiteX8" fmla="*/ 2494014 w 2494014"/>
              <a:gd name="connsiteY8" fmla="*/ 814146 h 1004148"/>
              <a:gd name="connsiteX0" fmla="*/ 0 w 2486870"/>
              <a:gd name="connsiteY0" fmla="*/ 0 h 1011282"/>
              <a:gd name="connsiteX1" fmla="*/ 302025 w 2486870"/>
              <a:gd name="connsiteY1" fmla="*/ 89608 h 1011282"/>
              <a:gd name="connsiteX2" fmla="*/ 609934 w 2486870"/>
              <a:gd name="connsiteY2" fmla="*/ 246516 h 1011282"/>
              <a:gd name="connsiteX3" fmla="*/ 653631 w 2486870"/>
              <a:gd name="connsiteY3" fmla="*/ 415710 h 1011282"/>
              <a:gd name="connsiteX4" fmla="*/ 880629 w 2486870"/>
              <a:gd name="connsiteY4" fmla="*/ 610471 h 1011282"/>
              <a:gd name="connsiteX5" fmla="*/ 1402554 w 2486870"/>
              <a:gd name="connsiteY5" fmla="*/ 925623 h 1011282"/>
              <a:gd name="connsiteX6" fmla="*/ 1734168 w 2486870"/>
              <a:gd name="connsiteY6" fmla="*/ 1005463 h 1011282"/>
              <a:gd name="connsiteX7" fmla="*/ 2104083 w 2486870"/>
              <a:gd name="connsiteY7" fmla="*/ 842488 h 1011282"/>
              <a:gd name="connsiteX8" fmla="*/ 2486870 w 2486870"/>
              <a:gd name="connsiteY8" fmla="*/ 821280 h 1011282"/>
              <a:gd name="connsiteX0" fmla="*/ 0 w 2491633"/>
              <a:gd name="connsiteY0" fmla="*/ 0 h 1004148"/>
              <a:gd name="connsiteX1" fmla="*/ 306788 w 2491633"/>
              <a:gd name="connsiteY1" fmla="*/ 82474 h 1004148"/>
              <a:gd name="connsiteX2" fmla="*/ 614697 w 2491633"/>
              <a:gd name="connsiteY2" fmla="*/ 239382 h 1004148"/>
              <a:gd name="connsiteX3" fmla="*/ 658394 w 2491633"/>
              <a:gd name="connsiteY3" fmla="*/ 408576 h 1004148"/>
              <a:gd name="connsiteX4" fmla="*/ 885392 w 2491633"/>
              <a:gd name="connsiteY4" fmla="*/ 603337 h 1004148"/>
              <a:gd name="connsiteX5" fmla="*/ 1407317 w 2491633"/>
              <a:gd name="connsiteY5" fmla="*/ 918489 h 1004148"/>
              <a:gd name="connsiteX6" fmla="*/ 1738931 w 2491633"/>
              <a:gd name="connsiteY6" fmla="*/ 998329 h 1004148"/>
              <a:gd name="connsiteX7" fmla="*/ 2108846 w 2491633"/>
              <a:gd name="connsiteY7" fmla="*/ 835354 h 1004148"/>
              <a:gd name="connsiteX8" fmla="*/ 2491633 w 2491633"/>
              <a:gd name="connsiteY8" fmla="*/ 814146 h 1004148"/>
              <a:gd name="connsiteX0" fmla="*/ 0 w 2489252"/>
              <a:gd name="connsiteY0" fmla="*/ 0 h 1011282"/>
              <a:gd name="connsiteX1" fmla="*/ 304407 w 2489252"/>
              <a:gd name="connsiteY1" fmla="*/ 89608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60776 w 2489252"/>
              <a:gd name="connsiteY3" fmla="*/ 401441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20091"/>
              <a:gd name="connsiteX1" fmla="*/ 285357 w 2489252"/>
              <a:gd name="connsiteY1" fmla="*/ 94363 h 1020091"/>
              <a:gd name="connsiteX2" fmla="*/ 612316 w 2489252"/>
              <a:gd name="connsiteY2" fmla="*/ 246516 h 1020091"/>
              <a:gd name="connsiteX3" fmla="*/ 660776 w 2489252"/>
              <a:gd name="connsiteY3" fmla="*/ 401441 h 1020091"/>
              <a:gd name="connsiteX4" fmla="*/ 883011 w 2489252"/>
              <a:gd name="connsiteY4" fmla="*/ 610471 h 1020091"/>
              <a:gd name="connsiteX5" fmla="*/ 1404936 w 2489252"/>
              <a:gd name="connsiteY5" fmla="*/ 925623 h 1020091"/>
              <a:gd name="connsiteX6" fmla="*/ 1741313 w 2489252"/>
              <a:gd name="connsiteY6" fmla="*/ 1014975 h 1020091"/>
              <a:gd name="connsiteX7" fmla="*/ 2106465 w 2489252"/>
              <a:gd name="connsiteY7" fmla="*/ 842488 h 1020091"/>
              <a:gd name="connsiteX8" fmla="*/ 2489252 w 2489252"/>
              <a:gd name="connsiteY8" fmla="*/ 821280 h 1020091"/>
              <a:gd name="connsiteX0" fmla="*/ 0 w 2489252"/>
              <a:gd name="connsiteY0" fmla="*/ 0 h 1020706"/>
              <a:gd name="connsiteX1" fmla="*/ 285357 w 2489252"/>
              <a:gd name="connsiteY1" fmla="*/ 94363 h 1020706"/>
              <a:gd name="connsiteX2" fmla="*/ 612316 w 2489252"/>
              <a:gd name="connsiteY2" fmla="*/ 246516 h 1020706"/>
              <a:gd name="connsiteX3" fmla="*/ 660776 w 2489252"/>
              <a:gd name="connsiteY3" fmla="*/ 401441 h 1020706"/>
              <a:gd name="connsiteX4" fmla="*/ 883011 w 2489252"/>
              <a:gd name="connsiteY4" fmla="*/ 610471 h 1020706"/>
              <a:gd name="connsiteX5" fmla="*/ 1402555 w 2489252"/>
              <a:gd name="connsiteY5" fmla="*/ 932757 h 1020706"/>
              <a:gd name="connsiteX6" fmla="*/ 1741313 w 2489252"/>
              <a:gd name="connsiteY6" fmla="*/ 1014975 h 1020706"/>
              <a:gd name="connsiteX7" fmla="*/ 2106465 w 2489252"/>
              <a:gd name="connsiteY7" fmla="*/ 842488 h 1020706"/>
              <a:gd name="connsiteX8" fmla="*/ 2489252 w 2489252"/>
              <a:gd name="connsiteY8" fmla="*/ 821280 h 1020706"/>
              <a:gd name="connsiteX0" fmla="*/ 0 w 2489252"/>
              <a:gd name="connsiteY0" fmla="*/ 0 h 1024762"/>
              <a:gd name="connsiteX1" fmla="*/ 285357 w 2489252"/>
              <a:gd name="connsiteY1" fmla="*/ 94363 h 1024762"/>
              <a:gd name="connsiteX2" fmla="*/ 612316 w 2489252"/>
              <a:gd name="connsiteY2" fmla="*/ 246516 h 1024762"/>
              <a:gd name="connsiteX3" fmla="*/ 660776 w 2489252"/>
              <a:gd name="connsiteY3" fmla="*/ 401441 h 1024762"/>
              <a:gd name="connsiteX4" fmla="*/ 883011 w 2489252"/>
              <a:gd name="connsiteY4" fmla="*/ 610471 h 1024762"/>
              <a:gd name="connsiteX5" fmla="*/ 1402555 w 2489252"/>
              <a:gd name="connsiteY5" fmla="*/ 932757 h 1024762"/>
              <a:gd name="connsiteX6" fmla="*/ 1741313 w 2489252"/>
              <a:gd name="connsiteY6" fmla="*/ 1014975 h 1024762"/>
              <a:gd name="connsiteX7" fmla="*/ 2106465 w 2489252"/>
              <a:gd name="connsiteY7" fmla="*/ 842488 h 1024762"/>
              <a:gd name="connsiteX8" fmla="*/ 2489252 w 2489252"/>
              <a:gd name="connsiteY8" fmla="*/ 821280 h 1024762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106465 w 2489252"/>
              <a:gd name="connsiteY7" fmla="*/ 842488 h 1025667"/>
              <a:gd name="connsiteX8" fmla="*/ 2489252 w 2489252"/>
              <a:gd name="connsiteY8" fmla="*/ 821280 h 1025667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096940 w 2489252"/>
              <a:gd name="connsiteY7" fmla="*/ 856756 h 1025667"/>
              <a:gd name="connsiteX8" fmla="*/ 2489252 w 2489252"/>
              <a:gd name="connsiteY8" fmla="*/ 821280 h 1025667"/>
              <a:gd name="connsiteX0" fmla="*/ 0 w 2467821"/>
              <a:gd name="connsiteY0" fmla="*/ 0 h 1025667"/>
              <a:gd name="connsiteX1" fmla="*/ 285357 w 2467821"/>
              <a:gd name="connsiteY1" fmla="*/ 94363 h 1025667"/>
              <a:gd name="connsiteX2" fmla="*/ 612316 w 2467821"/>
              <a:gd name="connsiteY2" fmla="*/ 246516 h 1025667"/>
              <a:gd name="connsiteX3" fmla="*/ 660776 w 2467821"/>
              <a:gd name="connsiteY3" fmla="*/ 401441 h 1025667"/>
              <a:gd name="connsiteX4" fmla="*/ 883011 w 2467821"/>
              <a:gd name="connsiteY4" fmla="*/ 610471 h 1025667"/>
              <a:gd name="connsiteX5" fmla="*/ 1402555 w 2467821"/>
              <a:gd name="connsiteY5" fmla="*/ 932757 h 1025667"/>
              <a:gd name="connsiteX6" fmla="*/ 1741313 w 2467821"/>
              <a:gd name="connsiteY6" fmla="*/ 1014975 h 1025667"/>
              <a:gd name="connsiteX7" fmla="*/ 2096940 w 2467821"/>
              <a:gd name="connsiteY7" fmla="*/ 856756 h 1025667"/>
              <a:gd name="connsiteX8" fmla="*/ 2467821 w 2467821"/>
              <a:gd name="connsiteY8" fmla="*/ 833169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501159"/>
              <a:gd name="connsiteY0" fmla="*/ 0 h 1025667"/>
              <a:gd name="connsiteX1" fmla="*/ 285357 w 2501159"/>
              <a:gd name="connsiteY1" fmla="*/ 94363 h 1025667"/>
              <a:gd name="connsiteX2" fmla="*/ 612316 w 2501159"/>
              <a:gd name="connsiteY2" fmla="*/ 246516 h 1025667"/>
              <a:gd name="connsiteX3" fmla="*/ 660776 w 2501159"/>
              <a:gd name="connsiteY3" fmla="*/ 401441 h 1025667"/>
              <a:gd name="connsiteX4" fmla="*/ 883011 w 2501159"/>
              <a:gd name="connsiteY4" fmla="*/ 610471 h 1025667"/>
              <a:gd name="connsiteX5" fmla="*/ 1402555 w 2501159"/>
              <a:gd name="connsiteY5" fmla="*/ 932757 h 1025667"/>
              <a:gd name="connsiteX6" fmla="*/ 1741313 w 2501159"/>
              <a:gd name="connsiteY6" fmla="*/ 1014975 h 1025667"/>
              <a:gd name="connsiteX7" fmla="*/ 2096940 w 2501159"/>
              <a:gd name="connsiteY7" fmla="*/ 856756 h 1025667"/>
              <a:gd name="connsiteX8" fmla="*/ 2501159 w 2501159"/>
              <a:gd name="connsiteY8" fmla="*/ 814145 h 1025667"/>
              <a:gd name="connsiteX0" fmla="*/ 0 w 2501159"/>
              <a:gd name="connsiteY0" fmla="*/ 0 h 1047567"/>
              <a:gd name="connsiteX1" fmla="*/ 285357 w 2501159"/>
              <a:gd name="connsiteY1" fmla="*/ 94363 h 1047567"/>
              <a:gd name="connsiteX2" fmla="*/ 612316 w 2501159"/>
              <a:gd name="connsiteY2" fmla="*/ 246516 h 1047567"/>
              <a:gd name="connsiteX3" fmla="*/ 660776 w 2501159"/>
              <a:gd name="connsiteY3" fmla="*/ 401441 h 1047567"/>
              <a:gd name="connsiteX4" fmla="*/ 883011 w 2501159"/>
              <a:gd name="connsiteY4" fmla="*/ 610471 h 1047567"/>
              <a:gd name="connsiteX5" fmla="*/ 1402555 w 2501159"/>
              <a:gd name="connsiteY5" fmla="*/ 932757 h 1047567"/>
              <a:gd name="connsiteX6" fmla="*/ 1798463 w 2501159"/>
              <a:gd name="connsiteY6" fmla="*/ 1043511 h 1047567"/>
              <a:gd name="connsiteX7" fmla="*/ 2096940 w 2501159"/>
              <a:gd name="connsiteY7" fmla="*/ 856756 h 1047567"/>
              <a:gd name="connsiteX8" fmla="*/ 2501159 w 2501159"/>
              <a:gd name="connsiteY8" fmla="*/ 814145 h 104756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660776 w 2501159"/>
              <a:gd name="connsiteY3" fmla="*/ 401441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59966 w 2501159"/>
              <a:gd name="connsiteY2" fmla="*/ 588949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2501159"/>
              <a:gd name="connsiteY0" fmla="*/ 0 h 1043677"/>
              <a:gd name="connsiteX1" fmla="*/ 894957 w 2501159"/>
              <a:gd name="connsiteY1" fmla="*/ 598501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1701059"/>
              <a:gd name="connsiteY0" fmla="*/ 20515 h 483958"/>
              <a:gd name="connsiteX1" fmla="*/ 94857 w 1701059"/>
              <a:gd name="connsiteY1" fmla="*/ 38782 h 483958"/>
              <a:gd name="connsiteX2" fmla="*/ 47934 w 1701059"/>
              <a:gd name="connsiteY2" fmla="*/ 30869 h 483958"/>
              <a:gd name="connsiteX3" fmla="*/ 59866 w 1701059"/>
              <a:gd name="connsiteY3" fmla="*/ 29230 h 483958"/>
              <a:gd name="connsiteX4" fmla="*/ 79751 w 1701059"/>
              <a:gd name="connsiteY4" fmla="*/ 60498 h 483958"/>
              <a:gd name="connsiteX5" fmla="*/ 82911 w 1701059"/>
              <a:gd name="connsiteY5" fmla="*/ 50752 h 483958"/>
              <a:gd name="connsiteX6" fmla="*/ 602455 w 1701059"/>
              <a:gd name="connsiteY6" fmla="*/ 373038 h 483958"/>
              <a:gd name="connsiteX7" fmla="*/ 998363 w 1701059"/>
              <a:gd name="connsiteY7" fmla="*/ 483792 h 483958"/>
              <a:gd name="connsiteX8" fmla="*/ 1334940 w 1701059"/>
              <a:gd name="connsiteY8" fmla="*/ 354109 h 483958"/>
              <a:gd name="connsiteX9" fmla="*/ 1701059 w 1701059"/>
              <a:gd name="connsiteY9" fmla="*/ 254426 h 483958"/>
              <a:gd name="connsiteX0" fmla="*/ 0 w 1701059"/>
              <a:gd name="connsiteY0" fmla="*/ 20515 h 483953"/>
              <a:gd name="connsiteX1" fmla="*/ 94857 w 1701059"/>
              <a:gd name="connsiteY1" fmla="*/ 38782 h 483953"/>
              <a:gd name="connsiteX2" fmla="*/ 47934 w 1701059"/>
              <a:gd name="connsiteY2" fmla="*/ 30869 h 483953"/>
              <a:gd name="connsiteX3" fmla="*/ 59866 w 1701059"/>
              <a:gd name="connsiteY3" fmla="*/ 29230 h 483953"/>
              <a:gd name="connsiteX4" fmla="*/ 79751 w 1701059"/>
              <a:gd name="connsiteY4" fmla="*/ 60498 h 483953"/>
              <a:gd name="connsiteX5" fmla="*/ 602455 w 1701059"/>
              <a:gd name="connsiteY5" fmla="*/ 373038 h 483953"/>
              <a:gd name="connsiteX6" fmla="*/ 998363 w 1701059"/>
              <a:gd name="connsiteY6" fmla="*/ 483792 h 483953"/>
              <a:gd name="connsiteX7" fmla="*/ 1334940 w 1701059"/>
              <a:gd name="connsiteY7" fmla="*/ 354109 h 483953"/>
              <a:gd name="connsiteX8" fmla="*/ 1701059 w 1701059"/>
              <a:gd name="connsiteY8" fmla="*/ 254426 h 483953"/>
              <a:gd name="connsiteX0" fmla="*/ 0 w 1701059"/>
              <a:gd name="connsiteY0" fmla="*/ 20515 h 483972"/>
              <a:gd name="connsiteX1" fmla="*/ 94857 w 1701059"/>
              <a:gd name="connsiteY1" fmla="*/ 38782 h 483972"/>
              <a:gd name="connsiteX2" fmla="*/ 47934 w 1701059"/>
              <a:gd name="connsiteY2" fmla="*/ 30869 h 483972"/>
              <a:gd name="connsiteX3" fmla="*/ 59866 w 1701059"/>
              <a:gd name="connsiteY3" fmla="*/ 29230 h 483972"/>
              <a:gd name="connsiteX4" fmla="*/ 602455 w 1701059"/>
              <a:gd name="connsiteY4" fmla="*/ 373038 h 483972"/>
              <a:gd name="connsiteX5" fmla="*/ 998363 w 1701059"/>
              <a:gd name="connsiteY5" fmla="*/ 483792 h 483972"/>
              <a:gd name="connsiteX6" fmla="*/ 1334940 w 1701059"/>
              <a:gd name="connsiteY6" fmla="*/ 354109 h 483972"/>
              <a:gd name="connsiteX7" fmla="*/ 1701059 w 1701059"/>
              <a:gd name="connsiteY7" fmla="*/ 254426 h 483972"/>
              <a:gd name="connsiteX0" fmla="*/ 0 w 1701059"/>
              <a:gd name="connsiteY0" fmla="*/ 9004 h 472460"/>
              <a:gd name="connsiteX1" fmla="*/ 94857 w 1701059"/>
              <a:gd name="connsiteY1" fmla="*/ 27271 h 472460"/>
              <a:gd name="connsiteX2" fmla="*/ 47934 w 1701059"/>
              <a:gd name="connsiteY2" fmla="*/ 19358 h 472460"/>
              <a:gd name="connsiteX3" fmla="*/ 602455 w 1701059"/>
              <a:gd name="connsiteY3" fmla="*/ 361527 h 472460"/>
              <a:gd name="connsiteX4" fmla="*/ 998363 w 1701059"/>
              <a:gd name="connsiteY4" fmla="*/ 472281 h 472460"/>
              <a:gd name="connsiteX5" fmla="*/ 1334940 w 1701059"/>
              <a:gd name="connsiteY5" fmla="*/ 342598 h 472460"/>
              <a:gd name="connsiteX6" fmla="*/ 1701059 w 1701059"/>
              <a:gd name="connsiteY6" fmla="*/ 242915 h 472460"/>
              <a:gd name="connsiteX0" fmla="*/ 0 w 1701059"/>
              <a:gd name="connsiteY0" fmla="*/ 0 h 463451"/>
              <a:gd name="connsiteX1" fmla="*/ 94857 w 1701059"/>
              <a:gd name="connsiteY1" fmla="*/ 18267 h 463451"/>
              <a:gd name="connsiteX2" fmla="*/ 602455 w 1701059"/>
              <a:gd name="connsiteY2" fmla="*/ 352523 h 463451"/>
              <a:gd name="connsiteX3" fmla="*/ 998363 w 1701059"/>
              <a:gd name="connsiteY3" fmla="*/ 463277 h 463451"/>
              <a:gd name="connsiteX4" fmla="*/ 1334940 w 1701059"/>
              <a:gd name="connsiteY4" fmla="*/ 333594 h 463451"/>
              <a:gd name="connsiteX5" fmla="*/ 1701059 w 1701059"/>
              <a:gd name="connsiteY5" fmla="*/ 233911 h 463451"/>
              <a:gd name="connsiteX0" fmla="*/ 0 w 1334940"/>
              <a:gd name="connsiteY0" fmla="*/ 0 h 463451"/>
              <a:gd name="connsiteX1" fmla="*/ 94857 w 1334940"/>
              <a:gd name="connsiteY1" fmla="*/ 18267 h 463451"/>
              <a:gd name="connsiteX2" fmla="*/ 602455 w 1334940"/>
              <a:gd name="connsiteY2" fmla="*/ 352523 h 463451"/>
              <a:gd name="connsiteX3" fmla="*/ 998363 w 1334940"/>
              <a:gd name="connsiteY3" fmla="*/ 463277 h 463451"/>
              <a:gd name="connsiteX4" fmla="*/ 1334940 w 1334940"/>
              <a:gd name="connsiteY4" fmla="*/ 333594 h 463451"/>
              <a:gd name="connsiteX0" fmla="*/ 0 w 998363"/>
              <a:gd name="connsiteY0" fmla="*/ 0 h 463451"/>
              <a:gd name="connsiteX1" fmla="*/ 94857 w 998363"/>
              <a:gd name="connsiteY1" fmla="*/ 18267 h 463451"/>
              <a:gd name="connsiteX2" fmla="*/ 602455 w 998363"/>
              <a:gd name="connsiteY2" fmla="*/ 352523 h 463451"/>
              <a:gd name="connsiteX3" fmla="*/ 998363 w 998363"/>
              <a:gd name="connsiteY3" fmla="*/ 463277 h 463451"/>
              <a:gd name="connsiteX0" fmla="*/ 0 w 602455"/>
              <a:gd name="connsiteY0" fmla="*/ 0 h 352523"/>
              <a:gd name="connsiteX1" fmla="*/ 94857 w 602455"/>
              <a:gd name="connsiteY1" fmla="*/ 18267 h 352523"/>
              <a:gd name="connsiteX2" fmla="*/ 602455 w 602455"/>
              <a:gd name="connsiteY2" fmla="*/ 352523 h 352523"/>
              <a:gd name="connsiteX0" fmla="*/ 0 w 278605"/>
              <a:gd name="connsiteY0" fmla="*/ 0 h 133747"/>
              <a:gd name="connsiteX1" fmla="*/ 94857 w 278605"/>
              <a:gd name="connsiteY1" fmla="*/ 18267 h 133747"/>
              <a:gd name="connsiteX2" fmla="*/ 278605 w 278605"/>
              <a:gd name="connsiteY2" fmla="*/ 133747 h 133747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88498"/>
              <a:gd name="connsiteY0" fmla="*/ 0 h 58408"/>
              <a:gd name="connsiteX1" fmla="*/ 88498 w 88498"/>
              <a:gd name="connsiteY1" fmla="*/ 58408 h 58408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5615 w 75063"/>
              <a:gd name="connsiteY0" fmla="*/ 0 h 55237"/>
              <a:gd name="connsiteX1" fmla="*/ 75063 w 75063"/>
              <a:gd name="connsiteY1" fmla="*/ 55237 h 55237"/>
              <a:gd name="connsiteX0" fmla="*/ 0 w 69448"/>
              <a:gd name="connsiteY0" fmla="*/ 0 h 55237"/>
              <a:gd name="connsiteX1" fmla="*/ 57853 w 69448"/>
              <a:gd name="connsiteY1" fmla="*/ 42819 h 55237"/>
              <a:gd name="connsiteX2" fmla="*/ 69448 w 69448"/>
              <a:gd name="connsiteY2" fmla="*/ 55237 h 55237"/>
              <a:gd name="connsiteX0" fmla="*/ 54200 w 112053"/>
              <a:gd name="connsiteY0" fmla="*/ 0 h 109139"/>
              <a:gd name="connsiteX1" fmla="*/ 112053 w 112053"/>
              <a:gd name="connsiteY1" fmla="*/ 42819 h 109139"/>
              <a:gd name="connsiteX2" fmla="*/ 44273 w 112053"/>
              <a:gd name="connsiteY2" fmla="*/ 109139 h 109139"/>
              <a:gd name="connsiteX0" fmla="*/ 0 w 57853"/>
              <a:gd name="connsiteY0" fmla="*/ 0 h 42819"/>
              <a:gd name="connsiteX1" fmla="*/ 57853 w 57853"/>
              <a:gd name="connsiteY1" fmla="*/ 42819 h 42819"/>
              <a:gd name="connsiteX0" fmla="*/ 0 w 57853"/>
              <a:gd name="connsiteY0" fmla="*/ 0 h 42819"/>
              <a:gd name="connsiteX1" fmla="*/ 26103 w 57853"/>
              <a:gd name="connsiteY1" fmla="*/ 17453 h 42819"/>
              <a:gd name="connsiteX2" fmla="*/ 57853 w 57853"/>
              <a:gd name="connsiteY2" fmla="*/ 42819 h 42819"/>
              <a:gd name="connsiteX0" fmla="*/ 0 w 38803"/>
              <a:gd name="connsiteY0" fmla="*/ 0 h 58673"/>
              <a:gd name="connsiteX1" fmla="*/ 7053 w 38803"/>
              <a:gd name="connsiteY1" fmla="*/ 33307 h 58673"/>
              <a:gd name="connsiteX2" fmla="*/ 38803 w 38803"/>
              <a:gd name="connsiteY2" fmla="*/ 58673 h 58673"/>
              <a:gd name="connsiteX0" fmla="*/ 0 w 61028"/>
              <a:gd name="connsiteY0" fmla="*/ 0 h 58673"/>
              <a:gd name="connsiteX1" fmla="*/ 29278 w 61028"/>
              <a:gd name="connsiteY1" fmla="*/ 33307 h 58673"/>
              <a:gd name="connsiteX2" fmla="*/ 61028 w 61028"/>
              <a:gd name="connsiteY2" fmla="*/ 58673 h 58673"/>
              <a:gd name="connsiteX0" fmla="*/ 0 w 70553"/>
              <a:gd name="connsiteY0" fmla="*/ 0 h 55502"/>
              <a:gd name="connsiteX1" fmla="*/ 38803 w 70553"/>
              <a:gd name="connsiteY1" fmla="*/ 30136 h 55502"/>
              <a:gd name="connsiteX2" fmla="*/ 70553 w 70553"/>
              <a:gd name="connsiteY2" fmla="*/ 55502 h 55502"/>
              <a:gd name="connsiteX0" fmla="*/ 0 w 70553"/>
              <a:gd name="connsiteY0" fmla="*/ 0 h 55502"/>
              <a:gd name="connsiteX1" fmla="*/ 29278 w 70553"/>
              <a:gd name="connsiteY1" fmla="*/ 20624 h 55502"/>
              <a:gd name="connsiteX2" fmla="*/ 70553 w 70553"/>
              <a:gd name="connsiteY2" fmla="*/ 55502 h 55502"/>
              <a:gd name="connsiteX0" fmla="*/ 0 w 54678"/>
              <a:gd name="connsiteY0" fmla="*/ 0 h 39648"/>
              <a:gd name="connsiteX1" fmla="*/ 29278 w 54678"/>
              <a:gd name="connsiteY1" fmla="*/ 20624 h 39648"/>
              <a:gd name="connsiteX2" fmla="*/ 54678 w 54678"/>
              <a:gd name="connsiteY2" fmla="*/ 39648 h 39648"/>
              <a:gd name="connsiteX0" fmla="*/ 0 w 89603"/>
              <a:gd name="connsiteY0" fmla="*/ 716 h 21340"/>
              <a:gd name="connsiteX1" fmla="*/ 29278 w 89603"/>
              <a:gd name="connsiteY1" fmla="*/ 21340 h 21340"/>
              <a:gd name="connsiteX2" fmla="*/ 89603 w 89603"/>
              <a:gd name="connsiteY2" fmla="*/ 2316 h 21340"/>
              <a:gd name="connsiteX0" fmla="*/ 0 w 89603"/>
              <a:gd name="connsiteY0" fmla="*/ 6343 h 11114"/>
              <a:gd name="connsiteX1" fmla="*/ 32453 w 89603"/>
              <a:gd name="connsiteY1" fmla="*/ 11114 h 11114"/>
              <a:gd name="connsiteX2" fmla="*/ 89603 w 89603"/>
              <a:gd name="connsiteY2" fmla="*/ 7943 h 11114"/>
              <a:gd name="connsiteX0" fmla="*/ 0 w 105478"/>
              <a:gd name="connsiteY0" fmla="*/ 1560 h 22185"/>
              <a:gd name="connsiteX1" fmla="*/ 32453 w 105478"/>
              <a:gd name="connsiteY1" fmla="*/ 6331 h 22185"/>
              <a:gd name="connsiteX2" fmla="*/ 105478 w 105478"/>
              <a:gd name="connsiteY2" fmla="*/ 22185 h 22185"/>
              <a:gd name="connsiteX0" fmla="*/ 0 w 105478"/>
              <a:gd name="connsiteY0" fmla="*/ 4292 h 24917"/>
              <a:gd name="connsiteX1" fmla="*/ 54678 w 105478"/>
              <a:gd name="connsiteY1" fmla="*/ 5893 h 24917"/>
              <a:gd name="connsiteX2" fmla="*/ 105478 w 105478"/>
              <a:gd name="connsiteY2" fmla="*/ 24917 h 24917"/>
              <a:gd name="connsiteX0" fmla="*/ 0 w 111828"/>
              <a:gd name="connsiteY0" fmla="*/ 6511 h 14453"/>
              <a:gd name="connsiteX1" fmla="*/ 54678 w 111828"/>
              <a:gd name="connsiteY1" fmla="*/ 8112 h 14453"/>
              <a:gd name="connsiteX2" fmla="*/ 111828 w 111828"/>
              <a:gd name="connsiteY2" fmla="*/ 14453 h 14453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23795"/>
              <a:gd name="connsiteX1" fmla="*/ 73728 w 118178"/>
              <a:gd name="connsiteY1" fmla="*/ 23795 h 23795"/>
              <a:gd name="connsiteX2" fmla="*/ 118178 w 118178"/>
              <a:gd name="connsiteY2" fmla="*/ 17454 h 23795"/>
              <a:gd name="connsiteX0" fmla="*/ 0 w 127703"/>
              <a:gd name="connsiteY0" fmla="*/ 305 h 24100"/>
              <a:gd name="connsiteX1" fmla="*/ 73728 w 127703"/>
              <a:gd name="connsiteY1" fmla="*/ 24100 h 24100"/>
              <a:gd name="connsiteX2" fmla="*/ 127703 w 127703"/>
              <a:gd name="connsiteY2" fmla="*/ 1906 h 24100"/>
              <a:gd name="connsiteX0" fmla="*/ 0 w 127703"/>
              <a:gd name="connsiteY0" fmla="*/ 4622 h 12564"/>
              <a:gd name="connsiteX1" fmla="*/ 73728 w 127703"/>
              <a:gd name="connsiteY1" fmla="*/ 12564 h 12564"/>
              <a:gd name="connsiteX2" fmla="*/ 127703 w 127703"/>
              <a:gd name="connsiteY2" fmla="*/ 6223 h 12564"/>
              <a:gd name="connsiteX0" fmla="*/ 0 w 124528"/>
              <a:gd name="connsiteY0" fmla="*/ 0 h 23796"/>
              <a:gd name="connsiteX1" fmla="*/ 70553 w 124528"/>
              <a:gd name="connsiteY1" fmla="*/ 23796 h 23796"/>
              <a:gd name="connsiteX2" fmla="*/ 124528 w 124528"/>
              <a:gd name="connsiteY2" fmla="*/ 17455 h 23796"/>
              <a:gd name="connsiteX0" fmla="*/ 0 w 102303"/>
              <a:gd name="connsiteY0" fmla="*/ 10964 h 12565"/>
              <a:gd name="connsiteX1" fmla="*/ 48328 w 102303"/>
              <a:gd name="connsiteY1" fmla="*/ 12565 h 12565"/>
              <a:gd name="connsiteX2" fmla="*/ 102303 w 102303"/>
              <a:gd name="connsiteY2" fmla="*/ 6224 h 12565"/>
              <a:gd name="connsiteX0" fmla="*/ 0 w 111828"/>
              <a:gd name="connsiteY0" fmla="*/ 34355 h 35956"/>
              <a:gd name="connsiteX1" fmla="*/ 48328 w 111828"/>
              <a:gd name="connsiteY1" fmla="*/ 35956 h 35956"/>
              <a:gd name="connsiteX2" fmla="*/ 111828 w 111828"/>
              <a:gd name="connsiteY2" fmla="*/ 1078 h 35956"/>
              <a:gd name="connsiteX0" fmla="*/ 0 w 48328"/>
              <a:gd name="connsiteY0" fmla="*/ 193 h 1794"/>
              <a:gd name="connsiteX1" fmla="*/ 48328 w 48328"/>
              <a:gd name="connsiteY1" fmla="*/ 1794 h 1794"/>
              <a:gd name="connsiteX0" fmla="*/ 0 w 14599"/>
              <a:gd name="connsiteY0" fmla="*/ 83359 h 85919"/>
              <a:gd name="connsiteX1" fmla="*/ 14599 w 14599"/>
              <a:gd name="connsiteY1" fmla="*/ 3892 h 85919"/>
              <a:gd name="connsiteX0" fmla="*/ 0 w 18541"/>
              <a:gd name="connsiteY0" fmla="*/ 1 h 44282"/>
              <a:gd name="connsiteX1" fmla="*/ 18541 w 18541"/>
              <a:gd name="connsiteY1" fmla="*/ 44282 h 44282"/>
              <a:gd name="connsiteX0" fmla="*/ 0 w 14599"/>
              <a:gd name="connsiteY0" fmla="*/ 1 h 26604"/>
              <a:gd name="connsiteX1" fmla="*/ 14599 w 14599"/>
              <a:gd name="connsiteY1" fmla="*/ 26604 h 26604"/>
              <a:gd name="connsiteX0" fmla="*/ 0 w 2032"/>
              <a:gd name="connsiteY0" fmla="*/ 1205 h 9970"/>
              <a:gd name="connsiteX1" fmla="*/ 2032 w 2032"/>
              <a:gd name="connsiteY1" fmla="*/ 9970 h 9970"/>
              <a:gd name="connsiteX0" fmla="*/ 0 w 10000"/>
              <a:gd name="connsiteY0" fmla="*/ 0 h 10866"/>
              <a:gd name="connsiteX1" fmla="*/ 10000 w 10000"/>
              <a:gd name="connsiteY1" fmla="*/ 8791 h 10866"/>
              <a:gd name="connsiteX0" fmla="*/ 0 w 10365"/>
              <a:gd name="connsiteY0" fmla="*/ 0 h 10954"/>
              <a:gd name="connsiteX1" fmla="*/ 6993 w 10365"/>
              <a:gd name="connsiteY1" fmla="*/ 6714 h 10954"/>
              <a:gd name="connsiteX2" fmla="*/ 10000 w 10365"/>
              <a:gd name="connsiteY2" fmla="*/ 8791 h 10954"/>
              <a:gd name="connsiteX0" fmla="*/ 0 w 10000"/>
              <a:gd name="connsiteY0" fmla="*/ 0 h 8791"/>
              <a:gd name="connsiteX1" fmla="*/ 6993 w 10000"/>
              <a:gd name="connsiteY1" fmla="*/ 6714 h 8791"/>
              <a:gd name="connsiteX2" fmla="*/ 10000 w 10000"/>
              <a:gd name="connsiteY2" fmla="*/ 8791 h 8791"/>
              <a:gd name="connsiteX0" fmla="*/ 0 w 6993"/>
              <a:gd name="connsiteY0" fmla="*/ 0 h 7637"/>
              <a:gd name="connsiteX1" fmla="*/ 6993 w 6993"/>
              <a:gd name="connsiteY1" fmla="*/ 7637 h 7637"/>
              <a:gd name="connsiteX0" fmla="*/ 0 w 6875"/>
              <a:gd name="connsiteY0" fmla="*/ 0 h 8007"/>
              <a:gd name="connsiteX1" fmla="*/ 6875 w 6875"/>
              <a:gd name="connsiteY1" fmla="*/ 8007 h 8007"/>
              <a:gd name="connsiteX0" fmla="*/ 0 w 13637"/>
              <a:gd name="connsiteY0" fmla="*/ 0 h 8756"/>
              <a:gd name="connsiteX1" fmla="*/ 13637 w 13637"/>
              <a:gd name="connsiteY1" fmla="*/ 8756 h 875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9667"/>
              <a:gd name="connsiteY0" fmla="*/ 0 h 11066"/>
              <a:gd name="connsiteX1" fmla="*/ 9667 w 9667"/>
              <a:gd name="connsiteY1" fmla="*/ 11066 h 1106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7931"/>
              <a:gd name="connsiteY0" fmla="*/ 0 h 7432"/>
              <a:gd name="connsiteX1" fmla="*/ 7931 w 7931"/>
              <a:gd name="connsiteY1" fmla="*/ 7432 h 7432"/>
              <a:gd name="connsiteX0" fmla="*/ 0 w 8696"/>
              <a:gd name="connsiteY0" fmla="*/ 0 h 7840"/>
              <a:gd name="connsiteX1" fmla="*/ 8696 w 8696"/>
              <a:gd name="connsiteY1" fmla="*/ 7840 h 7840"/>
              <a:gd name="connsiteX0" fmla="*/ 0 w 7500"/>
              <a:gd name="connsiteY0" fmla="*/ 0 h 8898"/>
              <a:gd name="connsiteX1" fmla="*/ 7500 w 7500"/>
              <a:gd name="connsiteY1" fmla="*/ 8898 h 8898"/>
              <a:gd name="connsiteX0" fmla="*/ 0 w 12000"/>
              <a:gd name="connsiteY0" fmla="*/ 0 h 8143"/>
              <a:gd name="connsiteX1" fmla="*/ 12000 w 12000"/>
              <a:gd name="connsiteY1" fmla="*/ 8143 h 8143"/>
              <a:gd name="connsiteX0" fmla="*/ 0 w 10000"/>
              <a:gd name="connsiteY0" fmla="*/ 0 h 10000"/>
              <a:gd name="connsiteX1" fmla="*/ 7223 w 10000"/>
              <a:gd name="connsiteY1" fmla="*/ 157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6112 w 10000"/>
              <a:gd name="connsiteY1" fmla="*/ 3852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4445 w 10000"/>
              <a:gd name="connsiteY1" fmla="*/ 689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15209"/>
              <a:gd name="connsiteY0" fmla="*/ 0 h 9566"/>
              <a:gd name="connsiteX1" fmla="*/ 15209 w 15209"/>
              <a:gd name="connsiteY1" fmla="*/ 9566 h 9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209" h="9566">
                <a:moveTo>
                  <a:pt x="0" y="0"/>
                </a:moveTo>
                <a:cubicBezTo>
                  <a:pt x="3333" y="3333"/>
                  <a:pt x="11876" y="6233"/>
                  <a:pt x="15209" y="9566"/>
                </a:cubicBezTo>
              </a:path>
            </a:pathLst>
          </a:custGeom>
          <a:ln w="44450" cap="sq" cmpd="sng">
            <a:solidFill>
              <a:schemeClr val="accent4">
                <a:lumMod val="75000"/>
                <a:lumOff val="25000"/>
              </a:schemeClr>
            </a:solidFill>
            <a:prstDash val="dashDot"/>
            <a:headEnd w="sm" len="sm"/>
            <a:tailEnd w="sm" len="sm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6" name="Полилиния 65"/>
          <p:cNvSpPr/>
          <p:nvPr/>
        </p:nvSpPr>
        <p:spPr bwMode="auto">
          <a:xfrm flipV="1">
            <a:off x="706376" y="4337519"/>
            <a:ext cx="49529" cy="109704"/>
          </a:xfrm>
          <a:custGeom>
            <a:avLst/>
            <a:gdLst>
              <a:gd name="connsiteX0" fmla="*/ 0 w 1664494"/>
              <a:gd name="connsiteY0" fmla="*/ 0 h 466088"/>
              <a:gd name="connsiteX1" fmla="*/ 261937 w 1664494"/>
              <a:gd name="connsiteY1" fmla="*/ 178594 h 466088"/>
              <a:gd name="connsiteX2" fmla="*/ 438150 w 1664494"/>
              <a:gd name="connsiteY2" fmla="*/ 290513 h 466088"/>
              <a:gd name="connsiteX3" fmla="*/ 628650 w 1664494"/>
              <a:gd name="connsiteY3" fmla="*/ 421482 h 466088"/>
              <a:gd name="connsiteX4" fmla="*/ 685800 w 1664494"/>
              <a:gd name="connsiteY4" fmla="*/ 457200 h 466088"/>
              <a:gd name="connsiteX5" fmla="*/ 831056 w 1664494"/>
              <a:gd name="connsiteY5" fmla="*/ 464344 h 466088"/>
              <a:gd name="connsiteX6" fmla="*/ 1014412 w 1664494"/>
              <a:gd name="connsiteY6" fmla="*/ 431007 h 466088"/>
              <a:gd name="connsiteX7" fmla="*/ 1169194 w 1664494"/>
              <a:gd name="connsiteY7" fmla="*/ 381000 h 466088"/>
              <a:gd name="connsiteX8" fmla="*/ 1328737 w 1664494"/>
              <a:gd name="connsiteY8" fmla="*/ 359569 h 466088"/>
              <a:gd name="connsiteX9" fmla="*/ 1552575 w 1664494"/>
              <a:gd name="connsiteY9" fmla="*/ 347663 h 466088"/>
              <a:gd name="connsiteX10" fmla="*/ 1664494 w 1664494"/>
              <a:gd name="connsiteY10" fmla="*/ 321469 h 466088"/>
              <a:gd name="connsiteX0" fmla="*/ 0 w 1678781"/>
              <a:gd name="connsiteY0" fmla="*/ 0 h 466088"/>
              <a:gd name="connsiteX1" fmla="*/ 261937 w 1678781"/>
              <a:gd name="connsiteY1" fmla="*/ 178594 h 466088"/>
              <a:gd name="connsiteX2" fmla="*/ 438150 w 1678781"/>
              <a:gd name="connsiteY2" fmla="*/ 290513 h 466088"/>
              <a:gd name="connsiteX3" fmla="*/ 628650 w 1678781"/>
              <a:gd name="connsiteY3" fmla="*/ 421482 h 466088"/>
              <a:gd name="connsiteX4" fmla="*/ 685800 w 1678781"/>
              <a:gd name="connsiteY4" fmla="*/ 457200 h 466088"/>
              <a:gd name="connsiteX5" fmla="*/ 831056 w 1678781"/>
              <a:gd name="connsiteY5" fmla="*/ 464344 h 466088"/>
              <a:gd name="connsiteX6" fmla="*/ 1014412 w 1678781"/>
              <a:gd name="connsiteY6" fmla="*/ 431007 h 466088"/>
              <a:gd name="connsiteX7" fmla="*/ 1169194 w 1678781"/>
              <a:gd name="connsiteY7" fmla="*/ 381000 h 466088"/>
              <a:gd name="connsiteX8" fmla="*/ 1328737 w 1678781"/>
              <a:gd name="connsiteY8" fmla="*/ 359569 h 466088"/>
              <a:gd name="connsiteX9" fmla="*/ 1552575 w 1678781"/>
              <a:gd name="connsiteY9" fmla="*/ 347663 h 466088"/>
              <a:gd name="connsiteX10" fmla="*/ 1678781 w 1678781"/>
              <a:gd name="connsiteY10" fmla="*/ 307181 h 466088"/>
              <a:gd name="connsiteX0" fmla="*/ 0 w 1664493"/>
              <a:gd name="connsiteY0" fmla="*/ 0 h 466088"/>
              <a:gd name="connsiteX1" fmla="*/ 261937 w 1664493"/>
              <a:gd name="connsiteY1" fmla="*/ 178594 h 466088"/>
              <a:gd name="connsiteX2" fmla="*/ 438150 w 1664493"/>
              <a:gd name="connsiteY2" fmla="*/ 290513 h 466088"/>
              <a:gd name="connsiteX3" fmla="*/ 628650 w 1664493"/>
              <a:gd name="connsiteY3" fmla="*/ 421482 h 466088"/>
              <a:gd name="connsiteX4" fmla="*/ 685800 w 1664493"/>
              <a:gd name="connsiteY4" fmla="*/ 457200 h 466088"/>
              <a:gd name="connsiteX5" fmla="*/ 831056 w 1664493"/>
              <a:gd name="connsiteY5" fmla="*/ 464344 h 466088"/>
              <a:gd name="connsiteX6" fmla="*/ 1014412 w 1664493"/>
              <a:gd name="connsiteY6" fmla="*/ 431007 h 466088"/>
              <a:gd name="connsiteX7" fmla="*/ 1169194 w 1664493"/>
              <a:gd name="connsiteY7" fmla="*/ 381000 h 466088"/>
              <a:gd name="connsiteX8" fmla="*/ 1328737 w 1664493"/>
              <a:gd name="connsiteY8" fmla="*/ 359569 h 466088"/>
              <a:gd name="connsiteX9" fmla="*/ 1552575 w 1664493"/>
              <a:gd name="connsiteY9" fmla="*/ 347663 h 466088"/>
              <a:gd name="connsiteX10" fmla="*/ 1664493 w 1664493"/>
              <a:gd name="connsiteY10" fmla="*/ 314325 h 466088"/>
              <a:gd name="connsiteX0" fmla="*/ 0 w 1662112"/>
              <a:gd name="connsiteY0" fmla="*/ 0 h 466088"/>
              <a:gd name="connsiteX1" fmla="*/ 261937 w 1662112"/>
              <a:gd name="connsiteY1" fmla="*/ 178594 h 466088"/>
              <a:gd name="connsiteX2" fmla="*/ 438150 w 1662112"/>
              <a:gd name="connsiteY2" fmla="*/ 290513 h 466088"/>
              <a:gd name="connsiteX3" fmla="*/ 628650 w 1662112"/>
              <a:gd name="connsiteY3" fmla="*/ 421482 h 466088"/>
              <a:gd name="connsiteX4" fmla="*/ 685800 w 1662112"/>
              <a:gd name="connsiteY4" fmla="*/ 457200 h 466088"/>
              <a:gd name="connsiteX5" fmla="*/ 831056 w 1662112"/>
              <a:gd name="connsiteY5" fmla="*/ 464344 h 466088"/>
              <a:gd name="connsiteX6" fmla="*/ 1014412 w 1662112"/>
              <a:gd name="connsiteY6" fmla="*/ 431007 h 466088"/>
              <a:gd name="connsiteX7" fmla="*/ 1169194 w 1662112"/>
              <a:gd name="connsiteY7" fmla="*/ 381000 h 466088"/>
              <a:gd name="connsiteX8" fmla="*/ 1328737 w 1662112"/>
              <a:gd name="connsiteY8" fmla="*/ 359569 h 466088"/>
              <a:gd name="connsiteX9" fmla="*/ 1552575 w 1662112"/>
              <a:gd name="connsiteY9" fmla="*/ 347663 h 466088"/>
              <a:gd name="connsiteX10" fmla="*/ 1662112 w 1662112"/>
              <a:gd name="connsiteY10" fmla="*/ 319087 h 466088"/>
              <a:gd name="connsiteX0" fmla="*/ 0 w 1662112"/>
              <a:gd name="connsiteY0" fmla="*/ 0 h 469754"/>
              <a:gd name="connsiteX1" fmla="*/ 261937 w 1662112"/>
              <a:gd name="connsiteY1" fmla="*/ 178594 h 469754"/>
              <a:gd name="connsiteX2" fmla="*/ 438150 w 1662112"/>
              <a:gd name="connsiteY2" fmla="*/ 290513 h 469754"/>
              <a:gd name="connsiteX3" fmla="*/ 628650 w 1662112"/>
              <a:gd name="connsiteY3" fmla="*/ 421482 h 469754"/>
              <a:gd name="connsiteX4" fmla="*/ 685800 w 1662112"/>
              <a:gd name="connsiteY4" fmla="*/ 457200 h 469754"/>
              <a:gd name="connsiteX5" fmla="*/ 831056 w 1662112"/>
              <a:gd name="connsiteY5" fmla="*/ 464344 h 469754"/>
              <a:gd name="connsiteX6" fmla="*/ 1169194 w 1662112"/>
              <a:gd name="connsiteY6" fmla="*/ 381000 h 469754"/>
              <a:gd name="connsiteX7" fmla="*/ 1328737 w 1662112"/>
              <a:gd name="connsiteY7" fmla="*/ 359569 h 469754"/>
              <a:gd name="connsiteX8" fmla="*/ 1552575 w 1662112"/>
              <a:gd name="connsiteY8" fmla="*/ 347663 h 469754"/>
              <a:gd name="connsiteX9" fmla="*/ 1662112 w 1662112"/>
              <a:gd name="connsiteY9" fmla="*/ 319087 h 469754"/>
              <a:gd name="connsiteX0" fmla="*/ 0 w 1662112"/>
              <a:gd name="connsiteY0" fmla="*/ 0 h 471336"/>
              <a:gd name="connsiteX1" fmla="*/ 261937 w 1662112"/>
              <a:gd name="connsiteY1" fmla="*/ 178594 h 471336"/>
              <a:gd name="connsiteX2" fmla="*/ 438150 w 1662112"/>
              <a:gd name="connsiteY2" fmla="*/ 290513 h 471336"/>
              <a:gd name="connsiteX3" fmla="*/ 628650 w 1662112"/>
              <a:gd name="connsiteY3" fmla="*/ 421482 h 471336"/>
              <a:gd name="connsiteX4" fmla="*/ 685800 w 1662112"/>
              <a:gd name="connsiteY4" fmla="*/ 457200 h 471336"/>
              <a:gd name="connsiteX5" fmla="*/ 831056 w 1662112"/>
              <a:gd name="connsiteY5" fmla="*/ 464344 h 471336"/>
              <a:gd name="connsiteX6" fmla="*/ 1328737 w 1662112"/>
              <a:gd name="connsiteY6" fmla="*/ 359569 h 471336"/>
              <a:gd name="connsiteX7" fmla="*/ 1552575 w 1662112"/>
              <a:gd name="connsiteY7" fmla="*/ 347663 h 471336"/>
              <a:gd name="connsiteX8" fmla="*/ 1662112 w 1662112"/>
              <a:gd name="connsiteY8" fmla="*/ 319087 h 471336"/>
              <a:gd name="connsiteX0" fmla="*/ 0 w 1662112"/>
              <a:gd name="connsiteY0" fmla="*/ 0 h 472215"/>
              <a:gd name="connsiteX1" fmla="*/ 261937 w 1662112"/>
              <a:gd name="connsiteY1" fmla="*/ 178594 h 472215"/>
              <a:gd name="connsiteX2" fmla="*/ 438150 w 1662112"/>
              <a:gd name="connsiteY2" fmla="*/ 290513 h 472215"/>
              <a:gd name="connsiteX3" fmla="*/ 628650 w 1662112"/>
              <a:gd name="connsiteY3" fmla="*/ 421482 h 472215"/>
              <a:gd name="connsiteX4" fmla="*/ 685800 w 1662112"/>
              <a:gd name="connsiteY4" fmla="*/ 457200 h 472215"/>
              <a:gd name="connsiteX5" fmla="*/ 831056 w 1662112"/>
              <a:gd name="connsiteY5" fmla="*/ 464344 h 472215"/>
              <a:gd name="connsiteX6" fmla="*/ 1552575 w 1662112"/>
              <a:gd name="connsiteY6" fmla="*/ 347663 h 472215"/>
              <a:gd name="connsiteX7" fmla="*/ 1662112 w 1662112"/>
              <a:gd name="connsiteY7" fmla="*/ 319087 h 472215"/>
              <a:gd name="connsiteX0" fmla="*/ 0 w 1662112"/>
              <a:gd name="connsiteY0" fmla="*/ 0 h 844253"/>
              <a:gd name="connsiteX1" fmla="*/ 261937 w 1662112"/>
              <a:gd name="connsiteY1" fmla="*/ 178594 h 844253"/>
              <a:gd name="connsiteX2" fmla="*/ 438150 w 1662112"/>
              <a:gd name="connsiteY2" fmla="*/ 290513 h 844253"/>
              <a:gd name="connsiteX3" fmla="*/ 628650 w 1662112"/>
              <a:gd name="connsiteY3" fmla="*/ 421482 h 844253"/>
              <a:gd name="connsiteX4" fmla="*/ 1057759 w 1662112"/>
              <a:gd name="connsiteY4" fmla="*/ 844130 h 844253"/>
              <a:gd name="connsiteX5" fmla="*/ 831056 w 1662112"/>
              <a:gd name="connsiteY5" fmla="*/ 464344 h 844253"/>
              <a:gd name="connsiteX6" fmla="*/ 1552575 w 1662112"/>
              <a:gd name="connsiteY6" fmla="*/ 347663 h 844253"/>
              <a:gd name="connsiteX7" fmla="*/ 1662112 w 1662112"/>
              <a:gd name="connsiteY7" fmla="*/ 319087 h 844253"/>
              <a:gd name="connsiteX0" fmla="*/ 0 w 1662112"/>
              <a:gd name="connsiteY0" fmla="*/ 0 h 844453"/>
              <a:gd name="connsiteX1" fmla="*/ 261937 w 1662112"/>
              <a:gd name="connsiteY1" fmla="*/ 178594 h 844453"/>
              <a:gd name="connsiteX2" fmla="*/ 438150 w 1662112"/>
              <a:gd name="connsiteY2" fmla="*/ 290513 h 844453"/>
              <a:gd name="connsiteX3" fmla="*/ 628650 w 1662112"/>
              <a:gd name="connsiteY3" fmla="*/ 421482 h 844453"/>
              <a:gd name="connsiteX4" fmla="*/ 1057759 w 1662112"/>
              <a:gd name="connsiteY4" fmla="*/ 844130 h 844453"/>
              <a:gd name="connsiteX5" fmla="*/ 1552575 w 1662112"/>
              <a:gd name="connsiteY5" fmla="*/ 347663 h 844453"/>
              <a:gd name="connsiteX6" fmla="*/ 1662112 w 1662112"/>
              <a:gd name="connsiteY6" fmla="*/ 319087 h 844453"/>
              <a:gd name="connsiteX0" fmla="*/ 0 w 1662112"/>
              <a:gd name="connsiteY0" fmla="*/ 0 h 854136"/>
              <a:gd name="connsiteX1" fmla="*/ 261937 w 1662112"/>
              <a:gd name="connsiteY1" fmla="*/ 178594 h 854136"/>
              <a:gd name="connsiteX2" fmla="*/ 438150 w 1662112"/>
              <a:gd name="connsiteY2" fmla="*/ 290513 h 854136"/>
              <a:gd name="connsiteX3" fmla="*/ 628650 w 1662112"/>
              <a:gd name="connsiteY3" fmla="*/ 421482 h 854136"/>
              <a:gd name="connsiteX4" fmla="*/ 1057759 w 1662112"/>
              <a:gd name="connsiteY4" fmla="*/ 844130 h 854136"/>
              <a:gd name="connsiteX5" fmla="*/ 1490581 w 1662112"/>
              <a:gd name="connsiteY5" fmla="*/ 688161 h 854136"/>
              <a:gd name="connsiteX6" fmla="*/ 1662112 w 1662112"/>
              <a:gd name="connsiteY6" fmla="*/ 319087 h 854136"/>
              <a:gd name="connsiteX0" fmla="*/ 0 w 2452525"/>
              <a:gd name="connsiteY0" fmla="*/ 0 h 854136"/>
              <a:gd name="connsiteX1" fmla="*/ 261937 w 2452525"/>
              <a:gd name="connsiteY1" fmla="*/ 178594 h 854136"/>
              <a:gd name="connsiteX2" fmla="*/ 438150 w 2452525"/>
              <a:gd name="connsiteY2" fmla="*/ 290513 h 854136"/>
              <a:gd name="connsiteX3" fmla="*/ 628650 w 2452525"/>
              <a:gd name="connsiteY3" fmla="*/ 421482 h 854136"/>
              <a:gd name="connsiteX4" fmla="*/ 1057759 w 2452525"/>
              <a:gd name="connsiteY4" fmla="*/ 844130 h 854136"/>
              <a:gd name="connsiteX5" fmla="*/ 1490581 w 2452525"/>
              <a:gd name="connsiteY5" fmla="*/ 688161 h 854136"/>
              <a:gd name="connsiteX6" fmla="*/ 2452525 w 2452525"/>
              <a:gd name="connsiteY6" fmla="*/ 682801 h 854136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55107"/>
              <a:gd name="connsiteX1" fmla="*/ 261937 w 2452525"/>
              <a:gd name="connsiteY1" fmla="*/ 178594 h 855107"/>
              <a:gd name="connsiteX2" fmla="*/ 438150 w 2452525"/>
              <a:gd name="connsiteY2" fmla="*/ 290513 h 855107"/>
              <a:gd name="connsiteX3" fmla="*/ 628650 w 2452525"/>
              <a:gd name="connsiteY3" fmla="*/ 421482 h 855107"/>
              <a:gd name="connsiteX4" fmla="*/ 1057759 w 2452525"/>
              <a:gd name="connsiteY4" fmla="*/ 844130 h 855107"/>
              <a:gd name="connsiteX5" fmla="*/ 1932283 w 2452525"/>
              <a:gd name="connsiteY5" fmla="*/ 695900 h 855107"/>
              <a:gd name="connsiteX6" fmla="*/ 2452525 w 2452525"/>
              <a:gd name="connsiteY6" fmla="*/ 682801 h 855107"/>
              <a:gd name="connsiteX0" fmla="*/ 0 w 2452525"/>
              <a:gd name="connsiteY0" fmla="*/ 0 h 863094"/>
              <a:gd name="connsiteX1" fmla="*/ 261937 w 2452525"/>
              <a:gd name="connsiteY1" fmla="*/ 178594 h 863094"/>
              <a:gd name="connsiteX2" fmla="*/ 438150 w 2452525"/>
              <a:gd name="connsiteY2" fmla="*/ 290513 h 863094"/>
              <a:gd name="connsiteX3" fmla="*/ 628650 w 2452525"/>
              <a:gd name="connsiteY3" fmla="*/ 421482 h 863094"/>
              <a:gd name="connsiteX4" fmla="*/ 1057759 w 2452525"/>
              <a:gd name="connsiteY4" fmla="*/ 844130 h 863094"/>
              <a:gd name="connsiteX5" fmla="*/ 1916785 w 2452525"/>
              <a:gd name="connsiteY5" fmla="*/ 742332 h 863094"/>
              <a:gd name="connsiteX6" fmla="*/ 2452525 w 2452525"/>
              <a:gd name="connsiteY6" fmla="*/ 682801 h 863094"/>
              <a:gd name="connsiteX0" fmla="*/ 0 w 2452525"/>
              <a:gd name="connsiteY0" fmla="*/ 0 h 855922"/>
              <a:gd name="connsiteX1" fmla="*/ 261937 w 2452525"/>
              <a:gd name="connsiteY1" fmla="*/ 178594 h 855922"/>
              <a:gd name="connsiteX2" fmla="*/ 438150 w 2452525"/>
              <a:gd name="connsiteY2" fmla="*/ 290513 h 855922"/>
              <a:gd name="connsiteX3" fmla="*/ 628650 w 2452525"/>
              <a:gd name="connsiteY3" fmla="*/ 421482 h 855922"/>
              <a:gd name="connsiteX4" fmla="*/ 1057759 w 2452525"/>
              <a:gd name="connsiteY4" fmla="*/ 844130 h 855922"/>
              <a:gd name="connsiteX5" fmla="*/ 1916785 w 2452525"/>
              <a:gd name="connsiteY5" fmla="*/ 742332 h 855922"/>
              <a:gd name="connsiteX6" fmla="*/ 2452525 w 2452525"/>
              <a:gd name="connsiteY6" fmla="*/ 682801 h 855922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854201"/>
              <a:gd name="connsiteX1" fmla="*/ 261937 w 2452525"/>
              <a:gd name="connsiteY1" fmla="*/ 178594 h 854201"/>
              <a:gd name="connsiteX2" fmla="*/ 438150 w 2452525"/>
              <a:gd name="connsiteY2" fmla="*/ 290513 h 854201"/>
              <a:gd name="connsiteX3" fmla="*/ 628650 w 2452525"/>
              <a:gd name="connsiteY3" fmla="*/ 421482 h 854201"/>
              <a:gd name="connsiteX4" fmla="*/ 1057759 w 2452525"/>
              <a:gd name="connsiteY4" fmla="*/ 844130 h 854201"/>
              <a:gd name="connsiteX5" fmla="*/ 1947781 w 2452525"/>
              <a:gd name="connsiteY5" fmla="*/ 726855 h 854201"/>
              <a:gd name="connsiteX6" fmla="*/ 2452525 w 2452525"/>
              <a:gd name="connsiteY6" fmla="*/ 682801 h 854201"/>
              <a:gd name="connsiteX0" fmla="*/ 0 w 2452525"/>
              <a:gd name="connsiteY0" fmla="*/ 0 h 731237"/>
              <a:gd name="connsiteX1" fmla="*/ 261937 w 2452525"/>
              <a:gd name="connsiteY1" fmla="*/ 178594 h 731237"/>
              <a:gd name="connsiteX2" fmla="*/ 438150 w 2452525"/>
              <a:gd name="connsiteY2" fmla="*/ 290513 h 731237"/>
              <a:gd name="connsiteX3" fmla="*/ 628650 w 2452525"/>
              <a:gd name="connsiteY3" fmla="*/ 421482 h 731237"/>
              <a:gd name="connsiteX4" fmla="*/ 1135251 w 2452525"/>
              <a:gd name="connsiteY4" fmla="*/ 681620 h 731237"/>
              <a:gd name="connsiteX5" fmla="*/ 1947781 w 2452525"/>
              <a:gd name="connsiteY5" fmla="*/ 726855 h 731237"/>
              <a:gd name="connsiteX6" fmla="*/ 2452525 w 2452525"/>
              <a:gd name="connsiteY6" fmla="*/ 682801 h 731237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682801 h 691250"/>
              <a:gd name="connsiteX0" fmla="*/ 0 w 2452525"/>
              <a:gd name="connsiteY0" fmla="*/ 0 h 691250"/>
              <a:gd name="connsiteX1" fmla="*/ 261937 w 2452525"/>
              <a:gd name="connsiteY1" fmla="*/ 178594 h 691250"/>
              <a:gd name="connsiteX2" fmla="*/ 438150 w 2452525"/>
              <a:gd name="connsiteY2" fmla="*/ 290513 h 691250"/>
              <a:gd name="connsiteX3" fmla="*/ 628650 w 2452525"/>
              <a:gd name="connsiteY3" fmla="*/ 421482 h 691250"/>
              <a:gd name="connsiteX4" fmla="*/ 1135251 w 2452525"/>
              <a:gd name="connsiteY4" fmla="*/ 681620 h 691250"/>
              <a:gd name="connsiteX5" fmla="*/ 1940032 w 2452525"/>
              <a:gd name="connsiteY5" fmla="*/ 633992 h 691250"/>
              <a:gd name="connsiteX6" fmla="*/ 2452525 w 2452525"/>
              <a:gd name="connsiteY6" fmla="*/ 543507 h 691250"/>
              <a:gd name="connsiteX0" fmla="*/ 0 w 2323937"/>
              <a:gd name="connsiteY0" fmla="*/ 0 h 541436"/>
              <a:gd name="connsiteX1" fmla="*/ 133349 w 2323937"/>
              <a:gd name="connsiteY1" fmla="*/ 28780 h 541436"/>
              <a:gd name="connsiteX2" fmla="*/ 309562 w 2323937"/>
              <a:gd name="connsiteY2" fmla="*/ 140699 h 541436"/>
              <a:gd name="connsiteX3" fmla="*/ 500062 w 2323937"/>
              <a:gd name="connsiteY3" fmla="*/ 271668 h 541436"/>
              <a:gd name="connsiteX4" fmla="*/ 1006663 w 2323937"/>
              <a:gd name="connsiteY4" fmla="*/ 531806 h 541436"/>
              <a:gd name="connsiteX5" fmla="*/ 1811444 w 2323937"/>
              <a:gd name="connsiteY5" fmla="*/ 484178 h 541436"/>
              <a:gd name="connsiteX6" fmla="*/ 2323937 w 2323937"/>
              <a:gd name="connsiteY6" fmla="*/ 393693 h 541436"/>
              <a:gd name="connsiteX0" fmla="*/ 0 w 2416805"/>
              <a:gd name="connsiteY0" fmla="*/ 0 h 565217"/>
              <a:gd name="connsiteX1" fmla="*/ 226217 w 2416805"/>
              <a:gd name="connsiteY1" fmla="*/ 5256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65217"/>
              <a:gd name="connsiteX1" fmla="*/ 166685 w 2416805"/>
              <a:gd name="connsiteY1" fmla="*/ 135791 h 565217"/>
              <a:gd name="connsiteX2" fmla="*/ 402430 w 2416805"/>
              <a:gd name="connsiteY2" fmla="*/ 164480 h 565217"/>
              <a:gd name="connsiteX3" fmla="*/ 592930 w 2416805"/>
              <a:gd name="connsiteY3" fmla="*/ 295449 h 565217"/>
              <a:gd name="connsiteX4" fmla="*/ 1099531 w 2416805"/>
              <a:gd name="connsiteY4" fmla="*/ 555587 h 565217"/>
              <a:gd name="connsiteX5" fmla="*/ 1904312 w 2416805"/>
              <a:gd name="connsiteY5" fmla="*/ 507959 h 565217"/>
              <a:gd name="connsiteX6" fmla="*/ 2416805 w 2416805"/>
              <a:gd name="connsiteY6" fmla="*/ 417474 h 565217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402430 w 2416805"/>
              <a:gd name="connsiteY2" fmla="*/ 171614 h 572351"/>
              <a:gd name="connsiteX3" fmla="*/ 378186 w 2416805"/>
              <a:gd name="connsiteY3" fmla="*/ 268038 h 572351"/>
              <a:gd name="connsiteX4" fmla="*/ 592930 w 2416805"/>
              <a:gd name="connsiteY4" fmla="*/ 302583 h 572351"/>
              <a:gd name="connsiteX5" fmla="*/ 1099531 w 2416805"/>
              <a:gd name="connsiteY5" fmla="*/ 562721 h 572351"/>
              <a:gd name="connsiteX6" fmla="*/ 1904312 w 2416805"/>
              <a:gd name="connsiteY6" fmla="*/ 515093 h 572351"/>
              <a:gd name="connsiteX7" fmla="*/ 2416805 w 2416805"/>
              <a:gd name="connsiteY7" fmla="*/ 424608 h 572351"/>
              <a:gd name="connsiteX0" fmla="*/ 0 w 2416805"/>
              <a:gd name="connsiteY0" fmla="*/ 0 h 572351"/>
              <a:gd name="connsiteX1" fmla="*/ 166685 w 2416805"/>
              <a:gd name="connsiteY1" fmla="*/ 142925 h 572351"/>
              <a:gd name="connsiteX2" fmla="*/ 378186 w 2416805"/>
              <a:gd name="connsiteY2" fmla="*/ 268038 h 572351"/>
              <a:gd name="connsiteX3" fmla="*/ 592930 w 2416805"/>
              <a:gd name="connsiteY3" fmla="*/ 302583 h 572351"/>
              <a:gd name="connsiteX4" fmla="*/ 1099531 w 2416805"/>
              <a:gd name="connsiteY4" fmla="*/ 562721 h 572351"/>
              <a:gd name="connsiteX5" fmla="*/ 1904312 w 2416805"/>
              <a:gd name="connsiteY5" fmla="*/ 515093 h 572351"/>
              <a:gd name="connsiteX6" fmla="*/ 2416805 w 2416805"/>
              <a:gd name="connsiteY6" fmla="*/ 424608 h 572351"/>
              <a:gd name="connsiteX0" fmla="*/ 0 w 2416805"/>
              <a:gd name="connsiteY0" fmla="*/ 0 h 562721"/>
              <a:gd name="connsiteX1" fmla="*/ 166685 w 2416805"/>
              <a:gd name="connsiteY1" fmla="*/ 142925 h 562721"/>
              <a:gd name="connsiteX2" fmla="*/ 378186 w 2416805"/>
              <a:gd name="connsiteY2" fmla="*/ 268038 h 562721"/>
              <a:gd name="connsiteX3" fmla="*/ 633411 w 2416805"/>
              <a:gd name="connsiteY3" fmla="*/ 428618 h 562721"/>
              <a:gd name="connsiteX4" fmla="*/ 1099531 w 2416805"/>
              <a:gd name="connsiteY4" fmla="*/ 562721 h 562721"/>
              <a:gd name="connsiteX5" fmla="*/ 1904312 w 2416805"/>
              <a:gd name="connsiteY5" fmla="*/ 515093 h 562721"/>
              <a:gd name="connsiteX6" fmla="*/ 2416805 w 2416805"/>
              <a:gd name="connsiteY6" fmla="*/ 424608 h 562721"/>
              <a:gd name="connsiteX0" fmla="*/ 0 w 2416805"/>
              <a:gd name="connsiteY0" fmla="*/ 0 h 536563"/>
              <a:gd name="connsiteX1" fmla="*/ 166685 w 2416805"/>
              <a:gd name="connsiteY1" fmla="*/ 142925 h 536563"/>
              <a:gd name="connsiteX2" fmla="*/ 378186 w 2416805"/>
              <a:gd name="connsiteY2" fmla="*/ 268038 h 536563"/>
              <a:gd name="connsiteX3" fmla="*/ 633411 w 2416805"/>
              <a:gd name="connsiteY3" fmla="*/ 428618 h 536563"/>
              <a:gd name="connsiteX4" fmla="*/ 1244787 w 2416805"/>
              <a:gd name="connsiteY4" fmla="*/ 536563 h 536563"/>
              <a:gd name="connsiteX5" fmla="*/ 1904312 w 2416805"/>
              <a:gd name="connsiteY5" fmla="*/ 515093 h 536563"/>
              <a:gd name="connsiteX6" fmla="*/ 2416805 w 2416805"/>
              <a:gd name="connsiteY6" fmla="*/ 424608 h 536563"/>
              <a:gd name="connsiteX0" fmla="*/ 0 w 2416805"/>
              <a:gd name="connsiteY0" fmla="*/ 0 h 594539"/>
              <a:gd name="connsiteX1" fmla="*/ 166685 w 2416805"/>
              <a:gd name="connsiteY1" fmla="*/ 142925 h 594539"/>
              <a:gd name="connsiteX2" fmla="*/ 378186 w 2416805"/>
              <a:gd name="connsiteY2" fmla="*/ 268038 h 594539"/>
              <a:gd name="connsiteX3" fmla="*/ 892967 w 2416805"/>
              <a:gd name="connsiteY3" fmla="*/ 580811 h 594539"/>
              <a:gd name="connsiteX4" fmla="*/ 1244787 w 2416805"/>
              <a:gd name="connsiteY4" fmla="*/ 536563 h 594539"/>
              <a:gd name="connsiteX5" fmla="*/ 1904312 w 2416805"/>
              <a:gd name="connsiteY5" fmla="*/ 515093 h 594539"/>
              <a:gd name="connsiteX6" fmla="*/ 2416805 w 2416805"/>
              <a:gd name="connsiteY6" fmla="*/ 424608 h 594539"/>
              <a:gd name="connsiteX0" fmla="*/ 0 w 2416805"/>
              <a:gd name="connsiteY0" fmla="*/ 0 h 596482"/>
              <a:gd name="connsiteX1" fmla="*/ 166685 w 2416805"/>
              <a:gd name="connsiteY1" fmla="*/ 142925 h 596482"/>
              <a:gd name="connsiteX2" fmla="*/ 378186 w 2416805"/>
              <a:gd name="connsiteY2" fmla="*/ 268038 h 596482"/>
              <a:gd name="connsiteX3" fmla="*/ 892967 w 2416805"/>
              <a:gd name="connsiteY3" fmla="*/ 580811 h 596482"/>
              <a:gd name="connsiteX4" fmla="*/ 1259074 w 2416805"/>
              <a:gd name="connsiteY4" fmla="*/ 546075 h 596482"/>
              <a:gd name="connsiteX5" fmla="*/ 1904312 w 2416805"/>
              <a:gd name="connsiteY5" fmla="*/ 515093 h 596482"/>
              <a:gd name="connsiteX6" fmla="*/ 2416805 w 2416805"/>
              <a:gd name="connsiteY6" fmla="*/ 424608 h 596482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6109"/>
              <a:gd name="connsiteX1" fmla="*/ 166685 w 2416805"/>
              <a:gd name="connsiteY1" fmla="*/ 142925 h 596109"/>
              <a:gd name="connsiteX2" fmla="*/ 378186 w 2416805"/>
              <a:gd name="connsiteY2" fmla="*/ 268038 h 596109"/>
              <a:gd name="connsiteX3" fmla="*/ 892967 w 2416805"/>
              <a:gd name="connsiteY3" fmla="*/ 580811 h 596109"/>
              <a:gd name="connsiteX4" fmla="*/ 1259074 w 2416805"/>
              <a:gd name="connsiteY4" fmla="*/ 546075 h 596109"/>
              <a:gd name="connsiteX5" fmla="*/ 1530711 w 2416805"/>
              <a:gd name="connsiteY5" fmla="*/ 531996 h 596109"/>
              <a:gd name="connsiteX6" fmla="*/ 1904312 w 2416805"/>
              <a:gd name="connsiteY6" fmla="*/ 515093 h 596109"/>
              <a:gd name="connsiteX7" fmla="*/ 2416805 w 2416805"/>
              <a:gd name="connsiteY7" fmla="*/ 424608 h 596109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370"/>
              <a:gd name="connsiteX1" fmla="*/ 166685 w 2416805"/>
              <a:gd name="connsiteY1" fmla="*/ 142925 h 597370"/>
              <a:gd name="connsiteX2" fmla="*/ 378186 w 2416805"/>
              <a:gd name="connsiteY2" fmla="*/ 268038 h 597370"/>
              <a:gd name="connsiteX3" fmla="*/ 892967 w 2416805"/>
              <a:gd name="connsiteY3" fmla="*/ 580811 h 597370"/>
              <a:gd name="connsiteX4" fmla="*/ 1259074 w 2416805"/>
              <a:gd name="connsiteY4" fmla="*/ 546075 h 597370"/>
              <a:gd name="connsiteX5" fmla="*/ 1502136 w 2416805"/>
              <a:gd name="connsiteY5" fmla="*/ 477302 h 597370"/>
              <a:gd name="connsiteX6" fmla="*/ 1904312 w 2416805"/>
              <a:gd name="connsiteY6" fmla="*/ 515093 h 597370"/>
              <a:gd name="connsiteX7" fmla="*/ 2416805 w 2416805"/>
              <a:gd name="connsiteY7" fmla="*/ 424608 h 597370"/>
              <a:gd name="connsiteX0" fmla="*/ 0 w 2416805"/>
              <a:gd name="connsiteY0" fmla="*/ 0 h 597728"/>
              <a:gd name="connsiteX1" fmla="*/ 166685 w 2416805"/>
              <a:gd name="connsiteY1" fmla="*/ 142925 h 597728"/>
              <a:gd name="connsiteX2" fmla="*/ 378186 w 2416805"/>
              <a:gd name="connsiteY2" fmla="*/ 268038 h 597728"/>
              <a:gd name="connsiteX3" fmla="*/ 892967 w 2416805"/>
              <a:gd name="connsiteY3" fmla="*/ 580811 h 597728"/>
              <a:gd name="connsiteX4" fmla="*/ 1259074 w 2416805"/>
              <a:gd name="connsiteY4" fmla="*/ 546075 h 597728"/>
              <a:gd name="connsiteX5" fmla="*/ 1459273 w 2416805"/>
              <a:gd name="connsiteY5" fmla="*/ 463033 h 597728"/>
              <a:gd name="connsiteX6" fmla="*/ 1904312 w 2416805"/>
              <a:gd name="connsiteY6" fmla="*/ 515093 h 597728"/>
              <a:gd name="connsiteX7" fmla="*/ 2416805 w 2416805"/>
              <a:gd name="connsiteY7" fmla="*/ 424608 h 597728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904312 w 2416805"/>
              <a:gd name="connsiteY6" fmla="*/ 515093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416805"/>
              <a:gd name="connsiteY0" fmla="*/ 0 h 597161"/>
              <a:gd name="connsiteX1" fmla="*/ 166685 w 2416805"/>
              <a:gd name="connsiteY1" fmla="*/ 142925 h 597161"/>
              <a:gd name="connsiteX2" fmla="*/ 378186 w 2416805"/>
              <a:gd name="connsiteY2" fmla="*/ 268038 h 597161"/>
              <a:gd name="connsiteX3" fmla="*/ 892967 w 2416805"/>
              <a:gd name="connsiteY3" fmla="*/ 580811 h 597161"/>
              <a:gd name="connsiteX4" fmla="*/ 1247168 w 2416805"/>
              <a:gd name="connsiteY4" fmla="*/ 543697 h 597161"/>
              <a:gd name="connsiteX5" fmla="*/ 1459273 w 2416805"/>
              <a:gd name="connsiteY5" fmla="*/ 463033 h 597161"/>
              <a:gd name="connsiteX6" fmla="*/ 1813825 w 2416805"/>
              <a:gd name="connsiteY6" fmla="*/ 524605 h 597161"/>
              <a:gd name="connsiteX7" fmla="*/ 2416805 w 2416805"/>
              <a:gd name="connsiteY7" fmla="*/ 424608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13825 w 2207255"/>
              <a:gd name="connsiteY6" fmla="*/ 524605 h 597161"/>
              <a:gd name="connsiteX7" fmla="*/ 2207255 w 2207255"/>
              <a:gd name="connsiteY7" fmla="*/ 446010 h 597161"/>
              <a:gd name="connsiteX0" fmla="*/ 0 w 2207255"/>
              <a:gd name="connsiteY0" fmla="*/ 0 h 597161"/>
              <a:gd name="connsiteX1" fmla="*/ 166685 w 2207255"/>
              <a:gd name="connsiteY1" fmla="*/ 142925 h 597161"/>
              <a:gd name="connsiteX2" fmla="*/ 378186 w 2207255"/>
              <a:gd name="connsiteY2" fmla="*/ 268038 h 597161"/>
              <a:gd name="connsiteX3" fmla="*/ 892967 w 2207255"/>
              <a:gd name="connsiteY3" fmla="*/ 580811 h 597161"/>
              <a:gd name="connsiteX4" fmla="*/ 1247168 w 2207255"/>
              <a:gd name="connsiteY4" fmla="*/ 543697 h 597161"/>
              <a:gd name="connsiteX5" fmla="*/ 1459273 w 2207255"/>
              <a:gd name="connsiteY5" fmla="*/ 463033 h 597161"/>
              <a:gd name="connsiteX6" fmla="*/ 1804300 w 2207255"/>
              <a:gd name="connsiteY6" fmla="*/ 517471 h 597161"/>
              <a:gd name="connsiteX7" fmla="*/ 2207255 w 2207255"/>
              <a:gd name="connsiteY7" fmla="*/ 446010 h 597161"/>
              <a:gd name="connsiteX0" fmla="*/ 0 w 2095336"/>
              <a:gd name="connsiteY0" fmla="*/ 0 h 597161"/>
              <a:gd name="connsiteX1" fmla="*/ 166685 w 2095336"/>
              <a:gd name="connsiteY1" fmla="*/ 142925 h 597161"/>
              <a:gd name="connsiteX2" fmla="*/ 378186 w 2095336"/>
              <a:gd name="connsiteY2" fmla="*/ 268038 h 597161"/>
              <a:gd name="connsiteX3" fmla="*/ 892967 w 2095336"/>
              <a:gd name="connsiteY3" fmla="*/ 580811 h 597161"/>
              <a:gd name="connsiteX4" fmla="*/ 1247168 w 2095336"/>
              <a:gd name="connsiteY4" fmla="*/ 543697 h 597161"/>
              <a:gd name="connsiteX5" fmla="*/ 1459273 w 2095336"/>
              <a:gd name="connsiteY5" fmla="*/ 463033 h 597161"/>
              <a:gd name="connsiteX6" fmla="*/ 1804300 w 2095336"/>
              <a:gd name="connsiteY6" fmla="*/ 517471 h 597161"/>
              <a:gd name="connsiteX7" fmla="*/ 2095336 w 2095336"/>
              <a:gd name="connsiteY7" fmla="*/ 429364 h 597161"/>
              <a:gd name="connsiteX0" fmla="*/ 0 w 2126333"/>
              <a:gd name="connsiteY0" fmla="*/ 0 h 597161"/>
              <a:gd name="connsiteX1" fmla="*/ 166685 w 2126333"/>
              <a:gd name="connsiteY1" fmla="*/ 142925 h 597161"/>
              <a:gd name="connsiteX2" fmla="*/ 378186 w 2126333"/>
              <a:gd name="connsiteY2" fmla="*/ 268038 h 597161"/>
              <a:gd name="connsiteX3" fmla="*/ 892967 w 2126333"/>
              <a:gd name="connsiteY3" fmla="*/ 580811 h 597161"/>
              <a:gd name="connsiteX4" fmla="*/ 1247168 w 2126333"/>
              <a:gd name="connsiteY4" fmla="*/ 543697 h 597161"/>
              <a:gd name="connsiteX5" fmla="*/ 1459273 w 2126333"/>
              <a:gd name="connsiteY5" fmla="*/ 463033 h 597161"/>
              <a:gd name="connsiteX6" fmla="*/ 1804300 w 2126333"/>
              <a:gd name="connsiteY6" fmla="*/ 517471 h 597161"/>
              <a:gd name="connsiteX7" fmla="*/ 2126333 w 2126333"/>
              <a:gd name="connsiteY7" fmla="*/ 382932 h 597161"/>
              <a:gd name="connsiteX0" fmla="*/ 0 w 2604964"/>
              <a:gd name="connsiteY0" fmla="*/ 0 h 896790"/>
              <a:gd name="connsiteX1" fmla="*/ 645316 w 2604964"/>
              <a:gd name="connsiteY1" fmla="*/ 442554 h 896790"/>
              <a:gd name="connsiteX2" fmla="*/ 856817 w 2604964"/>
              <a:gd name="connsiteY2" fmla="*/ 567667 h 896790"/>
              <a:gd name="connsiteX3" fmla="*/ 1371598 w 2604964"/>
              <a:gd name="connsiteY3" fmla="*/ 880440 h 896790"/>
              <a:gd name="connsiteX4" fmla="*/ 1725799 w 2604964"/>
              <a:gd name="connsiteY4" fmla="*/ 843326 h 896790"/>
              <a:gd name="connsiteX5" fmla="*/ 1937904 w 2604964"/>
              <a:gd name="connsiteY5" fmla="*/ 762662 h 896790"/>
              <a:gd name="connsiteX6" fmla="*/ 2282931 w 2604964"/>
              <a:gd name="connsiteY6" fmla="*/ 817100 h 896790"/>
              <a:gd name="connsiteX7" fmla="*/ 2604964 w 2604964"/>
              <a:gd name="connsiteY7" fmla="*/ 682561 h 896790"/>
              <a:gd name="connsiteX0" fmla="*/ 0 w 2604964"/>
              <a:gd name="connsiteY0" fmla="*/ 0 h 896790"/>
              <a:gd name="connsiteX1" fmla="*/ 261504 w 2604964"/>
              <a:gd name="connsiteY1" fmla="*/ 172917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04964"/>
              <a:gd name="connsiteY0" fmla="*/ 0 h 896790"/>
              <a:gd name="connsiteX1" fmla="*/ 247216 w 2604964"/>
              <a:gd name="connsiteY1" fmla="*/ 108712 h 896790"/>
              <a:gd name="connsiteX2" fmla="*/ 645316 w 2604964"/>
              <a:gd name="connsiteY2" fmla="*/ 442554 h 896790"/>
              <a:gd name="connsiteX3" fmla="*/ 856817 w 2604964"/>
              <a:gd name="connsiteY3" fmla="*/ 567667 h 896790"/>
              <a:gd name="connsiteX4" fmla="*/ 1371598 w 2604964"/>
              <a:gd name="connsiteY4" fmla="*/ 880440 h 896790"/>
              <a:gd name="connsiteX5" fmla="*/ 1725799 w 2604964"/>
              <a:gd name="connsiteY5" fmla="*/ 843326 h 896790"/>
              <a:gd name="connsiteX6" fmla="*/ 1937904 w 2604964"/>
              <a:gd name="connsiteY6" fmla="*/ 762662 h 896790"/>
              <a:gd name="connsiteX7" fmla="*/ 2282931 w 2604964"/>
              <a:gd name="connsiteY7" fmla="*/ 817100 h 896790"/>
              <a:gd name="connsiteX8" fmla="*/ 2604964 w 2604964"/>
              <a:gd name="connsiteY8" fmla="*/ 682561 h 896790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666747 w 2626395"/>
              <a:gd name="connsiteY2" fmla="*/ 456822 h 911058"/>
              <a:gd name="connsiteX3" fmla="*/ 878248 w 2626395"/>
              <a:gd name="connsiteY3" fmla="*/ 581935 h 911058"/>
              <a:gd name="connsiteX4" fmla="*/ 1393029 w 2626395"/>
              <a:gd name="connsiteY4" fmla="*/ 894708 h 911058"/>
              <a:gd name="connsiteX5" fmla="*/ 1747230 w 2626395"/>
              <a:gd name="connsiteY5" fmla="*/ 857594 h 911058"/>
              <a:gd name="connsiteX6" fmla="*/ 1959335 w 2626395"/>
              <a:gd name="connsiteY6" fmla="*/ 776930 h 911058"/>
              <a:gd name="connsiteX7" fmla="*/ 2304362 w 2626395"/>
              <a:gd name="connsiteY7" fmla="*/ 831368 h 911058"/>
              <a:gd name="connsiteX8" fmla="*/ 2626395 w 2626395"/>
              <a:gd name="connsiteY8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518680 w 2626395"/>
              <a:gd name="connsiteY2" fmla="*/ 332244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626395"/>
              <a:gd name="connsiteY0" fmla="*/ 0 h 911058"/>
              <a:gd name="connsiteX1" fmla="*/ 268647 w 2626395"/>
              <a:gd name="connsiteY1" fmla="*/ 122980 h 911058"/>
              <a:gd name="connsiteX2" fmla="*/ 475818 w 2626395"/>
              <a:gd name="connsiteY2" fmla="*/ 310843 h 911058"/>
              <a:gd name="connsiteX3" fmla="*/ 666747 w 2626395"/>
              <a:gd name="connsiteY3" fmla="*/ 456822 h 911058"/>
              <a:gd name="connsiteX4" fmla="*/ 878248 w 2626395"/>
              <a:gd name="connsiteY4" fmla="*/ 581935 h 911058"/>
              <a:gd name="connsiteX5" fmla="*/ 1393029 w 2626395"/>
              <a:gd name="connsiteY5" fmla="*/ 894708 h 911058"/>
              <a:gd name="connsiteX6" fmla="*/ 1747230 w 2626395"/>
              <a:gd name="connsiteY6" fmla="*/ 857594 h 911058"/>
              <a:gd name="connsiteX7" fmla="*/ 1959335 w 2626395"/>
              <a:gd name="connsiteY7" fmla="*/ 776930 h 911058"/>
              <a:gd name="connsiteX8" fmla="*/ 2304362 w 2626395"/>
              <a:gd name="connsiteY8" fmla="*/ 831368 h 911058"/>
              <a:gd name="connsiteX9" fmla="*/ 2626395 w 2626395"/>
              <a:gd name="connsiteY9" fmla="*/ 696829 h 911058"/>
              <a:gd name="connsiteX0" fmla="*/ 0 w 2304362"/>
              <a:gd name="connsiteY0" fmla="*/ 0 h 911058"/>
              <a:gd name="connsiteX1" fmla="*/ 268647 w 2304362"/>
              <a:gd name="connsiteY1" fmla="*/ 122980 h 911058"/>
              <a:gd name="connsiteX2" fmla="*/ 475818 w 2304362"/>
              <a:gd name="connsiteY2" fmla="*/ 310843 h 911058"/>
              <a:gd name="connsiteX3" fmla="*/ 666747 w 2304362"/>
              <a:gd name="connsiteY3" fmla="*/ 456822 h 911058"/>
              <a:gd name="connsiteX4" fmla="*/ 878248 w 2304362"/>
              <a:gd name="connsiteY4" fmla="*/ 581935 h 911058"/>
              <a:gd name="connsiteX5" fmla="*/ 1393029 w 2304362"/>
              <a:gd name="connsiteY5" fmla="*/ 894708 h 911058"/>
              <a:gd name="connsiteX6" fmla="*/ 1747230 w 2304362"/>
              <a:gd name="connsiteY6" fmla="*/ 857594 h 911058"/>
              <a:gd name="connsiteX7" fmla="*/ 1959335 w 2304362"/>
              <a:gd name="connsiteY7" fmla="*/ 776930 h 911058"/>
              <a:gd name="connsiteX8" fmla="*/ 2304362 w 2304362"/>
              <a:gd name="connsiteY8" fmla="*/ 831368 h 911058"/>
              <a:gd name="connsiteX0" fmla="*/ 0 w 1959335"/>
              <a:gd name="connsiteY0" fmla="*/ 0 h 911058"/>
              <a:gd name="connsiteX1" fmla="*/ 268647 w 1959335"/>
              <a:gd name="connsiteY1" fmla="*/ 122980 h 911058"/>
              <a:gd name="connsiteX2" fmla="*/ 475818 w 1959335"/>
              <a:gd name="connsiteY2" fmla="*/ 310843 h 911058"/>
              <a:gd name="connsiteX3" fmla="*/ 666747 w 1959335"/>
              <a:gd name="connsiteY3" fmla="*/ 456822 h 911058"/>
              <a:gd name="connsiteX4" fmla="*/ 878248 w 1959335"/>
              <a:gd name="connsiteY4" fmla="*/ 581935 h 911058"/>
              <a:gd name="connsiteX5" fmla="*/ 1393029 w 1959335"/>
              <a:gd name="connsiteY5" fmla="*/ 894708 h 911058"/>
              <a:gd name="connsiteX6" fmla="*/ 1747230 w 1959335"/>
              <a:gd name="connsiteY6" fmla="*/ 857594 h 911058"/>
              <a:gd name="connsiteX7" fmla="*/ 1959335 w 1959335"/>
              <a:gd name="connsiteY7" fmla="*/ 776930 h 911058"/>
              <a:gd name="connsiteX0" fmla="*/ 0 w 1747230"/>
              <a:gd name="connsiteY0" fmla="*/ 0 h 911058"/>
              <a:gd name="connsiteX1" fmla="*/ 268647 w 1747230"/>
              <a:gd name="connsiteY1" fmla="*/ 122980 h 911058"/>
              <a:gd name="connsiteX2" fmla="*/ 475818 w 1747230"/>
              <a:gd name="connsiteY2" fmla="*/ 310843 h 911058"/>
              <a:gd name="connsiteX3" fmla="*/ 666747 w 1747230"/>
              <a:gd name="connsiteY3" fmla="*/ 456822 h 911058"/>
              <a:gd name="connsiteX4" fmla="*/ 878248 w 1747230"/>
              <a:gd name="connsiteY4" fmla="*/ 581935 h 911058"/>
              <a:gd name="connsiteX5" fmla="*/ 1393029 w 1747230"/>
              <a:gd name="connsiteY5" fmla="*/ 894708 h 911058"/>
              <a:gd name="connsiteX6" fmla="*/ 1747230 w 1747230"/>
              <a:gd name="connsiteY6" fmla="*/ 857594 h 911058"/>
              <a:gd name="connsiteX0" fmla="*/ 0 w 1625786"/>
              <a:gd name="connsiteY0" fmla="*/ 0 h 918625"/>
              <a:gd name="connsiteX1" fmla="*/ 268647 w 1625786"/>
              <a:gd name="connsiteY1" fmla="*/ 122980 h 918625"/>
              <a:gd name="connsiteX2" fmla="*/ 475818 w 1625786"/>
              <a:gd name="connsiteY2" fmla="*/ 310843 h 918625"/>
              <a:gd name="connsiteX3" fmla="*/ 666747 w 1625786"/>
              <a:gd name="connsiteY3" fmla="*/ 456822 h 918625"/>
              <a:gd name="connsiteX4" fmla="*/ 878248 w 1625786"/>
              <a:gd name="connsiteY4" fmla="*/ 581935 h 918625"/>
              <a:gd name="connsiteX5" fmla="*/ 1393029 w 1625786"/>
              <a:gd name="connsiteY5" fmla="*/ 894708 h 918625"/>
              <a:gd name="connsiteX6" fmla="*/ 1625786 w 1625786"/>
              <a:gd name="connsiteY6" fmla="*/ 883751 h 918625"/>
              <a:gd name="connsiteX0" fmla="*/ 0 w 1613880"/>
              <a:gd name="connsiteY0" fmla="*/ 0 h 924325"/>
              <a:gd name="connsiteX1" fmla="*/ 268647 w 1613880"/>
              <a:gd name="connsiteY1" fmla="*/ 122980 h 924325"/>
              <a:gd name="connsiteX2" fmla="*/ 475818 w 1613880"/>
              <a:gd name="connsiteY2" fmla="*/ 310843 h 924325"/>
              <a:gd name="connsiteX3" fmla="*/ 666747 w 1613880"/>
              <a:gd name="connsiteY3" fmla="*/ 456822 h 924325"/>
              <a:gd name="connsiteX4" fmla="*/ 878248 w 1613880"/>
              <a:gd name="connsiteY4" fmla="*/ 581935 h 924325"/>
              <a:gd name="connsiteX5" fmla="*/ 1393029 w 1613880"/>
              <a:gd name="connsiteY5" fmla="*/ 894708 h 924325"/>
              <a:gd name="connsiteX6" fmla="*/ 1613880 w 1613880"/>
              <a:gd name="connsiteY6" fmla="*/ 898020 h 924325"/>
              <a:gd name="connsiteX0" fmla="*/ 0 w 2180618"/>
              <a:gd name="connsiteY0" fmla="*/ 0 h 904581"/>
              <a:gd name="connsiteX1" fmla="*/ 268647 w 2180618"/>
              <a:gd name="connsiteY1" fmla="*/ 122980 h 904581"/>
              <a:gd name="connsiteX2" fmla="*/ 475818 w 2180618"/>
              <a:gd name="connsiteY2" fmla="*/ 310843 h 904581"/>
              <a:gd name="connsiteX3" fmla="*/ 666747 w 2180618"/>
              <a:gd name="connsiteY3" fmla="*/ 456822 h 904581"/>
              <a:gd name="connsiteX4" fmla="*/ 878248 w 2180618"/>
              <a:gd name="connsiteY4" fmla="*/ 581935 h 904581"/>
              <a:gd name="connsiteX5" fmla="*/ 1393029 w 2180618"/>
              <a:gd name="connsiteY5" fmla="*/ 894708 h 904581"/>
              <a:gd name="connsiteX6" fmla="*/ 2180618 w 2180618"/>
              <a:gd name="connsiteY6" fmla="*/ 821923 h 904581"/>
              <a:gd name="connsiteX0" fmla="*/ 0 w 2180618"/>
              <a:gd name="connsiteY0" fmla="*/ 0 h 914808"/>
              <a:gd name="connsiteX1" fmla="*/ 268647 w 2180618"/>
              <a:gd name="connsiteY1" fmla="*/ 122980 h 914808"/>
              <a:gd name="connsiteX2" fmla="*/ 475818 w 2180618"/>
              <a:gd name="connsiteY2" fmla="*/ 310843 h 914808"/>
              <a:gd name="connsiteX3" fmla="*/ 666747 w 2180618"/>
              <a:gd name="connsiteY3" fmla="*/ 456822 h 914808"/>
              <a:gd name="connsiteX4" fmla="*/ 878248 w 2180618"/>
              <a:gd name="connsiteY4" fmla="*/ 581935 h 914808"/>
              <a:gd name="connsiteX5" fmla="*/ 1393029 w 2180618"/>
              <a:gd name="connsiteY5" fmla="*/ 894708 h 914808"/>
              <a:gd name="connsiteX6" fmla="*/ 1845037 w 2180618"/>
              <a:gd name="connsiteY6" fmla="*/ 876810 h 914808"/>
              <a:gd name="connsiteX7" fmla="*/ 2180618 w 2180618"/>
              <a:gd name="connsiteY7" fmla="*/ 821923 h 914808"/>
              <a:gd name="connsiteX0" fmla="*/ 0 w 2180618"/>
              <a:gd name="connsiteY0" fmla="*/ 0 h 900778"/>
              <a:gd name="connsiteX1" fmla="*/ 268647 w 2180618"/>
              <a:gd name="connsiteY1" fmla="*/ 122980 h 900778"/>
              <a:gd name="connsiteX2" fmla="*/ 475818 w 2180618"/>
              <a:gd name="connsiteY2" fmla="*/ 310843 h 900778"/>
              <a:gd name="connsiteX3" fmla="*/ 666747 w 2180618"/>
              <a:gd name="connsiteY3" fmla="*/ 456822 h 900778"/>
              <a:gd name="connsiteX4" fmla="*/ 878248 w 2180618"/>
              <a:gd name="connsiteY4" fmla="*/ 581935 h 900778"/>
              <a:gd name="connsiteX5" fmla="*/ 1393029 w 2180618"/>
              <a:gd name="connsiteY5" fmla="*/ 894708 h 900778"/>
              <a:gd name="connsiteX6" fmla="*/ 1840275 w 2180618"/>
              <a:gd name="connsiteY6" fmla="*/ 791201 h 900778"/>
              <a:gd name="connsiteX7" fmla="*/ 2180618 w 2180618"/>
              <a:gd name="connsiteY7" fmla="*/ 821923 h 900778"/>
              <a:gd name="connsiteX0" fmla="*/ 0 w 2180618"/>
              <a:gd name="connsiteY0" fmla="*/ 0 h 902095"/>
              <a:gd name="connsiteX1" fmla="*/ 268647 w 2180618"/>
              <a:gd name="connsiteY1" fmla="*/ 122980 h 902095"/>
              <a:gd name="connsiteX2" fmla="*/ 475818 w 2180618"/>
              <a:gd name="connsiteY2" fmla="*/ 310843 h 902095"/>
              <a:gd name="connsiteX3" fmla="*/ 666747 w 2180618"/>
              <a:gd name="connsiteY3" fmla="*/ 456822 h 902095"/>
              <a:gd name="connsiteX4" fmla="*/ 878248 w 2180618"/>
              <a:gd name="connsiteY4" fmla="*/ 581935 h 902095"/>
              <a:gd name="connsiteX5" fmla="*/ 1393029 w 2180618"/>
              <a:gd name="connsiteY5" fmla="*/ 894708 h 902095"/>
              <a:gd name="connsiteX6" fmla="*/ 1840275 w 2180618"/>
              <a:gd name="connsiteY6" fmla="*/ 791201 h 902095"/>
              <a:gd name="connsiteX7" fmla="*/ 2180618 w 2180618"/>
              <a:gd name="connsiteY7" fmla="*/ 821923 h 902095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180618"/>
              <a:gd name="connsiteY0" fmla="*/ 0 h 906723"/>
              <a:gd name="connsiteX1" fmla="*/ 268647 w 2180618"/>
              <a:gd name="connsiteY1" fmla="*/ 122980 h 906723"/>
              <a:gd name="connsiteX2" fmla="*/ 475818 w 2180618"/>
              <a:gd name="connsiteY2" fmla="*/ 310843 h 906723"/>
              <a:gd name="connsiteX3" fmla="*/ 666747 w 2180618"/>
              <a:gd name="connsiteY3" fmla="*/ 456822 h 906723"/>
              <a:gd name="connsiteX4" fmla="*/ 878248 w 2180618"/>
              <a:gd name="connsiteY4" fmla="*/ 581935 h 906723"/>
              <a:gd name="connsiteX5" fmla="*/ 1393029 w 2180618"/>
              <a:gd name="connsiteY5" fmla="*/ 894708 h 906723"/>
              <a:gd name="connsiteX6" fmla="*/ 1840275 w 2180618"/>
              <a:gd name="connsiteY6" fmla="*/ 791201 h 906723"/>
              <a:gd name="connsiteX7" fmla="*/ 2180618 w 2180618"/>
              <a:gd name="connsiteY7" fmla="*/ 821923 h 906723"/>
              <a:gd name="connsiteX0" fmla="*/ 0 w 2283011"/>
              <a:gd name="connsiteY0" fmla="*/ 0 h 906723"/>
              <a:gd name="connsiteX1" fmla="*/ 268647 w 2283011"/>
              <a:gd name="connsiteY1" fmla="*/ 122980 h 906723"/>
              <a:gd name="connsiteX2" fmla="*/ 475818 w 2283011"/>
              <a:gd name="connsiteY2" fmla="*/ 310843 h 906723"/>
              <a:gd name="connsiteX3" fmla="*/ 666747 w 2283011"/>
              <a:gd name="connsiteY3" fmla="*/ 456822 h 906723"/>
              <a:gd name="connsiteX4" fmla="*/ 878248 w 2283011"/>
              <a:gd name="connsiteY4" fmla="*/ 581935 h 906723"/>
              <a:gd name="connsiteX5" fmla="*/ 1393029 w 2283011"/>
              <a:gd name="connsiteY5" fmla="*/ 894708 h 906723"/>
              <a:gd name="connsiteX6" fmla="*/ 1840275 w 2283011"/>
              <a:gd name="connsiteY6" fmla="*/ 791201 h 906723"/>
              <a:gd name="connsiteX7" fmla="*/ 2283011 w 2283011"/>
              <a:gd name="connsiteY7" fmla="*/ 831436 h 906723"/>
              <a:gd name="connsiteX0" fmla="*/ 0 w 2283011"/>
              <a:gd name="connsiteY0" fmla="*/ 0 h 901602"/>
              <a:gd name="connsiteX1" fmla="*/ 268647 w 2283011"/>
              <a:gd name="connsiteY1" fmla="*/ 122980 h 901602"/>
              <a:gd name="connsiteX2" fmla="*/ 475818 w 2283011"/>
              <a:gd name="connsiteY2" fmla="*/ 310843 h 901602"/>
              <a:gd name="connsiteX3" fmla="*/ 666747 w 2283011"/>
              <a:gd name="connsiteY3" fmla="*/ 456822 h 901602"/>
              <a:gd name="connsiteX4" fmla="*/ 878248 w 2283011"/>
              <a:gd name="connsiteY4" fmla="*/ 581935 h 901602"/>
              <a:gd name="connsiteX5" fmla="*/ 1393029 w 2283011"/>
              <a:gd name="connsiteY5" fmla="*/ 894708 h 901602"/>
              <a:gd name="connsiteX6" fmla="*/ 1840275 w 2283011"/>
              <a:gd name="connsiteY6" fmla="*/ 791201 h 901602"/>
              <a:gd name="connsiteX7" fmla="*/ 2283011 w 2283011"/>
              <a:gd name="connsiteY7" fmla="*/ 831436 h 901602"/>
              <a:gd name="connsiteX0" fmla="*/ 0 w 2283011"/>
              <a:gd name="connsiteY0" fmla="*/ 0 h 912256"/>
              <a:gd name="connsiteX1" fmla="*/ 268647 w 2283011"/>
              <a:gd name="connsiteY1" fmla="*/ 122980 h 912256"/>
              <a:gd name="connsiteX2" fmla="*/ 475818 w 2283011"/>
              <a:gd name="connsiteY2" fmla="*/ 310843 h 912256"/>
              <a:gd name="connsiteX3" fmla="*/ 666747 w 2283011"/>
              <a:gd name="connsiteY3" fmla="*/ 456822 h 912256"/>
              <a:gd name="connsiteX4" fmla="*/ 878248 w 2283011"/>
              <a:gd name="connsiteY4" fmla="*/ 581935 h 912256"/>
              <a:gd name="connsiteX5" fmla="*/ 1393029 w 2283011"/>
              <a:gd name="connsiteY5" fmla="*/ 894708 h 912256"/>
              <a:gd name="connsiteX6" fmla="*/ 1840275 w 2283011"/>
              <a:gd name="connsiteY6" fmla="*/ 791201 h 912256"/>
              <a:gd name="connsiteX7" fmla="*/ 2283011 w 2283011"/>
              <a:gd name="connsiteY7" fmla="*/ 831436 h 912256"/>
              <a:gd name="connsiteX0" fmla="*/ 0 w 2283011"/>
              <a:gd name="connsiteY0" fmla="*/ 0 h 914417"/>
              <a:gd name="connsiteX1" fmla="*/ 268647 w 2283011"/>
              <a:gd name="connsiteY1" fmla="*/ 122980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475818 w 2283011"/>
              <a:gd name="connsiteY2" fmla="*/ 310843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66747 w 2283011"/>
              <a:gd name="connsiteY3" fmla="*/ 456822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283011"/>
              <a:gd name="connsiteY0" fmla="*/ 0 h 914417"/>
              <a:gd name="connsiteX1" fmla="*/ 299644 w 2283011"/>
              <a:gd name="connsiteY1" fmla="*/ 61072 h 914417"/>
              <a:gd name="connsiteX2" fmla="*/ 623051 w 2283011"/>
              <a:gd name="connsiteY2" fmla="*/ 225718 h 914417"/>
              <a:gd name="connsiteX3" fmla="*/ 635751 w 2283011"/>
              <a:gd name="connsiteY3" fmla="*/ 425868 h 914417"/>
              <a:gd name="connsiteX4" fmla="*/ 878248 w 2283011"/>
              <a:gd name="connsiteY4" fmla="*/ 581935 h 914417"/>
              <a:gd name="connsiteX5" fmla="*/ 1400173 w 2283011"/>
              <a:gd name="connsiteY5" fmla="*/ 897087 h 914417"/>
              <a:gd name="connsiteX6" fmla="*/ 1840275 w 2283011"/>
              <a:gd name="connsiteY6" fmla="*/ 791201 h 914417"/>
              <a:gd name="connsiteX7" fmla="*/ 2283011 w 2283011"/>
              <a:gd name="connsiteY7" fmla="*/ 831436 h 914417"/>
              <a:gd name="connsiteX0" fmla="*/ 0 w 2484489"/>
              <a:gd name="connsiteY0" fmla="*/ 0 h 914417"/>
              <a:gd name="connsiteX1" fmla="*/ 299644 w 2484489"/>
              <a:gd name="connsiteY1" fmla="*/ 61072 h 914417"/>
              <a:gd name="connsiteX2" fmla="*/ 623051 w 2484489"/>
              <a:gd name="connsiteY2" fmla="*/ 225718 h 914417"/>
              <a:gd name="connsiteX3" fmla="*/ 635751 w 2484489"/>
              <a:gd name="connsiteY3" fmla="*/ 425868 h 914417"/>
              <a:gd name="connsiteX4" fmla="*/ 878248 w 2484489"/>
              <a:gd name="connsiteY4" fmla="*/ 581935 h 914417"/>
              <a:gd name="connsiteX5" fmla="*/ 1400173 w 2484489"/>
              <a:gd name="connsiteY5" fmla="*/ 897087 h 914417"/>
              <a:gd name="connsiteX6" fmla="*/ 1840275 w 2484489"/>
              <a:gd name="connsiteY6" fmla="*/ 791201 h 914417"/>
              <a:gd name="connsiteX7" fmla="*/ 2484489 w 2484489"/>
              <a:gd name="connsiteY7" fmla="*/ 792744 h 914417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24950 w 2484489"/>
              <a:gd name="connsiteY7" fmla="*/ 775258 h 913543"/>
              <a:gd name="connsiteX8" fmla="*/ 2484489 w 2484489"/>
              <a:gd name="connsiteY8" fmla="*/ 792744 h 913543"/>
              <a:gd name="connsiteX0" fmla="*/ 0 w 2484489"/>
              <a:gd name="connsiteY0" fmla="*/ 0 h 913543"/>
              <a:gd name="connsiteX1" fmla="*/ 299644 w 2484489"/>
              <a:gd name="connsiteY1" fmla="*/ 61072 h 913543"/>
              <a:gd name="connsiteX2" fmla="*/ 623051 w 2484489"/>
              <a:gd name="connsiteY2" fmla="*/ 225718 h 913543"/>
              <a:gd name="connsiteX3" fmla="*/ 635751 w 2484489"/>
              <a:gd name="connsiteY3" fmla="*/ 425868 h 913543"/>
              <a:gd name="connsiteX4" fmla="*/ 878248 w 2484489"/>
              <a:gd name="connsiteY4" fmla="*/ 581935 h 913543"/>
              <a:gd name="connsiteX5" fmla="*/ 1400173 w 2484489"/>
              <a:gd name="connsiteY5" fmla="*/ 897087 h 913543"/>
              <a:gd name="connsiteX6" fmla="*/ 1840275 w 2484489"/>
              <a:gd name="connsiteY6" fmla="*/ 791201 h 913543"/>
              <a:gd name="connsiteX7" fmla="*/ 2101702 w 2484489"/>
              <a:gd name="connsiteY7" fmla="*/ 813952 h 913543"/>
              <a:gd name="connsiteX8" fmla="*/ 2484489 w 2484489"/>
              <a:gd name="connsiteY8" fmla="*/ 792744 h 913543"/>
              <a:gd name="connsiteX0" fmla="*/ 0 w 2484489"/>
              <a:gd name="connsiteY0" fmla="*/ 0 h 962217"/>
              <a:gd name="connsiteX1" fmla="*/ 299644 w 2484489"/>
              <a:gd name="connsiteY1" fmla="*/ 61072 h 962217"/>
              <a:gd name="connsiteX2" fmla="*/ 623051 w 2484489"/>
              <a:gd name="connsiteY2" fmla="*/ 225718 h 962217"/>
              <a:gd name="connsiteX3" fmla="*/ 635751 w 2484489"/>
              <a:gd name="connsiteY3" fmla="*/ 425868 h 962217"/>
              <a:gd name="connsiteX4" fmla="*/ 878248 w 2484489"/>
              <a:gd name="connsiteY4" fmla="*/ 581935 h 962217"/>
              <a:gd name="connsiteX5" fmla="*/ 1400173 w 2484489"/>
              <a:gd name="connsiteY5" fmla="*/ 897087 h 962217"/>
              <a:gd name="connsiteX6" fmla="*/ 1809278 w 2484489"/>
              <a:gd name="connsiteY6" fmla="*/ 953712 h 962217"/>
              <a:gd name="connsiteX7" fmla="*/ 2101702 w 2484489"/>
              <a:gd name="connsiteY7" fmla="*/ 813952 h 962217"/>
              <a:gd name="connsiteX8" fmla="*/ 2484489 w 2484489"/>
              <a:gd name="connsiteY8" fmla="*/ 792744 h 962217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35751 w 2484489"/>
              <a:gd name="connsiteY3" fmla="*/ 425868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23051 w 2484489"/>
              <a:gd name="connsiteY2" fmla="*/ 225718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4489"/>
              <a:gd name="connsiteY0" fmla="*/ 0 h 982746"/>
              <a:gd name="connsiteX1" fmla="*/ 299644 w 2484489"/>
              <a:gd name="connsiteY1" fmla="*/ 61072 h 982746"/>
              <a:gd name="connsiteX2" fmla="*/ 607553 w 2484489"/>
              <a:gd name="connsiteY2" fmla="*/ 217980 h 982746"/>
              <a:gd name="connsiteX3" fmla="*/ 651250 w 2484489"/>
              <a:gd name="connsiteY3" fmla="*/ 387174 h 982746"/>
              <a:gd name="connsiteX4" fmla="*/ 878248 w 2484489"/>
              <a:gd name="connsiteY4" fmla="*/ 581935 h 982746"/>
              <a:gd name="connsiteX5" fmla="*/ 1400173 w 2484489"/>
              <a:gd name="connsiteY5" fmla="*/ 897087 h 982746"/>
              <a:gd name="connsiteX6" fmla="*/ 1731787 w 2484489"/>
              <a:gd name="connsiteY6" fmla="*/ 976927 h 982746"/>
              <a:gd name="connsiteX7" fmla="*/ 2101702 w 2484489"/>
              <a:gd name="connsiteY7" fmla="*/ 813952 h 982746"/>
              <a:gd name="connsiteX8" fmla="*/ 2484489 w 2484489"/>
              <a:gd name="connsiteY8" fmla="*/ 792744 h 982746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82108"/>
              <a:gd name="connsiteY0" fmla="*/ 0 h 1004148"/>
              <a:gd name="connsiteX1" fmla="*/ 297263 w 2482108"/>
              <a:gd name="connsiteY1" fmla="*/ 82474 h 1004148"/>
              <a:gd name="connsiteX2" fmla="*/ 605172 w 2482108"/>
              <a:gd name="connsiteY2" fmla="*/ 239382 h 1004148"/>
              <a:gd name="connsiteX3" fmla="*/ 648869 w 2482108"/>
              <a:gd name="connsiteY3" fmla="*/ 408576 h 1004148"/>
              <a:gd name="connsiteX4" fmla="*/ 875867 w 2482108"/>
              <a:gd name="connsiteY4" fmla="*/ 603337 h 1004148"/>
              <a:gd name="connsiteX5" fmla="*/ 1397792 w 2482108"/>
              <a:gd name="connsiteY5" fmla="*/ 918489 h 1004148"/>
              <a:gd name="connsiteX6" fmla="*/ 1729406 w 2482108"/>
              <a:gd name="connsiteY6" fmla="*/ 998329 h 1004148"/>
              <a:gd name="connsiteX7" fmla="*/ 2099321 w 2482108"/>
              <a:gd name="connsiteY7" fmla="*/ 835354 h 1004148"/>
              <a:gd name="connsiteX8" fmla="*/ 2482108 w 2482108"/>
              <a:gd name="connsiteY8" fmla="*/ 814146 h 1004148"/>
              <a:gd name="connsiteX0" fmla="*/ 0 w 2494014"/>
              <a:gd name="connsiteY0" fmla="*/ 0 h 1004148"/>
              <a:gd name="connsiteX1" fmla="*/ 309169 w 2494014"/>
              <a:gd name="connsiteY1" fmla="*/ 82474 h 1004148"/>
              <a:gd name="connsiteX2" fmla="*/ 617078 w 2494014"/>
              <a:gd name="connsiteY2" fmla="*/ 239382 h 1004148"/>
              <a:gd name="connsiteX3" fmla="*/ 660775 w 2494014"/>
              <a:gd name="connsiteY3" fmla="*/ 408576 h 1004148"/>
              <a:gd name="connsiteX4" fmla="*/ 887773 w 2494014"/>
              <a:gd name="connsiteY4" fmla="*/ 603337 h 1004148"/>
              <a:gd name="connsiteX5" fmla="*/ 1409698 w 2494014"/>
              <a:gd name="connsiteY5" fmla="*/ 918489 h 1004148"/>
              <a:gd name="connsiteX6" fmla="*/ 1741312 w 2494014"/>
              <a:gd name="connsiteY6" fmla="*/ 998329 h 1004148"/>
              <a:gd name="connsiteX7" fmla="*/ 2111227 w 2494014"/>
              <a:gd name="connsiteY7" fmla="*/ 835354 h 1004148"/>
              <a:gd name="connsiteX8" fmla="*/ 2494014 w 2494014"/>
              <a:gd name="connsiteY8" fmla="*/ 814146 h 1004148"/>
              <a:gd name="connsiteX0" fmla="*/ 0 w 2486870"/>
              <a:gd name="connsiteY0" fmla="*/ 0 h 1011282"/>
              <a:gd name="connsiteX1" fmla="*/ 302025 w 2486870"/>
              <a:gd name="connsiteY1" fmla="*/ 89608 h 1011282"/>
              <a:gd name="connsiteX2" fmla="*/ 609934 w 2486870"/>
              <a:gd name="connsiteY2" fmla="*/ 246516 h 1011282"/>
              <a:gd name="connsiteX3" fmla="*/ 653631 w 2486870"/>
              <a:gd name="connsiteY3" fmla="*/ 415710 h 1011282"/>
              <a:gd name="connsiteX4" fmla="*/ 880629 w 2486870"/>
              <a:gd name="connsiteY4" fmla="*/ 610471 h 1011282"/>
              <a:gd name="connsiteX5" fmla="*/ 1402554 w 2486870"/>
              <a:gd name="connsiteY5" fmla="*/ 925623 h 1011282"/>
              <a:gd name="connsiteX6" fmla="*/ 1734168 w 2486870"/>
              <a:gd name="connsiteY6" fmla="*/ 1005463 h 1011282"/>
              <a:gd name="connsiteX7" fmla="*/ 2104083 w 2486870"/>
              <a:gd name="connsiteY7" fmla="*/ 842488 h 1011282"/>
              <a:gd name="connsiteX8" fmla="*/ 2486870 w 2486870"/>
              <a:gd name="connsiteY8" fmla="*/ 821280 h 1011282"/>
              <a:gd name="connsiteX0" fmla="*/ 0 w 2491633"/>
              <a:gd name="connsiteY0" fmla="*/ 0 h 1004148"/>
              <a:gd name="connsiteX1" fmla="*/ 306788 w 2491633"/>
              <a:gd name="connsiteY1" fmla="*/ 82474 h 1004148"/>
              <a:gd name="connsiteX2" fmla="*/ 614697 w 2491633"/>
              <a:gd name="connsiteY2" fmla="*/ 239382 h 1004148"/>
              <a:gd name="connsiteX3" fmla="*/ 658394 w 2491633"/>
              <a:gd name="connsiteY3" fmla="*/ 408576 h 1004148"/>
              <a:gd name="connsiteX4" fmla="*/ 885392 w 2491633"/>
              <a:gd name="connsiteY4" fmla="*/ 603337 h 1004148"/>
              <a:gd name="connsiteX5" fmla="*/ 1407317 w 2491633"/>
              <a:gd name="connsiteY5" fmla="*/ 918489 h 1004148"/>
              <a:gd name="connsiteX6" fmla="*/ 1738931 w 2491633"/>
              <a:gd name="connsiteY6" fmla="*/ 998329 h 1004148"/>
              <a:gd name="connsiteX7" fmla="*/ 2108846 w 2491633"/>
              <a:gd name="connsiteY7" fmla="*/ 835354 h 1004148"/>
              <a:gd name="connsiteX8" fmla="*/ 2491633 w 2491633"/>
              <a:gd name="connsiteY8" fmla="*/ 814146 h 1004148"/>
              <a:gd name="connsiteX0" fmla="*/ 0 w 2489252"/>
              <a:gd name="connsiteY0" fmla="*/ 0 h 1011282"/>
              <a:gd name="connsiteX1" fmla="*/ 304407 w 2489252"/>
              <a:gd name="connsiteY1" fmla="*/ 89608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56013 w 2489252"/>
              <a:gd name="connsiteY3" fmla="*/ 415710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11282"/>
              <a:gd name="connsiteX1" fmla="*/ 285357 w 2489252"/>
              <a:gd name="connsiteY1" fmla="*/ 94363 h 1011282"/>
              <a:gd name="connsiteX2" fmla="*/ 612316 w 2489252"/>
              <a:gd name="connsiteY2" fmla="*/ 246516 h 1011282"/>
              <a:gd name="connsiteX3" fmla="*/ 660776 w 2489252"/>
              <a:gd name="connsiteY3" fmla="*/ 401441 h 1011282"/>
              <a:gd name="connsiteX4" fmla="*/ 883011 w 2489252"/>
              <a:gd name="connsiteY4" fmla="*/ 610471 h 1011282"/>
              <a:gd name="connsiteX5" fmla="*/ 1404936 w 2489252"/>
              <a:gd name="connsiteY5" fmla="*/ 925623 h 1011282"/>
              <a:gd name="connsiteX6" fmla="*/ 1736550 w 2489252"/>
              <a:gd name="connsiteY6" fmla="*/ 1005463 h 1011282"/>
              <a:gd name="connsiteX7" fmla="*/ 2106465 w 2489252"/>
              <a:gd name="connsiteY7" fmla="*/ 842488 h 1011282"/>
              <a:gd name="connsiteX8" fmla="*/ 2489252 w 2489252"/>
              <a:gd name="connsiteY8" fmla="*/ 821280 h 1011282"/>
              <a:gd name="connsiteX0" fmla="*/ 0 w 2489252"/>
              <a:gd name="connsiteY0" fmla="*/ 0 h 1020091"/>
              <a:gd name="connsiteX1" fmla="*/ 285357 w 2489252"/>
              <a:gd name="connsiteY1" fmla="*/ 94363 h 1020091"/>
              <a:gd name="connsiteX2" fmla="*/ 612316 w 2489252"/>
              <a:gd name="connsiteY2" fmla="*/ 246516 h 1020091"/>
              <a:gd name="connsiteX3" fmla="*/ 660776 w 2489252"/>
              <a:gd name="connsiteY3" fmla="*/ 401441 h 1020091"/>
              <a:gd name="connsiteX4" fmla="*/ 883011 w 2489252"/>
              <a:gd name="connsiteY4" fmla="*/ 610471 h 1020091"/>
              <a:gd name="connsiteX5" fmla="*/ 1404936 w 2489252"/>
              <a:gd name="connsiteY5" fmla="*/ 925623 h 1020091"/>
              <a:gd name="connsiteX6" fmla="*/ 1741313 w 2489252"/>
              <a:gd name="connsiteY6" fmla="*/ 1014975 h 1020091"/>
              <a:gd name="connsiteX7" fmla="*/ 2106465 w 2489252"/>
              <a:gd name="connsiteY7" fmla="*/ 842488 h 1020091"/>
              <a:gd name="connsiteX8" fmla="*/ 2489252 w 2489252"/>
              <a:gd name="connsiteY8" fmla="*/ 821280 h 1020091"/>
              <a:gd name="connsiteX0" fmla="*/ 0 w 2489252"/>
              <a:gd name="connsiteY0" fmla="*/ 0 h 1020706"/>
              <a:gd name="connsiteX1" fmla="*/ 285357 w 2489252"/>
              <a:gd name="connsiteY1" fmla="*/ 94363 h 1020706"/>
              <a:gd name="connsiteX2" fmla="*/ 612316 w 2489252"/>
              <a:gd name="connsiteY2" fmla="*/ 246516 h 1020706"/>
              <a:gd name="connsiteX3" fmla="*/ 660776 w 2489252"/>
              <a:gd name="connsiteY3" fmla="*/ 401441 h 1020706"/>
              <a:gd name="connsiteX4" fmla="*/ 883011 w 2489252"/>
              <a:gd name="connsiteY4" fmla="*/ 610471 h 1020706"/>
              <a:gd name="connsiteX5" fmla="*/ 1402555 w 2489252"/>
              <a:gd name="connsiteY5" fmla="*/ 932757 h 1020706"/>
              <a:gd name="connsiteX6" fmla="*/ 1741313 w 2489252"/>
              <a:gd name="connsiteY6" fmla="*/ 1014975 h 1020706"/>
              <a:gd name="connsiteX7" fmla="*/ 2106465 w 2489252"/>
              <a:gd name="connsiteY7" fmla="*/ 842488 h 1020706"/>
              <a:gd name="connsiteX8" fmla="*/ 2489252 w 2489252"/>
              <a:gd name="connsiteY8" fmla="*/ 821280 h 1020706"/>
              <a:gd name="connsiteX0" fmla="*/ 0 w 2489252"/>
              <a:gd name="connsiteY0" fmla="*/ 0 h 1024762"/>
              <a:gd name="connsiteX1" fmla="*/ 285357 w 2489252"/>
              <a:gd name="connsiteY1" fmla="*/ 94363 h 1024762"/>
              <a:gd name="connsiteX2" fmla="*/ 612316 w 2489252"/>
              <a:gd name="connsiteY2" fmla="*/ 246516 h 1024762"/>
              <a:gd name="connsiteX3" fmla="*/ 660776 w 2489252"/>
              <a:gd name="connsiteY3" fmla="*/ 401441 h 1024762"/>
              <a:gd name="connsiteX4" fmla="*/ 883011 w 2489252"/>
              <a:gd name="connsiteY4" fmla="*/ 610471 h 1024762"/>
              <a:gd name="connsiteX5" fmla="*/ 1402555 w 2489252"/>
              <a:gd name="connsiteY5" fmla="*/ 932757 h 1024762"/>
              <a:gd name="connsiteX6" fmla="*/ 1741313 w 2489252"/>
              <a:gd name="connsiteY6" fmla="*/ 1014975 h 1024762"/>
              <a:gd name="connsiteX7" fmla="*/ 2106465 w 2489252"/>
              <a:gd name="connsiteY7" fmla="*/ 842488 h 1024762"/>
              <a:gd name="connsiteX8" fmla="*/ 2489252 w 2489252"/>
              <a:gd name="connsiteY8" fmla="*/ 821280 h 1024762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106465 w 2489252"/>
              <a:gd name="connsiteY7" fmla="*/ 842488 h 1025667"/>
              <a:gd name="connsiteX8" fmla="*/ 2489252 w 2489252"/>
              <a:gd name="connsiteY8" fmla="*/ 821280 h 1025667"/>
              <a:gd name="connsiteX0" fmla="*/ 0 w 2489252"/>
              <a:gd name="connsiteY0" fmla="*/ 0 h 1025667"/>
              <a:gd name="connsiteX1" fmla="*/ 285357 w 2489252"/>
              <a:gd name="connsiteY1" fmla="*/ 94363 h 1025667"/>
              <a:gd name="connsiteX2" fmla="*/ 612316 w 2489252"/>
              <a:gd name="connsiteY2" fmla="*/ 246516 h 1025667"/>
              <a:gd name="connsiteX3" fmla="*/ 660776 w 2489252"/>
              <a:gd name="connsiteY3" fmla="*/ 401441 h 1025667"/>
              <a:gd name="connsiteX4" fmla="*/ 883011 w 2489252"/>
              <a:gd name="connsiteY4" fmla="*/ 610471 h 1025667"/>
              <a:gd name="connsiteX5" fmla="*/ 1402555 w 2489252"/>
              <a:gd name="connsiteY5" fmla="*/ 932757 h 1025667"/>
              <a:gd name="connsiteX6" fmla="*/ 1741313 w 2489252"/>
              <a:gd name="connsiteY6" fmla="*/ 1014975 h 1025667"/>
              <a:gd name="connsiteX7" fmla="*/ 2096940 w 2489252"/>
              <a:gd name="connsiteY7" fmla="*/ 856756 h 1025667"/>
              <a:gd name="connsiteX8" fmla="*/ 2489252 w 2489252"/>
              <a:gd name="connsiteY8" fmla="*/ 821280 h 1025667"/>
              <a:gd name="connsiteX0" fmla="*/ 0 w 2467821"/>
              <a:gd name="connsiteY0" fmla="*/ 0 h 1025667"/>
              <a:gd name="connsiteX1" fmla="*/ 285357 w 2467821"/>
              <a:gd name="connsiteY1" fmla="*/ 94363 h 1025667"/>
              <a:gd name="connsiteX2" fmla="*/ 612316 w 2467821"/>
              <a:gd name="connsiteY2" fmla="*/ 246516 h 1025667"/>
              <a:gd name="connsiteX3" fmla="*/ 660776 w 2467821"/>
              <a:gd name="connsiteY3" fmla="*/ 401441 h 1025667"/>
              <a:gd name="connsiteX4" fmla="*/ 883011 w 2467821"/>
              <a:gd name="connsiteY4" fmla="*/ 610471 h 1025667"/>
              <a:gd name="connsiteX5" fmla="*/ 1402555 w 2467821"/>
              <a:gd name="connsiteY5" fmla="*/ 932757 h 1025667"/>
              <a:gd name="connsiteX6" fmla="*/ 1741313 w 2467821"/>
              <a:gd name="connsiteY6" fmla="*/ 1014975 h 1025667"/>
              <a:gd name="connsiteX7" fmla="*/ 2096940 w 2467821"/>
              <a:gd name="connsiteY7" fmla="*/ 856756 h 1025667"/>
              <a:gd name="connsiteX8" fmla="*/ 2467821 w 2467821"/>
              <a:gd name="connsiteY8" fmla="*/ 833169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496396"/>
              <a:gd name="connsiteY0" fmla="*/ 0 h 1025667"/>
              <a:gd name="connsiteX1" fmla="*/ 285357 w 2496396"/>
              <a:gd name="connsiteY1" fmla="*/ 94363 h 1025667"/>
              <a:gd name="connsiteX2" fmla="*/ 612316 w 2496396"/>
              <a:gd name="connsiteY2" fmla="*/ 246516 h 1025667"/>
              <a:gd name="connsiteX3" fmla="*/ 660776 w 2496396"/>
              <a:gd name="connsiteY3" fmla="*/ 401441 h 1025667"/>
              <a:gd name="connsiteX4" fmla="*/ 883011 w 2496396"/>
              <a:gd name="connsiteY4" fmla="*/ 610471 h 1025667"/>
              <a:gd name="connsiteX5" fmla="*/ 1402555 w 2496396"/>
              <a:gd name="connsiteY5" fmla="*/ 932757 h 1025667"/>
              <a:gd name="connsiteX6" fmla="*/ 1741313 w 2496396"/>
              <a:gd name="connsiteY6" fmla="*/ 1014975 h 1025667"/>
              <a:gd name="connsiteX7" fmla="*/ 2096940 w 2496396"/>
              <a:gd name="connsiteY7" fmla="*/ 856756 h 1025667"/>
              <a:gd name="connsiteX8" fmla="*/ 2496396 w 2496396"/>
              <a:gd name="connsiteY8" fmla="*/ 830792 h 1025667"/>
              <a:gd name="connsiteX0" fmla="*/ 0 w 2501159"/>
              <a:gd name="connsiteY0" fmla="*/ 0 h 1025667"/>
              <a:gd name="connsiteX1" fmla="*/ 285357 w 2501159"/>
              <a:gd name="connsiteY1" fmla="*/ 94363 h 1025667"/>
              <a:gd name="connsiteX2" fmla="*/ 612316 w 2501159"/>
              <a:gd name="connsiteY2" fmla="*/ 246516 h 1025667"/>
              <a:gd name="connsiteX3" fmla="*/ 660776 w 2501159"/>
              <a:gd name="connsiteY3" fmla="*/ 401441 h 1025667"/>
              <a:gd name="connsiteX4" fmla="*/ 883011 w 2501159"/>
              <a:gd name="connsiteY4" fmla="*/ 610471 h 1025667"/>
              <a:gd name="connsiteX5" fmla="*/ 1402555 w 2501159"/>
              <a:gd name="connsiteY5" fmla="*/ 932757 h 1025667"/>
              <a:gd name="connsiteX6" fmla="*/ 1741313 w 2501159"/>
              <a:gd name="connsiteY6" fmla="*/ 1014975 h 1025667"/>
              <a:gd name="connsiteX7" fmla="*/ 2096940 w 2501159"/>
              <a:gd name="connsiteY7" fmla="*/ 856756 h 1025667"/>
              <a:gd name="connsiteX8" fmla="*/ 2501159 w 2501159"/>
              <a:gd name="connsiteY8" fmla="*/ 814145 h 1025667"/>
              <a:gd name="connsiteX0" fmla="*/ 0 w 2501159"/>
              <a:gd name="connsiteY0" fmla="*/ 0 h 1047567"/>
              <a:gd name="connsiteX1" fmla="*/ 285357 w 2501159"/>
              <a:gd name="connsiteY1" fmla="*/ 94363 h 1047567"/>
              <a:gd name="connsiteX2" fmla="*/ 612316 w 2501159"/>
              <a:gd name="connsiteY2" fmla="*/ 246516 h 1047567"/>
              <a:gd name="connsiteX3" fmla="*/ 660776 w 2501159"/>
              <a:gd name="connsiteY3" fmla="*/ 401441 h 1047567"/>
              <a:gd name="connsiteX4" fmla="*/ 883011 w 2501159"/>
              <a:gd name="connsiteY4" fmla="*/ 610471 h 1047567"/>
              <a:gd name="connsiteX5" fmla="*/ 1402555 w 2501159"/>
              <a:gd name="connsiteY5" fmla="*/ 932757 h 1047567"/>
              <a:gd name="connsiteX6" fmla="*/ 1798463 w 2501159"/>
              <a:gd name="connsiteY6" fmla="*/ 1043511 h 1047567"/>
              <a:gd name="connsiteX7" fmla="*/ 2096940 w 2501159"/>
              <a:gd name="connsiteY7" fmla="*/ 856756 h 1047567"/>
              <a:gd name="connsiteX8" fmla="*/ 2501159 w 2501159"/>
              <a:gd name="connsiteY8" fmla="*/ 814145 h 104756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660776 w 2501159"/>
              <a:gd name="connsiteY3" fmla="*/ 401441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612316 w 2501159"/>
              <a:gd name="connsiteY2" fmla="*/ 246516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59966 w 2501159"/>
              <a:gd name="connsiteY2" fmla="*/ 588949 h 1043677"/>
              <a:gd name="connsiteX3" fmla="*/ 879851 w 2501159"/>
              <a:gd name="connsiteY3" fmla="*/ 620217 h 1043677"/>
              <a:gd name="connsiteX4" fmla="*/ 883011 w 2501159"/>
              <a:gd name="connsiteY4" fmla="*/ 610471 h 1043677"/>
              <a:gd name="connsiteX5" fmla="*/ 1402555 w 2501159"/>
              <a:gd name="connsiteY5" fmla="*/ 932757 h 1043677"/>
              <a:gd name="connsiteX6" fmla="*/ 1798463 w 2501159"/>
              <a:gd name="connsiteY6" fmla="*/ 1043511 h 1043677"/>
              <a:gd name="connsiteX7" fmla="*/ 2135040 w 2501159"/>
              <a:gd name="connsiteY7" fmla="*/ 913828 h 1043677"/>
              <a:gd name="connsiteX8" fmla="*/ 2501159 w 2501159"/>
              <a:gd name="connsiteY8" fmla="*/ 814145 h 1043677"/>
              <a:gd name="connsiteX0" fmla="*/ 0 w 2501159"/>
              <a:gd name="connsiteY0" fmla="*/ 0 h 1043677"/>
              <a:gd name="connsiteX1" fmla="*/ 285357 w 2501159"/>
              <a:gd name="connsiteY1" fmla="*/ 94363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2501159"/>
              <a:gd name="connsiteY0" fmla="*/ 0 h 1043677"/>
              <a:gd name="connsiteX1" fmla="*/ 894957 w 2501159"/>
              <a:gd name="connsiteY1" fmla="*/ 598501 h 1043677"/>
              <a:gd name="connsiteX2" fmla="*/ 848034 w 2501159"/>
              <a:gd name="connsiteY2" fmla="*/ 590588 h 1043677"/>
              <a:gd name="connsiteX3" fmla="*/ 859966 w 2501159"/>
              <a:gd name="connsiteY3" fmla="*/ 588949 h 1043677"/>
              <a:gd name="connsiteX4" fmla="*/ 879851 w 2501159"/>
              <a:gd name="connsiteY4" fmla="*/ 620217 h 1043677"/>
              <a:gd name="connsiteX5" fmla="*/ 883011 w 2501159"/>
              <a:gd name="connsiteY5" fmla="*/ 610471 h 1043677"/>
              <a:gd name="connsiteX6" fmla="*/ 1402555 w 2501159"/>
              <a:gd name="connsiteY6" fmla="*/ 932757 h 1043677"/>
              <a:gd name="connsiteX7" fmla="*/ 1798463 w 2501159"/>
              <a:gd name="connsiteY7" fmla="*/ 1043511 h 1043677"/>
              <a:gd name="connsiteX8" fmla="*/ 2135040 w 2501159"/>
              <a:gd name="connsiteY8" fmla="*/ 913828 h 1043677"/>
              <a:gd name="connsiteX9" fmla="*/ 2501159 w 2501159"/>
              <a:gd name="connsiteY9" fmla="*/ 814145 h 1043677"/>
              <a:gd name="connsiteX0" fmla="*/ 0 w 1701059"/>
              <a:gd name="connsiteY0" fmla="*/ 20515 h 483958"/>
              <a:gd name="connsiteX1" fmla="*/ 94857 w 1701059"/>
              <a:gd name="connsiteY1" fmla="*/ 38782 h 483958"/>
              <a:gd name="connsiteX2" fmla="*/ 47934 w 1701059"/>
              <a:gd name="connsiteY2" fmla="*/ 30869 h 483958"/>
              <a:gd name="connsiteX3" fmla="*/ 59866 w 1701059"/>
              <a:gd name="connsiteY3" fmla="*/ 29230 h 483958"/>
              <a:gd name="connsiteX4" fmla="*/ 79751 w 1701059"/>
              <a:gd name="connsiteY4" fmla="*/ 60498 h 483958"/>
              <a:gd name="connsiteX5" fmla="*/ 82911 w 1701059"/>
              <a:gd name="connsiteY5" fmla="*/ 50752 h 483958"/>
              <a:gd name="connsiteX6" fmla="*/ 602455 w 1701059"/>
              <a:gd name="connsiteY6" fmla="*/ 373038 h 483958"/>
              <a:gd name="connsiteX7" fmla="*/ 998363 w 1701059"/>
              <a:gd name="connsiteY7" fmla="*/ 483792 h 483958"/>
              <a:gd name="connsiteX8" fmla="*/ 1334940 w 1701059"/>
              <a:gd name="connsiteY8" fmla="*/ 354109 h 483958"/>
              <a:gd name="connsiteX9" fmla="*/ 1701059 w 1701059"/>
              <a:gd name="connsiteY9" fmla="*/ 254426 h 483958"/>
              <a:gd name="connsiteX0" fmla="*/ 0 w 1701059"/>
              <a:gd name="connsiteY0" fmla="*/ 20515 h 483953"/>
              <a:gd name="connsiteX1" fmla="*/ 94857 w 1701059"/>
              <a:gd name="connsiteY1" fmla="*/ 38782 h 483953"/>
              <a:gd name="connsiteX2" fmla="*/ 47934 w 1701059"/>
              <a:gd name="connsiteY2" fmla="*/ 30869 h 483953"/>
              <a:gd name="connsiteX3" fmla="*/ 59866 w 1701059"/>
              <a:gd name="connsiteY3" fmla="*/ 29230 h 483953"/>
              <a:gd name="connsiteX4" fmla="*/ 79751 w 1701059"/>
              <a:gd name="connsiteY4" fmla="*/ 60498 h 483953"/>
              <a:gd name="connsiteX5" fmla="*/ 602455 w 1701059"/>
              <a:gd name="connsiteY5" fmla="*/ 373038 h 483953"/>
              <a:gd name="connsiteX6" fmla="*/ 998363 w 1701059"/>
              <a:gd name="connsiteY6" fmla="*/ 483792 h 483953"/>
              <a:gd name="connsiteX7" fmla="*/ 1334940 w 1701059"/>
              <a:gd name="connsiteY7" fmla="*/ 354109 h 483953"/>
              <a:gd name="connsiteX8" fmla="*/ 1701059 w 1701059"/>
              <a:gd name="connsiteY8" fmla="*/ 254426 h 483953"/>
              <a:gd name="connsiteX0" fmla="*/ 0 w 1701059"/>
              <a:gd name="connsiteY0" fmla="*/ 20515 h 483972"/>
              <a:gd name="connsiteX1" fmla="*/ 94857 w 1701059"/>
              <a:gd name="connsiteY1" fmla="*/ 38782 h 483972"/>
              <a:gd name="connsiteX2" fmla="*/ 47934 w 1701059"/>
              <a:gd name="connsiteY2" fmla="*/ 30869 h 483972"/>
              <a:gd name="connsiteX3" fmla="*/ 59866 w 1701059"/>
              <a:gd name="connsiteY3" fmla="*/ 29230 h 483972"/>
              <a:gd name="connsiteX4" fmla="*/ 602455 w 1701059"/>
              <a:gd name="connsiteY4" fmla="*/ 373038 h 483972"/>
              <a:gd name="connsiteX5" fmla="*/ 998363 w 1701059"/>
              <a:gd name="connsiteY5" fmla="*/ 483792 h 483972"/>
              <a:gd name="connsiteX6" fmla="*/ 1334940 w 1701059"/>
              <a:gd name="connsiteY6" fmla="*/ 354109 h 483972"/>
              <a:gd name="connsiteX7" fmla="*/ 1701059 w 1701059"/>
              <a:gd name="connsiteY7" fmla="*/ 254426 h 483972"/>
              <a:gd name="connsiteX0" fmla="*/ 0 w 1701059"/>
              <a:gd name="connsiteY0" fmla="*/ 9004 h 472460"/>
              <a:gd name="connsiteX1" fmla="*/ 94857 w 1701059"/>
              <a:gd name="connsiteY1" fmla="*/ 27271 h 472460"/>
              <a:gd name="connsiteX2" fmla="*/ 47934 w 1701059"/>
              <a:gd name="connsiteY2" fmla="*/ 19358 h 472460"/>
              <a:gd name="connsiteX3" fmla="*/ 602455 w 1701059"/>
              <a:gd name="connsiteY3" fmla="*/ 361527 h 472460"/>
              <a:gd name="connsiteX4" fmla="*/ 998363 w 1701059"/>
              <a:gd name="connsiteY4" fmla="*/ 472281 h 472460"/>
              <a:gd name="connsiteX5" fmla="*/ 1334940 w 1701059"/>
              <a:gd name="connsiteY5" fmla="*/ 342598 h 472460"/>
              <a:gd name="connsiteX6" fmla="*/ 1701059 w 1701059"/>
              <a:gd name="connsiteY6" fmla="*/ 242915 h 472460"/>
              <a:gd name="connsiteX0" fmla="*/ 0 w 1701059"/>
              <a:gd name="connsiteY0" fmla="*/ 0 h 463451"/>
              <a:gd name="connsiteX1" fmla="*/ 94857 w 1701059"/>
              <a:gd name="connsiteY1" fmla="*/ 18267 h 463451"/>
              <a:gd name="connsiteX2" fmla="*/ 602455 w 1701059"/>
              <a:gd name="connsiteY2" fmla="*/ 352523 h 463451"/>
              <a:gd name="connsiteX3" fmla="*/ 998363 w 1701059"/>
              <a:gd name="connsiteY3" fmla="*/ 463277 h 463451"/>
              <a:gd name="connsiteX4" fmla="*/ 1334940 w 1701059"/>
              <a:gd name="connsiteY4" fmla="*/ 333594 h 463451"/>
              <a:gd name="connsiteX5" fmla="*/ 1701059 w 1701059"/>
              <a:gd name="connsiteY5" fmla="*/ 233911 h 463451"/>
              <a:gd name="connsiteX0" fmla="*/ 0 w 1334940"/>
              <a:gd name="connsiteY0" fmla="*/ 0 h 463451"/>
              <a:gd name="connsiteX1" fmla="*/ 94857 w 1334940"/>
              <a:gd name="connsiteY1" fmla="*/ 18267 h 463451"/>
              <a:gd name="connsiteX2" fmla="*/ 602455 w 1334940"/>
              <a:gd name="connsiteY2" fmla="*/ 352523 h 463451"/>
              <a:gd name="connsiteX3" fmla="*/ 998363 w 1334940"/>
              <a:gd name="connsiteY3" fmla="*/ 463277 h 463451"/>
              <a:gd name="connsiteX4" fmla="*/ 1334940 w 1334940"/>
              <a:gd name="connsiteY4" fmla="*/ 333594 h 463451"/>
              <a:gd name="connsiteX0" fmla="*/ 0 w 998363"/>
              <a:gd name="connsiteY0" fmla="*/ 0 h 463451"/>
              <a:gd name="connsiteX1" fmla="*/ 94857 w 998363"/>
              <a:gd name="connsiteY1" fmla="*/ 18267 h 463451"/>
              <a:gd name="connsiteX2" fmla="*/ 602455 w 998363"/>
              <a:gd name="connsiteY2" fmla="*/ 352523 h 463451"/>
              <a:gd name="connsiteX3" fmla="*/ 998363 w 998363"/>
              <a:gd name="connsiteY3" fmla="*/ 463277 h 463451"/>
              <a:gd name="connsiteX0" fmla="*/ 0 w 602455"/>
              <a:gd name="connsiteY0" fmla="*/ 0 h 352523"/>
              <a:gd name="connsiteX1" fmla="*/ 94857 w 602455"/>
              <a:gd name="connsiteY1" fmla="*/ 18267 h 352523"/>
              <a:gd name="connsiteX2" fmla="*/ 602455 w 602455"/>
              <a:gd name="connsiteY2" fmla="*/ 352523 h 352523"/>
              <a:gd name="connsiteX0" fmla="*/ 0 w 278605"/>
              <a:gd name="connsiteY0" fmla="*/ 0 h 133747"/>
              <a:gd name="connsiteX1" fmla="*/ 94857 w 278605"/>
              <a:gd name="connsiteY1" fmla="*/ 18267 h 133747"/>
              <a:gd name="connsiteX2" fmla="*/ 278605 w 278605"/>
              <a:gd name="connsiteY2" fmla="*/ 133747 h 133747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183355"/>
              <a:gd name="connsiteY0" fmla="*/ 0 h 76675"/>
              <a:gd name="connsiteX1" fmla="*/ 94857 w 183355"/>
              <a:gd name="connsiteY1" fmla="*/ 18267 h 76675"/>
              <a:gd name="connsiteX2" fmla="*/ 183355 w 183355"/>
              <a:gd name="connsiteY2" fmla="*/ 76675 h 76675"/>
              <a:gd name="connsiteX0" fmla="*/ 0 w 88498"/>
              <a:gd name="connsiteY0" fmla="*/ 0 h 58408"/>
              <a:gd name="connsiteX1" fmla="*/ 88498 w 88498"/>
              <a:gd name="connsiteY1" fmla="*/ 58408 h 58408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0 w 69448"/>
              <a:gd name="connsiteY0" fmla="*/ 0 h 55237"/>
              <a:gd name="connsiteX1" fmla="*/ 69448 w 69448"/>
              <a:gd name="connsiteY1" fmla="*/ 55237 h 55237"/>
              <a:gd name="connsiteX0" fmla="*/ 5615 w 75063"/>
              <a:gd name="connsiteY0" fmla="*/ 0 h 55237"/>
              <a:gd name="connsiteX1" fmla="*/ 75063 w 75063"/>
              <a:gd name="connsiteY1" fmla="*/ 55237 h 55237"/>
              <a:gd name="connsiteX0" fmla="*/ 0 w 69448"/>
              <a:gd name="connsiteY0" fmla="*/ 0 h 55237"/>
              <a:gd name="connsiteX1" fmla="*/ 57853 w 69448"/>
              <a:gd name="connsiteY1" fmla="*/ 42819 h 55237"/>
              <a:gd name="connsiteX2" fmla="*/ 69448 w 69448"/>
              <a:gd name="connsiteY2" fmla="*/ 55237 h 55237"/>
              <a:gd name="connsiteX0" fmla="*/ 54200 w 112053"/>
              <a:gd name="connsiteY0" fmla="*/ 0 h 109139"/>
              <a:gd name="connsiteX1" fmla="*/ 112053 w 112053"/>
              <a:gd name="connsiteY1" fmla="*/ 42819 h 109139"/>
              <a:gd name="connsiteX2" fmla="*/ 44273 w 112053"/>
              <a:gd name="connsiteY2" fmla="*/ 109139 h 109139"/>
              <a:gd name="connsiteX0" fmla="*/ 0 w 57853"/>
              <a:gd name="connsiteY0" fmla="*/ 0 h 42819"/>
              <a:gd name="connsiteX1" fmla="*/ 57853 w 57853"/>
              <a:gd name="connsiteY1" fmla="*/ 42819 h 42819"/>
              <a:gd name="connsiteX0" fmla="*/ 0 w 57853"/>
              <a:gd name="connsiteY0" fmla="*/ 0 h 42819"/>
              <a:gd name="connsiteX1" fmla="*/ 26103 w 57853"/>
              <a:gd name="connsiteY1" fmla="*/ 17453 h 42819"/>
              <a:gd name="connsiteX2" fmla="*/ 57853 w 57853"/>
              <a:gd name="connsiteY2" fmla="*/ 42819 h 42819"/>
              <a:gd name="connsiteX0" fmla="*/ 0 w 38803"/>
              <a:gd name="connsiteY0" fmla="*/ 0 h 58673"/>
              <a:gd name="connsiteX1" fmla="*/ 7053 w 38803"/>
              <a:gd name="connsiteY1" fmla="*/ 33307 h 58673"/>
              <a:gd name="connsiteX2" fmla="*/ 38803 w 38803"/>
              <a:gd name="connsiteY2" fmla="*/ 58673 h 58673"/>
              <a:gd name="connsiteX0" fmla="*/ 0 w 61028"/>
              <a:gd name="connsiteY0" fmla="*/ 0 h 58673"/>
              <a:gd name="connsiteX1" fmla="*/ 29278 w 61028"/>
              <a:gd name="connsiteY1" fmla="*/ 33307 h 58673"/>
              <a:gd name="connsiteX2" fmla="*/ 61028 w 61028"/>
              <a:gd name="connsiteY2" fmla="*/ 58673 h 58673"/>
              <a:gd name="connsiteX0" fmla="*/ 0 w 70553"/>
              <a:gd name="connsiteY0" fmla="*/ 0 h 55502"/>
              <a:gd name="connsiteX1" fmla="*/ 38803 w 70553"/>
              <a:gd name="connsiteY1" fmla="*/ 30136 h 55502"/>
              <a:gd name="connsiteX2" fmla="*/ 70553 w 70553"/>
              <a:gd name="connsiteY2" fmla="*/ 55502 h 55502"/>
              <a:gd name="connsiteX0" fmla="*/ 0 w 70553"/>
              <a:gd name="connsiteY0" fmla="*/ 0 h 55502"/>
              <a:gd name="connsiteX1" fmla="*/ 29278 w 70553"/>
              <a:gd name="connsiteY1" fmla="*/ 20624 h 55502"/>
              <a:gd name="connsiteX2" fmla="*/ 70553 w 70553"/>
              <a:gd name="connsiteY2" fmla="*/ 55502 h 55502"/>
              <a:gd name="connsiteX0" fmla="*/ 0 w 54678"/>
              <a:gd name="connsiteY0" fmla="*/ 0 h 39648"/>
              <a:gd name="connsiteX1" fmla="*/ 29278 w 54678"/>
              <a:gd name="connsiteY1" fmla="*/ 20624 h 39648"/>
              <a:gd name="connsiteX2" fmla="*/ 54678 w 54678"/>
              <a:gd name="connsiteY2" fmla="*/ 39648 h 39648"/>
              <a:gd name="connsiteX0" fmla="*/ 0 w 89603"/>
              <a:gd name="connsiteY0" fmla="*/ 716 h 21340"/>
              <a:gd name="connsiteX1" fmla="*/ 29278 w 89603"/>
              <a:gd name="connsiteY1" fmla="*/ 21340 h 21340"/>
              <a:gd name="connsiteX2" fmla="*/ 89603 w 89603"/>
              <a:gd name="connsiteY2" fmla="*/ 2316 h 21340"/>
              <a:gd name="connsiteX0" fmla="*/ 0 w 89603"/>
              <a:gd name="connsiteY0" fmla="*/ 6343 h 11114"/>
              <a:gd name="connsiteX1" fmla="*/ 32453 w 89603"/>
              <a:gd name="connsiteY1" fmla="*/ 11114 h 11114"/>
              <a:gd name="connsiteX2" fmla="*/ 89603 w 89603"/>
              <a:gd name="connsiteY2" fmla="*/ 7943 h 11114"/>
              <a:gd name="connsiteX0" fmla="*/ 0 w 105478"/>
              <a:gd name="connsiteY0" fmla="*/ 1560 h 22185"/>
              <a:gd name="connsiteX1" fmla="*/ 32453 w 105478"/>
              <a:gd name="connsiteY1" fmla="*/ 6331 h 22185"/>
              <a:gd name="connsiteX2" fmla="*/ 105478 w 105478"/>
              <a:gd name="connsiteY2" fmla="*/ 22185 h 22185"/>
              <a:gd name="connsiteX0" fmla="*/ 0 w 105478"/>
              <a:gd name="connsiteY0" fmla="*/ 4292 h 24917"/>
              <a:gd name="connsiteX1" fmla="*/ 54678 w 105478"/>
              <a:gd name="connsiteY1" fmla="*/ 5893 h 24917"/>
              <a:gd name="connsiteX2" fmla="*/ 105478 w 105478"/>
              <a:gd name="connsiteY2" fmla="*/ 24917 h 24917"/>
              <a:gd name="connsiteX0" fmla="*/ 0 w 111828"/>
              <a:gd name="connsiteY0" fmla="*/ 6511 h 14453"/>
              <a:gd name="connsiteX1" fmla="*/ 54678 w 111828"/>
              <a:gd name="connsiteY1" fmla="*/ 8112 h 14453"/>
              <a:gd name="connsiteX2" fmla="*/ 111828 w 111828"/>
              <a:gd name="connsiteY2" fmla="*/ 14453 h 14453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17454"/>
              <a:gd name="connsiteX1" fmla="*/ 61028 w 118178"/>
              <a:gd name="connsiteY1" fmla="*/ 11113 h 17454"/>
              <a:gd name="connsiteX2" fmla="*/ 118178 w 118178"/>
              <a:gd name="connsiteY2" fmla="*/ 17454 h 17454"/>
              <a:gd name="connsiteX0" fmla="*/ 0 w 118178"/>
              <a:gd name="connsiteY0" fmla="*/ 0 h 23795"/>
              <a:gd name="connsiteX1" fmla="*/ 73728 w 118178"/>
              <a:gd name="connsiteY1" fmla="*/ 23795 h 23795"/>
              <a:gd name="connsiteX2" fmla="*/ 118178 w 118178"/>
              <a:gd name="connsiteY2" fmla="*/ 17454 h 23795"/>
              <a:gd name="connsiteX0" fmla="*/ 0 w 127703"/>
              <a:gd name="connsiteY0" fmla="*/ 305 h 24100"/>
              <a:gd name="connsiteX1" fmla="*/ 73728 w 127703"/>
              <a:gd name="connsiteY1" fmla="*/ 24100 h 24100"/>
              <a:gd name="connsiteX2" fmla="*/ 127703 w 127703"/>
              <a:gd name="connsiteY2" fmla="*/ 1906 h 24100"/>
              <a:gd name="connsiteX0" fmla="*/ 0 w 127703"/>
              <a:gd name="connsiteY0" fmla="*/ 4622 h 12564"/>
              <a:gd name="connsiteX1" fmla="*/ 73728 w 127703"/>
              <a:gd name="connsiteY1" fmla="*/ 12564 h 12564"/>
              <a:gd name="connsiteX2" fmla="*/ 127703 w 127703"/>
              <a:gd name="connsiteY2" fmla="*/ 6223 h 12564"/>
              <a:gd name="connsiteX0" fmla="*/ 0 w 124528"/>
              <a:gd name="connsiteY0" fmla="*/ 0 h 23796"/>
              <a:gd name="connsiteX1" fmla="*/ 70553 w 124528"/>
              <a:gd name="connsiteY1" fmla="*/ 23796 h 23796"/>
              <a:gd name="connsiteX2" fmla="*/ 124528 w 124528"/>
              <a:gd name="connsiteY2" fmla="*/ 17455 h 23796"/>
              <a:gd name="connsiteX0" fmla="*/ 0 w 102303"/>
              <a:gd name="connsiteY0" fmla="*/ 10964 h 12565"/>
              <a:gd name="connsiteX1" fmla="*/ 48328 w 102303"/>
              <a:gd name="connsiteY1" fmla="*/ 12565 h 12565"/>
              <a:gd name="connsiteX2" fmla="*/ 102303 w 102303"/>
              <a:gd name="connsiteY2" fmla="*/ 6224 h 12565"/>
              <a:gd name="connsiteX0" fmla="*/ 0 w 111828"/>
              <a:gd name="connsiteY0" fmla="*/ 34355 h 35956"/>
              <a:gd name="connsiteX1" fmla="*/ 48328 w 111828"/>
              <a:gd name="connsiteY1" fmla="*/ 35956 h 35956"/>
              <a:gd name="connsiteX2" fmla="*/ 111828 w 111828"/>
              <a:gd name="connsiteY2" fmla="*/ 1078 h 35956"/>
              <a:gd name="connsiteX0" fmla="*/ 0 w 48328"/>
              <a:gd name="connsiteY0" fmla="*/ 193 h 1794"/>
              <a:gd name="connsiteX1" fmla="*/ 48328 w 48328"/>
              <a:gd name="connsiteY1" fmla="*/ 1794 h 1794"/>
              <a:gd name="connsiteX0" fmla="*/ 0 w 14599"/>
              <a:gd name="connsiteY0" fmla="*/ 83359 h 85919"/>
              <a:gd name="connsiteX1" fmla="*/ 14599 w 14599"/>
              <a:gd name="connsiteY1" fmla="*/ 3892 h 85919"/>
              <a:gd name="connsiteX0" fmla="*/ 0 w 18541"/>
              <a:gd name="connsiteY0" fmla="*/ 1 h 44282"/>
              <a:gd name="connsiteX1" fmla="*/ 18541 w 18541"/>
              <a:gd name="connsiteY1" fmla="*/ 44282 h 44282"/>
              <a:gd name="connsiteX0" fmla="*/ 0 w 14599"/>
              <a:gd name="connsiteY0" fmla="*/ 1 h 26604"/>
              <a:gd name="connsiteX1" fmla="*/ 14599 w 14599"/>
              <a:gd name="connsiteY1" fmla="*/ 26604 h 26604"/>
              <a:gd name="connsiteX0" fmla="*/ 0 w 2032"/>
              <a:gd name="connsiteY0" fmla="*/ 1205 h 9970"/>
              <a:gd name="connsiteX1" fmla="*/ 2032 w 2032"/>
              <a:gd name="connsiteY1" fmla="*/ 9970 h 9970"/>
              <a:gd name="connsiteX0" fmla="*/ 0 w 10000"/>
              <a:gd name="connsiteY0" fmla="*/ 0 h 10866"/>
              <a:gd name="connsiteX1" fmla="*/ 10000 w 10000"/>
              <a:gd name="connsiteY1" fmla="*/ 8791 h 10866"/>
              <a:gd name="connsiteX0" fmla="*/ 0 w 10365"/>
              <a:gd name="connsiteY0" fmla="*/ 0 h 10954"/>
              <a:gd name="connsiteX1" fmla="*/ 6993 w 10365"/>
              <a:gd name="connsiteY1" fmla="*/ 6714 h 10954"/>
              <a:gd name="connsiteX2" fmla="*/ 10000 w 10365"/>
              <a:gd name="connsiteY2" fmla="*/ 8791 h 10954"/>
              <a:gd name="connsiteX0" fmla="*/ 0 w 10000"/>
              <a:gd name="connsiteY0" fmla="*/ 0 h 8791"/>
              <a:gd name="connsiteX1" fmla="*/ 6993 w 10000"/>
              <a:gd name="connsiteY1" fmla="*/ 6714 h 8791"/>
              <a:gd name="connsiteX2" fmla="*/ 10000 w 10000"/>
              <a:gd name="connsiteY2" fmla="*/ 8791 h 8791"/>
              <a:gd name="connsiteX0" fmla="*/ 0 w 6993"/>
              <a:gd name="connsiteY0" fmla="*/ 0 h 7637"/>
              <a:gd name="connsiteX1" fmla="*/ 6993 w 6993"/>
              <a:gd name="connsiteY1" fmla="*/ 7637 h 7637"/>
              <a:gd name="connsiteX0" fmla="*/ 0 w 6875"/>
              <a:gd name="connsiteY0" fmla="*/ 0 h 8007"/>
              <a:gd name="connsiteX1" fmla="*/ 6875 w 6875"/>
              <a:gd name="connsiteY1" fmla="*/ 8007 h 8007"/>
              <a:gd name="connsiteX0" fmla="*/ 0 w 13637"/>
              <a:gd name="connsiteY0" fmla="*/ 0 h 8756"/>
              <a:gd name="connsiteX1" fmla="*/ 13637 w 13637"/>
              <a:gd name="connsiteY1" fmla="*/ 8756 h 875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9667"/>
              <a:gd name="connsiteY0" fmla="*/ 0 h 11066"/>
              <a:gd name="connsiteX1" fmla="*/ 9667 w 9667"/>
              <a:gd name="connsiteY1" fmla="*/ 11066 h 11066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7931"/>
              <a:gd name="connsiteY0" fmla="*/ 0 h 7432"/>
              <a:gd name="connsiteX1" fmla="*/ 7931 w 7931"/>
              <a:gd name="connsiteY1" fmla="*/ 7432 h 7432"/>
              <a:gd name="connsiteX0" fmla="*/ 0 w 8696"/>
              <a:gd name="connsiteY0" fmla="*/ 0 h 7840"/>
              <a:gd name="connsiteX1" fmla="*/ 8696 w 8696"/>
              <a:gd name="connsiteY1" fmla="*/ 7840 h 7840"/>
              <a:gd name="connsiteX0" fmla="*/ 0 w 7500"/>
              <a:gd name="connsiteY0" fmla="*/ 0 h 8898"/>
              <a:gd name="connsiteX1" fmla="*/ 7500 w 7500"/>
              <a:gd name="connsiteY1" fmla="*/ 8898 h 8898"/>
              <a:gd name="connsiteX0" fmla="*/ 0 w 12000"/>
              <a:gd name="connsiteY0" fmla="*/ 0 h 8143"/>
              <a:gd name="connsiteX1" fmla="*/ 12000 w 12000"/>
              <a:gd name="connsiteY1" fmla="*/ 8143 h 8143"/>
              <a:gd name="connsiteX0" fmla="*/ 0 w 10000"/>
              <a:gd name="connsiteY0" fmla="*/ 0 h 10000"/>
              <a:gd name="connsiteX1" fmla="*/ 7223 w 10000"/>
              <a:gd name="connsiteY1" fmla="*/ 157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6112 w 10000"/>
              <a:gd name="connsiteY1" fmla="*/ 3852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4445 w 10000"/>
              <a:gd name="connsiteY1" fmla="*/ 6894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10000 w 10000"/>
              <a:gd name="connsiteY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10000" y="10000"/>
                </a:lnTo>
              </a:path>
            </a:pathLst>
          </a:custGeom>
          <a:ln w="44450" cap="sq" cmpd="sng">
            <a:solidFill>
              <a:schemeClr val="accent4">
                <a:lumMod val="75000"/>
                <a:lumOff val="25000"/>
              </a:schemeClr>
            </a:solidFill>
            <a:prstDash val="dashDot"/>
            <a:headEnd w="sm" len="sm"/>
            <a:tailEnd w="sm" len="sm"/>
          </a:ln>
          <a:effectLst/>
          <a:scene3d>
            <a:camera prst="orthographicFront"/>
            <a:lightRig rig="soft" dir="t"/>
          </a:scene3d>
          <a:sp3d extrusionH="50800" prstMaterial="matte">
            <a:bevelT prst="angle"/>
            <a:extrusionClr>
              <a:srgbClr val="FFC000"/>
            </a:extrusionClr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284269" y="1327438"/>
            <a:ext cx="300082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 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303765" y="1815668"/>
            <a:ext cx="230874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endParaRPr lang="ru-RU" sz="1600" dirty="0">
              <a:solidFill>
                <a:srgbClr val="0070C0"/>
              </a:solidFill>
            </a:endParaRPr>
          </a:p>
          <a:p>
            <a:pPr>
              <a:lnSpc>
                <a:spcPts val="15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endParaRPr lang="ru-RU" sz="1600" dirty="0">
              <a:solidFill>
                <a:srgbClr val="0070C0"/>
              </a:solidFill>
            </a:endParaRPr>
          </a:p>
          <a:p>
            <a:pPr>
              <a:lnSpc>
                <a:spcPts val="15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289029" y="2482550"/>
            <a:ext cx="29510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ts val="15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72" name="Скругленная прямоугольная выноска 71"/>
          <p:cNvSpPr/>
          <p:nvPr/>
        </p:nvSpPr>
        <p:spPr bwMode="auto">
          <a:xfrm>
            <a:off x="1422257" y="2253013"/>
            <a:ext cx="724255" cy="170259"/>
          </a:xfrm>
          <a:prstGeom prst="wedgeRoundRectCallout">
            <a:avLst>
              <a:gd name="adj1" fmla="val 45535"/>
              <a:gd name="adj2" fmla="val 195857"/>
              <a:gd name="adj3" fmla="val 16667"/>
            </a:avLst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6200000" scaled="0"/>
          </a:gradFill>
          <a:ln>
            <a:solidFill>
              <a:srgbClr val="DBE5F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000000"/>
                </a:solidFill>
              </a:rPr>
              <a:t> Ленск</a:t>
            </a:r>
            <a:endParaRPr lang="ru-RU" sz="1000" b="1" dirty="0">
              <a:solidFill>
                <a:srgbClr val="000000"/>
              </a:solidFill>
            </a:endParaRPr>
          </a:p>
        </p:txBody>
      </p:sp>
      <p:sp>
        <p:nvSpPr>
          <p:cNvPr id="75" name="Овал 74"/>
          <p:cNvSpPr/>
          <p:nvPr/>
        </p:nvSpPr>
        <p:spPr bwMode="auto">
          <a:xfrm>
            <a:off x="8838279" y="5615718"/>
            <a:ext cx="156501" cy="138112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 prstMaterial="metal">
            <a:bevelT w="190500" h="38100"/>
            <a:extrusionClr>
              <a:schemeClr val="bg1"/>
            </a:extrusionClr>
            <a:contourClr>
              <a:schemeClr val="bg1"/>
            </a:contourClr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6" name="Овал 75"/>
          <p:cNvSpPr>
            <a:spLocks noChangeAspect="1"/>
          </p:cNvSpPr>
          <p:nvPr/>
        </p:nvSpPr>
        <p:spPr>
          <a:xfrm>
            <a:off x="5191663" y="4606496"/>
            <a:ext cx="78000" cy="69601"/>
          </a:xfrm>
          <a:prstGeom prst="ellipse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 prstMaterial="metal">
            <a:bevelT w="190500" h="38100"/>
            <a:extrusionClr>
              <a:schemeClr val="bg1"/>
            </a:extrusionClr>
            <a:contourClr>
              <a:schemeClr val="bg1"/>
            </a:contourClr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7" name="Овал 76"/>
          <p:cNvSpPr>
            <a:spLocks noChangeAspect="1"/>
          </p:cNvSpPr>
          <p:nvPr/>
        </p:nvSpPr>
        <p:spPr>
          <a:xfrm>
            <a:off x="3253440" y="2523025"/>
            <a:ext cx="78000" cy="69601"/>
          </a:xfrm>
          <a:prstGeom prst="ellipse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 prstMaterial="metal">
            <a:bevelT w="190500" h="38100"/>
            <a:extrusionClr>
              <a:schemeClr val="bg1"/>
            </a:extrusionClr>
            <a:contourClr>
              <a:schemeClr val="bg1"/>
            </a:contourClr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7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058" y="2686430"/>
            <a:ext cx="2016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354" y="2651162"/>
            <a:ext cx="20796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655" y="4823638"/>
            <a:ext cx="2016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" name="TextBox 80"/>
          <p:cNvSpPr txBox="1"/>
          <p:nvPr/>
        </p:nvSpPr>
        <p:spPr bwMode="auto">
          <a:xfrm>
            <a:off x="6146616" y="4606497"/>
            <a:ext cx="475077" cy="21902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solidFill>
                  <a:srgbClr val="000000"/>
                </a:solidFill>
              </a:rPr>
              <a:t>КС-7</a:t>
            </a: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8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562" y="2681111"/>
            <a:ext cx="28098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870" y="5341170"/>
            <a:ext cx="2016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28" y="3570218"/>
            <a:ext cx="20796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" name="TextBox 85"/>
          <p:cNvSpPr txBox="1"/>
          <p:nvPr/>
        </p:nvSpPr>
        <p:spPr bwMode="auto">
          <a:xfrm>
            <a:off x="355927" y="3497542"/>
            <a:ext cx="516191" cy="14535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solidFill>
                  <a:srgbClr val="000000"/>
                </a:solidFill>
              </a:rPr>
              <a:t>КС-2К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95365" y="5514392"/>
            <a:ext cx="7848523" cy="398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Bef>
                <a:spcPts val="1200"/>
              </a:spcBef>
            </a:pPr>
            <a:endParaRPr lang="ru-RU" dirty="0">
              <a:solidFill>
                <a:srgbClr val="00336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59000" y="-1"/>
            <a:ext cx="6985000" cy="1083733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Реализация мероприятий по технологическим присоединениям объектов  МГ «Сила Сибири» и Участок «Ковыкта – Чаянда» в 2019 – 2026 гг.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935867"/>
              </p:ext>
            </p:extLst>
          </p:nvPr>
        </p:nvGraphicFramePr>
        <p:xfrm>
          <a:off x="275496" y="1143132"/>
          <a:ext cx="8529836" cy="482063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5704"/>
                <a:gridCol w="1557867"/>
                <a:gridCol w="821266"/>
                <a:gridCol w="829734"/>
                <a:gridCol w="1354666"/>
                <a:gridCol w="1193800"/>
                <a:gridCol w="792399"/>
                <a:gridCol w="1544400"/>
              </a:tblGrid>
              <a:tr h="5502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№ пп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Наименование объекта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Присоединяемая</a:t>
                      </a:r>
                      <a:r>
                        <a:rPr lang="ru-RU" sz="1000" b="1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мощность (МВА)</a:t>
                      </a:r>
                      <a:endParaRPr lang="ru-RU" sz="10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Класс напряжения в точках присоединения ПАО «Газпром»  (</a:t>
                      </a:r>
                      <a:r>
                        <a:rPr lang="ru-RU" sz="1000" b="1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кВ</a:t>
                      </a: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ru-RU" sz="10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Сетевая организация</a:t>
                      </a:r>
                      <a:r>
                        <a:rPr lang="ru-RU" sz="1000" b="1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ru-RU" sz="10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Наличие договора на ТПр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Год ввода объекта</a:t>
                      </a:r>
                      <a:endParaRPr lang="ru-RU" sz="1000" dirty="0"/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Объемы работ  выполняемые  сетевой организацией в рамках договора</a:t>
                      </a:r>
                      <a:r>
                        <a:rPr lang="ru-RU" sz="1000" b="1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на ТПр</a:t>
                      </a:r>
                      <a:endParaRPr lang="ru-RU" sz="10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62347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МГ «Сила Сибири» </a:t>
                      </a:r>
                      <a:endParaRPr lang="ru-RU" sz="14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13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КС-1 «Сальдыкельская»</a:t>
                      </a:r>
                      <a:endParaRPr lang="en-US" sz="1000" b="1" dirty="0" smtClean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6,96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АО «ДВЭУК»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от 30.03.2017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№ АП01/1353/16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31.07.2020</a:t>
                      </a:r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ПС 220/10кВ, две ВЛ 220кВ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2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 КС-2 «Олекминская»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8,29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АО «ДВЭУК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от 30.03.2017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№ АП 01/1277/16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01.12.2019</a:t>
                      </a:r>
                    </a:p>
                    <a:p>
                      <a:pPr algn="ctr"/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ПС 35/10кВ, две ВЛ 35кВ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3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КС-3 «Амгинская»</a:t>
                      </a:r>
                      <a:endParaRPr lang="en-US" sz="1000" b="1" dirty="0" smtClean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7,178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10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АО «ДРСК» (ПАО «ФСК ЕЭС»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Соглашение ПИР             № 362 от 25.05.2017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01.08.2019</a:t>
                      </a:r>
                    </a:p>
                    <a:p>
                      <a:pPr algn="ctr"/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ПП 220кВ, ПС 220/10кВ, две ВЛ 220кВ 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4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КС-4 «</a:t>
                      </a:r>
                      <a:r>
                        <a:rPr lang="ru-RU" sz="1000" b="1" dirty="0" err="1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Нимнырская</a:t>
                      </a: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»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8,015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АО «ДРСК»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от 30.03.2017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№ 346 /АП01/1275/16 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28.02.2020</a:t>
                      </a:r>
                    </a:p>
                    <a:p>
                      <a:pPr algn="ctr"/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ПС 110/10кВ,  две ВЛ 110кВ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8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5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КС-5 «Нагорная»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7,030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10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АО «ДРСК» (ПАО «ФСК ЕЭС» 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Соглашение ПИР           № 363 от 25.05.2017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31.07.2020</a:t>
                      </a:r>
                    </a:p>
                    <a:p>
                      <a:pPr algn="ctr"/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ПП 220кВ, ПС 220/10кВ, две ВЛ 220кВ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6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КС-6</a:t>
                      </a:r>
                      <a:r>
                        <a:rPr lang="ru-RU" sz="1000" b="1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«Сковородинская»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6,525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АО «ДРСК»  (ПАО</a:t>
                      </a:r>
                      <a:r>
                        <a:rPr lang="ru-RU" sz="1000" b="1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«ФСК ЕЭС»)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от 27.03.2017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№ 352/АП 01/1274/16 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31.07.2019</a:t>
                      </a:r>
                    </a:p>
                    <a:p>
                      <a:pPr algn="ctr"/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ПС 35/10кВ, две ВЛ 35 кВ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3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7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КС-7 «Сивакинская»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7,72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АО «ДРСК»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от 27.03.2017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№ 345 /АП01/1276/16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31.07.2020</a:t>
                      </a:r>
                    </a:p>
                    <a:p>
                      <a:pPr algn="ctr"/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ПС 110/10кВ,  две ВЛ 110кВ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98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8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КС-7а «Зейская»</a:t>
                      </a:r>
                      <a:endParaRPr lang="en-US" sz="1000" b="1" dirty="0" smtClean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9,1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АО «ДРСК» (ПАО «ФСК ЕЭС»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Соглашение ПРИ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№ 345 27.03.2017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01.08.2019</a:t>
                      </a:r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ПП 220кВ, ПС 220/10кВ, две ВЛ 220кВ 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9862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Участок «Ковыкта</a:t>
                      </a:r>
                      <a:r>
                        <a:rPr lang="ru-RU" sz="1400" b="1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– Чаянда»</a:t>
                      </a:r>
                      <a:endParaRPr lang="ru-RU" sz="14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98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9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КС-2К</a:t>
                      </a:r>
                      <a:endParaRPr lang="en-US" sz="1000" b="1" dirty="0" smtClean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6,2</a:t>
                      </a:r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АО «ИЭСК»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Письмо о возможности ТПр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3366"/>
                          </a:solidFill>
                        </a:rPr>
                        <a:t>2024</a:t>
                      </a:r>
                      <a:endParaRPr lang="ru-RU" sz="10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ПС 35/10кВ,</a:t>
                      </a:r>
                      <a:r>
                        <a:rPr lang="ru-RU" sz="1000" b="1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две ВЛ 35кВ</a:t>
                      </a:r>
                      <a:endParaRPr lang="ru-RU" sz="10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58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2733" y="0"/>
            <a:ext cx="7171267" cy="922867"/>
          </a:xfrm>
        </p:spPr>
        <p:txBody>
          <a:bodyPr/>
          <a:lstStyle/>
          <a:p>
            <a:r>
              <a:rPr lang="ru-RU" dirty="0" smtClean="0"/>
              <a:t>Организация схем внешнего электроснабжения объектов </a:t>
            </a:r>
            <a:br>
              <a:rPr lang="ru-RU" dirty="0" smtClean="0"/>
            </a:br>
            <a:r>
              <a:rPr lang="ru-RU" dirty="0" smtClean="0"/>
              <a:t>МГ «Сахалин – Хабаровск – Владивосток» (2 пусковой комплекс)</a:t>
            </a:r>
            <a:endParaRPr lang="ru-RU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5775" y="1061054"/>
            <a:ext cx="4691141" cy="519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054600" y="5803900"/>
            <a:ext cx="638175" cy="138113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ru-RU" sz="900" dirty="0">
                <a:solidFill>
                  <a:schemeClr val="tx1"/>
                </a:solidFill>
              </a:rPr>
              <a:t>Владивосток</a:t>
            </a:r>
          </a:p>
        </p:txBody>
      </p:sp>
      <p:sp>
        <p:nvSpPr>
          <p:cNvPr id="5" name="Полилиния 4"/>
          <p:cNvSpPr/>
          <p:nvPr/>
        </p:nvSpPr>
        <p:spPr>
          <a:xfrm>
            <a:off x="8277225" y="1271588"/>
            <a:ext cx="295275" cy="168275"/>
          </a:xfrm>
          <a:custGeom>
            <a:avLst/>
            <a:gdLst>
              <a:gd name="connsiteX0" fmla="*/ 381000 w 381000"/>
              <a:gd name="connsiteY0" fmla="*/ 22225 h 196850"/>
              <a:gd name="connsiteX1" fmla="*/ 241300 w 381000"/>
              <a:gd name="connsiteY1" fmla="*/ 0 h 196850"/>
              <a:gd name="connsiteX2" fmla="*/ 95250 w 381000"/>
              <a:gd name="connsiteY2" fmla="*/ 31750 h 196850"/>
              <a:gd name="connsiteX3" fmla="*/ 73025 w 381000"/>
              <a:gd name="connsiteY3" fmla="*/ 174625 h 196850"/>
              <a:gd name="connsiteX4" fmla="*/ 0 w 381000"/>
              <a:gd name="connsiteY4" fmla="*/ 196850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196850">
                <a:moveTo>
                  <a:pt x="381000" y="22225"/>
                </a:moveTo>
                <a:lnTo>
                  <a:pt x="241300" y="0"/>
                </a:lnTo>
                <a:lnTo>
                  <a:pt x="95250" y="31750"/>
                </a:lnTo>
                <a:lnTo>
                  <a:pt x="73025" y="174625"/>
                </a:lnTo>
                <a:lnTo>
                  <a:pt x="0" y="196850"/>
                </a:lnTo>
              </a:path>
            </a:pathLst>
          </a:cu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7726363" y="1462088"/>
            <a:ext cx="508000" cy="285750"/>
          </a:xfrm>
          <a:custGeom>
            <a:avLst/>
            <a:gdLst>
              <a:gd name="connsiteX0" fmla="*/ 628650 w 628650"/>
              <a:gd name="connsiteY0" fmla="*/ 0 h 333375"/>
              <a:gd name="connsiteX1" fmla="*/ 555625 w 628650"/>
              <a:gd name="connsiteY1" fmla="*/ 28575 h 333375"/>
              <a:gd name="connsiteX2" fmla="*/ 428625 w 628650"/>
              <a:gd name="connsiteY2" fmla="*/ 22225 h 333375"/>
              <a:gd name="connsiteX3" fmla="*/ 231775 w 628650"/>
              <a:gd name="connsiteY3" fmla="*/ 333375 h 333375"/>
              <a:gd name="connsiteX4" fmla="*/ 0 w 628650"/>
              <a:gd name="connsiteY4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333375">
                <a:moveTo>
                  <a:pt x="628650" y="0"/>
                </a:moveTo>
                <a:lnTo>
                  <a:pt x="555625" y="28575"/>
                </a:lnTo>
                <a:lnTo>
                  <a:pt x="428625" y="22225"/>
                </a:lnTo>
                <a:lnTo>
                  <a:pt x="231775" y="333375"/>
                </a:lnTo>
                <a:lnTo>
                  <a:pt x="0" y="333375"/>
                </a:lnTo>
              </a:path>
            </a:pathLst>
          </a:cu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5781675" y="1747838"/>
            <a:ext cx="1897063" cy="2393950"/>
          </a:xfrm>
          <a:custGeom>
            <a:avLst/>
            <a:gdLst>
              <a:gd name="connsiteX0" fmla="*/ 2131188 w 2131188"/>
              <a:gd name="connsiteY0" fmla="*/ 3175 h 2663825"/>
              <a:gd name="connsiteX1" fmla="*/ 2029588 w 2131188"/>
              <a:gd name="connsiteY1" fmla="*/ 0 h 2663825"/>
              <a:gd name="connsiteX2" fmla="*/ 1620013 w 2131188"/>
              <a:gd name="connsiteY2" fmla="*/ 200025 h 2663825"/>
              <a:gd name="connsiteX3" fmla="*/ 1550163 w 2131188"/>
              <a:gd name="connsiteY3" fmla="*/ 250825 h 2663825"/>
              <a:gd name="connsiteX4" fmla="*/ 1537463 w 2131188"/>
              <a:gd name="connsiteY4" fmla="*/ 339725 h 2663825"/>
              <a:gd name="connsiteX5" fmla="*/ 1394588 w 2131188"/>
              <a:gd name="connsiteY5" fmla="*/ 384175 h 2663825"/>
              <a:gd name="connsiteX6" fmla="*/ 1267588 w 2131188"/>
              <a:gd name="connsiteY6" fmla="*/ 593725 h 2663825"/>
              <a:gd name="connsiteX7" fmla="*/ 1258063 w 2131188"/>
              <a:gd name="connsiteY7" fmla="*/ 673100 h 2663825"/>
              <a:gd name="connsiteX8" fmla="*/ 1080263 w 2131188"/>
              <a:gd name="connsiteY8" fmla="*/ 768350 h 2663825"/>
              <a:gd name="connsiteX9" fmla="*/ 1064388 w 2131188"/>
              <a:gd name="connsiteY9" fmla="*/ 854075 h 2663825"/>
              <a:gd name="connsiteX10" fmla="*/ 1089788 w 2131188"/>
              <a:gd name="connsiteY10" fmla="*/ 904875 h 2663825"/>
              <a:gd name="connsiteX11" fmla="*/ 1080263 w 2131188"/>
              <a:gd name="connsiteY11" fmla="*/ 1038225 h 2663825"/>
              <a:gd name="connsiteX12" fmla="*/ 902463 w 2131188"/>
              <a:gd name="connsiteY12" fmla="*/ 1158875 h 2663825"/>
              <a:gd name="connsiteX13" fmla="*/ 864363 w 2131188"/>
              <a:gd name="connsiteY13" fmla="*/ 1209675 h 2663825"/>
              <a:gd name="connsiteX14" fmla="*/ 864363 w 2131188"/>
              <a:gd name="connsiteY14" fmla="*/ 1343025 h 2663825"/>
              <a:gd name="connsiteX15" fmla="*/ 781813 w 2131188"/>
              <a:gd name="connsiteY15" fmla="*/ 1393825 h 2663825"/>
              <a:gd name="connsiteX16" fmla="*/ 683388 w 2131188"/>
              <a:gd name="connsiteY16" fmla="*/ 1416050 h 2663825"/>
              <a:gd name="connsiteX17" fmla="*/ 518288 w 2131188"/>
              <a:gd name="connsiteY17" fmla="*/ 1587500 h 2663825"/>
              <a:gd name="connsiteX18" fmla="*/ 527813 w 2131188"/>
              <a:gd name="connsiteY18" fmla="*/ 1682750 h 2663825"/>
              <a:gd name="connsiteX19" fmla="*/ 426213 w 2131188"/>
              <a:gd name="connsiteY19" fmla="*/ 1781175 h 2663825"/>
              <a:gd name="connsiteX20" fmla="*/ 407163 w 2131188"/>
              <a:gd name="connsiteY20" fmla="*/ 1927225 h 2663825"/>
              <a:gd name="connsiteX21" fmla="*/ 254763 w 2131188"/>
              <a:gd name="connsiteY21" fmla="*/ 2159000 h 2663825"/>
              <a:gd name="connsiteX22" fmla="*/ 162688 w 2131188"/>
              <a:gd name="connsiteY22" fmla="*/ 2244725 h 2663825"/>
              <a:gd name="connsiteX23" fmla="*/ 92838 w 2131188"/>
              <a:gd name="connsiteY23" fmla="*/ 2444750 h 2663825"/>
              <a:gd name="connsiteX24" fmla="*/ 80138 w 2131188"/>
              <a:gd name="connsiteY24" fmla="*/ 2584450 h 2663825"/>
              <a:gd name="connsiteX25" fmla="*/ 763 w 2131188"/>
              <a:gd name="connsiteY25" fmla="*/ 2663825 h 266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131188" h="2663825">
                <a:moveTo>
                  <a:pt x="2131188" y="3175"/>
                </a:moveTo>
                <a:lnTo>
                  <a:pt x="2029588" y="0"/>
                </a:lnTo>
                <a:lnTo>
                  <a:pt x="1620013" y="200025"/>
                </a:lnTo>
                <a:lnTo>
                  <a:pt x="1550163" y="250825"/>
                </a:lnTo>
                <a:cubicBezTo>
                  <a:pt x="1540525" y="340777"/>
                  <a:pt x="1570441" y="339725"/>
                  <a:pt x="1537463" y="339725"/>
                </a:cubicBezTo>
                <a:lnTo>
                  <a:pt x="1394588" y="384175"/>
                </a:lnTo>
                <a:lnTo>
                  <a:pt x="1267588" y="593725"/>
                </a:lnTo>
                <a:cubicBezTo>
                  <a:pt x="1261154" y="674155"/>
                  <a:pt x="1287781" y="673100"/>
                  <a:pt x="1258063" y="673100"/>
                </a:cubicBezTo>
                <a:lnTo>
                  <a:pt x="1080263" y="768350"/>
                </a:lnTo>
                <a:lnTo>
                  <a:pt x="1064388" y="854075"/>
                </a:lnTo>
                <a:lnTo>
                  <a:pt x="1089788" y="904875"/>
                </a:lnTo>
                <a:lnTo>
                  <a:pt x="1080263" y="1038225"/>
                </a:lnTo>
                <a:lnTo>
                  <a:pt x="902463" y="1158875"/>
                </a:lnTo>
                <a:lnTo>
                  <a:pt x="864363" y="1209675"/>
                </a:lnTo>
                <a:lnTo>
                  <a:pt x="864363" y="1343025"/>
                </a:lnTo>
                <a:cubicBezTo>
                  <a:pt x="783705" y="1391420"/>
                  <a:pt x="806806" y="1368832"/>
                  <a:pt x="781813" y="1393825"/>
                </a:cubicBezTo>
                <a:lnTo>
                  <a:pt x="683388" y="1416050"/>
                </a:lnTo>
                <a:lnTo>
                  <a:pt x="518288" y="1587500"/>
                </a:lnTo>
                <a:lnTo>
                  <a:pt x="527813" y="1682750"/>
                </a:lnTo>
                <a:lnTo>
                  <a:pt x="426213" y="1781175"/>
                </a:lnTo>
                <a:lnTo>
                  <a:pt x="407163" y="1927225"/>
                </a:lnTo>
                <a:lnTo>
                  <a:pt x="254763" y="2159000"/>
                </a:lnTo>
                <a:lnTo>
                  <a:pt x="162688" y="2244725"/>
                </a:lnTo>
                <a:lnTo>
                  <a:pt x="92838" y="2444750"/>
                </a:lnTo>
                <a:cubicBezTo>
                  <a:pt x="86378" y="2583639"/>
                  <a:pt x="127236" y="2560901"/>
                  <a:pt x="80138" y="2584450"/>
                </a:cubicBezTo>
                <a:cubicBezTo>
                  <a:pt x="0" y="2661383"/>
                  <a:pt x="763" y="2623973"/>
                  <a:pt x="763" y="2663825"/>
                </a:cubicBezTo>
              </a:path>
            </a:pathLst>
          </a:cu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олилиния 7"/>
          <p:cNvSpPr/>
          <p:nvPr/>
        </p:nvSpPr>
        <p:spPr>
          <a:xfrm flipH="1" flipV="1">
            <a:off x="5175250" y="5631181"/>
            <a:ext cx="45719" cy="45719"/>
          </a:xfrm>
          <a:custGeom>
            <a:avLst/>
            <a:gdLst>
              <a:gd name="connsiteX0" fmla="*/ 1203325 w 1203325"/>
              <a:gd name="connsiteY0" fmla="*/ 0 h 2212975"/>
              <a:gd name="connsiteX1" fmla="*/ 1149350 w 1203325"/>
              <a:gd name="connsiteY1" fmla="*/ 234950 h 2212975"/>
              <a:gd name="connsiteX2" fmla="*/ 1089025 w 1203325"/>
              <a:gd name="connsiteY2" fmla="*/ 434975 h 2212975"/>
              <a:gd name="connsiteX3" fmla="*/ 1044575 w 1203325"/>
              <a:gd name="connsiteY3" fmla="*/ 558800 h 2212975"/>
              <a:gd name="connsiteX4" fmla="*/ 1082675 w 1203325"/>
              <a:gd name="connsiteY4" fmla="*/ 739775 h 2212975"/>
              <a:gd name="connsiteX5" fmla="*/ 844550 w 1203325"/>
              <a:gd name="connsiteY5" fmla="*/ 993775 h 2212975"/>
              <a:gd name="connsiteX6" fmla="*/ 615950 w 1203325"/>
              <a:gd name="connsiteY6" fmla="*/ 1285875 h 2212975"/>
              <a:gd name="connsiteX7" fmla="*/ 523875 w 1203325"/>
              <a:gd name="connsiteY7" fmla="*/ 1466850 h 2212975"/>
              <a:gd name="connsiteX8" fmla="*/ 361950 w 1203325"/>
              <a:gd name="connsiteY8" fmla="*/ 1546225 h 2212975"/>
              <a:gd name="connsiteX9" fmla="*/ 396875 w 1203325"/>
              <a:gd name="connsiteY9" fmla="*/ 1698625 h 2212975"/>
              <a:gd name="connsiteX10" fmla="*/ 215900 w 1203325"/>
              <a:gd name="connsiteY10" fmla="*/ 1990725 h 2212975"/>
              <a:gd name="connsiteX11" fmla="*/ 34925 w 1203325"/>
              <a:gd name="connsiteY11" fmla="*/ 2012950 h 2212975"/>
              <a:gd name="connsiteX12" fmla="*/ 0 w 1203325"/>
              <a:gd name="connsiteY12" fmla="*/ 2070100 h 2212975"/>
              <a:gd name="connsiteX13" fmla="*/ 15875 w 1203325"/>
              <a:gd name="connsiteY13" fmla="*/ 2212975 h 221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03325" h="2212975">
                <a:moveTo>
                  <a:pt x="1203325" y="0"/>
                </a:moveTo>
                <a:cubicBezTo>
                  <a:pt x="1185099" y="78263"/>
                  <a:pt x="1149350" y="154593"/>
                  <a:pt x="1149350" y="234950"/>
                </a:cubicBezTo>
                <a:lnTo>
                  <a:pt x="1089025" y="434975"/>
                </a:lnTo>
                <a:lnTo>
                  <a:pt x="1044575" y="558800"/>
                </a:lnTo>
                <a:lnTo>
                  <a:pt x="1082675" y="739775"/>
                </a:lnTo>
                <a:cubicBezTo>
                  <a:pt x="1002770" y="823942"/>
                  <a:pt x="844550" y="877720"/>
                  <a:pt x="844550" y="993775"/>
                </a:cubicBezTo>
                <a:lnTo>
                  <a:pt x="615950" y="1285875"/>
                </a:lnTo>
                <a:lnTo>
                  <a:pt x="523875" y="1466850"/>
                </a:lnTo>
                <a:lnTo>
                  <a:pt x="361950" y="1546225"/>
                </a:lnTo>
                <a:lnTo>
                  <a:pt x="396875" y="1698625"/>
                </a:lnTo>
                <a:lnTo>
                  <a:pt x="215900" y="1990725"/>
                </a:lnTo>
                <a:lnTo>
                  <a:pt x="34925" y="2012950"/>
                </a:lnTo>
                <a:lnTo>
                  <a:pt x="0" y="2070100"/>
                </a:lnTo>
                <a:lnTo>
                  <a:pt x="15875" y="2212975"/>
                </a:lnTo>
              </a:path>
            </a:pathLst>
          </a:cu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526088" y="3113088"/>
            <a:ext cx="541337" cy="138112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ru-RU" sz="900" dirty="0">
                <a:solidFill>
                  <a:schemeClr val="tx1"/>
                </a:solidFill>
              </a:rPr>
              <a:t>Хабаровск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43538" y="2124075"/>
            <a:ext cx="1111250" cy="138113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ru-RU" sz="900" dirty="0">
                <a:solidFill>
                  <a:schemeClr val="tx1"/>
                </a:solidFill>
              </a:rPr>
              <a:t>Комсомольск-на-Амуре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60035" y="1111528"/>
            <a:ext cx="1029696" cy="184666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003366"/>
                </a:solidFill>
              </a:rPr>
              <a:t>ГКС </a:t>
            </a:r>
            <a:r>
              <a:rPr lang="ru-RU" sz="1200" b="1" dirty="0" smtClean="0">
                <a:solidFill>
                  <a:srgbClr val="003366"/>
                </a:solidFill>
              </a:rPr>
              <a:t>«Сахалин»</a:t>
            </a:r>
            <a:endParaRPr lang="ru-RU" sz="1200" b="1" dirty="0">
              <a:solidFill>
                <a:srgbClr val="003366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637338" y="2157413"/>
            <a:ext cx="73025" cy="71437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138738" y="5605463"/>
            <a:ext cx="73025" cy="71437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301038" y="1492250"/>
            <a:ext cx="72768" cy="107722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endParaRPr lang="ru-RU" sz="7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18662" y="1745992"/>
            <a:ext cx="1130685" cy="184666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srgbClr val="003366"/>
                </a:solidFill>
              </a:rPr>
              <a:t>КС-2 «Де Кастри</a:t>
            </a:r>
            <a:r>
              <a:rPr lang="ru-RU" sz="700" dirty="0" smtClean="0">
                <a:solidFill>
                  <a:srgbClr val="003366"/>
                </a:solidFill>
              </a:rPr>
              <a:t>»</a:t>
            </a:r>
            <a:endParaRPr lang="ru-RU" sz="700" dirty="0">
              <a:solidFill>
                <a:srgbClr val="00336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96150" y="1960563"/>
            <a:ext cx="1688530" cy="184666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srgbClr val="003366"/>
                </a:solidFill>
              </a:rPr>
              <a:t>КС-3 «Циммернановская»</a:t>
            </a:r>
            <a:endParaRPr lang="ru-RU" sz="700" dirty="0">
              <a:solidFill>
                <a:srgbClr val="0033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67538" y="2292350"/>
            <a:ext cx="1138701" cy="184666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003366"/>
                </a:solidFill>
              </a:rPr>
              <a:t>КС-4 </a:t>
            </a:r>
            <a:r>
              <a:rPr lang="ru-RU" sz="1200" b="1" dirty="0" smtClean="0">
                <a:solidFill>
                  <a:srgbClr val="003366"/>
                </a:solidFill>
              </a:rPr>
              <a:t>«Амурская»</a:t>
            </a:r>
            <a:endParaRPr lang="ru-RU" sz="1200" b="1" dirty="0">
              <a:solidFill>
                <a:srgbClr val="0033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84788" y="5324475"/>
            <a:ext cx="72768" cy="107722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endParaRPr lang="ru-RU" sz="7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03950" y="3357563"/>
            <a:ext cx="1383960" cy="184666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003366"/>
                </a:solidFill>
              </a:rPr>
              <a:t>КС-6 </a:t>
            </a:r>
            <a:r>
              <a:rPr lang="ru-RU" sz="1200" b="1" dirty="0" smtClean="0">
                <a:solidFill>
                  <a:srgbClr val="003366"/>
                </a:solidFill>
              </a:rPr>
              <a:t>«Хабаровская»</a:t>
            </a:r>
            <a:endParaRPr lang="ru-RU" sz="1200" b="1" dirty="0">
              <a:solidFill>
                <a:srgbClr val="0033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05513" y="3709988"/>
            <a:ext cx="72768" cy="107722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endParaRPr lang="ru-RU" sz="7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08663" y="4176713"/>
            <a:ext cx="72768" cy="107722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endParaRPr lang="ru-RU" sz="7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16588" y="4772025"/>
            <a:ext cx="72768" cy="107722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endParaRPr lang="ru-RU" sz="7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7700" y="4494213"/>
            <a:ext cx="1640440" cy="184666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srgbClr val="003366"/>
                </a:solidFill>
              </a:rPr>
              <a:t>КС-9 «Дальнереченская»</a:t>
            </a:r>
            <a:endParaRPr lang="ru-RU" sz="1200" b="1" dirty="0">
              <a:solidFill>
                <a:srgbClr val="00336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18150" y="5002213"/>
            <a:ext cx="72768" cy="107722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endParaRPr lang="ru-RU" sz="7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24638" y="2790825"/>
            <a:ext cx="1270794" cy="184666"/>
          </a:xfrm>
          <a:prstGeom prst="rect">
            <a:avLst/>
          </a:prstGeom>
          <a:solidFill>
            <a:schemeClr val="accent5"/>
          </a:solidFill>
        </p:spPr>
        <p:txBody>
          <a:bodyPr wrap="square" lIns="36000" tIns="0" rIns="36000" bIns="0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srgbClr val="003366"/>
                </a:solidFill>
              </a:rPr>
              <a:t>КС-5 «Троицкая»</a:t>
            </a:r>
            <a:endParaRPr lang="ru-RU" sz="1200" b="1" dirty="0">
              <a:solidFill>
                <a:srgbClr val="003366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06938" y="5410200"/>
            <a:ext cx="72768" cy="107722"/>
          </a:xfrm>
          <a:prstGeom prst="rect">
            <a:avLst/>
          </a:prstGeom>
          <a:solidFill>
            <a:schemeClr val="accent5"/>
          </a:solidFill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endParaRPr lang="ru-RU" sz="700" dirty="0">
              <a:solidFill>
                <a:schemeClr val="tx1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8564563" y="1260475"/>
            <a:ext cx="73025" cy="71438"/>
          </a:xfrm>
          <a:prstGeom prst="ellipse">
            <a:avLst/>
          </a:prstGeom>
          <a:solidFill>
            <a:srgbClr val="FFC00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4" name="Группа 83"/>
          <p:cNvGrpSpPr>
            <a:grpSpLocks/>
          </p:cNvGrpSpPr>
          <p:nvPr/>
        </p:nvGrpSpPr>
        <p:grpSpPr bwMode="auto">
          <a:xfrm>
            <a:off x="6913563" y="1476375"/>
            <a:ext cx="1292225" cy="874713"/>
            <a:chOff x="6912769" y="1476375"/>
            <a:chExt cx="1293019" cy="873919"/>
          </a:xfrm>
        </p:grpSpPr>
        <p:sp>
          <p:nvSpPr>
            <p:cNvPr id="45" name="Полилиния 44"/>
            <p:cNvSpPr/>
            <p:nvPr/>
          </p:nvSpPr>
          <p:spPr>
            <a:xfrm>
              <a:off x="7023962" y="1476375"/>
              <a:ext cx="1181826" cy="616977"/>
            </a:xfrm>
            <a:custGeom>
              <a:avLst/>
              <a:gdLst>
                <a:gd name="connsiteX0" fmla="*/ 0 w 1290637"/>
                <a:gd name="connsiteY0" fmla="*/ 690563 h 690563"/>
                <a:gd name="connsiteX1" fmla="*/ 152400 w 1290637"/>
                <a:gd name="connsiteY1" fmla="*/ 640557 h 690563"/>
                <a:gd name="connsiteX2" fmla="*/ 147637 w 1290637"/>
                <a:gd name="connsiteY2" fmla="*/ 559594 h 690563"/>
                <a:gd name="connsiteX3" fmla="*/ 321469 w 1290637"/>
                <a:gd name="connsiteY3" fmla="*/ 457200 h 690563"/>
                <a:gd name="connsiteX4" fmla="*/ 631031 w 1290637"/>
                <a:gd name="connsiteY4" fmla="*/ 307182 h 690563"/>
                <a:gd name="connsiteX5" fmla="*/ 957262 w 1290637"/>
                <a:gd name="connsiteY5" fmla="*/ 311944 h 690563"/>
                <a:gd name="connsiteX6" fmla="*/ 1152525 w 1290637"/>
                <a:gd name="connsiteY6" fmla="*/ 0 h 690563"/>
                <a:gd name="connsiteX7" fmla="*/ 1290637 w 1290637"/>
                <a:gd name="connsiteY7" fmla="*/ 7144 h 69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0637" h="690563">
                  <a:moveTo>
                    <a:pt x="0" y="690563"/>
                  </a:moveTo>
                  <a:lnTo>
                    <a:pt x="152400" y="640557"/>
                  </a:lnTo>
                  <a:lnTo>
                    <a:pt x="147637" y="559594"/>
                  </a:lnTo>
                  <a:lnTo>
                    <a:pt x="321469" y="457200"/>
                  </a:lnTo>
                  <a:lnTo>
                    <a:pt x="631031" y="307182"/>
                  </a:lnTo>
                  <a:lnTo>
                    <a:pt x="957262" y="311944"/>
                  </a:lnTo>
                  <a:lnTo>
                    <a:pt x="1152525" y="0"/>
                  </a:lnTo>
                  <a:lnTo>
                    <a:pt x="1290637" y="7144"/>
                  </a:lnTo>
                </a:path>
              </a:pathLst>
            </a:custGeom>
            <a:ln w="381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 bwMode="auto">
            <a:xfrm>
              <a:off x="6912769" y="2090180"/>
              <a:ext cx="106427" cy="260114"/>
            </a:xfrm>
            <a:custGeom>
              <a:avLst/>
              <a:gdLst>
                <a:gd name="connsiteX0" fmla="*/ 107156 w 107156"/>
                <a:gd name="connsiteY0" fmla="*/ 0 h 259556"/>
                <a:gd name="connsiteX1" fmla="*/ 0 w 107156"/>
                <a:gd name="connsiteY1" fmla="*/ 188118 h 259556"/>
                <a:gd name="connsiteX2" fmla="*/ 2381 w 107156"/>
                <a:gd name="connsiteY2" fmla="*/ 259556 h 2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156" h="259556">
                  <a:moveTo>
                    <a:pt x="107156" y="0"/>
                  </a:moveTo>
                  <a:lnTo>
                    <a:pt x="0" y="188118"/>
                  </a:lnTo>
                  <a:cubicBezTo>
                    <a:pt x="794" y="211931"/>
                    <a:pt x="1587" y="235743"/>
                    <a:pt x="2381" y="259556"/>
                  </a:cubicBezTo>
                </a:path>
              </a:pathLst>
            </a:custGeom>
            <a:ln w="381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47" name="Группа 93"/>
          <p:cNvGrpSpPr>
            <a:grpSpLocks/>
          </p:cNvGrpSpPr>
          <p:nvPr/>
        </p:nvGrpSpPr>
        <p:grpSpPr bwMode="auto">
          <a:xfrm>
            <a:off x="5653088" y="2354263"/>
            <a:ext cx="1254125" cy="2235200"/>
            <a:chOff x="5653088" y="2355056"/>
            <a:chExt cx="1254918" cy="2233613"/>
          </a:xfrm>
        </p:grpSpPr>
        <p:sp>
          <p:nvSpPr>
            <p:cNvPr id="48" name="Полилиния 85"/>
            <p:cNvSpPr>
              <a:spLocks/>
            </p:cNvSpPr>
            <p:nvPr/>
          </p:nvSpPr>
          <p:spPr bwMode="auto">
            <a:xfrm>
              <a:off x="5786438" y="2355056"/>
              <a:ext cx="1121568" cy="1783557"/>
            </a:xfrm>
            <a:custGeom>
              <a:avLst/>
              <a:gdLst>
                <a:gd name="T0" fmla="*/ 1121568 w 1121568"/>
                <a:gd name="T1" fmla="*/ 0 h 1783557"/>
                <a:gd name="T2" fmla="*/ 959643 w 1121568"/>
                <a:gd name="T3" fmla="*/ 85725 h 1783557"/>
                <a:gd name="T4" fmla="*/ 945356 w 1121568"/>
                <a:gd name="T5" fmla="*/ 161925 h 1783557"/>
                <a:gd name="T6" fmla="*/ 966787 w 1121568"/>
                <a:gd name="T7" fmla="*/ 209550 h 1783557"/>
                <a:gd name="T8" fmla="*/ 957262 w 1121568"/>
                <a:gd name="T9" fmla="*/ 323850 h 1783557"/>
                <a:gd name="T10" fmla="*/ 766762 w 1121568"/>
                <a:gd name="T11" fmla="*/ 478632 h 1783557"/>
                <a:gd name="T12" fmla="*/ 766762 w 1121568"/>
                <a:gd name="T13" fmla="*/ 600075 h 1783557"/>
                <a:gd name="T14" fmla="*/ 685800 w 1121568"/>
                <a:gd name="T15" fmla="*/ 650082 h 1783557"/>
                <a:gd name="T16" fmla="*/ 604837 w 1121568"/>
                <a:gd name="T17" fmla="*/ 669132 h 1783557"/>
                <a:gd name="T18" fmla="*/ 454818 w 1121568"/>
                <a:gd name="T19" fmla="*/ 823913 h 1783557"/>
                <a:gd name="T20" fmla="*/ 466725 w 1121568"/>
                <a:gd name="T21" fmla="*/ 904875 h 1783557"/>
                <a:gd name="T22" fmla="*/ 369093 w 1121568"/>
                <a:gd name="T23" fmla="*/ 1007269 h 1783557"/>
                <a:gd name="T24" fmla="*/ 357187 w 1121568"/>
                <a:gd name="T25" fmla="*/ 1119188 h 1783557"/>
                <a:gd name="T26" fmla="*/ 221456 w 1121568"/>
                <a:gd name="T27" fmla="*/ 1338263 h 1783557"/>
                <a:gd name="T28" fmla="*/ 142875 w 1121568"/>
                <a:gd name="T29" fmla="*/ 1412082 h 1783557"/>
                <a:gd name="T30" fmla="*/ 78581 w 1121568"/>
                <a:gd name="T31" fmla="*/ 1593057 h 1783557"/>
                <a:gd name="T32" fmla="*/ 76200 w 1121568"/>
                <a:gd name="T33" fmla="*/ 1647825 h 1783557"/>
                <a:gd name="T34" fmla="*/ 85725 w 1121568"/>
                <a:gd name="T35" fmla="*/ 1702594 h 1783557"/>
                <a:gd name="T36" fmla="*/ 0 w 1121568"/>
                <a:gd name="T37" fmla="*/ 1783557 h 17835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21568"/>
                <a:gd name="T58" fmla="*/ 0 h 1783557"/>
                <a:gd name="T59" fmla="*/ 1121568 w 1121568"/>
                <a:gd name="T60" fmla="*/ 1783557 h 17835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21568" h="1783557">
                  <a:moveTo>
                    <a:pt x="1121568" y="0"/>
                  </a:moveTo>
                  <a:lnTo>
                    <a:pt x="959643" y="85725"/>
                  </a:lnTo>
                  <a:lnTo>
                    <a:pt x="945356" y="161925"/>
                  </a:lnTo>
                  <a:lnTo>
                    <a:pt x="966787" y="209550"/>
                  </a:lnTo>
                  <a:lnTo>
                    <a:pt x="957262" y="323850"/>
                  </a:lnTo>
                  <a:lnTo>
                    <a:pt x="766762" y="478632"/>
                  </a:lnTo>
                  <a:lnTo>
                    <a:pt x="766762" y="600075"/>
                  </a:lnTo>
                  <a:lnTo>
                    <a:pt x="685800" y="650082"/>
                  </a:lnTo>
                  <a:lnTo>
                    <a:pt x="604837" y="669132"/>
                  </a:lnTo>
                  <a:lnTo>
                    <a:pt x="454818" y="823913"/>
                  </a:lnTo>
                  <a:lnTo>
                    <a:pt x="466725" y="904875"/>
                  </a:lnTo>
                  <a:lnTo>
                    <a:pt x="369093" y="1007269"/>
                  </a:lnTo>
                  <a:lnTo>
                    <a:pt x="357187" y="1119188"/>
                  </a:lnTo>
                  <a:lnTo>
                    <a:pt x="221456" y="1338263"/>
                  </a:lnTo>
                  <a:lnTo>
                    <a:pt x="142875" y="1412082"/>
                  </a:lnTo>
                  <a:lnTo>
                    <a:pt x="78581" y="1593057"/>
                  </a:lnTo>
                  <a:lnTo>
                    <a:pt x="76200" y="1647825"/>
                  </a:lnTo>
                  <a:lnTo>
                    <a:pt x="85725" y="1702594"/>
                  </a:lnTo>
                  <a:lnTo>
                    <a:pt x="0" y="1783557"/>
                  </a:lnTo>
                </a:path>
              </a:pathLst>
            </a:custGeom>
            <a:noFill/>
            <a:ln w="381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endParaRPr lang="ru-RU"/>
            </a:p>
          </p:txBody>
        </p:sp>
        <p:sp>
          <p:nvSpPr>
            <p:cNvPr id="49" name="Полилиния 86"/>
            <p:cNvSpPr>
              <a:spLocks/>
            </p:cNvSpPr>
            <p:nvPr/>
          </p:nvSpPr>
          <p:spPr bwMode="auto">
            <a:xfrm>
              <a:off x="5653088" y="4155281"/>
              <a:ext cx="126206" cy="433388"/>
            </a:xfrm>
            <a:custGeom>
              <a:avLst/>
              <a:gdLst>
                <a:gd name="T0" fmla="*/ 0 w 126206"/>
                <a:gd name="T1" fmla="*/ 433388 h 433388"/>
                <a:gd name="T2" fmla="*/ 80962 w 126206"/>
                <a:gd name="T3" fmla="*/ 219075 h 433388"/>
                <a:gd name="T4" fmla="*/ 78581 w 126206"/>
                <a:gd name="T5" fmla="*/ 164307 h 433388"/>
                <a:gd name="T6" fmla="*/ 126206 w 126206"/>
                <a:gd name="T7" fmla="*/ 0 h 4333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206"/>
                <a:gd name="T13" fmla="*/ 0 h 433388"/>
                <a:gd name="T14" fmla="*/ 126206 w 126206"/>
                <a:gd name="T15" fmla="*/ 433388 h 4333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206" h="433388">
                  <a:moveTo>
                    <a:pt x="0" y="433388"/>
                  </a:moveTo>
                  <a:lnTo>
                    <a:pt x="80962" y="219075"/>
                  </a:lnTo>
                  <a:lnTo>
                    <a:pt x="78581" y="164307"/>
                  </a:lnTo>
                  <a:lnTo>
                    <a:pt x="126206" y="0"/>
                  </a:lnTo>
                </a:path>
              </a:pathLst>
            </a:custGeom>
            <a:noFill/>
            <a:ln w="381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50" name="Овал 49"/>
          <p:cNvSpPr/>
          <p:nvPr/>
        </p:nvSpPr>
        <p:spPr>
          <a:xfrm>
            <a:off x="6126163" y="3322638"/>
            <a:ext cx="73025" cy="71437"/>
          </a:xfrm>
          <a:prstGeom prst="ellipse">
            <a:avLst/>
          </a:prstGeom>
          <a:solidFill>
            <a:srgbClr val="FFC00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641975" y="4497388"/>
            <a:ext cx="73025" cy="71437"/>
          </a:xfrm>
          <a:prstGeom prst="ellipse">
            <a:avLst/>
          </a:prstGeom>
          <a:solidFill>
            <a:srgbClr val="FFC00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6080125" y="3146425"/>
            <a:ext cx="73025" cy="71438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550025" y="2755900"/>
            <a:ext cx="71438" cy="71438"/>
          </a:xfrm>
          <a:prstGeom prst="ellipse">
            <a:avLst/>
          </a:prstGeom>
          <a:solidFill>
            <a:srgbClr val="FFC00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6896100" y="2241550"/>
            <a:ext cx="71438" cy="71438"/>
          </a:xfrm>
          <a:prstGeom prst="ellipse">
            <a:avLst/>
          </a:prstGeom>
          <a:solidFill>
            <a:srgbClr val="FFC00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669213" y="1714500"/>
            <a:ext cx="73025" cy="71438"/>
          </a:xfrm>
          <a:prstGeom prst="ellipse">
            <a:avLst/>
          </a:prstGeom>
          <a:solidFill>
            <a:srgbClr val="FFC00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7226300" y="1897063"/>
            <a:ext cx="73025" cy="73025"/>
          </a:xfrm>
          <a:prstGeom prst="ellipse">
            <a:avLst/>
          </a:prstGeom>
          <a:solidFill>
            <a:srgbClr val="FFC00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5" name="Picture 27" descr="зданиеК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9738" y="4402138"/>
            <a:ext cx="238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27" descr="зданиеК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3925" y="3230563"/>
            <a:ext cx="238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27" descr="зданиеК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4138" y="2651125"/>
            <a:ext cx="238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27" descr="зданиеК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0688" y="2128838"/>
            <a:ext cx="238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27" descr="зданиеК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7713" y="1784350"/>
            <a:ext cx="238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27" descr="зданиеК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5725" y="1599972"/>
            <a:ext cx="238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Picture 27" descr="зданиеК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50263" y="1166813"/>
            <a:ext cx="238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Прямоугольник 74"/>
          <p:cNvSpPr/>
          <p:nvPr/>
        </p:nvSpPr>
        <p:spPr>
          <a:xfrm>
            <a:off x="127000" y="1094948"/>
            <a:ext cx="4087812" cy="1672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i="1" dirty="0" smtClean="0">
                <a:solidFill>
                  <a:srgbClr val="003366"/>
                </a:solidFill>
              </a:rPr>
              <a:t>           </a:t>
            </a:r>
            <a:r>
              <a:rPr lang="ru-RU" sz="1400" b="1" dirty="0" smtClean="0">
                <a:solidFill>
                  <a:srgbClr val="003366"/>
                </a:solidFill>
              </a:rPr>
              <a:t>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sz="2000" b="1" dirty="0" smtClean="0">
                <a:solidFill>
                  <a:srgbClr val="003366"/>
                </a:solidFill>
              </a:rPr>
              <a:t>       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>
                <a:solidFill>
                  <a:srgbClr val="003366"/>
                </a:solidFill>
              </a:rPr>
              <a:t> </a:t>
            </a:r>
            <a:endParaRPr lang="ru-RU" sz="2000" b="1" dirty="0">
              <a:solidFill>
                <a:srgbClr val="003366"/>
              </a:solidFill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ru-RU" sz="1400" dirty="0">
              <a:solidFill>
                <a:srgbClr val="003366"/>
              </a:solidFill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ru-RU" sz="1400" dirty="0">
              <a:solidFill>
                <a:srgbClr val="003366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0" y="1094948"/>
            <a:ext cx="4335066" cy="2595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i="1" dirty="0" smtClean="0">
                <a:solidFill>
                  <a:srgbClr val="003366"/>
                </a:solidFill>
              </a:rPr>
              <a:t>           </a:t>
            </a:r>
            <a:r>
              <a:rPr lang="ru-RU" sz="1400" b="1" dirty="0" smtClean="0">
                <a:solidFill>
                  <a:srgbClr val="003366"/>
                </a:solidFill>
              </a:rPr>
              <a:t>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sz="2000" b="1" dirty="0" smtClean="0">
                <a:solidFill>
                  <a:srgbClr val="003366"/>
                </a:solidFill>
              </a:rPr>
              <a:t>      </a:t>
            </a:r>
            <a:r>
              <a:rPr lang="ru-RU" sz="1200" b="1" dirty="0" smtClean="0">
                <a:solidFill>
                  <a:srgbClr val="003366"/>
                </a:solidFill>
              </a:rPr>
              <a:t> </a:t>
            </a:r>
            <a:endParaRPr lang="ru-RU" sz="1200" b="1" dirty="0">
              <a:solidFill>
                <a:srgbClr val="003366"/>
              </a:solidFill>
            </a:endParaRP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endParaRPr lang="ru-RU" sz="1200" dirty="0" smtClean="0">
              <a:solidFill>
                <a:srgbClr val="003366"/>
              </a:solidFill>
            </a:endParaRP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sz="1200" dirty="0" smtClean="0">
                <a:solidFill>
                  <a:srgbClr val="003366"/>
                </a:solidFill>
              </a:rPr>
              <a:t>       </a:t>
            </a:r>
            <a:r>
              <a:rPr lang="ru-RU" sz="1200" b="1" dirty="0" smtClean="0">
                <a:solidFill>
                  <a:srgbClr val="003366"/>
                </a:solidFill>
              </a:rPr>
              <a:t>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r>
              <a:rPr lang="ru-RU" sz="1200" b="1" dirty="0">
                <a:solidFill>
                  <a:srgbClr val="003366"/>
                </a:solidFill>
              </a:rPr>
              <a:t> </a:t>
            </a:r>
            <a:r>
              <a:rPr lang="ru-RU" sz="1200" b="1" dirty="0" smtClean="0">
                <a:solidFill>
                  <a:srgbClr val="003366"/>
                </a:solidFill>
              </a:rPr>
              <a:t>  </a:t>
            </a:r>
            <a:r>
              <a:rPr lang="ru-RU" sz="2000" b="1" dirty="0" smtClean="0">
                <a:solidFill>
                  <a:srgbClr val="003366"/>
                </a:solidFill>
              </a:rPr>
              <a:t> </a:t>
            </a:r>
          </a:p>
          <a:p>
            <a:pPr lvl="0" algn="just">
              <a:spcBef>
                <a:spcPts val="200"/>
              </a:spcBef>
              <a:spcAft>
                <a:spcPts val="200"/>
              </a:spcAft>
            </a:pPr>
            <a:endParaRPr lang="ru-RU" sz="2000" b="1" dirty="0">
              <a:solidFill>
                <a:srgbClr val="003366"/>
              </a:solidFill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ru-RU" sz="1400" dirty="0">
              <a:solidFill>
                <a:srgbClr val="003366"/>
              </a:solidFill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ru-RU" sz="1400" dirty="0">
              <a:solidFill>
                <a:srgbClr val="003366"/>
              </a:solidFill>
            </a:endParaRPr>
          </a:p>
        </p:txBody>
      </p:sp>
      <p:graphicFrame>
        <p:nvGraphicFramePr>
          <p:cNvPr id="80" name="Объект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35238"/>
              </p:ext>
            </p:extLst>
          </p:nvPr>
        </p:nvGraphicFramePr>
        <p:xfrm>
          <a:off x="336060" y="1094948"/>
          <a:ext cx="3550140" cy="517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Acrobat Document" r:id="rId5" imgW="5676844" imgH="8019810" progId="AcroExch.Document.11">
                  <p:embed/>
                </p:oleObj>
              </mc:Choice>
              <mc:Fallback>
                <p:oleObj name="Acrobat Document" r:id="rId5" imgW="5676844" imgH="801981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6060" y="1094948"/>
                        <a:ext cx="3550140" cy="5175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06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95365" y="5514392"/>
            <a:ext cx="7848523" cy="398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Bef>
                <a:spcPts val="1200"/>
              </a:spcBef>
            </a:pPr>
            <a:endParaRPr lang="ru-RU" dirty="0">
              <a:solidFill>
                <a:srgbClr val="00336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15067" y="-1"/>
            <a:ext cx="7128933" cy="1024467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Реализация мероприятий по технологическим присоединениям объектов  МГ «Сахалин – Хабаровск – Владивосток» в</a:t>
            </a:r>
            <a:br>
              <a:rPr lang="ru-RU" dirty="0" smtClean="0">
                <a:solidFill>
                  <a:srgbClr val="FFFFFF"/>
                </a:solidFill>
              </a:rPr>
            </a:br>
            <a:r>
              <a:rPr lang="ru-RU" dirty="0" smtClean="0">
                <a:solidFill>
                  <a:srgbClr val="FFFFFF"/>
                </a:solidFill>
              </a:rPr>
              <a:t> 2019 -2026 гг.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016242"/>
              </p:ext>
            </p:extLst>
          </p:nvPr>
        </p:nvGraphicFramePr>
        <p:xfrm>
          <a:off x="275496" y="1143132"/>
          <a:ext cx="8529836" cy="334086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5704"/>
                <a:gridCol w="1828800"/>
                <a:gridCol w="694267"/>
                <a:gridCol w="821266"/>
                <a:gridCol w="1219200"/>
                <a:gridCol w="1193800"/>
                <a:gridCol w="792399"/>
                <a:gridCol w="1544400"/>
              </a:tblGrid>
              <a:tr h="5502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№ пп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Наименование объекта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Присоединяемая</a:t>
                      </a:r>
                      <a:r>
                        <a:rPr lang="ru-RU" sz="1200" b="1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мощность (МВА)</a:t>
                      </a: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Класс напряжения в точках присоединения  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Схема внешнего электроснабжения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Сетевая организация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Год ввода объекта</a:t>
                      </a:r>
                      <a:endParaRPr lang="ru-RU" sz="1200" dirty="0"/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Объемы работ  выполняемые  сетевой организацией в рамках договора</a:t>
                      </a:r>
                      <a:r>
                        <a:rPr lang="ru-RU" sz="1200" b="1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на ТПр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13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КС-2 «Де-Кастри»</a:t>
                      </a:r>
                      <a:endParaRPr lang="en-US" sz="1200" b="1" dirty="0" smtClean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4,1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ЭСН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нет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3366"/>
                          </a:solidFill>
                        </a:rPr>
                        <a:t>2023</a:t>
                      </a:r>
                      <a:endParaRPr lang="ru-RU" sz="12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нет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2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КС-3 </a:t>
                      </a: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«Циммернановская»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4,1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ЭСН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нет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3366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003366"/>
                          </a:solidFill>
                        </a:rPr>
                        <a:t>2025</a:t>
                      </a:r>
                      <a:endParaRPr lang="ru-RU" sz="12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нет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3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КС-4 «</a:t>
                      </a: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Амурская»</a:t>
                      </a:r>
                      <a:endParaRPr lang="en-US" sz="1200" b="1" dirty="0" smtClean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4,1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10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ЭСН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нет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3366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003366"/>
                          </a:solidFill>
                        </a:rPr>
                        <a:t>2023</a:t>
                      </a:r>
                      <a:endParaRPr lang="ru-RU" sz="12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нет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4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КС-5 «Троицкая»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4,1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ЭСН +</a:t>
                      </a:r>
                      <a:r>
                        <a:rPr lang="ru-RU" sz="1200" b="1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внешняя сеть</a:t>
                      </a: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АО «ДРСК»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3366"/>
                          </a:solidFill>
                        </a:rPr>
                        <a:t> 2024</a:t>
                      </a:r>
                    </a:p>
                    <a:p>
                      <a:pPr algn="ctr"/>
                      <a:endParaRPr lang="ru-RU" sz="12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нет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8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5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КС-6 «Хабаровская»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4,1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10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Внешняя сеть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АО «ДРСК» (ПАО «ФСК ЕЭС»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3366"/>
                          </a:solidFill>
                        </a:rPr>
                        <a:t>2024 </a:t>
                      </a:r>
                      <a:endParaRPr lang="ru-RU" sz="12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ПС 110/10кВ, две ВЛ 110кВ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6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 КС-9</a:t>
                      </a:r>
                      <a:r>
                        <a:rPr lang="ru-RU" sz="1200" b="1" baseline="0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«Дальнереченская»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4,1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 10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Внешняя сеть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АО «ДРСК» </a:t>
                      </a:r>
                      <a:endParaRPr lang="ru-RU" sz="1200" b="1" dirty="0">
                        <a:solidFill>
                          <a:srgbClr val="003366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3366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003366"/>
                          </a:solidFill>
                        </a:rPr>
                        <a:t>2024</a:t>
                      </a:r>
                      <a:endParaRPr lang="ru-RU" sz="1200" b="1" dirty="0">
                        <a:solidFill>
                          <a:srgbClr val="003366"/>
                        </a:solidFill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66"/>
                          </a:solidFill>
                          <a:effectLst/>
                          <a:latin typeface="+mn-lt"/>
                          <a:ea typeface="Times New Roman"/>
                        </a:rPr>
                        <a:t>ПС 35/10кВ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62463" y="4567410"/>
            <a:ext cx="855133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3366"/>
                </a:solidFill>
              </a:rPr>
              <a:t>ПОСТАНОВЛЕНИЕ ПРАВИТЕЛЬСТВА </a:t>
            </a:r>
            <a:r>
              <a:rPr lang="ru-RU" sz="1400" dirty="0">
                <a:solidFill>
                  <a:srgbClr val="003366"/>
                </a:solidFill>
              </a:rPr>
              <a:t>РОССИЙСКОЙ </a:t>
            </a:r>
            <a:r>
              <a:rPr lang="ru-RU" sz="1400" dirty="0" smtClean="0">
                <a:solidFill>
                  <a:srgbClr val="003366"/>
                </a:solidFill>
              </a:rPr>
              <a:t>ФЕДЕРАЦИИ от </a:t>
            </a:r>
            <a:r>
              <a:rPr lang="ru-RU" sz="1400" dirty="0">
                <a:solidFill>
                  <a:srgbClr val="003366"/>
                </a:solidFill>
              </a:rPr>
              <a:t>30 сентября 2015 г. N 1044</a:t>
            </a:r>
          </a:p>
          <a:p>
            <a:pPr algn="just"/>
            <a:r>
              <a:rPr lang="ru-RU" sz="1400" dirty="0" smtClean="0">
                <a:solidFill>
                  <a:srgbClr val="003366"/>
                </a:solidFill>
              </a:rPr>
              <a:t>О </a:t>
            </a:r>
            <a:r>
              <a:rPr lang="ru-RU" sz="1400" dirty="0">
                <a:solidFill>
                  <a:srgbClr val="003366"/>
                </a:solidFill>
              </a:rPr>
              <a:t>ВНЕСЕНИИ </a:t>
            </a:r>
            <a:r>
              <a:rPr lang="ru-RU" sz="1400" dirty="0" smtClean="0">
                <a:solidFill>
                  <a:srgbClr val="003366"/>
                </a:solidFill>
              </a:rPr>
              <a:t>ИЗМЕНЕНИЙ В </a:t>
            </a:r>
            <a:r>
              <a:rPr lang="ru-RU" sz="1400" dirty="0">
                <a:solidFill>
                  <a:srgbClr val="003366"/>
                </a:solidFill>
              </a:rPr>
              <a:t>ПРАВИЛА ТЕХНОЛОГИЧЕСКОГО ПРИСОЕДИНЕНИЯ ЭНЕРГОПРИНИМАЮЩИХ</a:t>
            </a:r>
          </a:p>
          <a:p>
            <a:pPr algn="just"/>
            <a:r>
              <a:rPr lang="ru-RU" sz="1400" dirty="0">
                <a:solidFill>
                  <a:srgbClr val="003366"/>
                </a:solidFill>
              </a:rPr>
              <a:t>УСТРОЙСТВ ПОТРЕБИТЕЛЕЙ ЭЛЕКТРИЧЕСКОЙ ЭНЕРГИИ, </a:t>
            </a:r>
            <a:r>
              <a:rPr lang="ru-RU" sz="1400" dirty="0" smtClean="0">
                <a:solidFill>
                  <a:srgbClr val="003366"/>
                </a:solidFill>
              </a:rPr>
              <a:t>ОБЪЕКТОВ ПО </a:t>
            </a:r>
            <a:r>
              <a:rPr lang="ru-RU" sz="1400" dirty="0">
                <a:solidFill>
                  <a:srgbClr val="003366"/>
                </a:solidFill>
              </a:rPr>
              <a:t>ПРОИЗВОДСТВУ ЭЛЕКТРИЧЕСКОЙ ЭНЕРГИИ, А ТАКЖЕ </a:t>
            </a:r>
            <a:r>
              <a:rPr lang="ru-RU" sz="1400" dirty="0" smtClean="0">
                <a:solidFill>
                  <a:srgbClr val="003366"/>
                </a:solidFill>
              </a:rPr>
              <a:t>ОБЪЕКТОВ ЭЛЕКТРОСЕТЕВОГО </a:t>
            </a:r>
            <a:r>
              <a:rPr lang="ru-RU" sz="1400" dirty="0">
                <a:solidFill>
                  <a:srgbClr val="003366"/>
                </a:solidFill>
              </a:rPr>
              <a:t>ХОЗЯЙСТВА, ПРИНАДЛЕЖАЩИХ СЕТЕВЫМ</a:t>
            </a:r>
          </a:p>
          <a:p>
            <a:pPr algn="just"/>
            <a:r>
              <a:rPr lang="ru-RU" sz="1400" dirty="0">
                <a:solidFill>
                  <a:srgbClr val="003366"/>
                </a:solidFill>
              </a:rPr>
              <a:t>ОРГАНИЗАЦИЯМ И ИНЫМ ЛИЦАМ, К ЭЛЕКТРИЧЕСКИМ </a:t>
            </a:r>
            <a:r>
              <a:rPr lang="ru-RU" sz="1400" dirty="0" smtClean="0">
                <a:solidFill>
                  <a:srgbClr val="003366"/>
                </a:solidFill>
              </a:rPr>
              <a:t>СЕТЯМ на основании которого появилась возможность подключения объектов на класс напряжения ниже 110кВ к сетям ЕНЭС через сетевые организации.</a:t>
            </a:r>
          </a:p>
          <a:p>
            <a:pPr algn="just"/>
            <a:r>
              <a:rPr lang="ru-RU" sz="1400" dirty="0" smtClean="0">
                <a:solidFill>
                  <a:srgbClr val="003366"/>
                </a:solidFill>
              </a:rPr>
              <a:t> </a:t>
            </a:r>
            <a:endParaRPr lang="ru-RU" sz="1400" dirty="0">
              <a:solidFill>
                <a:srgbClr val="003366"/>
              </a:solidFill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48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1"/>
            <a:ext cx="6985000" cy="677635"/>
          </a:xfrm>
        </p:spPr>
        <p:txBody>
          <a:bodyPr/>
          <a:lstStyle/>
          <a:p>
            <a:r>
              <a:rPr lang="ru-RU" dirty="0" smtClean="0"/>
              <a:t>Варианты организации внешнего электроснабжения КС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4000" y="1464457"/>
            <a:ext cx="86783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1600" dirty="0" smtClean="0">
                <a:solidFill>
                  <a:srgbClr val="003366"/>
                </a:solidFill>
              </a:rPr>
              <a:t> </a:t>
            </a:r>
            <a:endParaRPr lang="ru-RU" sz="1600" dirty="0">
              <a:solidFill>
                <a:srgbClr val="0033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6267" y="1314440"/>
            <a:ext cx="874606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</a:t>
            </a:r>
            <a:r>
              <a:rPr lang="ru-RU" sz="1600" dirty="0" smtClean="0">
                <a:solidFill>
                  <a:srgbClr val="003366"/>
                </a:solidFill>
              </a:rPr>
              <a:t>1. Схема с подключением к внешним источникам электроэнергии на класс </a:t>
            </a:r>
            <a:r>
              <a:rPr lang="ru-RU" sz="1600" dirty="0" smtClean="0">
                <a:solidFill>
                  <a:srgbClr val="003366"/>
                </a:solidFill>
              </a:rPr>
              <a:t>напряжения </a:t>
            </a:r>
            <a:r>
              <a:rPr lang="ru-RU" sz="1600" dirty="0" smtClean="0">
                <a:solidFill>
                  <a:srgbClr val="003366"/>
                </a:solidFill>
              </a:rPr>
              <a:t>10 кВ 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– экономически обоснованное решение при расположении </a:t>
            </a:r>
            <a:r>
              <a:rPr lang="ru-RU" sz="1600" dirty="0">
                <a:solidFill>
                  <a:srgbClr val="003366"/>
                </a:solidFill>
              </a:rPr>
              <a:t>присоединяемого объекта на расстоянии </a:t>
            </a:r>
            <a:endParaRPr lang="ru-RU" sz="1600" dirty="0" smtClean="0">
              <a:solidFill>
                <a:srgbClr val="003366"/>
              </a:solidFill>
            </a:endParaRP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не </a:t>
            </a:r>
            <a:r>
              <a:rPr lang="ru-RU" sz="1600" dirty="0">
                <a:solidFill>
                  <a:srgbClr val="003366"/>
                </a:solidFill>
              </a:rPr>
              <a:t>более </a:t>
            </a:r>
            <a:r>
              <a:rPr lang="ru-RU" sz="1600" dirty="0" smtClean="0">
                <a:solidFill>
                  <a:srgbClr val="003366"/>
                </a:solidFill>
              </a:rPr>
              <a:t>30 </a:t>
            </a:r>
            <a:r>
              <a:rPr lang="ru-RU" sz="1600" dirty="0">
                <a:solidFill>
                  <a:srgbClr val="003366"/>
                </a:solidFill>
              </a:rPr>
              <a:t>км </a:t>
            </a:r>
            <a:r>
              <a:rPr lang="ru-RU" sz="1600" dirty="0" smtClean="0">
                <a:solidFill>
                  <a:srgbClr val="003366"/>
                </a:solidFill>
              </a:rPr>
              <a:t>(35 кВ), не более 20 км (110кВ), не более 10 км (220кВ) от источника электроэнергии.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Преимущество - отсутствие эксплуатационных затрат на содержание объектов и эксплуатирующий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специализированный персонал на класс напряжения 35кВ и выше.</a:t>
            </a:r>
            <a:endParaRPr lang="ru-RU" sz="1600" dirty="0">
              <a:solidFill>
                <a:srgbClr val="003366"/>
              </a:solidFill>
            </a:endParaRPr>
          </a:p>
          <a:p>
            <a:pPr algn="just"/>
            <a:r>
              <a:rPr lang="ru-RU" sz="1600" dirty="0" smtClean="0">
                <a:solidFill>
                  <a:srgbClr val="003366"/>
                </a:solidFill>
              </a:rPr>
              <a:t> </a:t>
            </a:r>
          </a:p>
          <a:p>
            <a:pPr algn="just"/>
            <a:r>
              <a:rPr lang="ru-RU" sz="1600" dirty="0" smtClean="0">
                <a:solidFill>
                  <a:srgbClr val="003366"/>
                </a:solidFill>
              </a:rPr>
              <a:t>    2. Схема с подключением к электростанциям собственных нужд (основное топливо - газ): 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экономически обоснованное решение </a:t>
            </a:r>
            <a:r>
              <a:rPr lang="ru-RU" sz="1600" dirty="0">
                <a:solidFill>
                  <a:srgbClr val="003366"/>
                </a:solidFill>
              </a:rPr>
              <a:t>при </a:t>
            </a:r>
            <a:r>
              <a:rPr lang="ru-RU" sz="1600" dirty="0" smtClean="0">
                <a:solidFill>
                  <a:srgbClr val="003366"/>
                </a:solidFill>
              </a:rPr>
              <a:t>расположении </a:t>
            </a:r>
            <a:r>
              <a:rPr lang="ru-RU" sz="1600" dirty="0">
                <a:solidFill>
                  <a:srgbClr val="003366"/>
                </a:solidFill>
              </a:rPr>
              <a:t>присоединяемого объекта на </a:t>
            </a:r>
            <a:r>
              <a:rPr lang="ru-RU" sz="1600" dirty="0" smtClean="0">
                <a:solidFill>
                  <a:srgbClr val="003366"/>
                </a:solidFill>
              </a:rPr>
              <a:t>расстоянии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более 30 </a:t>
            </a:r>
            <a:r>
              <a:rPr lang="ru-RU" sz="1600" dirty="0">
                <a:solidFill>
                  <a:srgbClr val="003366"/>
                </a:solidFill>
              </a:rPr>
              <a:t>км </a:t>
            </a:r>
            <a:r>
              <a:rPr lang="ru-RU" sz="1600" dirty="0" smtClean="0">
                <a:solidFill>
                  <a:srgbClr val="003366"/>
                </a:solidFill>
              </a:rPr>
              <a:t>от внешнего источника электроэнергии или в случае его отсутствия. 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Высокие эксплуатационные затраты. Отсутствие на рынке отечественных газо-поршневых двигателей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(единичной мощностью от 800 до 1500 кВт) для более точной регулировки потребляемой мощности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объектов с распределением нагрузки в летний и зимний </a:t>
            </a:r>
            <a:r>
              <a:rPr lang="ru-RU" sz="1600" dirty="0" smtClean="0">
                <a:solidFill>
                  <a:srgbClr val="003366"/>
                </a:solidFill>
              </a:rPr>
              <a:t>период </a:t>
            </a:r>
            <a:r>
              <a:rPr lang="ru-RU" sz="1600" dirty="0" smtClean="0">
                <a:solidFill>
                  <a:srgbClr val="003366"/>
                </a:solidFill>
              </a:rPr>
              <a:t>работы КС. ЭСН с турбинными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газовыми двигателями единичной мощности 1,7 МВА и 2,5 МВА (с импортными комплектующими),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отечественные от 4 МВА и выше.</a:t>
            </a:r>
          </a:p>
          <a:p>
            <a:pPr marL="285750" indent="-285750" algn="just">
              <a:buFontTx/>
              <a:buChar char="-"/>
            </a:pPr>
            <a:endParaRPr lang="ru-RU" sz="1600" dirty="0" smtClean="0">
              <a:solidFill>
                <a:srgbClr val="003366"/>
              </a:solidFill>
            </a:endParaRPr>
          </a:p>
          <a:p>
            <a:pPr algn="just"/>
            <a:r>
              <a:rPr lang="ru-RU" sz="1600" dirty="0" smtClean="0">
                <a:solidFill>
                  <a:srgbClr val="003366"/>
                </a:solidFill>
              </a:rPr>
              <a:t>    3. Комбинированная схема внешнего электроснабжения (ЭСН – основной источник, второй ввод 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от внешней сети – резервный источник): экономически не выгодный, вариант превышающий по прямым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затратам 1 или 2 вариант. </a:t>
            </a:r>
          </a:p>
          <a:p>
            <a:pPr algn="just"/>
            <a:r>
              <a:rPr lang="ru-RU" sz="1600" dirty="0">
                <a:solidFill>
                  <a:srgbClr val="003366"/>
                </a:solidFill>
              </a:rPr>
              <a:t> </a:t>
            </a:r>
            <a:r>
              <a:rPr lang="ru-RU" sz="1600" dirty="0" smtClean="0">
                <a:solidFill>
                  <a:srgbClr val="003366"/>
                </a:solidFill>
              </a:rPr>
              <a:t>       Эксплуатационные затраты превышают затраты по 1 или 2 варианту.</a:t>
            </a:r>
          </a:p>
          <a:p>
            <a:pPr marL="285750" indent="-285750" algn="just">
              <a:buFontTx/>
              <a:buChar char="-"/>
            </a:pPr>
            <a:endParaRPr lang="ru-RU" sz="1600" dirty="0"/>
          </a:p>
          <a:p>
            <a:pPr marL="285750" indent="-285750" algn="just">
              <a:buFontTx/>
              <a:buChar char="-"/>
            </a:pPr>
            <a:endParaRPr lang="ru-RU" sz="1600" dirty="0" smtClean="0"/>
          </a:p>
          <a:p>
            <a:pPr marL="285750" indent="-285750" algn="just">
              <a:buFontTx/>
              <a:buChar char="-"/>
            </a:pPr>
            <a:endParaRPr lang="ru-RU" sz="1600" dirty="0"/>
          </a:p>
          <a:p>
            <a:pPr marL="285750" indent="-285750" algn="just">
              <a:buFontTx/>
              <a:buChar char="-"/>
            </a:pPr>
            <a:endParaRPr lang="ru-RU" sz="1600" dirty="0" smtClean="0"/>
          </a:p>
          <a:p>
            <a:pPr marL="285750" indent="-285750" algn="just">
              <a:buFontTx/>
              <a:buChar char="-"/>
            </a:pPr>
            <a:endParaRPr lang="ru-RU" sz="1600" dirty="0"/>
          </a:p>
          <a:p>
            <a:pPr marL="285750" indent="-285750" algn="just">
              <a:buFontTx/>
              <a:buChar char="-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1454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066306"/>
            <a:ext cx="9139808" cy="1470025"/>
          </a:xfrm>
        </p:spPr>
        <p:txBody>
          <a:bodyPr/>
          <a:lstStyle/>
          <a:p>
            <a:pPr algn="ctr"/>
            <a:r>
              <a:rPr lang="ru-RU" altLang="ru-RU" dirty="0"/>
              <a:t>Спасибо за </a:t>
            </a:r>
            <a:r>
              <a:rPr lang="ru-RU" altLang="ru-RU" dirty="0" smtClean="0"/>
              <a:t>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15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GTT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GTT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GTT Заголовок текст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64397</TotalTime>
  <Words>1133</Words>
  <Application>Microsoft Office PowerPoint</Application>
  <PresentationFormat>Экран (4:3)</PresentationFormat>
  <Paragraphs>263</Paragraphs>
  <Slides>8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1_GTT</vt:lpstr>
      <vt:lpstr>3_GTT</vt:lpstr>
      <vt:lpstr>6_GTT Заголовок текст</vt:lpstr>
      <vt:lpstr>Acrobat Document</vt:lpstr>
      <vt:lpstr> </vt:lpstr>
      <vt:lpstr>   Инвестиционные проекты ПАО «Газпром» реализуемые ООО «Газпром трансгаз Томск» </vt:lpstr>
      <vt:lpstr>Реализация схемы внешнего электроснабжения компрессорных станций МГ «Сила Сибири» и Участка «Ковыкта – Чаянда»   2019 – 2026 гг.</vt:lpstr>
      <vt:lpstr>Реализация мероприятий по технологическим присоединениям объектов  МГ «Сила Сибири» и Участок «Ковыкта – Чаянда» в 2019 – 2026 гг.</vt:lpstr>
      <vt:lpstr>Организация схем внешнего электроснабжения объектов  МГ «Сахалин – Хабаровск – Владивосток» (2 пусковой комплекс)</vt:lpstr>
      <vt:lpstr>Реализация мероприятий по технологическим присоединениям объектов  МГ «Сахалин – Хабаровск – Владивосток» в  2019 -2026 гг.</vt:lpstr>
      <vt:lpstr>Варианты организации внешнего электроснабжения КС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r.usenko</dc:creator>
  <cp:lastModifiedBy>Дмитрий</cp:lastModifiedBy>
  <cp:revision>6605</cp:revision>
  <cp:lastPrinted>2017-12-17T06:47:36Z</cp:lastPrinted>
  <dcterms:created xsi:type="dcterms:W3CDTF">2012-01-17T01:23:54Z</dcterms:created>
  <dcterms:modified xsi:type="dcterms:W3CDTF">2018-04-23T17:08:53Z</dcterms:modified>
</cp:coreProperties>
</file>