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448" r:id="rId2"/>
    <p:sldId id="471" r:id="rId3"/>
    <p:sldId id="472" r:id="rId4"/>
    <p:sldId id="465" r:id="rId5"/>
    <p:sldId id="468" r:id="rId6"/>
    <p:sldId id="457" r:id="rId7"/>
    <p:sldId id="458" r:id="rId8"/>
    <p:sldId id="456" r:id="rId9"/>
    <p:sldId id="462" r:id="rId10"/>
    <p:sldId id="460" r:id="rId11"/>
    <p:sldId id="450" r:id="rId12"/>
  </p:sldIdLst>
  <p:sldSz cx="12192000" cy="6858000"/>
  <p:notesSz cx="6794500" cy="99187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3384"/>
    <a:srgbClr val="B0C7E2"/>
    <a:srgbClr val="F68426"/>
    <a:srgbClr val="F89B4E"/>
    <a:srgbClr val="0060A8"/>
    <a:srgbClr val="F78E37"/>
    <a:srgbClr val="CB8B63"/>
    <a:srgbClr val="EF4C3F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95" autoAdjust="0"/>
    <p:restoredTop sz="98864" autoAdjust="0"/>
  </p:normalViewPr>
  <p:slideViewPr>
    <p:cSldViewPr>
      <p:cViewPr varScale="1">
        <p:scale>
          <a:sx n="73" d="100"/>
          <a:sy n="73" d="100"/>
        </p:scale>
        <p:origin x="240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0E2367-4CB2-47A2-B9D4-3157DE420104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4A942A37-1B38-48D0-9762-C74CE32AD222}">
      <dgm:prSet phldrT="[Текст]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endParaRPr lang="ru-RU" dirty="0"/>
        </a:p>
      </dgm:t>
    </dgm:pt>
    <dgm:pt modelId="{83D7982A-45EA-42F4-8F9E-F23C8A1D85E3}" type="parTrans" cxnId="{3350D83F-D965-4F24-817A-F7EA3FA2E2DD}">
      <dgm:prSet/>
      <dgm:spPr/>
      <dgm:t>
        <a:bodyPr/>
        <a:lstStyle/>
        <a:p>
          <a:endParaRPr lang="ru-RU"/>
        </a:p>
      </dgm:t>
    </dgm:pt>
    <dgm:pt modelId="{3377F839-146A-419F-BDF2-079384B98385}" type="sibTrans" cxnId="{3350D83F-D965-4F24-817A-F7EA3FA2E2DD}">
      <dgm:prSet/>
      <dgm:spPr/>
      <dgm:t>
        <a:bodyPr/>
        <a:lstStyle/>
        <a:p>
          <a:endParaRPr lang="ru-RU"/>
        </a:p>
      </dgm:t>
    </dgm:pt>
    <dgm:pt modelId="{63C655B9-C54E-47CE-99CB-A16FE73DA83C}">
      <dgm:prSet phldrT="[Текст]" custT="1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endParaRPr lang="ru-RU" sz="1800" dirty="0" smtClean="0"/>
        </a:p>
      </dgm:t>
    </dgm:pt>
    <dgm:pt modelId="{789987E1-B6F4-4447-96B9-E049F570AACC}" type="parTrans" cxnId="{BA35D066-BE66-45B6-AD4C-31485F5947A3}">
      <dgm:prSet/>
      <dgm:spPr/>
      <dgm:t>
        <a:bodyPr/>
        <a:lstStyle/>
        <a:p>
          <a:endParaRPr lang="ru-RU"/>
        </a:p>
      </dgm:t>
    </dgm:pt>
    <dgm:pt modelId="{77ED510E-E9E0-4A75-90E5-273772EB63B6}" type="sibTrans" cxnId="{BA35D066-BE66-45B6-AD4C-31485F5947A3}">
      <dgm:prSet/>
      <dgm:spPr/>
      <dgm:t>
        <a:bodyPr/>
        <a:lstStyle/>
        <a:p>
          <a:endParaRPr lang="ru-RU"/>
        </a:p>
      </dgm:t>
    </dgm:pt>
    <dgm:pt modelId="{90E13F8A-2037-4EA6-B881-8DB20C4CB575}">
      <dgm:prSet phldrT="[Текст]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endParaRPr lang="ru-RU" dirty="0"/>
        </a:p>
      </dgm:t>
    </dgm:pt>
    <dgm:pt modelId="{667D0584-200E-4D58-9C16-A066C7DC3E2A}" type="parTrans" cxnId="{6C3BFC6B-C5A8-4893-BAD0-8EC1629EA4B5}">
      <dgm:prSet/>
      <dgm:spPr/>
      <dgm:t>
        <a:bodyPr/>
        <a:lstStyle/>
        <a:p>
          <a:endParaRPr lang="ru-RU"/>
        </a:p>
      </dgm:t>
    </dgm:pt>
    <dgm:pt modelId="{B46FC647-ABAC-4D48-A55F-324A8F34E34C}" type="sibTrans" cxnId="{6C3BFC6B-C5A8-4893-BAD0-8EC1629EA4B5}">
      <dgm:prSet/>
      <dgm:spPr/>
      <dgm:t>
        <a:bodyPr/>
        <a:lstStyle/>
        <a:p>
          <a:endParaRPr lang="ru-RU"/>
        </a:p>
      </dgm:t>
    </dgm:pt>
    <dgm:pt modelId="{BBD43621-6A80-423A-B136-7C722B730BDD}">
      <dgm:prSet phldrT="[Текст]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endParaRPr lang="ru-RU" dirty="0"/>
        </a:p>
      </dgm:t>
    </dgm:pt>
    <dgm:pt modelId="{C796CCFE-F099-47D6-9581-39983881BA70}" type="parTrans" cxnId="{DA02971A-F7B9-4DFE-81E1-1AF9368D948B}">
      <dgm:prSet/>
      <dgm:spPr/>
      <dgm:t>
        <a:bodyPr/>
        <a:lstStyle/>
        <a:p>
          <a:endParaRPr lang="ru-RU"/>
        </a:p>
      </dgm:t>
    </dgm:pt>
    <dgm:pt modelId="{4C1EAE11-0C8E-4ABF-AC2D-A3082716336A}" type="sibTrans" cxnId="{DA02971A-F7B9-4DFE-81E1-1AF9368D948B}">
      <dgm:prSet/>
      <dgm:spPr/>
      <dgm:t>
        <a:bodyPr/>
        <a:lstStyle/>
        <a:p>
          <a:endParaRPr lang="ru-RU"/>
        </a:p>
      </dgm:t>
    </dgm:pt>
    <dgm:pt modelId="{3F4C786B-0F82-4C00-BCCB-112F83C47196}" type="pres">
      <dgm:prSet presAssocID="{3B0E2367-4CB2-47A2-B9D4-3157DE420104}" presName="compositeShape" presStyleCnt="0">
        <dgm:presLayoutVars>
          <dgm:chMax val="7"/>
          <dgm:dir/>
          <dgm:resizeHandles val="exact"/>
        </dgm:presLayoutVars>
      </dgm:prSet>
      <dgm:spPr/>
    </dgm:pt>
    <dgm:pt modelId="{0DD17041-831E-4A18-B24B-6FF236B6493C}" type="pres">
      <dgm:prSet presAssocID="{3B0E2367-4CB2-47A2-B9D4-3157DE420104}" presName="wedge1" presStyleLbl="node1" presStyleIdx="0" presStyleCnt="4" custAng="2504838" custLinFactNeighborX="8508" custLinFactNeighborY="12902"/>
      <dgm:spPr/>
      <dgm:t>
        <a:bodyPr/>
        <a:lstStyle/>
        <a:p>
          <a:endParaRPr lang="ru-RU"/>
        </a:p>
      </dgm:t>
    </dgm:pt>
    <dgm:pt modelId="{BCC05D89-5486-420E-A7DB-24D8C0427103}" type="pres">
      <dgm:prSet presAssocID="{3B0E2367-4CB2-47A2-B9D4-3157DE42010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861E1-2BB9-4B44-9A95-AB9FE3E3F019}" type="pres">
      <dgm:prSet presAssocID="{3B0E2367-4CB2-47A2-B9D4-3157DE420104}" presName="wedge2" presStyleLbl="node1" presStyleIdx="1" presStyleCnt="4" custAng="2610291" custLinFactNeighborX="4509" custLinFactNeighborY="13697"/>
      <dgm:spPr/>
      <dgm:t>
        <a:bodyPr/>
        <a:lstStyle/>
        <a:p>
          <a:endParaRPr lang="ru-RU"/>
        </a:p>
      </dgm:t>
    </dgm:pt>
    <dgm:pt modelId="{72EE6BCD-8D3D-42B6-8562-194DC635CB35}" type="pres">
      <dgm:prSet presAssocID="{3B0E2367-4CB2-47A2-B9D4-3157DE42010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55B63-44A8-438F-A2F6-DDA28E744A69}" type="pres">
      <dgm:prSet presAssocID="{3B0E2367-4CB2-47A2-B9D4-3157DE420104}" presName="wedge3" presStyleLbl="node1" presStyleIdx="2" presStyleCnt="4" custAng="2523958" custLinFactNeighborX="-3571" custLinFactNeighborY="7132"/>
      <dgm:spPr/>
      <dgm:t>
        <a:bodyPr/>
        <a:lstStyle/>
        <a:p>
          <a:endParaRPr lang="ru-RU"/>
        </a:p>
      </dgm:t>
    </dgm:pt>
    <dgm:pt modelId="{BE6D4DFD-D7F3-4E23-9B38-C5D28BDBDE54}" type="pres">
      <dgm:prSet presAssocID="{3B0E2367-4CB2-47A2-B9D4-3157DE42010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E6F88-2221-48C9-A1E0-DBEB757EF207}" type="pres">
      <dgm:prSet presAssocID="{3B0E2367-4CB2-47A2-B9D4-3157DE420104}" presName="wedge4" presStyleLbl="node1" presStyleIdx="3" presStyleCnt="4" custAng="2553300" custScaleX="102003" custScaleY="98008" custLinFactNeighborX="4387" custLinFactNeighborY="1571"/>
      <dgm:spPr/>
      <dgm:t>
        <a:bodyPr/>
        <a:lstStyle/>
        <a:p>
          <a:endParaRPr lang="ru-RU"/>
        </a:p>
      </dgm:t>
    </dgm:pt>
    <dgm:pt modelId="{22D5E3CF-9E84-4D26-A755-31E928459BFB}" type="pres">
      <dgm:prSet presAssocID="{3B0E2367-4CB2-47A2-B9D4-3157DE42010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0FCEC0-D2C1-4CBE-B4AD-EC54EC64B1EC}" type="presOf" srcId="{63C655B9-C54E-47CE-99CB-A16FE73DA83C}" destId="{2BDE6F88-2221-48C9-A1E0-DBEB757EF207}" srcOrd="0" destOrd="0" presId="urn:microsoft.com/office/officeart/2005/8/layout/chart3"/>
    <dgm:cxn modelId="{BA35D066-BE66-45B6-AD4C-31485F5947A3}" srcId="{3B0E2367-4CB2-47A2-B9D4-3157DE420104}" destId="{63C655B9-C54E-47CE-99CB-A16FE73DA83C}" srcOrd="3" destOrd="0" parTransId="{789987E1-B6F4-4447-96B9-E049F570AACC}" sibTransId="{77ED510E-E9E0-4A75-90E5-273772EB63B6}"/>
    <dgm:cxn modelId="{6C3BFC6B-C5A8-4893-BAD0-8EC1629EA4B5}" srcId="{3B0E2367-4CB2-47A2-B9D4-3157DE420104}" destId="{90E13F8A-2037-4EA6-B881-8DB20C4CB575}" srcOrd="1" destOrd="0" parTransId="{667D0584-200E-4D58-9C16-A066C7DC3E2A}" sibTransId="{B46FC647-ABAC-4D48-A55F-324A8F34E34C}"/>
    <dgm:cxn modelId="{BD191C0E-B168-49DB-BE34-38CAC213B2D5}" type="presOf" srcId="{4A942A37-1B38-48D0-9762-C74CE32AD222}" destId="{0DD17041-831E-4A18-B24B-6FF236B6493C}" srcOrd="0" destOrd="0" presId="urn:microsoft.com/office/officeart/2005/8/layout/chart3"/>
    <dgm:cxn modelId="{DA02971A-F7B9-4DFE-81E1-1AF9368D948B}" srcId="{3B0E2367-4CB2-47A2-B9D4-3157DE420104}" destId="{BBD43621-6A80-423A-B136-7C722B730BDD}" srcOrd="2" destOrd="0" parTransId="{C796CCFE-F099-47D6-9581-39983881BA70}" sibTransId="{4C1EAE11-0C8E-4ABF-AC2D-A3082716336A}"/>
    <dgm:cxn modelId="{76A0D5E1-83BB-4C64-87EE-EEBD73FC9BF1}" type="presOf" srcId="{3B0E2367-4CB2-47A2-B9D4-3157DE420104}" destId="{3F4C786B-0F82-4C00-BCCB-112F83C47196}" srcOrd="0" destOrd="0" presId="urn:microsoft.com/office/officeart/2005/8/layout/chart3"/>
    <dgm:cxn modelId="{62E1887E-6AF0-4BE7-8D94-89FEA4720C0B}" type="presOf" srcId="{63C655B9-C54E-47CE-99CB-A16FE73DA83C}" destId="{22D5E3CF-9E84-4D26-A755-31E928459BFB}" srcOrd="1" destOrd="0" presId="urn:microsoft.com/office/officeart/2005/8/layout/chart3"/>
    <dgm:cxn modelId="{3350D83F-D965-4F24-817A-F7EA3FA2E2DD}" srcId="{3B0E2367-4CB2-47A2-B9D4-3157DE420104}" destId="{4A942A37-1B38-48D0-9762-C74CE32AD222}" srcOrd="0" destOrd="0" parTransId="{83D7982A-45EA-42F4-8F9E-F23C8A1D85E3}" sibTransId="{3377F839-146A-419F-BDF2-079384B98385}"/>
    <dgm:cxn modelId="{D1A92BCF-4B0D-4FC4-955C-DEEF1298C67E}" type="presOf" srcId="{90E13F8A-2037-4EA6-B881-8DB20C4CB575}" destId="{72EE6BCD-8D3D-42B6-8562-194DC635CB35}" srcOrd="1" destOrd="0" presId="urn:microsoft.com/office/officeart/2005/8/layout/chart3"/>
    <dgm:cxn modelId="{F0D444A3-7702-43C0-A130-3C360AD93707}" type="presOf" srcId="{BBD43621-6A80-423A-B136-7C722B730BDD}" destId="{BE6D4DFD-D7F3-4E23-9B38-C5D28BDBDE54}" srcOrd="1" destOrd="0" presId="urn:microsoft.com/office/officeart/2005/8/layout/chart3"/>
    <dgm:cxn modelId="{A521675D-E8EE-4DAD-8CE7-72125DEB5530}" type="presOf" srcId="{4A942A37-1B38-48D0-9762-C74CE32AD222}" destId="{BCC05D89-5486-420E-A7DB-24D8C0427103}" srcOrd="1" destOrd="0" presId="urn:microsoft.com/office/officeart/2005/8/layout/chart3"/>
    <dgm:cxn modelId="{7C1BCBD0-A41F-4DE3-B9CC-8B806D1146AC}" type="presOf" srcId="{90E13F8A-2037-4EA6-B881-8DB20C4CB575}" destId="{6D1861E1-2BB9-4B44-9A95-AB9FE3E3F019}" srcOrd="0" destOrd="0" presId="urn:microsoft.com/office/officeart/2005/8/layout/chart3"/>
    <dgm:cxn modelId="{2B2A3A4B-F1F4-424B-BEC3-3ED6FABC0906}" type="presOf" srcId="{BBD43621-6A80-423A-B136-7C722B730BDD}" destId="{2D955B63-44A8-438F-A2F6-DDA28E744A69}" srcOrd="0" destOrd="0" presId="urn:microsoft.com/office/officeart/2005/8/layout/chart3"/>
    <dgm:cxn modelId="{E99ECFC6-41A2-40CB-BA99-F9361E9558CF}" type="presParOf" srcId="{3F4C786B-0F82-4C00-BCCB-112F83C47196}" destId="{0DD17041-831E-4A18-B24B-6FF236B6493C}" srcOrd="0" destOrd="0" presId="urn:microsoft.com/office/officeart/2005/8/layout/chart3"/>
    <dgm:cxn modelId="{805B347A-1C33-4D3B-9821-4168923730E2}" type="presParOf" srcId="{3F4C786B-0F82-4C00-BCCB-112F83C47196}" destId="{BCC05D89-5486-420E-A7DB-24D8C0427103}" srcOrd="1" destOrd="0" presId="urn:microsoft.com/office/officeart/2005/8/layout/chart3"/>
    <dgm:cxn modelId="{5522A518-DF9E-401F-9921-427574A0A145}" type="presParOf" srcId="{3F4C786B-0F82-4C00-BCCB-112F83C47196}" destId="{6D1861E1-2BB9-4B44-9A95-AB9FE3E3F019}" srcOrd="2" destOrd="0" presId="urn:microsoft.com/office/officeart/2005/8/layout/chart3"/>
    <dgm:cxn modelId="{148C42B1-5B09-4E5E-83CA-D8D8C1563CA6}" type="presParOf" srcId="{3F4C786B-0F82-4C00-BCCB-112F83C47196}" destId="{72EE6BCD-8D3D-42B6-8562-194DC635CB35}" srcOrd="3" destOrd="0" presId="urn:microsoft.com/office/officeart/2005/8/layout/chart3"/>
    <dgm:cxn modelId="{263E1DFB-04B9-4433-B6CB-8AA201F1EFB6}" type="presParOf" srcId="{3F4C786B-0F82-4C00-BCCB-112F83C47196}" destId="{2D955B63-44A8-438F-A2F6-DDA28E744A69}" srcOrd="4" destOrd="0" presId="urn:microsoft.com/office/officeart/2005/8/layout/chart3"/>
    <dgm:cxn modelId="{1F3212B8-3D59-465E-A7B1-CF19101DDB6D}" type="presParOf" srcId="{3F4C786B-0F82-4C00-BCCB-112F83C47196}" destId="{BE6D4DFD-D7F3-4E23-9B38-C5D28BDBDE54}" srcOrd="5" destOrd="0" presId="urn:microsoft.com/office/officeart/2005/8/layout/chart3"/>
    <dgm:cxn modelId="{2D6F46B6-881A-4A40-877B-FC16BA5CD017}" type="presParOf" srcId="{3F4C786B-0F82-4C00-BCCB-112F83C47196}" destId="{2BDE6F88-2221-48C9-A1E0-DBEB757EF207}" srcOrd="6" destOrd="0" presId="urn:microsoft.com/office/officeart/2005/8/layout/chart3"/>
    <dgm:cxn modelId="{6E45C845-0F96-44BC-A1D4-B4FD73F323D9}" type="presParOf" srcId="{3F4C786B-0F82-4C00-BCCB-112F83C47196}" destId="{22D5E3CF-9E84-4D26-A755-31E928459BFB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795403-A71F-48C5-851F-87DE6079951B}" type="doc">
      <dgm:prSet loTypeId="urn:microsoft.com/office/officeart/2005/8/layout/vList4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C5DB07F-51A4-4EE4-8D22-E9617197CF62}">
      <dgm:prSet phldrT="[Текст]" custT="1"/>
      <dgm:spPr/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По командам из ситуационных центров, ЕДДС города, ЦУКС МЧС и т. п.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34A1510-3538-463B-8BCC-02CB8AE65D37}" type="parTrans" cxnId="{42DA9408-16DB-49E8-A571-F9F8A3374139}">
      <dgm:prSet/>
      <dgm:spPr/>
      <dgm:t>
        <a:bodyPr/>
        <a:lstStyle/>
        <a:p>
          <a:endParaRPr lang="ru-RU" sz="1000"/>
        </a:p>
      </dgm:t>
    </dgm:pt>
    <dgm:pt modelId="{369835F1-CEA5-4470-93E5-09A2E36011B3}" type="sibTrans" cxnId="{42DA9408-16DB-49E8-A571-F9F8A3374139}">
      <dgm:prSet/>
      <dgm:spPr/>
      <dgm:t>
        <a:bodyPr/>
        <a:lstStyle/>
        <a:p>
          <a:endParaRPr lang="ru-RU" sz="1000"/>
        </a:p>
      </dgm:t>
    </dgm:pt>
    <dgm:pt modelId="{DED00BD1-9347-40F1-97F8-CC7DA49DEC27}">
      <dgm:prSet phldrT="[Текст]" custT="1"/>
      <dgm:spPr/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антитеррористической безопасности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DF696F0-0C56-4E40-862A-F8FA51122F8D}" type="parTrans" cxnId="{03C4D4C7-7C83-407A-8829-AF65C7E0C9C1}">
      <dgm:prSet/>
      <dgm:spPr/>
      <dgm:t>
        <a:bodyPr/>
        <a:lstStyle/>
        <a:p>
          <a:endParaRPr lang="ru-RU" sz="1000"/>
        </a:p>
      </dgm:t>
    </dgm:pt>
    <dgm:pt modelId="{C9C74998-029F-408D-9454-0F3599E01266}" type="sibTrans" cxnId="{03C4D4C7-7C83-407A-8829-AF65C7E0C9C1}">
      <dgm:prSet/>
      <dgm:spPr/>
      <dgm:t>
        <a:bodyPr/>
        <a:lstStyle/>
        <a:p>
          <a:endParaRPr lang="ru-RU" sz="1000"/>
        </a:p>
      </dgm:t>
    </dgm:pt>
    <dgm:pt modelId="{6EF3035C-B674-48CB-B7F8-D73A61F9F93D}">
      <dgm:prSet phldrT="[Текст]" custT="1"/>
      <dgm:spPr/>
      <dgm:t>
        <a:bodyPr/>
        <a:lstStyle/>
        <a:p>
          <a:pPr marL="180000"/>
          <a: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 инженерного  мониторинга (СМИС, СМИК) и систем жизнеобеспечения  (электричество, вода,  тепло)</a:t>
          </a:r>
          <a:endParaRPr lang="ru-RU" sz="11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A3AAF0A-CB50-49D3-ACF3-1F17AED9CF5B}" type="parTrans" cxnId="{0D2893F3-F316-464F-9F5E-648E56F8753D}">
      <dgm:prSet/>
      <dgm:spPr/>
      <dgm:t>
        <a:bodyPr/>
        <a:lstStyle/>
        <a:p>
          <a:endParaRPr lang="ru-RU" sz="1000"/>
        </a:p>
      </dgm:t>
    </dgm:pt>
    <dgm:pt modelId="{7666792A-B03D-4D2F-88BE-69E220454953}" type="sibTrans" cxnId="{0D2893F3-F316-464F-9F5E-648E56F8753D}">
      <dgm:prSet/>
      <dgm:spPr/>
      <dgm:t>
        <a:bodyPr/>
        <a:lstStyle/>
        <a:p>
          <a:endParaRPr lang="ru-RU" sz="1000"/>
        </a:p>
      </dgm:t>
    </dgm:pt>
    <dgm:pt modelId="{752B38CC-98CF-48CF-998F-88C5E40C58A0}">
      <dgm:prSet phldrT="[Текст]" custT="1"/>
      <dgm:spPr/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охранно-пожарной сигнализаций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008C262-0B93-420E-BE16-7433A932AB46}" type="parTrans" cxnId="{B7A0B070-37E4-4099-B62C-82F0CDB86E19}">
      <dgm:prSet/>
      <dgm:spPr/>
      <dgm:t>
        <a:bodyPr/>
        <a:lstStyle/>
        <a:p>
          <a:endParaRPr lang="ru-RU" sz="1000"/>
        </a:p>
      </dgm:t>
    </dgm:pt>
    <dgm:pt modelId="{363C0081-9A8C-4489-A5DC-94765581E7C2}" type="sibTrans" cxnId="{B7A0B070-37E4-4099-B62C-82F0CDB86E19}">
      <dgm:prSet/>
      <dgm:spPr/>
      <dgm:t>
        <a:bodyPr/>
        <a:lstStyle/>
        <a:p>
          <a:endParaRPr lang="ru-RU" sz="1000"/>
        </a:p>
      </dgm:t>
    </dgm:pt>
    <dgm:pt modelId="{5C8D2544-4BB2-4762-8C4B-0E09696B01BE}">
      <dgm:prSet phldrT="[Текст]" custT="1"/>
      <dgm:spPr/>
      <dgm:t>
        <a:bodyPr/>
        <a:lstStyle/>
        <a:p>
          <a:pPr marL="180000"/>
          <a: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контроля доступа, опасных объектов, объектов с массовым пребыванием людей</a:t>
          </a:r>
          <a:endParaRPr lang="ru-RU" sz="11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E975205-C126-44C5-88E1-7558FCD2BF42}" type="parTrans" cxnId="{DAB0BAC2-55ED-4E3B-B96B-CCA5EF8F327A}">
      <dgm:prSet/>
      <dgm:spPr/>
      <dgm:t>
        <a:bodyPr/>
        <a:lstStyle/>
        <a:p>
          <a:endParaRPr lang="ru-RU" sz="1000"/>
        </a:p>
      </dgm:t>
    </dgm:pt>
    <dgm:pt modelId="{BD991C6A-34E7-4227-AF9C-5343FD472AB4}" type="sibTrans" cxnId="{DAB0BAC2-55ED-4E3B-B96B-CCA5EF8F327A}">
      <dgm:prSet/>
      <dgm:spPr/>
      <dgm:t>
        <a:bodyPr/>
        <a:lstStyle/>
        <a:p>
          <a:endParaRPr lang="ru-RU" sz="1000"/>
        </a:p>
      </dgm:t>
    </dgm:pt>
    <dgm:pt modelId="{A517D76F-5037-4A99-A022-08DE36FFD5DD}">
      <dgm:prSet phldrT="[Текст]" custT="1"/>
      <dgm:spPr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pPr marL="180000"/>
          <a:r>
            <a:rPr lang="ru-RU" sz="1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анализа, прогнозирования обстановки; систем предупреждения опасных природных явлений и техногенных катастроф</a:t>
          </a:r>
          <a:endParaRPr lang="ru-RU" sz="10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BC99EF-A101-4EBA-B972-8A679FF6E194}" type="parTrans" cxnId="{BA2CD08A-95FE-4654-A0D1-9988671970B1}">
      <dgm:prSet/>
      <dgm:spPr/>
      <dgm:t>
        <a:bodyPr/>
        <a:lstStyle/>
        <a:p>
          <a:endParaRPr lang="ru-RU" sz="1000"/>
        </a:p>
      </dgm:t>
    </dgm:pt>
    <dgm:pt modelId="{5895424D-3A7E-4397-8181-05B6B9F69B9F}" type="sibTrans" cxnId="{BA2CD08A-95FE-4654-A0D1-9988671970B1}">
      <dgm:prSet/>
      <dgm:spPr/>
      <dgm:t>
        <a:bodyPr/>
        <a:lstStyle/>
        <a:p>
          <a:endParaRPr lang="ru-RU" sz="1000"/>
        </a:p>
      </dgm:t>
    </dgm:pt>
    <dgm:pt modelId="{89BDB417-F715-4577-9B53-C0C68AB0BE64}" type="pres">
      <dgm:prSet presAssocID="{9A795403-A71F-48C5-851F-87DE6079951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610DA6-2C84-4BD0-A3D0-4CA7374C7AE6}" type="pres">
      <dgm:prSet presAssocID="{8C5DB07F-51A4-4EE4-8D22-E9617197CF62}" presName="comp" presStyleCnt="0"/>
      <dgm:spPr/>
      <dgm:t>
        <a:bodyPr/>
        <a:lstStyle/>
        <a:p>
          <a:endParaRPr lang="ru-RU"/>
        </a:p>
      </dgm:t>
    </dgm:pt>
    <dgm:pt modelId="{6EE8C63D-5004-4FA2-A73F-8C949A1B13E5}" type="pres">
      <dgm:prSet presAssocID="{8C5DB07F-51A4-4EE4-8D22-E9617197CF62}" presName="box" presStyleLbl="node1" presStyleIdx="0" presStyleCnt="6"/>
      <dgm:spPr/>
      <dgm:t>
        <a:bodyPr/>
        <a:lstStyle/>
        <a:p>
          <a:endParaRPr lang="ru-RU"/>
        </a:p>
      </dgm:t>
    </dgm:pt>
    <dgm:pt modelId="{F4E55103-DD12-478C-937D-5452089BCAD0}" type="pres">
      <dgm:prSet presAssocID="{8C5DB07F-51A4-4EE4-8D22-E9617197CF62}" presName="img" presStyleLbl="fgImgPlace1" presStyleIdx="0" presStyleCnt="6" custScaleX="117582" custLinFactNeighborX="16590"/>
      <dgm:spPr/>
      <dgm:t>
        <a:bodyPr/>
        <a:lstStyle/>
        <a:p>
          <a:endParaRPr lang="ru-RU"/>
        </a:p>
      </dgm:t>
    </dgm:pt>
    <dgm:pt modelId="{F8FA07DC-CB5E-4697-A451-EC5EDC84A1D2}" type="pres">
      <dgm:prSet presAssocID="{8C5DB07F-51A4-4EE4-8D22-E9617197CF62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B252D-59FE-494F-8DD4-DEC53813FF9C}" type="pres">
      <dgm:prSet presAssocID="{369835F1-CEA5-4470-93E5-09A2E36011B3}" presName="spacer" presStyleCnt="0"/>
      <dgm:spPr/>
      <dgm:t>
        <a:bodyPr/>
        <a:lstStyle/>
        <a:p>
          <a:endParaRPr lang="ru-RU"/>
        </a:p>
      </dgm:t>
    </dgm:pt>
    <dgm:pt modelId="{89E7D60E-4CD1-4F02-8BD5-CA4FAF178C71}" type="pres">
      <dgm:prSet presAssocID="{DED00BD1-9347-40F1-97F8-CC7DA49DEC27}" presName="comp" presStyleCnt="0"/>
      <dgm:spPr/>
      <dgm:t>
        <a:bodyPr/>
        <a:lstStyle/>
        <a:p>
          <a:endParaRPr lang="ru-RU"/>
        </a:p>
      </dgm:t>
    </dgm:pt>
    <dgm:pt modelId="{BD386221-C1B2-4087-8764-C5C3D690FB0A}" type="pres">
      <dgm:prSet presAssocID="{DED00BD1-9347-40F1-97F8-CC7DA49DEC27}" presName="box" presStyleLbl="node1" presStyleIdx="1" presStyleCnt="6"/>
      <dgm:spPr/>
      <dgm:t>
        <a:bodyPr/>
        <a:lstStyle/>
        <a:p>
          <a:endParaRPr lang="ru-RU"/>
        </a:p>
      </dgm:t>
    </dgm:pt>
    <dgm:pt modelId="{EA5D3B73-6E14-4C7B-945E-3543E1785F5F}" type="pres">
      <dgm:prSet presAssocID="{DED00BD1-9347-40F1-97F8-CC7DA49DEC27}" presName="img" presStyleLbl="fgImgPlace1" presStyleIdx="1" presStyleCnt="6" custScaleX="117582" custLinFactNeighborX="16590"/>
      <dgm:spPr/>
      <dgm:t>
        <a:bodyPr/>
        <a:lstStyle/>
        <a:p>
          <a:endParaRPr lang="ru-RU"/>
        </a:p>
      </dgm:t>
    </dgm:pt>
    <dgm:pt modelId="{99ED83CA-CCDB-4ADF-955E-86B99AF976D2}" type="pres">
      <dgm:prSet presAssocID="{DED00BD1-9347-40F1-97F8-CC7DA49DEC27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0B4A4-2295-4B11-BE2F-15689512E202}" type="pres">
      <dgm:prSet presAssocID="{C9C74998-029F-408D-9454-0F3599E01266}" presName="spacer" presStyleCnt="0"/>
      <dgm:spPr/>
      <dgm:t>
        <a:bodyPr/>
        <a:lstStyle/>
        <a:p>
          <a:endParaRPr lang="ru-RU"/>
        </a:p>
      </dgm:t>
    </dgm:pt>
    <dgm:pt modelId="{CA2143C7-B842-4E8F-AF71-7884EDDF4DB3}" type="pres">
      <dgm:prSet presAssocID="{6EF3035C-B674-48CB-B7F8-D73A61F9F93D}" presName="comp" presStyleCnt="0"/>
      <dgm:spPr/>
      <dgm:t>
        <a:bodyPr/>
        <a:lstStyle/>
        <a:p>
          <a:endParaRPr lang="ru-RU"/>
        </a:p>
      </dgm:t>
    </dgm:pt>
    <dgm:pt modelId="{52F772E1-143E-48B1-9F7D-E1A20073E43E}" type="pres">
      <dgm:prSet presAssocID="{6EF3035C-B674-48CB-B7F8-D73A61F9F93D}" presName="box" presStyleLbl="node1" presStyleIdx="2" presStyleCnt="6"/>
      <dgm:spPr/>
      <dgm:t>
        <a:bodyPr/>
        <a:lstStyle/>
        <a:p>
          <a:endParaRPr lang="ru-RU"/>
        </a:p>
      </dgm:t>
    </dgm:pt>
    <dgm:pt modelId="{5F090609-AB16-4ABE-9CF2-E1F46BC724ED}" type="pres">
      <dgm:prSet presAssocID="{6EF3035C-B674-48CB-B7F8-D73A61F9F93D}" presName="img" presStyleLbl="fgImgPlace1" presStyleIdx="2" presStyleCnt="6" custScaleX="117582" custScaleY="120902" custLinFactNeighborX="15103" custLinFactNeighborY="2254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70B80E5-A044-4617-BFC8-1DA7CEFEB73A}" type="pres">
      <dgm:prSet presAssocID="{6EF3035C-B674-48CB-B7F8-D73A61F9F93D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64EDC-C104-4499-9129-6191C360F9D5}" type="pres">
      <dgm:prSet presAssocID="{7666792A-B03D-4D2F-88BE-69E220454953}" presName="spacer" presStyleCnt="0"/>
      <dgm:spPr/>
      <dgm:t>
        <a:bodyPr/>
        <a:lstStyle/>
        <a:p>
          <a:endParaRPr lang="ru-RU"/>
        </a:p>
      </dgm:t>
    </dgm:pt>
    <dgm:pt modelId="{536897D1-E410-4CB8-B995-41DAA275AB94}" type="pres">
      <dgm:prSet presAssocID="{752B38CC-98CF-48CF-998F-88C5E40C58A0}" presName="comp" presStyleCnt="0"/>
      <dgm:spPr/>
      <dgm:t>
        <a:bodyPr/>
        <a:lstStyle/>
        <a:p>
          <a:endParaRPr lang="ru-RU"/>
        </a:p>
      </dgm:t>
    </dgm:pt>
    <dgm:pt modelId="{CE00DF88-B810-47EB-93B6-C2DE86E7AA5A}" type="pres">
      <dgm:prSet presAssocID="{752B38CC-98CF-48CF-998F-88C5E40C58A0}" presName="box" presStyleLbl="node1" presStyleIdx="3" presStyleCnt="6"/>
      <dgm:spPr/>
      <dgm:t>
        <a:bodyPr/>
        <a:lstStyle/>
        <a:p>
          <a:endParaRPr lang="ru-RU"/>
        </a:p>
      </dgm:t>
    </dgm:pt>
    <dgm:pt modelId="{D47B807D-B804-438D-A1F2-69ED1EB8173E}" type="pres">
      <dgm:prSet presAssocID="{752B38CC-98CF-48CF-998F-88C5E40C58A0}" presName="img" presStyleLbl="fgImgPlace1" presStyleIdx="3" presStyleCnt="6" custScaleX="117582" custLinFactNeighborX="1659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490B3B7A-A0C0-4E79-BADA-99F00BF8E53A}" type="pres">
      <dgm:prSet presAssocID="{752B38CC-98CF-48CF-998F-88C5E40C58A0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78A34-A96E-4BB8-B30A-4A5ED7A041C0}" type="pres">
      <dgm:prSet presAssocID="{363C0081-9A8C-4489-A5DC-94765581E7C2}" presName="spacer" presStyleCnt="0"/>
      <dgm:spPr/>
      <dgm:t>
        <a:bodyPr/>
        <a:lstStyle/>
        <a:p>
          <a:endParaRPr lang="ru-RU"/>
        </a:p>
      </dgm:t>
    </dgm:pt>
    <dgm:pt modelId="{F5229CB7-A5DD-4179-A5A0-BF74A3C802B6}" type="pres">
      <dgm:prSet presAssocID="{5C8D2544-4BB2-4762-8C4B-0E09696B01BE}" presName="comp" presStyleCnt="0"/>
      <dgm:spPr/>
      <dgm:t>
        <a:bodyPr/>
        <a:lstStyle/>
        <a:p>
          <a:endParaRPr lang="ru-RU"/>
        </a:p>
      </dgm:t>
    </dgm:pt>
    <dgm:pt modelId="{3BE49520-2204-46B2-80DB-6A8FBACF6B77}" type="pres">
      <dgm:prSet presAssocID="{5C8D2544-4BB2-4762-8C4B-0E09696B01BE}" presName="box" presStyleLbl="node1" presStyleIdx="4" presStyleCnt="6"/>
      <dgm:spPr/>
      <dgm:t>
        <a:bodyPr/>
        <a:lstStyle/>
        <a:p>
          <a:endParaRPr lang="ru-RU"/>
        </a:p>
      </dgm:t>
    </dgm:pt>
    <dgm:pt modelId="{EAC57B43-11A8-4E19-AF1C-F29879A0DFC3}" type="pres">
      <dgm:prSet presAssocID="{5C8D2544-4BB2-4762-8C4B-0E09696B01BE}" presName="img" presStyleLbl="fgImgPlace1" presStyleIdx="4" presStyleCnt="6" custScaleX="117582" custLinFactNeighborX="16590"/>
      <dgm:spPr/>
      <dgm:t>
        <a:bodyPr/>
        <a:lstStyle/>
        <a:p>
          <a:endParaRPr lang="ru-RU"/>
        </a:p>
      </dgm:t>
    </dgm:pt>
    <dgm:pt modelId="{E0FEA82E-0A71-489E-AC3E-18C05FDC9A71}" type="pres">
      <dgm:prSet presAssocID="{5C8D2544-4BB2-4762-8C4B-0E09696B01BE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F44EBC-2E90-4F51-B3E0-E6902BBE4454}" type="pres">
      <dgm:prSet presAssocID="{BD991C6A-34E7-4227-AF9C-5343FD472AB4}" presName="spacer" presStyleCnt="0"/>
      <dgm:spPr/>
      <dgm:t>
        <a:bodyPr/>
        <a:lstStyle/>
        <a:p>
          <a:endParaRPr lang="ru-RU"/>
        </a:p>
      </dgm:t>
    </dgm:pt>
    <dgm:pt modelId="{DEA72E53-2418-4F78-AE55-A69E8C68BE98}" type="pres">
      <dgm:prSet presAssocID="{A517D76F-5037-4A99-A022-08DE36FFD5DD}" presName="comp" presStyleCnt="0"/>
      <dgm:spPr/>
      <dgm:t>
        <a:bodyPr/>
        <a:lstStyle/>
        <a:p>
          <a:endParaRPr lang="ru-RU"/>
        </a:p>
      </dgm:t>
    </dgm:pt>
    <dgm:pt modelId="{3C0EF0E5-F264-4182-9CF2-6CC8420ADD6A}" type="pres">
      <dgm:prSet presAssocID="{A517D76F-5037-4A99-A022-08DE36FFD5DD}" presName="box" presStyleLbl="node1" presStyleIdx="5" presStyleCnt="6"/>
      <dgm:spPr/>
      <dgm:t>
        <a:bodyPr/>
        <a:lstStyle/>
        <a:p>
          <a:endParaRPr lang="ru-RU"/>
        </a:p>
      </dgm:t>
    </dgm:pt>
    <dgm:pt modelId="{BCDF7002-D718-42CD-9DCC-E90865BAAFD6}" type="pres">
      <dgm:prSet presAssocID="{A517D76F-5037-4A99-A022-08DE36FFD5DD}" presName="img" presStyleLbl="fgImgPlace1" presStyleIdx="5" presStyleCnt="6" custScaleX="117582" custLinFactNeighborX="1086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ru-RU"/>
        </a:p>
      </dgm:t>
    </dgm:pt>
    <dgm:pt modelId="{407CB893-2B9E-4AEC-966D-4A8C854D9348}" type="pres">
      <dgm:prSet presAssocID="{A517D76F-5037-4A99-A022-08DE36FFD5DD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5FF62E-61BF-461F-90BA-5501609A8D0B}" type="presOf" srcId="{DED00BD1-9347-40F1-97F8-CC7DA49DEC27}" destId="{99ED83CA-CCDB-4ADF-955E-86B99AF976D2}" srcOrd="1" destOrd="0" presId="urn:microsoft.com/office/officeart/2005/8/layout/vList4"/>
    <dgm:cxn modelId="{0F24F11F-D38A-4088-96AF-FA1D975092D4}" type="presOf" srcId="{9A795403-A71F-48C5-851F-87DE6079951B}" destId="{89BDB417-F715-4577-9B53-C0C68AB0BE64}" srcOrd="0" destOrd="0" presId="urn:microsoft.com/office/officeart/2005/8/layout/vList4"/>
    <dgm:cxn modelId="{8D715731-357D-438A-9B46-34206653D70C}" type="presOf" srcId="{DED00BD1-9347-40F1-97F8-CC7DA49DEC27}" destId="{BD386221-C1B2-4087-8764-C5C3D690FB0A}" srcOrd="0" destOrd="0" presId="urn:microsoft.com/office/officeart/2005/8/layout/vList4"/>
    <dgm:cxn modelId="{B7A0B070-37E4-4099-B62C-82F0CDB86E19}" srcId="{9A795403-A71F-48C5-851F-87DE6079951B}" destId="{752B38CC-98CF-48CF-998F-88C5E40C58A0}" srcOrd="3" destOrd="0" parTransId="{2008C262-0B93-420E-BE16-7433A932AB46}" sibTransId="{363C0081-9A8C-4489-A5DC-94765581E7C2}"/>
    <dgm:cxn modelId="{1A8F608F-3B98-41C2-B72B-A446AA5C3CF1}" type="presOf" srcId="{A517D76F-5037-4A99-A022-08DE36FFD5DD}" destId="{407CB893-2B9E-4AEC-966D-4A8C854D9348}" srcOrd="1" destOrd="0" presId="urn:microsoft.com/office/officeart/2005/8/layout/vList4"/>
    <dgm:cxn modelId="{F33F4EDA-136C-46B4-BCC5-BBCDC52EA6D4}" type="presOf" srcId="{6EF3035C-B674-48CB-B7F8-D73A61F9F93D}" destId="{52F772E1-143E-48B1-9F7D-E1A20073E43E}" srcOrd="0" destOrd="0" presId="urn:microsoft.com/office/officeart/2005/8/layout/vList4"/>
    <dgm:cxn modelId="{1AB5AA74-3C07-47FD-85CF-210BF7F20A42}" type="presOf" srcId="{752B38CC-98CF-48CF-998F-88C5E40C58A0}" destId="{490B3B7A-A0C0-4E79-BADA-99F00BF8E53A}" srcOrd="1" destOrd="0" presId="urn:microsoft.com/office/officeart/2005/8/layout/vList4"/>
    <dgm:cxn modelId="{C533AC5F-3157-442E-9308-FC961CA4A32A}" type="presOf" srcId="{752B38CC-98CF-48CF-998F-88C5E40C58A0}" destId="{CE00DF88-B810-47EB-93B6-C2DE86E7AA5A}" srcOrd="0" destOrd="0" presId="urn:microsoft.com/office/officeart/2005/8/layout/vList4"/>
    <dgm:cxn modelId="{06619CDE-A046-4FA1-951C-353C9289109D}" type="presOf" srcId="{5C8D2544-4BB2-4762-8C4B-0E09696B01BE}" destId="{3BE49520-2204-46B2-80DB-6A8FBACF6B77}" srcOrd="0" destOrd="0" presId="urn:microsoft.com/office/officeart/2005/8/layout/vList4"/>
    <dgm:cxn modelId="{86DA2FF6-4F46-4BD3-89FE-BDBD7A9CEF21}" type="presOf" srcId="{6EF3035C-B674-48CB-B7F8-D73A61F9F93D}" destId="{570B80E5-A044-4617-BFC8-1DA7CEFEB73A}" srcOrd="1" destOrd="0" presId="urn:microsoft.com/office/officeart/2005/8/layout/vList4"/>
    <dgm:cxn modelId="{AF5A8C06-543D-4771-AE8B-B9E209435CE6}" type="presOf" srcId="{A517D76F-5037-4A99-A022-08DE36FFD5DD}" destId="{3C0EF0E5-F264-4182-9CF2-6CC8420ADD6A}" srcOrd="0" destOrd="0" presId="urn:microsoft.com/office/officeart/2005/8/layout/vList4"/>
    <dgm:cxn modelId="{BA2CD08A-95FE-4654-A0D1-9988671970B1}" srcId="{9A795403-A71F-48C5-851F-87DE6079951B}" destId="{A517D76F-5037-4A99-A022-08DE36FFD5DD}" srcOrd="5" destOrd="0" parTransId="{3EBC99EF-A101-4EBA-B972-8A679FF6E194}" sibTransId="{5895424D-3A7E-4397-8181-05B6B9F69B9F}"/>
    <dgm:cxn modelId="{F08C7B5A-6D20-41A5-8DCB-C2F03CA8CFEB}" type="presOf" srcId="{8C5DB07F-51A4-4EE4-8D22-E9617197CF62}" destId="{6EE8C63D-5004-4FA2-A73F-8C949A1B13E5}" srcOrd="0" destOrd="0" presId="urn:microsoft.com/office/officeart/2005/8/layout/vList4"/>
    <dgm:cxn modelId="{0D2893F3-F316-464F-9F5E-648E56F8753D}" srcId="{9A795403-A71F-48C5-851F-87DE6079951B}" destId="{6EF3035C-B674-48CB-B7F8-D73A61F9F93D}" srcOrd="2" destOrd="0" parTransId="{DA3AAF0A-CB50-49D3-ACF3-1F17AED9CF5B}" sibTransId="{7666792A-B03D-4D2F-88BE-69E220454953}"/>
    <dgm:cxn modelId="{58B18118-2628-4735-A9F5-0BFA09245E91}" type="presOf" srcId="{8C5DB07F-51A4-4EE4-8D22-E9617197CF62}" destId="{F8FA07DC-CB5E-4697-A451-EC5EDC84A1D2}" srcOrd="1" destOrd="0" presId="urn:microsoft.com/office/officeart/2005/8/layout/vList4"/>
    <dgm:cxn modelId="{42DA9408-16DB-49E8-A571-F9F8A3374139}" srcId="{9A795403-A71F-48C5-851F-87DE6079951B}" destId="{8C5DB07F-51A4-4EE4-8D22-E9617197CF62}" srcOrd="0" destOrd="0" parTransId="{F34A1510-3538-463B-8BCC-02CB8AE65D37}" sibTransId="{369835F1-CEA5-4470-93E5-09A2E36011B3}"/>
    <dgm:cxn modelId="{DAB0BAC2-55ED-4E3B-B96B-CCA5EF8F327A}" srcId="{9A795403-A71F-48C5-851F-87DE6079951B}" destId="{5C8D2544-4BB2-4762-8C4B-0E09696B01BE}" srcOrd="4" destOrd="0" parTransId="{BE975205-C126-44C5-88E1-7558FCD2BF42}" sibTransId="{BD991C6A-34E7-4227-AF9C-5343FD472AB4}"/>
    <dgm:cxn modelId="{03C4D4C7-7C83-407A-8829-AF65C7E0C9C1}" srcId="{9A795403-A71F-48C5-851F-87DE6079951B}" destId="{DED00BD1-9347-40F1-97F8-CC7DA49DEC27}" srcOrd="1" destOrd="0" parTransId="{0DF696F0-0C56-4E40-862A-F8FA51122F8D}" sibTransId="{C9C74998-029F-408D-9454-0F3599E01266}"/>
    <dgm:cxn modelId="{03B4A30E-CBA8-4FAB-903B-37557705C63E}" type="presOf" srcId="{5C8D2544-4BB2-4762-8C4B-0E09696B01BE}" destId="{E0FEA82E-0A71-489E-AC3E-18C05FDC9A71}" srcOrd="1" destOrd="0" presId="urn:microsoft.com/office/officeart/2005/8/layout/vList4"/>
    <dgm:cxn modelId="{21E01A0D-B655-4A8C-B2AC-E89143CBB29E}" type="presParOf" srcId="{89BDB417-F715-4577-9B53-C0C68AB0BE64}" destId="{82610DA6-2C84-4BD0-A3D0-4CA7374C7AE6}" srcOrd="0" destOrd="0" presId="urn:microsoft.com/office/officeart/2005/8/layout/vList4"/>
    <dgm:cxn modelId="{1C44D702-88B7-4AFF-916A-D5E400A31D48}" type="presParOf" srcId="{82610DA6-2C84-4BD0-A3D0-4CA7374C7AE6}" destId="{6EE8C63D-5004-4FA2-A73F-8C949A1B13E5}" srcOrd="0" destOrd="0" presId="urn:microsoft.com/office/officeart/2005/8/layout/vList4"/>
    <dgm:cxn modelId="{29B762EC-B446-4A9F-80E5-E37FBB0BA0CA}" type="presParOf" srcId="{82610DA6-2C84-4BD0-A3D0-4CA7374C7AE6}" destId="{F4E55103-DD12-478C-937D-5452089BCAD0}" srcOrd="1" destOrd="0" presId="urn:microsoft.com/office/officeart/2005/8/layout/vList4"/>
    <dgm:cxn modelId="{467DE80F-2616-4CFA-96DA-DB2D3A9DE6DA}" type="presParOf" srcId="{82610DA6-2C84-4BD0-A3D0-4CA7374C7AE6}" destId="{F8FA07DC-CB5E-4697-A451-EC5EDC84A1D2}" srcOrd="2" destOrd="0" presId="urn:microsoft.com/office/officeart/2005/8/layout/vList4"/>
    <dgm:cxn modelId="{4EDBB80B-98A1-44B8-8A75-991D1B2F3B90}" type="presParOf" srcId="{89BDB417-F715-4577-9B53-C0C68AB0BE64}" destId="{5B4B252D-59FE-494F-8DD4-DEC53813FF9C}" srcOrd="1" destOrd="0" presId="urn:microsoft.com/office/officeart/2005/8/layout/vList4"/>
    <dgm:cxn modelId="{760A7682-57E6-4164-8082-43E15C3ADA76}" type="presParOf" srcId="{89BDB417-F715-4577-9B53-C0C68AB0BE64}" destId="{89E7D60E-4CD1-4F02-8BD5-CA4FAF178C71}" srcOrd="2" destOrd="0" presId="urn:microsoft.com/office/officeart/2005/8/layout/vList4"/>
    <dgm:cxn modelId="{45009568-ADA3-4756-A5F7-D58B2F049CE0}" type="presParOf" srcId="{89E7D60E-4CD1-4F02-8BD5-CA4FAF178C71}" destId="{BD386221-C1B2-4087-8764-C5C3D690FB0A}" srcOrd="0" destOrd="0" presId="urn:microsoft.com/office/officeart/2005/8/layout/vList4"/>
    <dgm:cxn modelId="{032A6906-4B55-439A-BDB7-B6760CFED843}" type="presParOf" srcId="{89E7D60E-4CD1-4F02-8BD5-CA4FAF178C71}" destId="{EA5D3B73-6E14-4C7B-945E-3543E1785F5F}" srcOrd="1" destOrd="0" presId="urn:microsoft.com/office/officeart/2005/8/layout/vList4"/>
    <dgm:cxn modelId="{1F447517-F28A-4B7E-B6D9-7B96C9CE179F}" type="presParOf" srcId="{89E7D60E-4CD1-4F02-8BD5-CA4FAF178C71}" destId="{99ED83CA-CCDB-4ADF-955E-86B99AF976D2}" srcOrd="2" destOrd="0" presId="urn:microsoft.com/office/officeart/2005/8/layout/vList4"/>
    <dgm:cxn modelId="{7E1E6B55-3A85-4C6C-8D15-E5552633A61C}" type="presParOf" srcId="{89BDB417-F715-4577-9B53-C0C68AB0BE64}" destId="{DE50B4A4-2295-4B11-BE2F-15689512E202}" srcOrd="3" destOrd="0" presId="urn:microsoft.com/office/officeart/2005/8/layout/vList4"/>
    <dgm:cxn modelId="{483F0A55-A07F-4D2C-9E9D-B15D1224CCFF}" type="presParOf" srcId="{89BDB417-F715-4577-9B53-C0C68AB0BE64}" destId="{CA2143C7-B842-4E8F-AF71-7884EDDF4DB3}" srcOrd="4" destOrd="0" presId="urn:microsoft.com/office/officeart/2005/8/layout/vList4"/>
    <dgm:cxn modelId="{259ADE4A-99F7-4CF0-890D-A575E0207F20}" type="presParOf" srcId="{CA2143C7-B842-4E8F-AF71-7884EDDF4DB3}" destId="{52F772E1-143E-48B1-9F7D-E1A20073E43E}" srcOrd="0" destOrd="0" presId="urn:microsoft.com/office/officeart/2005/8/layout/vList4"/>
    <dgm:cxn modelId="{F7827952-E7AB-4E3E-957B-7C70A4E1D387}" type="presParOf" srcId="{CA2143C7-B842-4E8F-AF71-7884EDDF4DB3}" destId="{5F090609-AB16-4ABE-9CF2-E1F46BC724ED}" srcOrd="1" destOrd="0" presId="urn:microsoft.com/office/officeart/2005/8/layout/vList4"/>
    <dgm:cxn modelId="{9C4FFB29-DBE7-4EDA-B037-C31FD9A2EEB8}" type="presParOf" srcId="{CA2143C7-B842-4E8F-AF71-7884EDDF4DB3}" destId="{570B80E5-A044-4617-BFC8-1DA7CEFEB73A}" srcOrd="2" destOrd="0" presId="urn:microsoft.com/office/officeart/2005/8/layout/vList4"/>
    <dgm:cxn modelId="{271ADDF5-F3C5-4138-8C3E-059A52206B90}" type="presParOf" srcId="{89BDB417-F715-4577-9B53-C0C68AB0BE64}" destId="{90F64EDC-C104-4499-9129-6191C360F9D5}" srcOrd="5" destOrd="0" presId="urn:microsoft.com/office/officeart/2005/8/layout/vList4"/>
    <dgm:cxn modelId="{C3D78118-2035-48DF-8EF0-7DFEA4227852}" type="presParOf" srcId="{89BDB417-F715-4577-9B53-C0C68AB0BE64}" destId="{536897D1-E410-4CB8-B995-41DAA275AB94}" srcOrd="6" destOrd="0" presId="urn:microsoft.com/office/officeart/2005/8/layout/vList4"/>
    <dgm:cxn modelId="{01C5AA00-7F9A-49B9-9654-2BCD9E5CF44B}" type="presParOf" srcId="{536897D1-E410-4CB8-B995-41DAA275AB94}" destId="{CE00DF88-B810-47EB-93B6-C2DE86E7AA5A}" srcOrd="0" destOrd="0" presId="urn:microsoft.com/office/officeart/2005/8/layout/vList4"/>
    <dgm:cxn modelId="{B526929B-267E-423F-8134-80BC2B8A1631}" type="presParOf" srcId="{536897D1-E410-4CB8-B995-41DAA275AB94}" destId="{D47B807D-B804-438D-A1F2-69ED1EB8173E}" srcOrd="1" destOrd="0" presId="urn:microsoft.com/office/officeart/2005/8/layout/vList4"/>
    <dgm:cxn modelId="{C7E62619-6B0F-43C3-8026-6F5A4CACD42D}" type="presParOf" srcId="{536897D1-E410-4CB8-B995-41DAA275AB94}" destId="{490B3B7A-A0C0-4E79-BADA-99F00BF8E53A}" srcOrd="2" destOrd="0" presId="urn:microsoft.com/office/officeart/2005/8/layout/vList4"/>
    <dgm:cxn modelId="{F710909C-0752-4A1B-827A-E0A9EBD6EDE5}" type="presParOf" srcId="{89BDB417-F715-4577-9B53-C0C68AB0BE64}" destId="{46C78A34-A96E-4BB8-B30A-4A5ED7A041C0}" srcOrd="7" destOrd="0" presId="urn:microsoft.com/office/officeart/2005/8/layout/vList4"/>
    <dgm:cxn modelId="{4D974C0E-EBD5-4E60-8C4C-9B3B48AA48EA}" type="presParOf" srcId="{89BDB417-F715-4577-9B53-C0C68AB0BE64}" destId="{F5229CB7-A5DD-4179-A5A0-BF74A3C802B6}" srcOrd="8" destOrd="0" presId="urn:microsoft.com/office/officeart/2005/8/layout/vList4"/>
    <dgm:cxn modelId="{F79257F5-D7B7-43B0-9110-C9EF0D711087}" type="presParOf" srcId="{F5229CB7-A5DD-4179-A5A0-BF74A3C802B6}" destId="{3BE49520-2204-46B2-80DB-6A8FBACF6B77}" srcOrd="0" destOrd="0" presId="urn:microsoft.com/office/officeart/2005/8/layout/vList4"/>
    <dgm:cxn modelId="{02F07D1E-3C36-412A-87D1-3A5AA7CFA769}" type="presParOf" srcId="{F5229CB7-A5DD-4179-A5A0-BF74A3C802B6}" destId="{EAC57B43-11A8-4E19-AF1C-F29879A0DFC3}" srcOrd="1" destOrd="0" presId="urn:microsoft.com/office/officeart/2005/8/layout/vList4"/>
    <dgm:cxn modelId="{AD28D824-592B-4DAC-BDE9-C9114B0BDA24}" type="presParOf" srcId="{F5229CB7-A5DD-4179-A5A0-BF74A3C802B6}" destId="{E0FEA82E-0A71-489E-AC3E-18C05FDC9A71}" srcOrd="2" destOrd="0" presId="urn:microsoft.com/office/officeart/2005/8/layout/vList4"/>
    <dgm:cxn modelId="{733871C3-D2A4-472D-B411-9F72CC8A1D01}" type="presParOf" srcId="{89BDB417-F715-4577-9B53-C0C68AB0BE64}" destId="{5BF44EBC-2E90-4F51-B3E0-E6902BBE4454}" srcOrd="9" destOrd="0" presId="urn:microsoft.com/office/officeart/2005/8/layout/vList4"/>
    <dgm:cxn modelId="{E6AE2214-7329-4E0F-B2AD-D3059C40B871}" type="presParOf" srcId="{89BDB417-F715-4577-9B53-C0C68AB0BE64}" destId="{DEA72E53-2418-4F78-AE55-A69E8C68BE98}" srcOrd="10" destOrd="0" presId="urn:microsoft.com/office/officeart/2005/8/layout/vList4"/>
    <dgm:cxn modelId="{307DB1A5-256E-4256-B359-85E80A8D91CB}" type="presParOf" srcId="{DEA72E53-2418-4F78-AE55-A69E8C68BE98}" destId="{3C0EF0E5-F264-4182-9CF2-6CC8420ADD6A}" srcOrd="0" destOrd="0" presId="urn:microsoft.com/office/officeart/2005/8/layout/vList4"/>
    <dgm:cxn modelId="{49283634-9F01-4599-8477-0DF64616EB2C}" type="presParOf" srcId="{DEA72E53-2418-4F78-AE55-A69E8C68BE98}" destId="{BCDF7002-D718-42CD-9DCC-E90865BAAFD6}" srcOrd="1" destOrd="0" presId="urn:microsoft.com/office/officeart/2005/8/layout/vList4"/>
    <dgm:cxn modelId="{3257ED38-853D-4725-B9C4-020F856DA584}" type="presParOf" srcId="{DEA72E53-2418-4F78-AE55-A69E8C68BE98}" destId="{407CB893-2B9E-4AEC-966D-4A8C854D9348}" srcOrd="2" destOrd="0" presId="urn:microsoft.com/office/officeart/2005/8/layout/vList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795403-A71F-48C5-851F-87DE6079951B}" type="doc">
      <dgm:prSet loTypeId="urn:microsoft.com/office/officeart/2005/8/layout/vList4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C5DB07F-51A4-4EE4-8D22-E9617197CF62}">
      <dgm:prSet phldrT="[Текст]" custT="1"/>
      <dgm:spPr/>
      <dgm:t>
        <a:bodyPr/>
        <a:lstStyle/>
        <a:p>
          <a:pPr marL="108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тревожных кнопок на </a:t>
          </a:r>
          <a:r>
            <a:rPr lang="en-US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/>
          </a:r>
          <a:br>
            <a:rPr lang="en-US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этажах (пожар, беспорядки и т.п.)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34A1510-3538-463B-8BCC-02CB8AE65D37}" type="parTrans" cxnId="{42DA9408-16DB-49E8-A571-F9F8A3374139}">
      <dgm:prSet/>
      <dgm:spPr/>
      <dgm:t>
        <a:bodyPr/>
        <a:lstStyle/>
        <a:p>
          <a:endParaRPr lang="ru-RU" sz="1000"/>
        </a:p>
      </dgm:t>
    </dgm:pt>
    <dgm:pt modelId="{369835F1-CEA5-4470-93E5-09A2E36011B3}" type="sibTrans" cxnId="{42DA9408-16DB-49E8-A571-F9F8A3374139}">
      <dgm:prSet/>
      <dgm:spPr/>
      <dgm:t>
        <a:bodyPr/>
        <a:lstStyle/>
        <a:p>
          <a:endParaRPr lang="ru-RU" sz="1000"/>
        </a:p>
      </dgm:t>
    </dgm:pt>
    <dgm:pt modelId="{DED00BD1-9347-40F1-97F8-CC7DA49DEC27}">
      <dgm:prSet phldrT="[Текст]" custT="1"/>
      <dgm:spPr/>
      <dgm:t>
        <a:bodyPr/>
        <a:lstStyle/>
        <a:p>
          <a:pPr marL="108000"/>
          <a: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</a:t>
          </a:r>
          <a:b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дежурно-диспетчерской, телефонной и распорядительно- поисковой связи</a:t>
          </a:r>
          <a:endParaRPr lang="ru-RU" sz="11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DF696F0-0C56-4E40-862A-F8FA51122F8D}" type="parTrans" cxnId="{03C4D4C7-7C83-407A-8829-AF65C7E0C9C1}">
      <dgm:prSet/>
      <dgm:spPr/>
      <dgm:t>
        <a:bodyPr/>
        <a:lstStyle/>
        <a:p>
          <a:endParaRPr lang="ru-RU" sz="1000"/>
        </a:p>
      </dgm:t>
    </dgm:pt>
    <dgm:pt modelId="{C9C74998-029F-408D-9454-0F3599E01266}" type="sibTrans" cxnId="{03C4D4C7-7C83-407A-8829-AF65C7E0C9C1}">
      <dgm:prSet/>
      <dgm:spPr/>
      <dgm:t>
        <a:bodyPr/>
        <a:lstStyle/>
        <a:p>
          <a:endParaRPr lang="ru-RU" sz="1000"/>
        </a:p>
      </dgm:t>
    </dgm:pt>
    <dgm:pt modelId="{6EF3035C-B674-48CB-B7F8-D73A61F9F93D}">
      <dgm:prSet phldrT="[Текст]" custT="1"/>
      <dgm:spPr/>
      <dgm:t>
        <a:bodyPr/>
        <a:lstStyle/>
        <a:p>
          <a:pPr marL="108000"/>
          <a: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</a:t>
          </a:r>
          <a:r>
            <a:rPr lang="ru-RU" sz="1100" dirty="0" err="1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видеоаналитики</a:t>
          </a:r>
          <a: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b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имеющих вывод тревожных сигналов</a:t>
          </a:r>
          <a:endParaRPr lang="ru-RU" sz="11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A3AAF0A-CB50-49D3-ACF3-1F17AED9CF5B}" type="parTrans" cxnId="{0D2893F3-F316-464F-9F5E-648E56F8753D}">
      <dgm:prSet/>
      <dgm:spPr/>
      <dgm:t>
        <a:bodyPr/>
        <a:lstStyle/>
        <a:p>
          <a:endParaRPr lang="ru-RU" sz="1000"/>
        </a:p>
      </dgm:t>
    </dgm:pt>
    <dgm:pt modelId="{7666792A-B03D-4D2F-88BE-69E220454953}" type="sibTrans" cxnId="{0D2893F3-F316-464F-9F5E-648E56F8753D}">
      <dgm:prSet/>
      <dgm:spPr/>
      <dgm:t>
        <a:bodyPr/>
        <a:lstStyle/>
        <a:p>
          <a:endParaRPr lang="ru-RU" sz="1000"/>
        </a:p>
      </dgm:t>
    </dgm:pt>
    <dgm:pt modelId="{752B38CC-98CF-48CF-998F-88C5E40C58A0}">
      <dgm:prSet phldrT="[Текст]" custT="1"/>
      <dgm:spPr/>
      <dgm:t>
        <a:bodyPr/>
        <a:lstStyle/>
        <a:p>
          <a:pPr marL="108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По расписанию </a:t>
          </a:r>
          <a:b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(регламентные работы, </a:t>
          </a:r>
          <a:b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совещания и т.д. )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008C262-0B93-420E-BE16-7433A932AB46}" type="parTrans" cxnId="{B7A0B070-37E4-4099-B62C-82F0CDB86E19}">
      <dgm:prSet/>
      <dgm:spPr/>
      <dgm:t>
        <a:bodyPr/>
        <a:lstStyle/>
        <a:p>
          <a:endParaRPr lang="ru-RU" sz="1000"/>
        </a:p>
      </dgm:t>
    </dgm:pt>
    <dgm:pt modelId="{363C0081-9A8C-4489-A5DC-94765581E7C2}" type="sibTrans" cxnId="{B7A0B070-37E4-4099-B62C-82F0CDB86E19}">
      <dgm:prSet/>
      <dgm:spPr/>
      <dgm:t>
        <a:bodyPr/>
        <a:lstStyle/>
        <a:p>
          <a:endParaRPr lang="ru-RU" sz="1000"/>
        </a:p>
      </dgm:t>
    </dgm:pt>
    <dgm:pt modelId="{5C8D2544-4BB2-4762-8C4B-0E09696B01BE}">
      <dgm:prSet phldrT="[Текст]" custT="1"/>
      <dgm:spPr/>
      <dgm:t>
        <a:bodyPr/>
        <a:lstStyle/>
        <a:p>
          <a:pPr marL="108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СМС сообщений и по звонку с  определенных номеров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E975205-C126-44C5-88E1-7558FCD2BF42}" type="parTrans" cxnId="{DAB0BAC2-55ED-4E3B-B96B-CCA5EF8F327A}">
      <dgm:prSet/>
      <dgm:spPr/>
      <dgm:t>
        <a:bodyPr/>
        <a:lstStyle/>
        <a:p>
          <a:endParaRPr lang="ru-RU" sz="1000"/>
        </a:p>
      </dgm:t>
    </dgm:pt>
    <dgm:pt modelId="{BD991C6A-34E7-4227-AF9C-5343FD472AB4}" type="sibTrans" cxnId="{DAB0BAC2-55ED-4E3B-B96B-CCA5EF8F327A}">
      <dgm:prSet/>
      <dgm:spPr/>
      <dgm:t>
        <a:bodyPr/>
        <a:lstStyle/>
        <a:p>
          <a:endParaRPr lang="ru-RU" sz="1000"/>
        </a:p>
      </dgm:t>
    </dgm:pt>
    <dgm:pt modelId="{A517D76F-5037-4A99-A022-08DE36FFD5DD}">
      <dgm:prSet phldrT="[Текст]" custT="1"/>
      <dgm:spPr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pPr marL="108000"/>
          <a:r>
            <a:rPr lang="ru-RU" sz="105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любых систем мониторинга, </a:t>
          </a:r>
          <a:br>
            <a:rPr lang="ru-RU" sz="105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05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имеющих стандартные </a:t>
          </a:r>
        </a:p>
        <a:p>
          <a:pPr marL="108000"/>
          <a:r>
            <a:rPr lang="ru-RU" sz="105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интерфейсы вывода </a:t>
          </a:r>
          <a:r>
            <a:rPr lang="en-US" sz="105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/>
          </a:r>
          <a:br>
            <a:rPr lang="en-US" sz="105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05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тревожных сигналов</a:t>
          </a:r>
          <a:endParaRPr lang="ru-RU" sz="105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BC99EF-A101-4EBA-B972-8A679FF6E194}" type="parTrans" cxnId="{BA2CD08A-95FE-4654-A0D1-9988671970B1}">
      <dgm:prSet/>
      <dgm:spPr/>
      <dgm:t>
        <a:bodyPr/>
        <a:lstStyle/>
        <a:p>
          <a:endParaRPr lang="ru-RU" sz="1000"/>
        </a:p>
      </dgm:t>
    </dgm:pt>
    <dgm:pt modelId="{5895424D-3A7E-4397-8181-05B6B9F69B9F}" type="sibTrans" cxnId="{BA2CD08A-95FE-4654-A0D1-9988671970B1}">
      <dgm:prSet/>
      <dgm:spPr/>
      <dgm:t>
        <a:bodyPr/>
        <a:lstStyle/>
        <a:p>
          <a:endParaRPr lang="ru-RU" sz="1000"/>
        </a:p>
      </dgm:t>
    </dgm:pt>
    <dgm:pt modelId="{89BDB417-F715-4577-9B53-C0C68AB0BE64}" type="pres">
      <dgm:prSet presAssocID="{9A795403-A71F-48C5-851F-87DE6079951B}" presName="linear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610DA6-2C84-4BD0-A3D0-4CA7374C7AE6}" type="pres">
      <dgm:prSet presAssocID="{8C5DB07F-51A4-4EE4-8D22-E9617197CF62}" presName="comp" presStyleCnt="0"/>
      <dgm:spPr/>
      <dgm:t>
        <a:bodyPr/>
        <a:lstStyle/>
        <a:p>
          <a:endParaRPr lang="ru-RU"/>
        </a:p>
      </dgm:t>
    </dgm:pt>
    <dgm:pt modelId="{6EE8C63D-5004-4FA2-A73F-8C949A1B13E5}" type="pres">
      <dgm:prSet presAssocID="{8C5DB07F-51A4-4EE4-8D22-E9617197CF62}" presName="box" presStyleLbl="node1" presStyleIdx="0" presStyleCnt="6"/>
      <dgm:spPr/>
      <dgm:t>
        <a:bodyPr/>
        <a:lstStyle/>
        <a:p>
          <a:endParaRPr lang="ru-RU"/>
        </a:p>
      </dgm:t>
    </dgm:pt>
    <dgm:pt modelId="{F4E55103-DD12-478C-937D-5452089BCAD0}" type="pres">
      <dgm:prSet presAssocID="{8C5DB07F-51A4-4EE4-8D22-E9617197CF62}" presName="img" presStyleLbl="fgImgPlace1" presStyleIdx="0" presStyleCnt="6" custScaleX="117582" custLinFactNeighborX="-9114"/>
      <dgm:spPr/>
      <dgm:t>
        <a:bodyPr/>
        <a:lstStyle/>
        <a:p>
          <a:endParaRPr lang="ru-RU"/>
        </a:p>
      </dgm:t>
    </dgm:pt>
    <dgm:pt modelId="{F8FA07DC-CB5E-4697-A451-EC5EDC84A1D2}" type="pres">
      <dgm:prSet presAssocID="{8C5DB07F-51A4-4EE4-8D22-E9617197CF62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B252D-59FE-494F-8DD4-DEC53813FF9C}" type="pres">
      <dgm:prSet presAssocID="{369835F1-CEA5-4470-93E5-09A2E36011B3}" presName="spacer" presStyleCnt="0"/>
      <dgm:spPr/>
      <dgm:t>
        <a:bodyPr/>
        <a:lstStyle/>
        <a:p>
          <a:endParaRPr lang="ru-RU"/>
        </a:p>
      </dgm:t>
    </dgm:pt>
    <dgm:pt modelId="{89E7D60E-4CD1-4F02-8BD5-CA4FAF178C71}" type="pres">
      <dgm:prSet presAssocID="{DED00BD1-9347-40F1-97F8-CC7DA49DEC27}" presName="comp" presStyleCnt="0"/>
      <dgm:spPr/>
      <dgm:t>
        <a:bodyPr/>
        <a:lstStyle/>
        <a:p>
          <a:endParaRPr lang="ru-RU"/>
        </a:p>
      </dgm:t>
    </dgm:pt>
    <dgm:pt modelId="{BD386221-C1B2-4087-8764-C5C3D690FB0A}" type="pres">
      <dgm:prSet presAssocID="{DED00BD1-9347-40F1-97F8-CC7DA49DEC27}" presName="box" presStyleLbl="node1" presStyleIdx="1" presStyleCnt="6"/>
      <dgm:spPr/>
      <dgm:t>
        <a:bodyPr/>
        <a:lstStyle/>
        <a:p>
          <a:endParaRPr lang="ru-RU"/>
        </a:p>
      </dgm:t>
    </dgm:pt>
    <dgm:pt modelId="{EA5D3B73-6E14-4C7B-945E-3543E1785F5F}" type="pres">
      <dgm:prSet presAssocID="{DED00BD1-9347-40F1-97F8-CC7DA49DEC27}" presName="img" presStyleLbl="fgImgPlace1" presStyleIdx="1" presStyleCnt="6" custScaleX="117582" custLinFactNeighborX="-9114"/>
      <dgm:spPr/>
      <dgm:t>
        <a:bodyPr/>
        <a:lstStyle/>
        <a:p>
          <a:endParaRPr lang="ru-RU"/>
        </a:p>
      </dgm:t>
    </dgm:pt>
    <dgm:pt modelId="{99ED83CA-CCDB-4ADF-955E-86B99AF976D2}" type="pres">
      <dgm:prSet presAssocID="{DED00BD1-9347-40F1-97F8-CC7DA49DEC27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0B4A4-2295-4B11-BE2F-15689512E202}" type="pres">
      <dgm:prSet presAssocID="{C9C74998-029F-408D-9454-0F3599E01266}" presName="spacer" presStyleCnt="0"/>
      <dgm:spPr/>
      <dgm:t>
        <a:bodyPr/>
        <a:lstStyle/>
        <a:p>
          <a:endParaRPr lang="ru-RU"/>
        </a:p>
      </dgm:t>
    </dgm:pt>
    <dgm:pt modelId="{CA2143C7-B842-4E8F-AF71-7884EDDF4DB3}" type="pres">
      <dgm:prSet presAssocID="{6EF3035C-B674-48CB-B7F8-D73A61F9F93D}" presName="comp" presStyleCnt="0"/>
      <dgm:spPr/>
      <dgm:t>
        <a:bodyPr/>
        <a:lstStyle/>
        <a:p>
          <a:endParaRPr lang="ru-RU"/>
        </a:p>
      </dgm:t>
    </dgm:pt>
    <dgm:pt modelId="{52F772E1-143E-48B1-9F7D-E1A20073E43E}" type="pres">
      <dgm:prSet presAssocID="{6EF3035C-B674-48CB-B7F8-D73A61F9F93D}" presName="box" presStyleLbl="node1" presStyleIdx="2" presStyleCnt="6"/>
      <dgm:spPr/>
      <dgm:t>
        <a:bodyPr/>
        <a:lstStyle/>
        <a:p>
          <a:endParaRPr lang="ru-RU"/>
        </a:p>
      </dgm:t>
    </dgm:pt>
    <dgm:pt modelId="{5F090609-AB16-4ABE-9CF2-E1F46BC724ED}" type="pres">
      <dgm:prSet presAssocID="{6EF3035C-B674-48CB-B7F8-D73A61F9F93D}" presName="img" presStyleLbl="fgImgPlace1" presStyleIdx="2" presStyleCnt="6" custScaleX="117582" custLinFactNeighborX="-911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ru-RU"/>
        </a:p>
      </dgm:t>
    </dgm:pt>
    <dgm:pt modelId="{570B80E5-A044-4617-BFC8-1DA7CEFEB73A}" type="pres">
      <dgm:prSet presAssocID="{6EF3035C-B674-48CB-B7F8-D73A61F9F93D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64EDC-C104-4499-9129-6191C360F9D5}" type="pres">
      <dgm:prSet presAssocID="{7666792A-B03D-4D2F-88BE-69E220454953}" presName="spacer" presStyleCnt="0"/>
      <dgm:spPr/>
      <dgm:t>
        <a:bodyPr/>
        <a:lstStyle/>
        <a:p>
          <a:endParaRPr lang="ru-RU"/>
        </a:p>
      </dgm:t>
    </dgm:pt>
    <dgm:pt modelId="{536897D1-E410-4CB8-B995-41DAA275AB94}" type="pres">
      <dgm:prSet presAssocID="{752B38CC-98CF-48CF-998F-88C5E40C58A0}" presName="comp" presStyleCnt="0"/>
      <dgm:spPr/>
      <dgm:t>
        <a:bodyPr/>
        <a:lstStyle/>
        <a:p>
          <a:endParaRPr lang="ru-RU"/>
        </a:p>
      </dgm:t>
    </dgm:pt>
    <dgm:pt modelId="{CE00DF88-B810-47EB-93B6-C2DE86E7AA5A}" type="pres">
      <dgm:prSet presAssocID="{752B38CC-98CF-48CF-998F-88C5E40C58A0}" presName="box" presStyleLbl="node1" presStyleIdx="3" presStyleCnt="6"/>
      <dgm:spPr/>
      <dgm:t>
        <a:bodyPr/>
        <a:lstStyle/>
        <a:p>
          <a:endParaRPr lang="ru-RU"/>
        </a:p>
      </dgm:t>
    </dgm:pt>
    <dgm:pt modelId="{D47B807D-B804-438D-A1F2-69ED1EB8173E}" type="pres">
      <dgm:prSet presAssocID="{752B38CC-98CF-48CF-998F-88C5E40C58A0}" presName="img" presStyleLbl="fgImgPlace1" presStyleIdx="3" presStyleCnt="6" custScaleX="117582" custLinFactNeighborX="-9114"/>
      <dgm:spPr/>
      <dgm:t>
        <a:bodyPr/>
        <a:lstStyle/>
        <a:p>
          <a:endParaRPr lang="ru-RU"/>
        </a:p>
      </dgm:t>
    </dgm:pt>
    <dgm:pt modelId="{490B3B7A-A0C0-4E79-BADA-99F00BF8E53A}" type="pres">
      <dgm:prSet presAssocID="{752B38CC-98CF-48CF-998F-88C5E40C58A0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78A34-A96E-4BB8-B30A-4A5ED7A041C0}" type="pres">
      <dgm:prSet presAssocID="{363C0081-9A8C-4489-A5DC-94765581E7C2}" presName="spacer" presStyleCnt="0"/>
      <dgm:spPr/>
      <dgm:t>
        <a:bodyPr/>
        <a:lstStyle/>
        <a:p>
          <a:endParaRPr lang="ru-RU"/>
        </a:p>
      </dgm:t>
    </dgm:pt>
    <dgm:pt modelId="{F5229CB7-A5DD-4179-A5A0-BF74A3C802B6}" type="pres">
      <dgm:prSet presAssocID="{5C8D2544-4BB2-4762-8C4B-0E09696B01BE}" presName="comp" presStyleCnt="0"/>
      <dgm:spPr/>
      <dgm:t>
        <a:bodyPr/>
        <a:lstStyle/>
        <a:p>
          <a:endParaRPr lang="ru-RU"/>
        </a:p>
      </dgm:t>
    </dgm:pt>
    <dgm:pt modelId="{3BE49520-2204-46B2-80DB-6A8FBACF6B77}" type="pres">
      <dgm:prSet presAssocID="{5C8D2544-4BB2-4762-8C4B-0E09696B01BE}" presName="box" presStyleLbl="node1" presStyleIdx="4" presStyleCnt="6"/>
      <dgm:spPr/>
      <dgm:t>
        <a:bodyPr/>
        <a:lstStyle/>
        <a:p>
          <a:endParaRPr lang="ru-RU"/>
        </a:p>
      </dgm:t>
    </dgm:pt>
    <dgm:pt modelId="{EAC57B43-11A8-4E19-AF1C-F29879A0DFC3}" type="pres">
      <dgm:prSet presAssocID="{5C8D2544-4BB2-4762-8C4B-0E09696B01BE}" presName="img" presStyleLbl="fgImgPlace1" presStyleIdx="4" presStyleCnt="6" custScaleX="117582" custLinFactNeighborX="-9114"/>
      <dgm:spPr/>
      <dgm:t>
        <a:bodyPr/>
        <a:lstStyle/>
        <a:p>
          <a:endParaRPr lang="ru-RU"/>
        </a:p>
      </dgm:t>
    </dgm:pt>
    <dgm:pt modelId="{E0FEA82E-0A71-489E-AC3E-18C05FDC9A71}" type="pres">
      <dgm:prSet presAssocID="{5C8D2544-4BB2-4762-8C4B-0E09696B01BE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F44EBC-2E90-4F51-B3E0-E6902BBE4454}" type="pres">
      <dgm:prSet presAssocID="{BD991C6A-34E7-4227-AF9C-5343FD472AB4}" presName="spacer" presStyleCnt="0"/>
      <dgm:spPr/>
      <dgm:t>
        <a:bodyPr/>
        <a:lstStyle/>
        <a:p>
          <a:endParaRPr lang="ru-RU"/>
        </a:p>
      </dgm:t>
    </dgm:pt>
    <dgm:pt modelId="{DEA72E53-2418-4F78-AE55-A69E8C68BE98}" type="pres">
      <dgm:prSet presAssocID="{A517D76F-5037-4A99-A022-08DE36FFD5DD}" presName="comp" presStyleCnt="0"/>
      <dgm:spPr/>
      <dgm:t>
        <a:bodyPr/>
        <a:lstStyle/>
        <a:p>
          <a:endParaRPr lang="ru-RU"/>
        </a:p>
      </dgm:t>
    </dgm:pt>
    <dgm:pt modelId="{3C0EF0E5-F264-4182-9CF2-6CC8420ADD6A}" type="pres">
      <dgm:prSet presAssocID="{A517D76F-5037-4A99-A022-08DE36FFD5DD}" presName="box" presStyleLbl="node1" presStyleIdx="5" presStyleCnt="6"/>
      <dgm:spPr/>
      <dgm:t>
        <a:bodyPr/>
        <a:lstStyle/>
        <a:p>
          <a:endParaRPr lang="ru-RU"/>
        </a:p>
      </dgm:t>
    </dgm:pt>
    <dgm:pt modelId="{BCDF7002-D718-42CD-9DCC-E90865BAAFD6}" type="pres">
      <dgm:prSet presAssocID="{A517D76F-5037-4A99-A022-08DE36FFD5DD}" presName="img" presStyleLbl="fgImgPlace1" presStyleIdx="5" presStyleCnt="6" custScaleX="117582" custLinFactNeighborX="-1086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ru-RU"/>
        </a:p>
      </dgm:t>
    </dgm:pt>
    <dgm:pt modelId="{407CB893-2B9E-4AEC-966D-4A8C854D9348}" type="pres">
      <dgm:prSet presAssocID="{A517D76F-5037-4A99-A022-08DE36FFD5DD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2165F2-C6C9-426D-BA4B-D8245CC70487}" type="presOf" srcId="{A517D76F-5037-4A99-A022-08DE36FFD5DD}" destId="{3C0EF0E5-F264-4182-9CF2-6CC8420ADD6A}" srcOrd="0" destOrd="0" presId="urn:microsoft.com/office/officeart/2005/8/layout/vList4"/>
    <dgm:cxn modelId="{E2970E2A-AF37-4876-8ADD-04FF4089588C}" type="presOf" srcId="{5C8D2544-4BB2-4762-8C4B-0E09696B01BE}" destId="{E0FEA82E-0A71-489E-AC3E-18C05FDC9A71}" srcOrd="1" destOrd="0" presId="urn:microsoft.com/office/officeart/2005/8/layout/vList4"/>
    <dgm:cxn modelId="{BA430A5A-4916-4354-B3EA-7A2C6AEA3D3D}" type="presOf" srcId="{6EF3035C-B674-48CB-B7F8-D73A61F9F93D}" destId="{52F772E1-143E-48B1-9F7D-E1A20073E43E}" srcOrd="0" destOrd="0" presId="urn:microsoft.com/office/officeart/2005/8/layout/vList4"/>
    <dgm:cxn modelId="{079163A3-49D5-4D2E-8038-68164BAC847B}" type="presOf" srcId="{752B38CC-98CF-48CF-998F-88C5E40C58A0}" destId="{CE00DF88-B810-47EB-93B6-C2DE86E7AA5A}" srcOrd="0" destOrd="0" presId="urn:microsoft.com/office/officeart/2005/8/layout/vList4"/>
    <dgm:cxn modelId="{32786124-CA89-4EBD-AFEA-2837F24712EC}" type="presOf" srcId="{752B38CC-98CF-48CF-998F-88C5E40C58A0}" destId="{490B3B7A-A0C0-4E79-BADA-99F00BF8E53A}" srcOrd="1" destOrd="0" presId="urn:microsoft.com/office/officeart/2005/8/layout/vList4"/>
    <dgm:cxn modelId="{7F6ACA72-1B12-4C44-9277-89BBFC688D0F}" type="presOf" srcId="{6EF3035C-B674-48CB-B7F8-D73A61F9F93D}" destId="{570B80E5-A044-4617-BFC8-1DA7CEFEB73A}" srcOrd="1" destOrd="0" presId="urn:microsoft.com/office/officeart/2005/8/layout/vList4"/>
    <dgm:cxn modelId="{ED037CF4-C75C-45A2-8EBA-78F948EA1B9D}" type="presOf" srcId="{DED00BD1-9347-40F1-97F8-CC7DA49DEC27}" destId="{99ED83CA-CCDB-4ADF-955E-86B99AF976D2}" srcOrd="1" destOrd="0" presId="urn:microsoft.com/office/officeart/2005/8/layout/vList4"/>
    <dgm:cxn modelId="{2815349E-4E26-48EC-A64E-BBF215ABA3E5}" type="presOf" srcId="{8C5DB07F-51A4-4EE4-8D22-E9617197CF62}" destId="{F8FA07DC-CB5E-4697-A451-EC5EDC84A1D2}" srcOrd="1" destOrd="0" presId="urn:microsoft.com/office/officeart/2005/8/layout/vList4"/>
    <dgm:cxn modelId="{B7A0B070-37E4-4099-B62C-82F0CDB86E19}" srcId="{9A795403-A71F-48C5-851F-87DE6079951B}" destId="{752B38CC-98CF-48CF-998F-88C5E40C58A0}" srcOrd="3" destOrd="0" parTransId="{2008C262-0B93-420E-BE16-7433A932AB46}" sibTransId="{363C0081-9A8C-4489-A5DC-94765581E7C2}"/>
    <dgm:cxn modelId="{B8A27211-91C3-41EC-B761-9A8C5FA3B4E8}" type="presOf" srcId="{A517D76F-5037-4A99-A022-08DE36FFD5DD}" destId="{407CB893-2B9E-4AEC-966D-4A8C854D9348}" srcOrd="1" destOrd="0" presId="urn:microsoft.com/office/officeart/2005/8/layout/vList4"/>
    <dgm:cxn modelId="{A3B1C99D-B1AB-48FC-8CC5-788FA99F44F8}" type="presOf" srcId="{DED00BD1-9347-40F1-97F8-CC7DA49DEC27}" destId="{BD386221-C1B2-4087-8764-C5C3D690FB0A}" srcOrd="0" destOrd="0" presId="urn:microsoft.com/office/officeart/2005/8/layout/vList4"/>
    <dgm:cxn modelId="{16315F4A-0FC4-44B6-AD32-63A16FA76334}" type="presOf" srcId="{9A795403-A71F-48C5-851F-87DE6079951B}" destId="{89BDB417-F715-4577-9B53-C0C68AB0BE64}" srcOrd="0" destOrd="0" presId="urn:microsoft.com/office/officeart/2005/8/layout/vList4"/>
    <dgm:cxn modelId="{BA2CD08A-95FE-4654-A0D1-9988671970B1}" srcId="{9A795403-A71F-48C5-851F-87DE6079951B}" destId="{A517D76F-5037-4A99-A022-08DE36FFD5DD}" srcOrd="5" destOrd="0" parTransId="{3EBC99EF-A101-4EBA-B972-8A679FF6E194}" sibTransId="{5895424D-3A7E-4397-8181-05B6B9F69B9F}"/>
    <dgm:cxn modelId="{0D2893F3-F316-464F-9F5E-648E56F8753D}" srcId="{9A795403-A71F-48C5-851F-87DE6079951B}" destId="{6EF3035C-B674-48CB-B7F8-D73A61F9F93D}" srcOrd="2" destOrd="0" parTransId="{DA3AAF0A-CB50-49D3-ACF3-1F17AED9CF5B}" sibTransId="{7666792A-B03D-4D2F-88BE-69E220454953}"/>
    <dgm:cxn modelId="{5235B84F-54D1-4486-B748-F48E42FEEEDD}" type="presOf" srcId="{8C5DB07F-51A4-4EE4-8D22-E9617197CF62}" destId="{6EE8C63D-5004-4FA2-A73F-8C949A1B13E5}" srcOrd="0" destOrd="0" presId="urn:microsoft.com/office/officeart/2005/8/layout/vList4"/>
    <dgm:cxn modelId="{42DA9408-16DB-49E8-A571-F9F8A3374139}" srcId="{9A795403-A71F-48C5-851F-87DE6079951B}" destId="{8C5DB07F-51A4-4EE4-8D22-E9617197CF62}" srcOrd="0" destOrd="0" parTransId="{F34A1510-3538-463B-8BCC-02CB8AE65D37}" sibTransId="{369835F1-CEA5-4470-93E5-09A2E36011B3}"/>
    <dgm:cxn modelId="{DAB0BAC2-55ED-4E3B-B96B-CCA5EF8F327A}" srcId="{9A795403-A71F-48C5-851F-87DE6079951B}" destId="{5C8D2544-4BB2-4762-8C4B-0E09696B01BE}" srcOrd="4" destOrd="0" parTransId="{BE975205-C126-44C5-88E1-7558FCD2BF42}" sibTransId="{BD991C6A-34E7-4227-AF9C-5343FD472AB4}"/>
    <dgm:cxn modelId="{03C4D4C7-7C83-407A-8829-AF65C7E0C9C1}" srcId="{9A795403-A71F-48C5-851F-87DE6079951B}" destId="{DED00BD1-9347-40F1-97F8-CC7DA49DEC27}" srcOrd="1" destOrd="0" parTransId="{0DF696F0-0C56-4E40-862A-F8FA51122F8D}" sibTransId="{C9C74998-029F-408D-9454-0F3599E01266}"/>
    <dgm:cxn modelId="{591A373D-93D0-434E-B259-1DFD119DFFE6}" type="presOf" srcId="{5C8D2544-4BB2-4762-8C4B-0E09696B01BE}" destId="{3BE49520-2204-46B2-80DB-6A8FBACF6B77}" srcOrd="0" destOrd="0" presId="urn:microsoft.com/office/officeart/2005/8/layout/vList4"/>
    <dgm:cxn modelId="{3E63DB7B-B6A0-4F4A-8E26-2F95C4953A12}" type="presParOf" srcId="{89BDB417-F715-4577-9B53-C0C68AB0BE64}" destId="{82610DA6-2C84-4BD0-A3D0-4CA7374C7AE6}" srcOrd="0" destOrd="0" presId="urn:microsoft.com/office/officeart/2005/8/layout/vList4"/>
    <dgm:cxn modelId="{AAE549FA-4425-4E79-96FF-0E89EE35F012}" type="presParOf" srcId="{82610DA6-2C84-4BD0-A3D0-4CA7374C7AE6}" destId="{6EE8C63D-5004-4FA2-A73F-8C949A1B13E5}" srcOrd="0" destOrd="0" presId="urn:microsoft.com/office/officeart/2005/8/layout/vList4"/>
    <dgm:cxn modelId="{93C81B6C-27D3-4E97-B497-F2F915867A24}" type="presParOf" srcId="{82610DA6-2C84-4BD0-A3D0-4CA7374C7AE6}" destId="{F4E55103-DD12-478C-937D-5452089BCAD0}" srcOrd="1" destOrd="0" presId="urn:microsoft.com/office/officeart/2005/8/layout/vList4"/>
    <dgm:cxn modelId="{B86DF4A5-0D5B-4EC9-AA17-037C39E70EA3}" type="presParOf" srcId="{82610DA6-2C84-4BD0-A3D0-4CA7374C7AE6}" destId="{F8FA07DC-CB5E-4697-A451-EC5EDC84A1D2}" srcOrd="2" destOrd="0" presId="urn:microsoft.com/office/officeart/2005/8/layout/vList4"/>
    <dgm:cxn modelId="{874515E1-793A-4F0E-A2EC-182E0BC457B9}" type="presParOf" srcId="{89BDB417-F715-4577-9B53-C0C68AB0BE64}" destId="{5B4B252D-59FE-494F-8DD4-DEC53813FF9C}" srcOrd="1" destOrd="0" presId="urn:microsoft.com/office/officeart/2005/8/layout/vList4"/>
    <dgm:cxn modelId="{CC7F2BC6-6CAC-448B-ABC0-A47A715FD630}" type="presParOf" srcId="{89BDB417-F715-4577-9B53-C0C68AB0BE64}" destId="{89E7D60E-4CD1-4F02-8BD5-CA4FAF178C71}" srcOrd="2" destOrd="0" presId="urn:microsoft.com/office/officeart/2005/8/layout/vList4"/>
    <dgm:cxn modelId="{3AAE68A2-75B4-43D5-AC5D-635E4041A3D9}" type="presParOf" srcId="{89E7D60E-4CD1-4F02-8BD5-CA4FAF178C71}" destId="{BD386221-C1B2-4087-8764-C5C3D690FB0A}" srcOrd="0" destOrd="0" presId="urn:microsoft.com/office/officeart/2005/8/layout/vList4"/>
    <dgm:cxn modelId="{E726ED55-AE45-4829-915B-09B48CC0241A}" type="presParOf" srcId="{89E7D60E-4CD1-4F02-8BD5-CA4FAF178C71}" destId="{EA5D3B73-6E14-4C7B-945E-3543E1785F5F}" srcOrd="1" destOrd="0" presId="urn:microsoft.com/office/officeart/2005/8/layout/vList4"/>
    <dgm:cxn modelId="{1FB10B90-505B-4B4C-9998-1B633E2B6CD7}" type="presParOf" srcId="{89E7D60E-4CD1-4F02-8BD5-CA4FAF178C71}" destId="{99ED83CA-CCDB-4ADF-955E-86B99AF976D2}" srcOrd="2" destOrd="0" presId="urn:microsoft.com/office/officeart/2005/8/layout/vList4"/>
    <dgm:cxn modelId="{0FADAB6D-3576-4D01-9B70-43826E6599A5}" type="presParOf" srcId="{89BDB417-F715-4577-9B53-C0C68AB0BE64}" destId="{DE50B4A4-2295-4B11-BE2F-15689512E202}" srcOrd="3" destOrd="0" presId="urn:microsoft.com/office/officeart/2005/8/layout/vList4"/>
    <dgm:cxn modelId="{0CA36590-83B8-45A6-84CD-A5C64C0F9473}" type="presParOf" srcId="{89BDB417-F715-4577-9B53-C0C68AB0BE64}" destId="{CA2143C7-B842-4E8F-AF71-7884EDDF4DB3}" srcOrd="4" destOrd="0" presId="urn:microsoft.com/office/officeart/2005/8/layout/vList4"/>
    <dgm:cxn modelId="{D727BBC6-6DF7-49BC-A922-2B28B9BB1351}" type="presParOf" srcId="{CA2143C7-B842-4E8F-AF71-7884EDDF4DB3}" destId="{52F772E1-143E-48B1-9F7D-E1A20073E43E}" srcOrd="0" destOrd="0" presId="urn:microsoft.com/office/officeart/2005/8/layout/vList4"/>
    <dgm:cxn modelId="{626B184E-DB89-400A-89C0-8EF741C1FBE3}" type="presParOf" srcId="{CA2143C7-B842-4E8F-AF71-7884EDDF4DB3}" destId="{5F090609-AB16-4ABE-9CF2-E1F46BC724ED}" srcOrd="1" destOrd="0" presId="urn:microsoft.com/office/officeart/2005/8/layout/vList4"/>
    <dgm:cxn modelId="{91E46DFA-2CF3-4892-BC18-85A68A77B285}" type="presParOf" srcId="{CA2143C7-B842-4E8F-AF71-7884EDDF4DB3}" destId="{570B80E5-A044-4617-BFC8-1DA7CEFEB73A}" srcOrd="2" destOrd="0" presId="urn:microsoft.com/office/officeart/2005/8/layout/vList4"/>
    <dgm:cxn modelId="{DC2AD64D-74EC-4606-91FA-4AFC3339AD03}" type="presParOf" srcId="{89BDB417-F715-4577-9B53-C0C68AB0BE64}" destId="{90F64EDC-C104-4499-9129-6191C360F9D5}" srcOrd="5" destOrd="0" presId="urn:microsoft.com/office/officeart/2005/8/layout/vList4"/>
    <dgm:cxn modelId="{B7EFBA24-7465-47AC-94BE-FC802C1D3B31}" type="presParOf" srcId="{89BDB417-F715-4577-9B53-C0C68AB0BE64}" destId="{536897D1-E410-4CB8-B995-41DAA275AB94}" srcOrd="6" destOrd="0" presId="urn:microsoft.com/office/officeart/2005/8/layout/vList4"/>
    <dgm:cxn modelId="{A4C4EE75-F93B-438B-927D-1AF5B17F6CDC}" type="presParOf" srcId="{536897D1-E410-4CB8-B995-41DAA275AB94}" destId="{CE00DF88-B810-47EB-93B6-C2DE86E7AA5A}" srcOrd="0" destOrd="0" presId="urn:microsoft.com/office/officeart/2005/8/layout/vList4"/>
    <dgm:cxn modelId="{5476E811-9C29-4EB2-8453-F9B6184B9337}" type="presParOf" srcId="{536897D1-E410-4CB8-B995-41DAA275AB94}" destId="{D47B807D-B804-438D-A1F2-69ED1EB8173E}" srcOrd="1" destOrd="0" presId="urn:microsoft.com/office/officeart/2005/8/layout/vList4"/>
    <dgm:cxn modelId="{CF06AE73-15A3-4C84-BD16-718F501B0EE5}" type="presParOf" srcId="{536897D1-E410-4CB8-B995-41DAA275AB94}" destId="{490B3B7A-A0C0-4E79-BADA-99F00BF8E53A}" srcOrd="2" destOrd="0" presId="urn:microsoft.com/office/officeart/2005/8/layout/vList4"/>
    <dgm:cxn modelId="{4167C2B0-2D29-4B0D-AB91-0D9662A1236D}" type="presParOf" srcId="{89BDB417-F715-4577-9B53-C0C68AB0BE64}" destId="{46C78A34-A96E-4BB8-B30A-4A5ED7A041C0}" srcOrd="7" destOrd="0" presId="urn:microsoft.com/office/officeart/2005/8/layout/vList4"/>
    <dgm:cxn modelId="{234E0F1F-3C17-482F-9F83-A9EAFD973892}" type="presParOf" srcId="{89BDB417-F715-4577-9B53-C0C68AB0BE64}" destId="{F5229CB7-A5DD-4179-A5A0-BF74A3C802B6}" srcOrd="8" destOrd="0" presId="urn:microsoft.com/office/officeart/2005/8/layout/vList4"/>
    <dgm:cxn modelId="{12BE9B91-AD13-44E2-AB75-163B779FFF97}" type="presParOf" srcId="{F5229CB7-A5DD-4179-A5A0-BF74A3C802B6}" destId="{3BE49520-2204-46B2-80DB-6A8FBACF6B77}" srcOrd="0" destOrd="0" presId="urn:microsoft.com/office/officeart/2005/8/layout/vList4"/>
    <dgm:cxn modelId="{73A1447E-73AF-496A-A871-42BEF1BBF260}" type="presParOf" srcId="{F5229CB7-A5DD-4179-A5A0-BF74A3C802B6}" destId="{EAC57B43-11A8-4E19-AF1C-F29879A0DFC3}" srcOrd="1" destOrd="0" presId="urn:microsoft.com/office/officeart/2005/8/layout/vList4"/>
    <dgm:cxn modelId="{E9FE10A0-700E-4B7B-9EEB-12B3C85F0A8C}" type="presParOf" srcId="{F5229CB7-A5DD-4179-A5A0-BF74A3C802B6}" destId="{E0FEA82E-0A71-489E-AC3E-18C05FDC9A71}" srcOrd="2" destOrd="0" presId="urn:microsoft.com/office/officeart/2005/8/layout/vList4"/>
    <dgm:cxn modelId="{B85BD674-8002-4B63-A6E1-6743DE4C1FCA}" type="presParOf" srcId="{89BDB417-F715-4577-9B53-C0C68AB0BE64}" destId="{5BF44EBC-2E90-4F51-B3E0-E6902BBE4454}" srcOrd="9" destOrd="0" presId="urn:microsoft.com/office/officeart/2005/8/layout/vList4"/>
    <dgm:cxn modelId="{BE0FBC26-CD34-4979-97B8-E733630F7FF2}" type="presParOf" srcId="{89BDB417-F715-4577-9B53-C0C68AB0BE64}" destId="{DEA72E53-2418-4F78-AE55-A69E8C68BE98}" srcOrd="10" destOrd="0" presId="urn:microsoft.com/office/officeart/2005/8/layout/vList4"/>
    <dgm:cxn modelId="{A85A5F37-6701-4372-9E4D-4519AD52E51F}" type="presParOf" srcId="{DEA72E53-2418-4F78-AE55-A69E8C68BE98}" destId="{3C0EF0E5-F264-4182-9CF2-6CC8420ADD6A}" srcOrd="0" destOrd="0" presId="urn:microsoft.com/office/officeart/2005/8/layout/vList4"/>
    <dgm:cxn modelId="{F41A9D14-AD88-43CF-94CF-49275DA61E83}" type="presParOf" srcId="{DEA72E53-2418-4F78-AE55-A69E8C68BE98}" destId="{BCDF7002-D718-42CD-9DCC-E90865BAAFD6}" srcOrd="1" destOrd="0" presId="urn:microsoft.com/office/officeart/2005/8/layout/vList4"/>
    <dgm:cxn modelId="{A1E24569-448A-4E72-B729-119A38878379}" type="presParOf" srcId="{DEA72E53-2418-4F78-AE55-A69E8C68BE98}" destId="{407CB893-2B9E-4AEC-966D-4A8C854D934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795403-A71F-48C5-851F-87DE6079951B}" type="doc">
      <dgm:prSet loTypeId="urn:microsoft.com/office/officeart/2005/8/layout/vList4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C5DB07F-51A4-4EE4-8D22-E9617197CF62}">
      <dgm:prSet phldrT="[Текст]" custT="1"/>
      <dgm:spPr/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Радиостанции любого диапазона 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34A1510-3538-463B-8BCC-02CB8AE65D37}" type="parTrans" cxnId="{42DA9408-16DB-49E8-A571-F9F8A3374139}">
      <dgm:prSet/>
      <dgm:spPr/>
      <dgm:t>
        <a:bodyPr/>
        <a:lstStyle/>
        <a:p>
          <a:endParaRPr lang="ru-RU" sz="1200"/>
        </a:p>
      </dgm:t>
    </dgm:pt>
    <dgm:pt modelId="{369835F1-CEA5-4470-93E5-09A2E36011B3}" type="sibTrans" cxnId="{42DA9408-16DB-49E8-A571-F9F8A3374139}">
      <dgm:prSet/>
      <dgm:spPr/>
      <dgm:t>
        <a:bodyPr/>
        <a:lstStyle/>
        <a:p>
          <a:endParaRPr lang="ru-RU" sz="1200"/>
        </a:p>
      </dgm:t>
    </dgm:pt>
    <dgm:pt modelId="{DED00BD1-9347-40F1-97F8-CC7DA49DEC27}">
      <dgm:prSet phldrT="[Текст]" custT="1"/>
      <dgm:spPr/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Сообщения на удаленные АРМы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DF696F0-0C56-4E40-862A-F8FA51122F8D}" type="parTrans" cxnId="{03C4D4C7-7C83-407A-8829-AF65C7E0C9C1}">
      <dgm:prSet/>
      <dgm:spPr/>
      <dgm:t>
        <a:bodyPr/>
        <a:lstStyle/>
        <a:p>
          <a:endParaRPr lang="ru-RU" sz="1200"/>
        </a:p>
      </dgm:t>
    </dgm:pt>
    <dgm:pt modelId="{C9C74998-029F-408D-9454-0F3599E01266}" type="sibTrans" cxnId="{03C4D4C7-7C83-407A-8829-AF65C7E0C9C1}">
      <dgm:prSet/>
      <dgm:spPr/>
      <dgm:t>
        <a:bodyPr/>
        <a:lstStyle/>
        <a:p>
          <a:endParaRPr lang="ru-RU" sz="1200"/>
        </a:p>
      </dgm:t>
    </dgm:pt>
    <dgm:pt modelId="{6EF3035C-B674-48CB-B7F8-D73A61F9F93D}">
      <dgm:prSet phldrT="[Текст]" custT="1"/>
      <dgm:spPr/>
      <dgm:t>
        <a:bodyPr/>
        <a:lstStyle/>
        <a:p>
          <a:pPr marL="180000"/>
          <a:r>
            <a:rPr lang="en-US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E-mail</a:t>
          </a:r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сообщения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A3AAF0A-CB50-49D3-ACF3-1F17AED9CF5B}" type="parTrans" cxnId="{0D2893F3-F316-464F-9F5E-648E56F8753D}">
      <dgm:prSet/>
      <dgm:spPr/>
      <dgm:t>
        <a:bodyPr/>
        <a:lstStyle/>
        <a:p>
          <a:endParaRPr lang="ru-RU" sz="1200"/>
        </a:p>
      </dgm:t>
    </dgm:pt>
    <dgm:pt modelId="{7666792A-B03D-4D2F-88BE-69E220454953}" type="sibTrans" cxnId="{0D2893F3-F316-464F-9F5E-648E56F8753D}">
      <dgm:prSet/>
      <dgm:spPr/>
      <dgm:t>
        <a:bodyPr/>
        <a:lstStyle/>
        <a:p>
          <a:endParaRPr lang="ru-RU" sz="1200"/>
        </a:p>
      </dgm:t>
    </dgm:pt>
    <dgm:pt modelId="{752B38CC-98CF-48CF-998F-88C5E40C58A0}">
      <dgm:prSet phldrT="[Текст]" custT="1"/>
      <dgm:spPr/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СМС сообщения на любые телефоны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008C262-0B93-420E-BE16-7433A932AB46}" type="parTrans" cxnId="{B7A0B070-37E4-4099-B62C-82F0CDB86E19}">
      <dgm:prSet/>
      <dgm:spPr/>
      <dgm:t>
        <a:bodyPr/>
        <a:lstStyle/>
        <a:p>
          <a:endParaRPr lang="ru-RU" sz="1200"/>
        </a:p>
      </dgm:t>
    </dgm:pt>
    <dgm:pt modelId="{363C0081-9A8C-4489-A5DC-94765581E7C2}" type="sibTrans" cxnId="{B7A0B070-37E4-4099-B62C-82F0CDB86E19}">
      <dgm:prSet/>
      <dgm:spPr/>
      <dgm:t>
        <a:bodyPr/>
        <a:lstStyle/>
        <a:p>
          <a:endParaRPr lang="ru-RU" sz="1200"/>
        </a:p>
      </dgm:t>
    </dgm:pt>
    <dgm:pt modelId="{5C8D2544-4BB2-4762-8C4B-0E09696B01BE}">
      <dgm:prSet phldrT="[Текст]" custT="1"/>
      <dgm:spPr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Голосовые сообщения на любые телефоны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E975205-C126-44C5-88E1-7558FCD2BF42}" type="parTrans" cxnId="{DAB0BAC2-55ED-4E3B-B96B-CCA5EF8F327A}">
      <dgm:prSet/>
      <dgm:spPr/>
      <dgm:t>
        <a:bodyPr/>
        <a:lstStyle/>
        <a:p>
          <a:endParaRPr lang="ru-RU" sz="1200"/>
        </a:p>
      </dgm:t>
    </dgm:pt>
    <dgm:pt modelId="{BD991C6A-34E7-4227-AF9C-5343FD472AB4}" type="sibTrans" cxnId="{DAB0BAC2-55ED-4E3B-B96B-CCA5EF8F327A}">
      <dgm:prSet/>
      <dgm:spPr/>
      <dgm:t>
        <a:bodyPr/>
        <a:lstStyle/>
        <a:p>
          <a:endParaRPr lang="ru-RU" sz="1200"/>
        </a:p>
      </dgm:t>
    </dgm:pt>
    <dgm:pt modelId="{89BDB417-F715-4577-9B53-C0C68AB0BE64}" type="pres">
      <dgm:prSet presAssocID="{9A795403-A71F-48C5-851F-87DE6079951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610DA6-2C84-4BD0-A3D0-4CA7374C7AE6}" type="pres">
      <dgm:prSet presAssocID="{8C5DB07F-51A4-4EE4-8D22-E9617197CF62}" presName="comp" presStyleCnt="0"/>
      <dgm:spPr/>
      <dgm:t>
        <a:bodyPr/>
        <a:lstStyle/>
        <a:p>
          <a:endParaRPr lang="ru-RU"/>
        </a:p>
      </dgm:t>
    </dgm:pt>
    <dgm:pt modelId="{6EE8C63D-5004-4FA2-A73F-8C949A1B13E5}" type="pres">
      <dgm:prSet presAssocID="{8C5DB07F-51A4-4EE4-8D22-E9617197CF62}" presName="box" presStyleLbl="node1" presStyleIdx="0" presStyleCnt="5"/>
      <dgm:spPr/>
      <dgm:t>
        <a:bodyPr/>
        <a:lstStyle/>
        <a:p>
          <a:endParaRPr lang="ru-RU"/>
        </a:p>
      </dgm:t>
    </dgm:pt>
    <dgm:pt modelId="{F4E55103-DD12-478C-937D-5452089BCAD0}" type="pres">
      <dgm:prSet presAssocID="{8C5DB07F-51A4-4EE4-8D22-E9617197CF62}" presName="img" presStyleLbl="fgImgPlace1" presStyleIdx="0" presStyleCnt="5" custScaleX="129120" custLinFactNeighborX="16590"/>
      <dgm:spPr/>
      <dgm:t>
        <a:bodyPr/>
        <a:lstStyle/>
        <a:p>
          <a:endParaRPr lang="ru-RU"/>
        </a:p>
      </dgm:t>
    </dgm:pt>
    <dgm:pt modelId="{F8FA07DC-CB5E-4697-A451-EC5EDC84A1D2}" type="pres">
      <dgm:prSet presAssocID="{8C5DB07F-51A4-4EE4-8D22-E9617197CF62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B252D-59FE-494F-8DD4-DEC53813FF9C}" type="pres">
      <dgm:prSet presAssocID="{369835F1-CEA5-4470-93E5-09A2E36011B3}" presName="spacer" presStyleCnt="0"/>
      <dgm:spPr/>
      <dgm:t>
        <a:bodyPr/>
        <a:lstStyle/>
        <a:p>
          <a:endParaRPr lang="ru-RU"/>
        </a:p>
      </dgm:t>
    </dgm:pt>
    <dgm:pt modelId="{89E7D60E-4CD1-4F02-8BD5-CA4FAF178C71}" type="pres">
      <dgm:prSet presAssocID="{DED00BD1-9347-40F1-97F8-CC7DA49DEC27}" presName="comp" presStyleCnt="0"/>
      <dgm:spPr/>
      <dgm:t>
        <a:bodyPr/>
        <a:lstStyle/>
        <a:p>
          <a:endParaRPr lang="ru-RU"/>
        </a:p>
      </dgm:t>
    </dgm:pt>
    <dgm:pt modelId="{BD386221-C1B2-4087-8764-C5C3D690FB0A}" type="pres">
      <dgm:prSet presAssocID="{DED00BD1-9347-40F1-97F8-CC7DA49DEC27}" presName="box" presStyleLbl="node1" presStyleIdx="1" presStyleCnt="5"/>
      <dgm:spPr/>
      <dgm:t>
        <a:bodyPr/>
        <a:lstStyle/>
        <a:p>
          <a:endParaRPr lang="ru-RU"/>
        </a:p>
      </dgm:t>
    </dgm:pt>
    <dgm:pt modelId="{EA5D3B73-6E14-4C7B-945E-3543E1785F5F}" type="pres">
      <dgm:prSet presAssocID="{DED00BD1-9347-40F1-97F8-CC7DA49DEC27}" presName="img" presStyleLbl="fgImgPlace1" presStyleIdx="1" presStyleCnt="5" custScaleX="129120" custLinFactNeighborX="16590"/>
      <dgm:spPr/>
      <dgm:t>
        <a:bodyPr/>
        <a:lstStyle/>
        <a:p>
          <a:endParaRPr lang="ru-RU"/>
        </a:p>
      </dgm:t>
    </dgm:pt>
    <dgm:pt modelId="{99ED83CA-CCDB-4ADF-955E-86B99AF976D2}" type="pres">
      <dgm:prSet presAssocID="{DED00BD1-9347-40F1-97F8-CC7DA49DEC27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0B4A4-2295-4B11-BE2F-15689512E202}" type="pres">
      <dgm:prSet presAssocID="{C9C74998-029F-408D-9454-0F3599E01266}" presName="spacer" presStyleCnt="0"/>
      <dgm:spPr/>
      <dgm:t>
        <a:bodyPr/>
        <a:lstStyle/>
        <a:p>
          <a:endParaRPr lang="ru-RU"/>
        </a:p>
      </dgm:t>
    </dgm:pt>
    <dgm:pt modelId="{CA2143C7-B842-4E8F-AF71-7884EDDF4DB3}" type="pres">
      <dgm:prSet presAssocID="{6EF3035C-B674-48CB-B7F8-D73A61F9F93D}" presName="comp" presStyleCnt="0"/>
      <dgm:spPr/>
      <dgm:t>
        <a:bodyPr/>
        <a:lstStyle/>
        <a:p>
          <a:endParaRPr lang="ru-RU"/>
        </a:p>
      </dgm:t>
    </dgm:pt>
    <dgm:pt modelId="{52F772E1-143E-48B1-9F7D-E1A20073E43E}" type="pres">
      <dgm:prSet presAssocID="{6EF3035C-B674-48CB-B7F8-D73A61F9F93D}" presName="box" presStyleLbl="node1" presStyleIdx="2" presStyleCnt="5"/>
      <dgm:spPr/>
      <dgm:t>
        <a:bodyPr/>
        <a:lstStyle/>
        <a:p>
          <a:endParaRPr lang="ru-RU"/>
        </a:p>
      </dgm:t>
    </dgm:pt>
    <dgm:pt modelId="{5F090609-AB16-4ABE-9CF2-E1F46BC724ED}" type="pres">
      <dgm:prSet presAssocID="{6EF3035C-B674-48CB-B7F8-D73A61F9F93D}" presName="img" presStyleLbl="fgImgPlace1" presStyleIdx="2" presStyleCnt="5" custScaleX="129120" custLinFactNeighborX="16590"/>
      <dgm:spPr/>
      <dgm:t>
        <a:bodyPr/>
        <a:lstStyle/>
        <a:p>
          <a:endParaRPr lang="ru-RU"/>
        </a:p>
      </dgm:t>
    </dgm:pt>
    <dgm:pt modelId="{570B80E5-A044-4617-BFC8-1DA7CEFEB73A}" type="pres">
      <dgm:prSet presAssocID="{6EF3035C-B674-48CB-B7F8-D73A61F9F93D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64EDC-C104-4499-9129-6191C360F9D5}" type="pres">
      <dgm:prSet presAssocID="{7666792A-B03D-4D2F-88BE-69E220454953}" presName="spacer" presStyleCnt="0"/>
      <dgm:spPr/>
      <dgm:t>
        <a:bodyPr/>
        <a:lstStyle/>
        <a:p>
          <a:endParaRPr lang="ru-RU"/>
        </a:p>
      </dgm:t>
    </dgm:pt>
    <dgm:pt modelId="{536897D1-E410-4CB8-B995-41DAA275AB94}" type="pres">
      <dgm:prSet presAssocID="{752B38CC-98CF-48CF-998F-88C5E40C58A0}" presName="comp" presStyleCnt="0"/>
      <dgm:spPr/>
      <dgm:t>
        <a:bodyPr/>
        <a:lstStyle/>
        <a:p>
          <a:endParaRPr lang="ru-RU"/>
        </a:p>
      </dgm:t>
    </dgm:pt>
    <dgm:pt modelId="{CE00DF88-B810-47EB-93B6-C2DE86E7AA5A}" type="pres">
      <dgm:prSet presAssocID="{752B38CC-98CF-48CF-998F-88C5E40C58A0}" presName="box" presStyleLbl="node1" presStyleIdx="3" presStyleCnt="5"/>
      <dgm:spPr/>
      <dgm:t>
        <a:bodyPr/>
        <a:lstStyle/>
        <a:p>
          <a:endParaRPr lang="ru-RU"/>
        </a:p>
      </dgm:t>
    </dgm:pt>
    <dgm:pt modelId="{D47B807D-B804-438D-A1F2-69ED1EB8173E}" type="pres">
      <dgm:prSet presAssocID="{752B38CC-98CF-48CF-998F-88C5E40C58A0}" presName="img" presStyleLbl="fgImgPlace1" presStyleIdx="3" presStyleCnt="5" custScaleX="129120" custLinFactNeighborX="16590"/>
      <dgm:spPr/>
      <dgm:t>
        <a:bodyPr/>
        <a:lstStyle/>
        <a:p>
          <a:endParaRPr lang="ru-RU"/>
        </a:p>
      </dgm:t>
    </dgm:pt>
    <dgm:pt modelId="{490B3B7A-A0C0-4E79-BADA-99F00BF8E53A}" type="pres">
      <dgm:prSet presAssocID="{752B38CC-98CF-48CF-998F-88C5E40C58A0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78A34-A96E-4BB8-B30A-4A5ED7A041C0}" type="pres">
      <dgm:prSet presAssocID="{363C0081-9A8C-4489-A5DC-94765581E7C2}" presName="spacer" presStyleCnt="0"/>
      <dgm:spPr/>
      <dgm:t>
        <a:bodyPr/>
        <a:lstStyle/>
        <a:p>
          <a:endParaRPr lang="ru-RU"/>
        </a:p>
      </dgm:t>
    </dgm:pt>
    <dgm:pt modelId="{F5229CB7-A5DD-4179-A5A0-BF74A3C802B6}" type="pres">
      <dgm:prSet presAssocID="{5C8D2544-4BB2-4762-8C4B-0E09696B01BE}" presName="comp" presStyleCnt="0"/>
      <dgm:spPr/>
      <dgm:t>
        <a:bodyPr/>
        <a:lstStyle/>
        <a:p>
          <a:endParaRPr lang="ru-RU"/>
        </a:p>
      </dgm:t>
    </dgm:pt>
    <dgm:pt modelId="{3BE49520-2204-46B2-80DB-6A8FBACF6B77}" type="pres">
      <dgm:prSet presAssocID="{5C8D2544-4BB2-4762-8C4B-0E09696B01BE}" presName="box" presStyleLbl="node1" presStyleIdx="4" presStyleCnt="5"/>
      <dgm:spPr/>
      <dgm:t>
        <a:bodyPr/>
        <a:lstStyle/>
        <a:p>
          <a:endParaRPr lang="ru-RU"/>
        </a:p>
      </dgm:t>
    </dgm:pt>
    <dgm:pt modelId="{EAC57B43-11A8-4E19-AF1C-F29879A0DFC3}" type="pres">
      <dgm:prSet presAssocID="{5C8D2544-4BB2-4762-8C4B-0E09696B01BE}" presName="img" presStyleLbl="fgImgPlace1" presStyleIdx="4" presStyleCnt="5" custScaleX="129120" custLinFactNeighborX="16590"/>
      <dgm:spPr/>
      <dgm:t>
        <a:bodyPr/>
        <a:lstStyle/>
        <a:p>
          <a:endParaRPr lang="ru-RU"/>
        </a:p>
      </dgm:t>
    </dgm:pt>
    <dgm:pt modelId="{E0FEA82E-0A71-489E-AC3E-18C05FDC9A71}" type="pres">
      <dgm:prSet presAssocID="{5C8D2544-4BB2-4762-8C4B-0E09696B01BE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EC13B0-6C22-4BCA-AD98-1E51DF756636}" type="presOf" srcId="{6EF3035C-B674-48CB-B7F8-D73A61F9F93D}" destId="{52F772E1-143E-48B1-9F7D-E1A20073E43E}" srcOrd="0" destOrd="0" presId="urn:microsoft.com/office/officeart/2005/8/layout/vList4"/>
    <dgm:cxn modelId="{15A5FD93-0BFE-432D-89BB-891E817EBE81}" type="presOf" srcId="{752B38CC-98CF-48CF-998F-88C5E40C58A0}" destId="{490B3B7A-A0C0-4E79-BADA-99F00BF8E53A}" srcOrd="1" destOrd="0" presId="urn:microsoft.com/office/officeart/2005/8/layout/vList4"/>
    <dgm:cxn modelId="{0D2893F3-F316-464F-9F5E-648E56F8753D}" srcId="{9A795403-A71F-48C5-851F-87DE6079951B}" destId="{6EF3035C-B674-48CB-B7F8-D73A61F9F93D}" srcOrd="2" destOrd="0" parTransId="{DA3AAF0A-CB50-49D3-ACF3-1F17AED9CF5B}" sibTransId="{7666792A-B03D-4D2F-88BE-69E220454953}"/>
    <dgm:cxn modelId="{B7A0B070-37E4-4099-B62C-82F0CDB86E19}" srcId="{9A795403-A71F-48C5-851F-87DE6079951B}" destId="{752B38CC-98CF-48CF-998F-88C5E40C58A0}" srcOrd="3" destOrd="0" parTransId="{2008C262-0B93-420E-BE16-7433A932AB46}" sibTransId="{363C0081-9A8C-4489-A5DC-94765581E7C2}"/>
    <dgm:cxn modelId="{42DA9408-16DB-49E8-A571-F9F8A3374139}" srcId="{9A795403-A71F-48C5-851F-87DE6079951B}" destId="{8C5DB07F-51A4-4EE4-8D22-E9617197CF62}" srcOrd="0" destOrd="0" parTransId="{F34A1510-3538-463B-8BCC-02CB8AE65D37}" sibTransId="{369835F1-CEA5-4470-93E5-09A2E36011B3}"/>
    <dgm:cxn modelId="{2E8EA5EA-4A10-4971-A3C0-3C9010305780}" type="presOf" srcId="{8C5DB07F-51A4-4EE4-8D22-E9617197CF62}" destId="{F8FA07DC-CB5E-4697-A451-EC5EDC84A1D2}" srcOrd="1" destOrd="0" presId="urn:microsoft.com/office/officeart/2005/8/layout/vList4"/>
    <dgm:cxn modelId="{03C4D4C7-7C83-407A-8829-AF65C7E0C9C1}" srcId="{9A795403-A71F-48C5-851F-87DE6079951B}" destId="{DED00BD1-9347-40F1-97F8-CC7DA49DEC27}" srcOrd="1" destOrd="0" parTransId="{0DF696F0-0C56-4E40-862A-F8FA51122F8D}" sibTransId="{C9C74998-029F-408D-9454-0F3599E01266}"/>
    <dgm:cxn modelId="{F20DD58D-B496-4C62-BCB6-B43ABB33CDE5}" type="presOf" srcId="{6EF3035C-B674-48CB-B7F8-D73A61F9F93D}" destId="{570B80E5-A044-4617-BFC8-1DA7CEFEB73A}" srcOrd="1" destOrd="0" presId="urn:microsoft.com/office/officeart/2005/8/layout/vList4"/>
    <dgm:cxn modelId="{52EEF303-3044-418B-9884-05EC51BFC9BE}" type="presOf" srcId="{DED00BD1-9347-40F1-97F8-CC7DA49DEC27}" destId="{BD386221-C1B2-4087-8764-C5C3D690FB0A}" srcOrd="0" destOrd="0" presId="urn:microsoft.com/office/officeart/2005/8/layout/vList4"/>
    <dgm:cxn modelId="{DAB0BAC2-55ED-4E3B-B96B-CCA5EF8F327A}" srcId="{9A795403-A71F-48C5-851F-87DE6079951B}" destId="{5C8D2544-4BB2-4762-8C4B-0E09696B01BE}" srcOrd="4" destOrd="0" parTransId="{BE975205-C126-44C5-88E1-7558FCD2BF42}" sibTransId="{BD991C6A-34E7-4227-AF9C-5343FD472AB4}"/>
    <dgm:cxn modelId="{EA3A1A05-7C7B-4113-A395-F9F698E0667C}" type="presOf" srcId="{8C5DB07F-51A4-4EE4-8D22-E9617197CF62}" destId="{6EE8C63D-5004-4FA2-A73F-8C949A1B13E5}" srcOrd="0" destOrd="0" presId="urn:microsoft.com/office/officeart/2005/8/layout/vList4"/>
    <dgm:cxn modelId="{DA107B6F-CEE9-4F16-9A79-FB80A4881609}" type="presOf" srcId="{DED00BD1-9347-40F1-97F8-CC7DA49DEC27}" destId="{99ED83CA-CCDB-4ADF-955E-86B99AF976D2}" srcOrd="1" destOrd="0" presId="urn:microsoft.com/office/officeart/2005/8/layout/vList4"/>
    <dgm:cxn modelId="{B8FE3B5C-9A56-40A7-B6A3-BFD220A9CB0F}" type="presOf" srcId="{5C8D2544-4BB2-4762-8C4B-0E09696B01BE}" destId="{3BE49520-2204-46B2-80DB-6A8FBACF6B77}" srcOrd="0" destOrd="0" presId="urn:microsoft.com/office/officeart/2005/8/layout/vList4"/>
    <dgm:cxn modelId="{73552D6C-F184-458E-999B-60992CABCEAC}" type="presOf" srcId="{9A795403-A71F-48C5-851F-87DE6079951B}" destId="{89BDB417-F715-4577-9B53-C0C68AB0BE64}" srcOrd="0" destOrd="0" presId="urn:microsoft.com/office/officeart/2005/8/layout/vList4"/>
    <dgm:cxn modelId="{4A115B90-F075-487C-8F8E-A455472318E1}" type="presOf" srcId="{752B38CC-98CF-48CF-998F-88C5E40C58A0}" destId="{CE00DF88-B810-47EB-93B6-C2DE86E7AA5A}" srcOrd="0" destOrd="0" presId="urn:microsoft.com/office/officeart/2005/8/layout/vList4"/>
    <dgm:cxn modelId="{FE797236-92EB-4F32-9C4E-8FC5A9DF8AFE}" type="presOf" srcId="{5C8D2544-4BB2-4762-8C4B-0E09696B01BE}" destId="{E0FEA82E-0A71-489E-AC3E-18C05FDC9A71}" srcOrd="1" destOrd="0" presId="urn:microsoft.com/office/officeart/2005/8/layout/vList4"/>
    <dgm:cxn modelId="{8E34052B-7ECE-4010-A10E-065F7C778756}" type="presParOf" srcId="{89BDB417-F715-4577-9B53-C0C68AB0BE64}" destId="{82610DA6-2C84-4BD0-A3D0-4CA7374C7AE6}" srcOrd="0" destOrd="0" presId="urn:microsoft.com/office/officeart/2005/8/layout/vList4"/>
    <dgm:cxn modelId="{10238E79-7065-4A67-8BEB-0162464DB779}" type="presParOf" srcId="{82610DA6-2C84-4BD0-A3D0-4CA7374C7AE6}" destId="{6EE8C63D-5004-4FA2-A73F-8C949A1B13E5}" srcOrd="0" destOrd="0" presId="urn:microsoft.com/office/officeart/2005/8/layout/vList4"/>
    <dgm:cxn modelId="{AD96195D-98CE-4B5F-8631-1A29DCB6177F}" type="presParOf" srcId="{82610DA6-2C84-4BD0-A3D0-4CA7374C7AE6}" destId="{F4E55103-DD12-478C-937D-5452089BCAD0}" srcOrd="1" destOrd="0" presId="urn:microsoft.com/office/officeart/2005/8/layout/vList4"/>
    <dgm:cxn modelId="{033CB84C-FEAB-4F68-B6E7-5A6C22435A43}" type="presParOf" srcId="{82610DA6-2C84-4BD0-A3D0-4CA7374C7AE6}" destId="{F8FA07DC-CB5E-4697-A451-EC5EDC84A1D2}" srcOrd="2" destOrd="0" presId="urn:microsoft.com/office/officeart/2005/8/layout/vList4"/>
    <dgm:cxn modelId="{BF891CBA-9E62-4CE4-943B-559950218923}" type="presParOf" srcId="{89BDB417-F715-4577-9B53-C0C68AB0BE64}" destId="{5B4B252D-59FE-494F-8DD4-DEC53813FF9C}" srcOrd="1" destOrd="0" presId="urn:microsoft.com/office/officeart/2005/8/layout/vList4"/>
    <dgm:cxn modelId="{2B7ADE1B-29C1-48CC-82B5-B7D9FCB9FE22}" type="presParOf" srcId="{89BDB417-F715-4577-9B53-C0C68AB0BE64}" destId="{89E7D60E-4CD1-4F02-8BD5-CA4FAF178C71}" srcOrd="2" destOrd="0" presId="urn:microsoft.com/office/officeart/2005/8/layout/vList4"/>
    <dgm:cxn modelId="{58EED1FD-17AB-4F80-90B5-5BF47A28FB3E}" type="presParOf" srcId="{89E7D60E-4CD1-4F02-8BD5-CA4FAF178C71}" destId="{BD386221-C1B2-4087-8764-C5C3D690FB0A}" srcOrd="0" destOrd="0" presId="urn:microsoft.com/office/officeart/2005/8/layout/vList4"/>
    <dgm:cxn modelId="{01F82F35-F6F7-45CB-BFC9-41F51E5F9CDF}" type="presParOf" srcId="{89E7D60E-4CD1-4F02-8BD5-CA4FAF178C71}" destId="{EA5D3B73-6E14-4C7B-945E-3543E1785F5F}" srcOrd="1" destOrd="0" presId="urn:microsoft.com/office/officeart/2005/8/layout/vList4"/>
    <dgm:cxn modelId="{EA86DF31-E95A-4612-B53D-C407CD162B0A}" type="presParOf" srcId="{89E7D60E-4CD1-4F02-8BD5-CA4FAF178C71}" destId="{99ED83CA-CCDB-4ADF-955E-86B99AF976D2}" srcOrd="2" destOrd="0" presId="urn:microsoft.com/office/officeart/2005/8/layout/vList4"/>
    <dgm:cxn modelId="{35974D04-E781-495F-AA39-5D1D618972D4}" type="presParOf" srcId="{89BDB417-F715-4577-9B53-C0C68AB0BE64}" destId="{DE50B4A4-2295-4B11-BE2F-15689512E202}" srcOrd="3" destOrd="0" presId="urn:microsoft.com/office/officeart/2005/8/layout/vList4"/>
    <dgm:cxn modelId="{8EA28691-CFBB-436D-A4A5-3DDC4EF4421B}" type="presParOf" srcId="{89BDB417-F715-4577-9B53-C0C68AB0BE64}" destId="{CA2143C7-B842-4E8F-AF71-7884EDDF4DB3}" srcOrd="4" destOrd="0" presId="urn:microsoft.com/office/officeart/2005/8/layout/vList4"/>
    <dgm:cxn modelId="{1DE3C7C5-32A5-4E9A-BAF1-CDF7B4B627CA}" type="presParOf" srcId="{CA2143C7-B842-4E8F-AF71-7884EDDF4DB3}" destId="{52F772E1-143E-48B1-9F7D-E1A20073E43E}" srcOrd="0" destOrd="0" presId="urn:microsoft.com/office/officeart/2005/8/layout/vList4"/>
    <dgm:cxn modelId="{5F268B29-4311-4022-BD90-6DF6C4B1426B}" type="presParOf" srcId="{CA2143C7-B842-4E8F-AF71-7884EDDF4DB3}" destId="{5F090609-AB16-4ABE-9CF2-E1F46BC724ED}" srcOrd="1" destOrd="0" presId="urn:microsoft.com/office/officeart/2005/8/layout/vList4"/>
    <dgm:cxn modelId="{106F745D-D249-42F1-93D2-37CB6ADE875A}" type="presParOf" srcId="{CA2143C7-B842-4E8F-AF71-7884EDDF4DB3}" destId="{570B80E5-A044-4617-BFC8-1DA7CEFEB73A}" srcOrd="2" destOrd="0" presId="urn:microsoft.com/office/officeart/2005/8/layout/vList4"/>
    <dgm:cxn modelId="{C1B06376-6900-43E1-9D28-43758F21EB6E}" type="presParOf" srcId="{89BDB417-F715-4577-9B53-C0C68AB0BE64}" destId="{90F64EDC-C104-4499-9129-6191C360F9D5}" srcOrd="5" destOrd="0" presId="urn:microsoft.com/office/officeart/2005/8/layout/vList4"/>
    <dgm:cxn modelId="{97A8902A-F4D2-4266-8929-15243A01DA43}" type="presParOf" srcId="{89BDB417-F715-4577-9B53-C0C68AB0BE64}" destId="{536897D1-E410-4CB8-B995-41DAA275AB94}" srcOrd="6" destOrd="0" presId="urn:microsoft.com/office/officeart/2005/8/layout/vList4"/>
    <dgm:cxn modelId="{EDFD4270-A20A-43E7-AB7B-B2F4DDD7C37E}" type="presParOf" srcId="{536897D1-E410-4CB8-B995-41DAA275AB94}" destId="{CE00DF88-B810-47EB-93B6-C2DE86E7AA5A}" srcOrd="0" destOrd="0" presId="urn:microsoft.com/office/officeart/2005/8/layout/vList4"/>
    <dgm:cxn modelId="{02CADB20-B784-4C62-AC29-45A741D2ABF7}" type="presParOf" srcId="{536897D1-E410-4CB8-B995-41DAA275AB94}" destId="{D47B807D-B804-438D-A1F2-69ED1EB8173E}" srcOrd="1" destOrd="0" presId="urn:microsoft.com/office/officeart/2005/8/layout/vList4"/>
    <dgm:cxn modelId="{6496CE47-5E92-4F45-9D4A-A5901989A6F3}" type="presParOf" srcId="{536897D1-E410-4CB8-B995-41DAA275AB94}" destId="{490B3B7A-A0C0-4E79-BADA-99F00BF8E53A}" srcOrd="2" destOrd="0" presId="urn:microsoft.com/office/officeart/2005/8/layout/vList4"/>
    <dgm:cxn modelId="{DA0E6952-1B08-408D-9F79-0B85E8DD490E}" type="presParOf" srcId="{89BDB417-F715-4577-9B53-C0C68AB0BE64}" destId="{46C78A34-A96E-4BB8-B30A-4A5ED7A041C0}" srcOrd="7" destOrd="0" presId="urn:microsoft.com/office/officeart/2005/8/layout/vList4"/>
    <dgm:cxn modelId="{80ED07F2-08DC-4396-B694-45E8C2DCCB59}" type="presParOf" srcId="{89BDB417-F715-4577-9B53-C0C68AB0BE64}" destId="{F5229CB7-A5DD-4179-A5A0-BF74A3C802B6}" srcOrd="8" destOrd="0" presId="urn:microsoft.com/office/officeart/2005/8/layout/vList4"/>
    <dgm:cxn modelId="{5233CCA2-9171-484D-BF88-6A6628A0E361}" type="presParOf" srcId="{F5229CB7-A5DD-4179-A5A0-BF74A3C802B6}" destId="{3BE49520-2204-46B2-80DB-6A8FBACF6B77}" srcOrd="0" destOrd="0" presId="urn:microsoft.com/office/officeart/2005/8/layout/vList4"/>
    <dgm:cxn modelId="{4C7C566F-AA4B-45D9-AFE3-EA55CBFC89B2}" type="presParOf" srcId="{F5229CB7-A5DD-4179-A5A0-BF74A3C802B6}" destId="{EAC57B43-11A8-4E19-AF1C-F29879A0DFC3}" srcOrd="1" destOrd="0" presId="urn:microsoft.com/office/officeart/2005/8/layout/vList4"/>
    <dgm:cxn modelId="{C9361102-6936-4257-A0D1-B0ACA6B4B30E}" type="presParOf" srcId="{F5229CB7-A5DD-4179-A5A0-BF74A3C802B6}" destId="{E0FEA82E-0A71-489E-AC3E-18C05FDC9A7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795403-A71F-48C5-851F-87DE6079951B}" type="doc">
      <dgm:prSet loTypeId="urn:microsoft.com/office/officeart/2005/8/layout/vList4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C5DB07F-51A4-4EE4-8D22-E9617197CF62}">
      <dgm:prSet phldrT="[Текст]" custT="1"/>
      <dgm:spPr/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Устройства</a:t>
          </a:r>
          <a:b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голосового </a:t>
          </a:r>
          <a:b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 звукового оповещения 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34A1510-3538-463B-8BCC-02CB8AE65D37}" type="parTrans" cxnId="{42DA9408-16DB-49E8-A571-F9F8A3374139}">
      <dgm:prSet/>
      <dgm:spPr/>
      <dgm:t>
        <a:bodyPr/>
        <a:lstStyle/>
        <a:p>
          <a:endParaRPr lang="ru-RU" sz="1200"/>
        </a:p>
      </dgm:t>
    </dgm:pt>
    <dgm:pt modelId="{369835F1-CEA5-4470-93E5-09A2E36011B3}" type="sibTrans" cxnId="{42DA9408-16DB-49E8-A571-F9F8A3374139}">
      <dgm:prSet/>
      <dgm:spPr/>
      <dgm:t>
        <a:bodyPr/>
        <a:lstStyle/>
        <a:p>
          <a:endParaRPr lang="ru-RU" sz="1200"/>
        </a:p>
      </dgm:t>
    </dgm:pt>
    <dgm:pt modelId="{DED00BD1-9347-40F1-97F8-CC7DA49DEC27}">
      <dgm:prSet phldrT="[Текст]" custT="1"/>
      <dgm:spPr/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Устройства </a:t>
          </a:r>
          <a:b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цветового </a:t>
          </a:r>
          <a:b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оповещения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DF696F0-0C56-4E40-862A-F8FA51122F8D}" type="parTrans" cxnId="{03C4D4C7-7C83-407A-8829-AF65C7E0C9C1}">
      <dgm:prSet/>
      <dgm:spPr/>
      <dgm:t>
        <a:bodyPr/>
        <a:lstStyle/>
        <a:p>
          <a:endParaRPr lang="ru-RU" sz="1200"/>
        </a:p>
      </dgm:t>
    </dgm:pt>
    <dgm:pt modelId="{C9C74998-029F-408D-9454-0F3599E01266}" type="sibTrans" cxnId="{03C4D4C7-7C83-407A-8829-AF65C7E0C9C1}">
      <dgm:prSet/>
      <dgm:spPr/>
      <dgm:t>
        <a:bodyPr/>
        <a:lstStyle/>
        <a:p>
          <a:endParaRPr lang="ru-RU" sz="1200"/>
        </a:p>
      </dgm:t>
    </dgm:pt>
    <dgm:pt modelId="{6EF3035C-B674-48CB-B7F8-D73A61F9F93D}">
      <dgm:prSet phldrT="[Текст]" custT="1"/>
      <dgm:spPr/>
      <dgm:t>
        <a:bodyPr/>
        <a:lstStyle/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Экраны типа бегущая строка</a:t>
          </a:r>
        </a:p>
      </dgm:t>
    </dgm:pt>
    <dgm:pt modelId="{DA3AAF0A-CB50-49D3-ACF3-1F17AED9CF5B}" type="parTrans" cxnId="{0D2893F3-F316-464F-9F5E-648E56F8753D}">
      <dgm:prSet/>
      <dgm:spPr/>
      <dgm:t>
        <a:bodyPr/>
        <a:lstStyle/>
        <a:p>
          <a:endParaRPr lang="ru-RU" sz="1200"/>
        </a:p>
      </dgm:t>
    </dgm:pt>
    <dgm:pt modelId="{7666792A-B03D-4D2F-88BE-69E220454953}" type="sibTrans" cxnId="{0D2893F3-F316-464F-9F5E-648E56F8753D}">
      <dgm:prSet/>
      <dgm:spPr/>
      <dgm:t>
        <a:bodyPr/>
        <a:lstStyle/>
        <a:p>
          <a:endParaRPr lang="ru-RU" sz="1200"/>
        </a:p>
      </dgm:t>
    </dgm:pt>
    <dgm:pt modelId="{752B38CC-98CF-48CF-998F-88C5E40C58A0}">
      <dgm:prSet phldrT="[Текст]" custT="1"/>
      <dgm:spPr/>
      <dgm:t>
        <a:bodyPr/>
        <a:lstStyle/>
        <a:p>
          <a:pPr marL="180000"/>
          <a:r>
            <a:rPr lang="ru-RU" sz="1200" dirty="0" err="1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Домофонные</a:t>
          </a:r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  <a:p>
          <a:pPr marL="180000"/>
          <a:r>
            <a:rPr lang="ru-RU" sz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</a:t>
          </a:r>
          <a:endParaRPr lang="ru-RU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008C262-0B93-420E-BE16-7433A932AB46}" type="parTrans" cxnId="{B7A0B070-37E4-4099-B62C-82F0CDB86E19}">
      <dgm:prSet/>
      <dgm:spPr/>
      <dgm:t>
        <a:bodyPr/>
        <a:lstStyle/>
        <a:p>
          <a:endParaRPr lang="ru-RU" sz="1200"/>
        </a:p>
      </dgm:t>
    </dgm:pt>
    <dgm:pt modelId="{363C0081-9A8C-4489-A5DC-94765581E7C2}" type="sibTrans" cxnId="{B7A0B070-37E4-4099-B62C-82F0CDB86E19}">
      <dgm:prSet/>
      <dgm:spPr/>
      <dgm:t>
        <a:bodyPr/>
        <a:lstStyle/>
        <a:p>
          <a:endParaRPr lang="ru-RU" sz="1200"/>
        </a:p>
      </dgm:t>
    </dgm:pt>
    <dgm:pt modelId="{5C8D2544-4BB2-4762-8C4B-0E09696B01BE}">
      <dgm:prSet phldrT="[Текст]" custT="1"/>
      <dgm:spPr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pPr marL="180000"/>
          <a: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Цифровые и аналоговые телевизионные </a:t>
          </a:r>
          <a:b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 в режиме перехвата </a:t>
          </a:r>
          <a:endParaRPr lang="ru-RU" sz="11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E975205-C126-44C5-88E1-7558FCD2BF42}" type="parTrans" cxnId="{DAB0BAC2-55ED-4E3B-B96B-CCA5EF8F327A}">
      <dgm:prSet/>
      <dgm:spPr/>
      <dgm:t>
        <a:bodyPr/>
        <a:lstStyle/>
        <a:p>
          <a:endParaRPr lang="ru-RU" sz="1200"/>
        </a:p>
      </dgm:t>
    </dgm:pt>
    <dgm:pt modelId="{BD991C6A-34E7-4227-AF9C-5343FD472AB4}" type="sibTrans" cxnId="{DAB0BAC2-55ED-4E3B-B96B-CCA5EF8F327A}">
      <dgm:prSet/>
      <dgm:spPr/>
      <dgm:t>
        <a:bodyPr/>
        <a:lstStyle/>
        <a:p>
          <a:endParaRPr lang="ru-RU" sz="1200"/>
        </a:p>
      </dgm:t>
    </dgm:pt>
    <dgm:pt modelId="{89BDB417-F715-4577-9B53-C0C68AB0BE64}" type="pres">
      <dgm:prSet presAssocID="{9A795403-A71F-48C5-851F-87DE6079951B}" presName="linear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610DA6-2C84-4BD0-A3D0-4CA7374C7AE6}" type="pres">
      <dgm:prSet presAssocID="{8C5DB07F-51A4-4EE4-8D22-E9617197CF62}" presName="comp" presStyleCnt="0"/>
      <dgm:spPr/>
      <dgm:t>
        <a:bodyPr/>
        <a:lstStyle/>
        <a:p>
          <a:endParaRPr lang="ru-RU"/>
        </a:p>
      </dgm:t>
    </dgm:pt>
    <dgm:pt modelId="{6EE8C63D-5004-4FA2-A73F-8C949A1B13E5}" type="pres">
      <dgm:prSet presAssocID="{8C5DB07F-51A4-4EE4-8D22-E9617197CF62}" presName="box" presStyleLbl="node1" presStyleIdx="0" presStyleCnt="5"/>
      <dgm:spPr/>
      <dgm:t>
        <a:bodyPr/>
        <a:lstStyle/>
        <a:p>
          <a:endParaRPr lang="ru-RU"/>
        </a:p>
      </dgm:t>
    </dgm:pt>
    <dgm:pt modelId="{F4E55103-DD12-478C-937D-5452089BCAD0}" type="pres">
      <dgm:prSet presAssocID="{8C5DB07F-51A4-4EE4-8D22-E9617197CF62}" presName="img" presStyleLbl="fgImgPlace1" presStyleIdx="0" presStyleCnt="5" custScaleX="129120" custLinFactNeighborX="-12395"/>
      <dgm:spPr/>
      <dgm:t>
        <a:bodyPr/>
        <a:lstStyle/>
        <a:p>
          <a:endParaRPr lang="ru-RU"/>
        </a:p>
      </dgm:t>
    </dgm:pt>
    <dgm:pt modelId="{F8FA07DC-CB5E-4697-A451-EC5EDC84A1D2}" type="pres">
      <dgm:prSet presAssocID="{8C5DB07F-51A4-4EE4-8D22-E9617197CF62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B252D-59FE-494F-8DD4-DEC53813FF9C}" type="pres">
      <dgm:prSet presAssocID="{369835F1-CEA5-4470-93E5-09A2E36011B3}" presName="spacer" presStyleCnt="0"/>
      <dgm:spPr/>
      <dgm:t>
        <a:bodyPr/>
        <a:lstStyle/>
        <a:p>
          <a:endParaRPr lang="ru-RU"/>
        </a:p>
      </dgm:t>
    </dgm:pt>
    <dgm:pt modelId="{89E7D60E-4CD1-4F02-8BD5-CA4FAF178C71}" type="pres">
      <dgm:prSet presAssocID="{DED00BD1-9347-40F1-97F8-CC7DA49DEC27}" presName="comp" presStyleCnt="0"/>
      <dgm:spPr/>
      <dgm:t>
        <a:bodyPr/>
        <a:lstStyle/>
        <a:p>
          <a:endParaRPr lang="ru-RU"/>
        </a:p>
      </dgm:t>
    </dgm:pt>
    <dgm:pt modelId="{BD386221-C1B2-4087-8764-C5C3D690FB0A}" type="pres">
      <dgm:prSet presAssocID="{DED00BD1-9347-40F1-97F8-CC7DA49DEC27}" presName="box" presStyleLbl="node1" presStyleIdx="1" presStyleCnt="5"/>
      <dgm:spPr/>
      <dgm:t>
        <a:bodyPr/>
        <a:lstStyle/>
        <a:p>
          <a:endParaRPr lang="ru-RU"/>
        </a:p>
      </dgm:t>
    </dgm:pt>
    <dgm:pt modelId="{EA5D3B73-6E14-4C7B-945E-3543E1785F5F}" type="pres">
      <dgm:prSet presAssocID="{DED00BD1-9347-40F1-97F8-CC7DA49DEC27}" presName="img" presStyleLbl="fgImgPlace1" presStyleIdx="1" presStyleCnt="5" custScaleX="129120" custLinFactNeighborX="-12395"/>
      <dgm:spPr/>
      <dgm:t>
        <a:bodyPr/>
        <a:lstStyle/>
        <a:p>
          <a:endParaRPr lang="ru-RU"/>
        </a:p>
      </dgm:t>
    </dgm:pt>
    <dgm:pt modelId="{99ED83CA-CCDB-4ADF-955E-86B99AF976D2}" type="pres">
      <dgm:prSet presAssocID="{DED00BD1-9347-40F1-97F8-CC7DA49DEC27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0B4A4-2295-4B11-BE2F-15689512E202}" type="pres">
      <dgm:prSet presAssocID="{C9C74998-029F-408D-9454-0F3599E01266}" presName="spacer" presStyleCnt="0"/>
      <dgm:spPr/>
      <dgm:t>
        <a:bodyPr/>
        <a:lstStyle/>
        <a:p>
          <a:endParaRPr lang="ru-RU"/>
        </a:p>
      </dgm:t>
    </dgm:pt>
    <dgm:pt modelId="{CA2143C7-B842-4E8F-AF71-7884EDDF4DB3}" type="pres">
      <dgm:prSet presAssocID="{6EF3035C-B674-48CB-B7F8-D73A61F9F93D}" presName="comp" presStyleCnt="0"/>
      <dgm:spPr/>
      <dgm:t>
        <a:bodyPr/>
        <a:lstStyle/>
        <a:p>
          <a:endParaRPr lang="ru-RU"/>
        </a:p>
      </dgm:t>
    </dgm:pt>
    <dgm:pt modelId="{52F772E1-143E-48B1-9F7D-E1A20073E43E}" type="pres">
      <dgm:prSet presAssocID="{6EF3035C-B674-48CB-B7F8-D73A61F9F93D}" presName="box" presStyleLbl="node1" presStyleIdx="2" presStyleCnt="5"/>
      <dgm:spPr/>
      <dgm:t>
        <a:bodyPr/>
        <a:lstStyle/>
        <a:p>
          <a:endParaRPr lang="ru-RU"/>
        </a:p>
      </dgm:t>
    </dgm:pt>
    <dgm:pt modelId="{5F090609-AB16-4ABE-9CF2-E1F46BC724ED}" type="pres">
      <dgm:prSet presAssocID="{6EF3035C-B674-48CB-B7F8-D73A61F9F93D}" presName="img" presStyleLbl="fgImgPlace1" presStyleIdx="2" presStyleCnt="5" custScaleX="129120" custLinFactNeighborX="-1239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  <dgm:pt modelId="{570B80E5-A044-4617-BFC8-1DA7CEFEB73A}" type="pres">
      <dgm:prSet presAssocID="{6EF3035C-B674-48CB-B7F8-D73A61F9F93D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64EDC-C104-4499-9129-6191C360F9D5}" type="pres">
      <dgm:prSet presAssocID="{7666792A-B03D-4D2F-88BE-69E220454953}" presName="spacer" presStyleCnt="0"/>
      <dgm:spPr/>
      <dgm:t>
        <a:bodyPr/>
        <a:lstStyle/>
        <a:p>
          <a:endParaRPr lang="ru-RU"/>
        </a:p>
      </dgm:t>
    </dgm:pt>
    <dgm:pt modelId="{536897D1-E410-4CB8-B995-41DAA275AB94}" type="pres">
      <dgm:prSet presAssocID="{752B38CC-98CF-48CF-998F-88C5E40C58A0}" presName="comp" presStyleCnt="0"/>
      <dgm:spPr/>
      <dgm:t>
        <a:bodyPr/>
        <a:lstStyle/>
        <a:p>
          <a:endParaRPr lang="ru-RU"/>
        </a:p>
      </dgm:t>
    </dgm:pt>
    <dgm:pt modelId="{CE00DF88-B810-47EB-93B6-C2DE86E7AA5A}" type="pres">
      <dgm:prSet presAssocID="{752B38CC-98CF-48CF-998F-88C5E40C58A0}" presName="box" presStyleLbl="node1" presStyleIdx="3" presStyleCnt="5"/>
      <dgm:spPr/>
      <dgm:t>
        <a:bodyPr/>
        <a:lstStyle/>
        <a:p>
          <a:endParaRPr lang="ru-RU"/>
        </a:p>
      </dgm:t>
    </dgm:pt>
    <dgm:pt modelId="{D47B807D-B804-438D-A1F2-69ED1EB8173E}" type="pres">
      <dgm:prSet presAssocID="{752B38CC-98CF-48CF-998F-88C5E40C58A0}" presName="img" presStyleLbl="fgImgPlace1" presStyleIdx="3" presStyleCnt="5" custScaleX="129120" custLinFactNeighborX="-1239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ru-RU"/>
        </a:p>
      </dgm:t>
    </dgm:pt>
    <dgm:pt modelId="{490B3B7A-A0C0-4E79-BADA-99F00BF8E53A}" type="pres">
      <dgm:prSet presAssocID="{752B38CC-98CF-48CF-998F-88C5E40C58A0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78A34-A96E-4BB8-B30A-4A5ED7A041C0}" type="pres">
      <dgm:prSet presAssocID="{363C0081-9A8C-4489-A5DC-94765581E7C2}" presName="spacer" presStyleCnt="0"/>
      <dgm:spPr/>
      <dgm:t>
        <a:bodyPr/>
        <a:lstStyle/>
        <a:p>
          <a:endParaRPr lang="ru-RU"/>
        </a:p>
      </dgm:t>
    </dgm:pt>
    <dgm:pt modelId="{F5229CB7-A5DD-4179-A5A0-BF74A3C802B6}" type="pres">
      <dgm:prSet presAssocID="{5C8D2544-4BB2-4762-8C4B-0E09696B01BE}" presName="comp" presStyleCnt="0"/>
      <dgm:spPr/>
      <dgm:t>
        <a:bodyPr/>
        <a:lstStyle/>
        <a:p>
          <a:endParaRPr lang="ru-RU"/>
        </a:p>
      </dgm:t>
    </dgm:pt>
    <dgm:pt modelId="{3BE49520-2204-46B2-80DB-6A8FBACF6B77}" type="pres">
      <dgm:prSet presAssocID="{5C8D2544-4BB2-4762-8C4B-0E09696B01BE}" presName="box" presStyleLbl="node1" presStyleIdx="4" presStyleCnt="5"/>
      <dgm:spPr/>
      <dgm:t>
        <a:bodyPr/>
        <a:lstStyle/>
        <a:p>
          <a:endParaRPr lang="ru-RU"/>
        </a:p>
      </dgm:t>
    </dgm:pt>
    <dgm:pt modelId="{EAC57B43-11A8-4E19-AF1C-F29879A0DFC3}" type="pres">
      <dgm:prSet presAssocID="{5C8D2544-4BB2-4762-8C4B-0E09696B01BE}" presName="img" presStyleLbl="fgImgPlace1" presStyleIdx="4" presStyleCnt="5" custScaleX="129120" custLinFactNeighborX="-12395"/>
      <dgm:spPr/>
      <dgm:t>
        <a:bodyPr/>
        <a:lstStyle/>
        <a:p>
          <a:endParaRPr lang="ru-RU"/>
        </a:p>
      </dgm:t>
    </dgm:pt>
    <dgm:pt modelId="{E0FEA82E-0A71-489E-AC3E-18C05FDC9A71}" type="pres">
      <dgm:prSet presAssocID="{5C8D2544-4BB2-4762-8C4B-0E09696B01BE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1BA2CA-C3D0-49A5-B7D0-06A3960F5D6D}" type="presOf" srcId="{DED00BD1-9347-40F1-97F8-CC7DA49DEC27}" destId="{99ED83CA-CCDB-4ADF-955E-86B99AF976D2}" srcOrd="1" destOrd="0" presId="urn:microsoft.com/office/officeart/2005/8/layout/vList4"/>
    <dgm:cxn modelId="{0D2893F3-F316-464F-9F5E-648E56F8753D}" srcId="{9A795403-A71F-48C5-851F-87DE6079951B}" destId="{6EF3035C-B674-48CB-B7F8-D73A61F9F93D}" srcOrd="2" destOrd="0" parTransId="{DA3AAF0A-CB50-49D3-ACF3-1F17AED9CF5B}" sibTransId="{7666792A-B03D-4D2F-88BE-69E220454953}"/>
    <dgm:cxn modelId="{B7A0B070-37E4-4099-B62C-82F0CDB86E19}" srcId="{9A795403-A71F-48C5-851F-87DE6079951B}" destId="{752B38CC-98CF-48CF-998F-88C5E40C58A0}" srcOrd="3" destOrd="0" parTransId="{2008C262-0B93-420E-BE16-7433A932AB46}" sibTransId="{363C0081-9A8C-4489-A5DC-94765581E7C2}"/>
    <dgm:cxn modelId="{CDE3A830-03B7-4A58-BD02-14ED42C30A6F}" type="presOf" srcId="{5C8D2544-4BB2-4762-8C4B-0E09696B01BE}" destId="{3BE49520-2204-46B2-80DB-6A8FBACF6B77}" srcOrd="0" destOrd="0" presId="urn:microsoft.com/office/officeart/2005/8/layout/vList4"/>
    <dgm:cxn modelId="{DF1C49C5-86BC-4182-BC56-0774A9851440}" type="presOf" srcId="{752B38CC-98CF-48CF-998F-88C5E40C58A0}" destId="{CE00DF88-B810-47EB-93B6-C2DE86E7AA5A}" srcOrd="0" destOrd="0" presId="urn:microsoft.com/office/officeart/2005/8/layout/vList4"/>
    <dgm:cxn modelId="{42DA9408-16DB-49E8-A571-F9F8A3374139}" srcId="{9A795403-A71F-48C5-851F-87DE6079951B}" destId="{8C5DB07F-51A4-4EE4-8D22-E9617197CF62}" srcOrd="0" destOrd="0" parTransId="{F34A1510-3538-463B-8BCC-02CB8AE65D37}" sibTransId="{369835F1-CEA5-4470-93E5-09A2E36011B3}"/>
    <dgm:cxn modelId="{9A52459D-0119-47A3-A539-772CDFDAF6EA}" type="presOf" srcId="{6EF3035C-B674-48CB-B7F8-D73A61F9F93D}" destId="{52F772E1-143E-48B1-9F7D-E1A20073E43E}" srcOrd="0" destOrd="0" presId="urn:microsoft.com/office/officeart/2005/8/layout/vList4"/>
    <dgm:cxn modelId="{03E6BB8D-935D-4375-8C74-7A10B36DD61B}" type="presOf" srcId="{8C5DB07F-51A4-4EE4-8D22-E9617197CF62}" destId="{F8FA07DC-CB5E-4697-A451-EC5EDC84A1D2}" srcOrd="1" destOrd="0" presId="urn:microsoft.com/office/officeart/2005/8/layout/vList4"/>
    <dgm:cxn modelId="{03C4D4C7-7C83-407A-8829-AF65C7E0C9C1}" srcId="{9A795403-A71F-48C5-851F-87DE6079951B}" destId="{DED00BD1-9347-40F1-97F8-CC7DA49DEC27}" srcOrd="1" destOrd="0" parTransId="{0DF696F0-0C56-4E40-862A-F8FA51122F8D}" sibTransId="{C9C74998-029F-408D-9454-0F3599E01266}"/>
    <dgm:cxn modelId="{367463C0-DBA9-45E3-A815-0E6EDCED19FB}" type="presOf" srcId="{752B38CC-98CF-48CF-998F-88C5E40C58A0}" destId="{490B3B7A-A0C0-4E79-BADA-99F00BF8E53A}" srcOrd="1" destOrd="0" presId="urn:microsoft.com/office/officeart/2005/8/layout/vList4"/>
    <dgm:cxn modelId="{C9E8F34D-F0D0-4B89-9ADF-0312DB16ED32}" type="presOf" srcId="{8C5DB07F-51A4-4EE4-8D22-E9617197CF62}" destId="{6EE8C63D-5004-4FA2-A73F-8C949A1B13E5}" srcOrd="0" destOrd="0" presId="urn:microsoft.com/office/officeart/2005/8/layout/vList4"/>
    <dgm:cxn modelId="{DAB0BAC2-55ED-4E3B-B96B-CCA5EF8F327A}" srcId="{9A795403-A71F-48C5-851F-87DE6079951B}" destId="{5C8D2544-4BB2-4762-8C4B-0E09696B01BE}" srcOrd="4" destOrd="0" parTransId="{BE975205-C126-44C5-88E1-7558FCD2BF42}" sibTransId="{BD991C6A-34E7-4227-AF9C-5343FD472AB4}"/>
    <dgm:cxn modelId="{B6F77558-1450-4C0C-86FE-BFAF1FE80A36}" type="presOf" srcId="{9A795403-A71F-48C5-851F-87DE6079951B}" destId="{89BDB417-F715-4577-9B53-C0C68AB0BE64}" srcOrd="0" destOrd="0" presId="urn:microsoft.com/office/officeart/2005/8/layout/vList4"/>
    <dgm:cxn modelId="{02F436AD-D36D-4A56-A875-536D5BF4DE1A}" type="presOf" srcId="{5C8D2544-4BB2-4762-8C4B-0E09696B01BE}" destId="{E0FEA82E-0A71-489E-AC3E-18C05FDC9A71}" srcOrd="1" destOrd="0" presId="urn:microsoft.com/office/officeart/2005/8/layout/vList4"/>
    <dgm:cxn modelId="{B5470662-0AC1-4724-BDF7-91A7811C54E9}" type="presOf" srcId="{DED00BD1-9347-40F1-97F8-CC7DA49DEC27}" destId="{BD386221-C1B2-4087-8764-C5C3D690FB0A}" srcOrd="0" destOrd="0" presId="urn:microsoft.com/office/officeart/2005/8/layout/vList4"/>
    <dgm:cxn modelId="{9F83F4F6-ACE0-4BD2-BC47-9851B2556CF2}" type="presOf" srcId="{6EF3035C-B674-48CB-B7F8-D73A61F9F93D}" destId="{570B80E5-A044-4617-BFC8-1DA7CEFEB73A}" srcOrd="1" destOrd="0" presId="urn:microsoft.com/office/officeart/2005/8/layout/vList4"/>
    <dgm:cxn modelId="{F786D2E0-EA02-4EF2-BA02-B58A7FA7201B}" type="presParOf" srcId="{89BDB417-F715-4577-9B53-C0C68AB0BE64}" destId="{82610DA6-2C84-4BD0-A3D0-4CA7374C7AE6}" srcOrd="0" destOrd="0" presId="urn:microsoft.com/office/officeart/2005/8/layout/vList4"/>
    <dgm:cxn modelId="{BA20BB08-EC11-470F-8463-9E21622FD797}" type="presParOf" srcId="{82610DA6-2C84-4BD0-A3D0-4CA7374C7AE6}" destId="{6EE8C63D-5004-4FA2-A73F-8C949A1B13E5}" srcOrd="0" destOrd="0" presId="urn:microsoft.com/office/officeart/2005/8/layout/vList4"/>
    <dgm:cxn modelId="{25EB8BF6-4EE7-45D9-900C-787B22675A58}" type="presParOf" srcId="{82610DA6-2C84-4BD0-A3D0-4CA7374C7AE6}" destId="{F4E55103-DD12-478C-937D-5452089BCAD0}" srcOrd="1" destOrd="0" presId="urn:microsoft.com/office/officeart/2005/8/layout/vList4"/>
    <dgm:cxn modelId="{FA4A71AF-7243-4AEB-AB2A-F511E174C6DF}" type="presParOf" srcId="{82610DA6-2C84-4BD0-A3D0-4CA7374C7AE6}" destId="{F8FA07DC-CB5E-4697-A451-EC5EDC84A1D2}" srcOrd="2" destOrd="0" presId="urn:microsoft.com/office/officeart/2005/8/layout/vList4"/>
    <dgm:cxn modelId="{E81A0612-5C9C-4F05-82F2-BC75C943B749}" type="presParOf" srcId="{89BDB417-F715-4577-9B53-C0C68AB0BE64}" destId="{5B4B252D-59FE-494F-8DD4-DEC53813FF9C}" srcOrd="1" destOrd="0" presId="urn:microsoft.com/office/officeart/2005/8/layout/vList4"/>
    <dgm:cxn modelId="{6AE84D09-A2B6-4F41-848C-EDE347E29576}" type="presParOf" srcId="{89BDB417-F715-4577-9B53-C0C68AB0BE64}" destId="{89E7D60E-4CD1-4F02-8BD5-CA4FAF178C71}" srcOrd="2" destOrd="0" presId="urn:microsoft.com/office/officeart/2005/8/layout/vList4"/>
    <dgm:cxn modelId="{51B0AAC2-8C0C-4C50-B6A4-698E3764AA44}" type="presParOf" srcId="{89E7D60E-4CD1-4F02-8BD5-CA4FAF178C71}" destId="{BD386221-C1B2-4087-8764-C5C3D690FB0A}" srcOrd="0" destOrd="0" presId="urn:microsoft.com/office/officeart/2005/8/layout/vList4"/>
    <dgm:cxn modelId="{5A4A95B3-5979-4234-9AAC-4E8CC02F87B4}" type="presParOf" srcId="{89E7D60E-4CD1-4F02-8BD5-CA4FAF178C71}" destId="{EA5D3B73-6E14-4C7B-945E-3543E1785F5F}" srcOrd="1" destOrd="0" presId="urn:microsoft.com/office/officeart/2005/8/layout/vList4"/>
    <dgm:cxn modelId="{2727F65D-5F02-4BFF-BCEA-C7B81929A0D2}" type="presParOf" srcId="{89E7D60E-4CD1-4F02-8BD5-CA4FAF178C71}" destId="{99ED83CA-CCDB-4ADF-955E-86B99AF976D2}" srcOrd="2" destOrd="0" presId="urn:microsoft.com/office/officeart/2005/8/layout/vList4"/>
    <dgm:cxn modelId="{A15E241F-2F45-4114-94EC-72D5F02CEACD}" type="presParOf" srcId="{89BDB417-F715-4577-9B53-C0C68AB0BE64}" destId="{DE50B4A4-2295-4B11-BE2F-15689512E202}" srcOrd="3" destOrd="0" presId="urn:microsoft.com/office/officeart/2005/8/layout/vList4"/>
    <dgm:cxn modelId="{95A4110B-B017-48E6-B667-52305D8ABD53}" type="presParOf" srcId="{89BDB417-F715-4577-9B53-C0C68AB0BE64}" destId="{CA2143C7-B842-4E8F-AF71-7884EDDF4DB3}" srcOrd="4" destOrd="0" presId="urn:microsoft.com/office/officeart/2005/8/layout/vList4"/>
    <dgm:cxn modelId="{E0F26588-229B-4F6A-AF39-7C9A0E7AE7B5}" type="presParOf" srcId="{CA2143C7-B842-4E8F-AF71-7884EDDF4DB3}" destId="{52F772E1-143E-48B1-9F7D-E1A20073E43E}" srcOrd="0" destOrd="0" presId="urn:microsoft.com/office/officeart/2005/8/layout/vList4"/>
    <dgm:cxn modelId="{2FC07E77-3F9C-404A-BD6B-167FC737EEA1}" type="presParOf" srcId="{CA2143C7-B842-4E8F-AF71-7884EDDF4DB3}" destId="{5F090609-AB16-4ABE-9CF2-E1F46BC724ED}" srcOrd="1" destOrd="0" presId="urn:microsoft.com/office/officeart/2005/8/layout/vList4"/>
    <dgm:cxn modelId="{28DBD6D1-A864-4935-B45F-D8C8859BF95B}" type="presParOf" srcId="{CA2143C7-B842-4E8F-AF71-7884EDDF4DB3}" destId="{570B80E5-A044-4617-BFC8-1DA7CEFEB73A}" srcOrd="2" destOrd="0" presId="urn:microsoft.com/office/officeart/2005/8/layout/vList4"/>
    <dgm:cxn modelId="{E4EDE8B2-8727-4028-AA6E-22D874284B86}" type="presParOf" srcId="{89BDB417-F715-4577-9B53-C0C68AB0BE64}" destId="{90F64EDC-C104-4499-9129-6191C360F9D5}" srcOrd="5" destOrd="0" presId="urn:microsoft.com/office/officeart/2005/8/layout/vList4"/>
    <dgm:cxn modelId="{EC445852-A57C-4133-821D-2D18CAF4E010}" type="presParOf" srcId="{89BDB417-F715-4577-9B53-C0C68AB0BE64}" destId="{536897D1-E410-4CB8-B995-41DAA275AB94}" srcOrd="6" destOrd="0" presId="urn:microsoft.com/office/officeart/2005/8/layout/vList4"/>
    <dgm:cxn modelId="{C64FD7D5-F7FC-4EFB-8A87-8F0E99217233}" type="presParOf" srcId="{536897D1-E410-4CB8-B995-41DAA275AB94}" destId="{CE00DF88-B810-47EB-93B6-C2DE86E7AA5A}" srcOrd="0" destOrd="0" presId="urn:microsoft.com/office/officeart/2005/8/layout/vList4"/>
    <dgm:cxn modelId="{F8789BE2-1E82-4CCA-AEA8-81F6C1D5585C}" type="presParOf" srcId="{536897D1-E410-4CB8-B995-41DAA275AB94}" destId="{D47B807D-B804-438D-A1F2-69ED1EB8173E}" srcOrd="1" destOrd="0" presId="urn:microsoft.com/office/officeart/2005/8/layout/vList4"/>
    <dgm:cxn modelId="{E25227AD-EEA2-4DCC-8EF8-A7616C36BDF5}" type="presParOf" srcId="{536897D1-E410-4CB8-B995-41DAA275AB94}" destId="{490B3B7A-A0C0-4E79-BADA-99F00BF8E53A}" srcOrd="2" destOrd="0" presId="urn:microsoft.com/office/officeart/2005/8/layout/vList4"/>
    <dgm:cxn modelId="{BF9FE51D-D844-4CBB-81E7-5F93249A0BA7}" type="presParOf" srcId="{89BDB417-F715-4577-9B53-C0C68AB0BE64}" destId="{46C78A34-A96E-4BB8-B30A-4A5ED7A041C0}" srcOrd="7" destOrd="0" presId="urn:microsoft.com/office/officeart/2005/8/layout/vList4"/>
    <dgm:cxn modelId="{C770C93E-0185-4CB7-9638-ACFA6BA61569}" type="presParOf" srcId="{89BDB417-F715-4577-9B53-C0C68AB0BE64}" destId="{F5229CB7-A5DD-4179-A5A0-BF74A3C802B6}" srcOrd="8" destOrd="0" presId="urn:microsoft.com/office/officeart/2005/8/layout/vList4"/>
    <dgm:cxn modelId="{A12E7DDF-FA2D-4798-959D-13F835316F21}" type="presParOf" srcId="{F5229CB7-A5DD-4179-A5A0-BF74A3C802B6}" destId="{3BE49520-2204-46B2-80DB-6A8FBACF6B77}" srcOrd="0" destOrd="0" presId="urn:microsoft.com/office/officeart/2005/8/layout/vList4"/>
    <dgm:cxn modelId="{631A7FD3-F4CE-4BA7-8E29-55EBAD324113}" type="presParOf" srcId="{F5229CB7-A5DD-4179-A5A0-BF74A3C802B6}" destId="{EAC57B43-11A8-4E19-AF1C-F29879A0DFC3}" srcOrd="1" destOrd="0" presId="urn:microsoft.com/office/officeart/2005/8/layout/vList4"/>
    <dgm:cxn modelId="{2A1E2ECF-B97D-46A9-B186-1650B9BF8FD7}" type="presParOf" srcId="{F5229CB7-A5DD-4179-A5A0-BF74A3C802B6}" destId="{E0FEA82E-0A71-489E-AC3E-18C05FDC9A7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38F85A-EEEC-4580-8270-183758864157}" type="doc">
      <dgm:prSet loTypeId="urn:microsoft.com/office/officeart/2005/8/layout/process2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419BB71-68C9-4ADA-8AAD-BAB645B75996}" type="pres">
      <dgm:prSet presAssocID="{A838F85A-EEEC-4580-8270-183758864157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A5B90D5-B861-463A-B0FA-D01443F2F2E9}" type="presOf" srcId="{A838F85A-EEEC-4580-8270-183758864157}" destId="{B419BB71-68C9-4ADA-8AAD-BAB645B75996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56BB83-1A63-4298-83D3-DBE4942EEC48}" type="doc">
      <dgm:prSet loTypeId="urn:microsoft.com/office/officeart/2005/8/layout/hierarchy3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7325BD9-FED2-4B6B-BE37-8ADE02C65C2D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Сигналы ГО и ЧС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5CE9FB8-F115-479C-9F00-95F5D9AFA7F0}" type="parTrans" cxnId="{FC6CA09B-4F43-467E-9DCE-0E639A79361F}">
      <dgm:prSet/>
      <dgm:spPr/>
      <dgm:t>
        <a:bodyPr/>
        <a:lstStyle/>
        <a:p>
          <a:endParaRPr lang="ru-RU"/>
        </a:p>
      </dgm:t>
    </dgm:pt>
    <dgm:pt modelId="{D2922B32-0997-4A1A-88BA-4F5FAA12757C}" type="sibTrans" cxnId="{FC6CA09B-4F43-467E-9DCE-0E639A79361F}">
      <dgm:prSet/>
      <dgm:spPr/>
      <dgm:t>
        <a:bodyPr/>
        <a:lstStyle/>
        <a:p>
          <a:endParaRPr lang="ru-RU"/>
        </a:p>
      </dgm:t>
    </dgm:pt>
    <dgm:pt modelId="{F8F6E5BB-9876-4D42-B4DD-21C22682C1B3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bg2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Внимание всем!</a:t>
          </a:r>
        </a:p>
      </dgm:t>
    </dgm:pt>
    <dgm:pt modelId="{385FF51F-7948-461F-A359-94315EED2F4B}" type="parTrans" cxnId="{008F73F1-331F-4FC2-8CFB-759258D21901}">
      <dgm:prSet/>
      <dgm:spPr/>
      <dgm:t>
        <a:bodyPr/>
        <a:lstStyle/>
        <a:p>
          <a:endParaRPr lang="ru-RU"/>
        </a:p>
      </dgm:t>
    </dgm:pt>
    <dgm:pt modelId="{669F0A63-813B-4C29-92C1-14AA93ECBA0A}" type="sibTrans" cxnId="{008F73F1-331F-4FC2-8CFB-759258D21901}">
      <dgm:prSet/>
      <dgm:spPr/>
      <dgm:t>
        <a:bodyPr/>
        <a:lstStyle/>
        <a:p>
          <a:endParaRPr lang="ru-RU"/>
        </a:p>
      </dgm:t>
    </dgm:pt>
    <dgm:pt modelId="{51ECBBC2-A678-4652-9D0C-6783A21AFE91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bg2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Воздушная тревога!</a:t>
          </a:r>
          <a:endParaRPr lang="ru-RU" sz="1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49EFBAC-6B63-4272-9B8A-84C27D13E2F1}" type="parTrans" cxnId="{8C2889B0-3E37-4B4C-B103-507CA8F66AA6}">
      <dgm:prSet/>
      <dgm:spPr/>
      <dgm:t>
        <a:bodyPr/>
        <a:lstStyle/>
        <a:p>
          <a:endParaRPr lang="ru-RU"/>
        </a:p>
      </dgm:t>
    </dgm:pt>
    <dgm:pt modelId="{803B621D-0D3B-42DF-8877-6EFA5FD151FA}" type="sibTrans" cxnId="{8C2889B0-3E37-4B4C-B103-507CA8F66AA6}">
      <dgm:prSet/>
      <dgm:spPr/>
      <dgm:t>
        <a:bodyPr/>
        <a:lstStyle/>
        <a:p>
          <a:endParaRPr lang="ru-RU"/>
        </a:p>
      </dgm:t>
    </dgm:pt>
    <dgm:pt modelId="{B4F7CFE5-F6E8-4EF9-99C4-D1CF1FC080B4}">
      <dgm:prSet phldrT="[Текст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Повседневная деятельность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3B99D6F-904D-452F-A3BC-DAA11B702CC1}" type="parTrans" cxnId="{B0AC2BB4-467D-4EE2-B910-482B8FB4CA7C}">
      <dgm:prSet/>
      <dgm:spPr/>
      <dgm:t>
        <a:bodyPr/>
        <a:lstStyle/>
        <a:p>
          <a:endParaRPr lang="ru-RU"/>
        </a:p>
      </dgm:t>
    </dgm:pt>
    <dgm:pt modelId="{0664F749-0A1B-45A3-AEC2-31F14E3D0A0C}" type="sibTrans" cxnId="{B0AC2BB4-467D-4EE2-B910-482B8FB4CA7C}">
      <dgm:prSet/>
      <dgm:spPr/>
      <dgm:t>
        <a:bodyPr/>
        <a:lstStyle/>
        <a:p>
          <a:endParaRPr lang="ru-RU"/>
        </a:p>
      </dgm:t>
    </dgm:pt>
    <dgm:pt modelId="{21045B26-5FDC-49C0-8116-0A40B306BE37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Информирование о распорядке дня и  проводимых мероприятиях</a:t>
          </a:r>
          <a:endParaRPr lang="ru-RU" sz="1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4BBA7E6-109C-4DB2-AD89-EB231409F1C8}" type="parTrans" cxnId="{653DA99B-77A3-4792-A4BB-A72BC20E6F02}">
      <dgm:prSet/>
      <dgm:spPr/>
      <dgm:t>
        <a:bodyPr/>
        <a:lstStyle/>
        <a:p>
          <a:endParaRPr lang="ru-RU"/>
        </a:p>
      </dgm:t>
    </dgm:pt>
    <dgm:pt modelId="{13067950-8379-4B52-8468-BF9B46BDC9FC}" type="sibTrans" cxnId="{653DA99B-77A3-4792-A4BB-A72BC20E6F02}">
      <dgm:prSet/>
      <dgm:spPr/>
      <dgm:t>
        <a:bodyPr/>
        <a:lstStyle/>
        <a:p>
          <a:endParaRPr lang="ru-RU"/>
        </a:p>
      </dgm:t>
    </dgm:pt>
    <dgm:pt modelId="{AF1B4EAF-D824-4DF1-AF8C-A9F8E2D0EAA9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Технологические аварии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C702E33-603D-4166-AE48-7C195E172363}" type="parTrans" cxnId="{293F85C5-9893-44E7-912A-3DBDBEAAFAD2}">
      <dgm:prSet/>
      <dgm:spPr/>
      <dgm:t>
        <a:bodyPr/>
        <a:lstStyle/>
        <a:p>
          <a:endParaRPr lang="ru-RU"/>
        </a:p>
      </dgm:t>
    </dgm:pt>
    <dgm:pt modelId="{320798D2-D9D9-4FCD-BD72-F79C15E46E90}" type="sibTrans" cxnId="{293F85C5-9893-44E7-912A-3DBDBEAAFAD2}">
      <dgm:prSet/>
      <dgm:spPr/>
      <dgm:t>
        <a:bodyPr/>
        <a:lstStyle/>
        <a:p>
          <a:endParaRPr lang="ru-RU"/>
        </a:p>
      </dgm:t>
    </dgm:pt>
    <dgm:pt modelId="{A638C49C-6174-4EC9-A204-F793370C6229}">
      <dgm:prSet phldrT="[Текст]" custT="1"/>
      <dgm:spPr/>
      <dgm:t>
        <a:bodyPr anchor="ctr"/>
        <a:lstStyle/>
        <a:p>
          <a:r>
            <a:rPr lang="ru-RU" sz="1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Нарушение электроснабжения</a:t>
          </a:r>
        </a:p>
      </dgm:t>
    </dgm:pt>
    <dgm:pt modelId="{4A5E010F-E165-4449-9FDE-7A88126DF8CC}" type="parTrans" cxnId="{A729970E-0518-451B-9C38-2924060268F7}">
      <dgm:prSet/>
      <dgm:spPr/>
      <dgm:t>
        <a:bodyPr/>
        <a:lstStyle/>
        <a:p>
          <a:endParaRPr lang="ru-RU"/>
        </a:p>
      </dgm:t>
    </dgm:pt>
    <dgm:pt modelId="{1DB47BAB-A62E-42C6-ABD2-F079A2A9D278}" type="sibTrans" cxnId="{A729970E-0518-451B-9C38-2924060268F7}">
      <dgm:prSet/>
      <dgm:spPr/>
      <dgm:t>
        <a:bodyPr/>
        <a:lstStyle/>
        <a:p>
          <a:endParaRPr lang="ru-RU"/>
        </a:p>
      </dgm:t>
    </dgm:pt>
    <dgm:pt modelId="{945AE31E-F9DB-4B4B-9B16-B65876F56BC8}">
      <dgm:prSet phldrT="[Текст]" custT="1"/>
      <dgm:spPr/>
      <dgm:t>
        <a:bodyPr anchor="ctr"/>
        <a:lstStyle/>
        <a:p>
          <a:r>
            <a:rPr lang="ru-RU" sz="1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Нарушение водоснабжения</a:t>
          </a:r>
          <a:endParaRPr lang="ru-RU" sz="1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5C40773-F395-45E4-93E8-CBA2E91CEF27}" type="parTrans" cxnId="{5D41C1DC-B47A-4EAE-A7A7-8AB362C3C61C}">
      <dgm:prSet/>
      <dgm:spPr/>
      <dgm:t>
        <a:bodyPr/>
        <a:lstStyle/>
        <a:p>
          <a:endParaRPr lang="ru-RU"/>
        </a:p>
      </dgm:t>
    </dgm:pt>
    <dgm:pt modelId="{00476934-984D-431C-B93E-23F4B4B9918A}" type="sibTrans" cxnId="{5D41C1DC-B47A-4EAE-A7A7-8AB362C3C61C}">
      <dgm:prSet/>
      <dgm:spPr/>
      <dgm:t>
        <a:bodyPr/>
        <a:lstStyle/>
        <a:p>
          <a:endParaRPr lang="ru-RU"/>
        </a:p>
      </dgm:t>
    </dgm:pt>
    <dgm:pt modelId="{0E8E4133-B1BF-48B4-B039-01E6E1569987}">
      <dgm:prSet phldrT="[Текст]" custT="1"/>
      <dgm:spPr/>
      <dgm:t>
        <a:bodyPr anchor="ctr"/>
        <a:lstStyle/>
        <a:p>
          <a:r>
            <a:rPr lang="ru-RU" sz="1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Нарушение теплоснабжения</a:t>
          </a:r>
          <a:endParaRPr lang="ru-RU" sz="1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7E2EAE8-916C-48BD-AD01-CAA2A9278523}" type="parTrans" cxnId="{953C39C7-0637-4232-9165-6B81743294BB}">
      <dgm:prSet/>
      <dgm:spPr/>
      <dgm:t>
        <a:bodyPr/>
        <a:lstStyle/>
        <a:p>
          <a:endParaRPr lang="ru-RU"/>
        </a:p>
      </dgm:t>
    </dgm:pt>
    <dgm:pt modelId="{9162513F-86CE-4C7B-B8B2-AFEEA46091A0}" type="sibTrans" cxnId="{953C39C7-0637-4232-9165-6B81743294BB}">
      <dgm:prSet/>
      <dgm:spPr/>
      <dgm:t>
        <a:bodyPr/>
        <a:lstStyle/>
        <a:p>
          <a:endParaRPr lang="ru-RU"/>
        </a:p>
      </dgm:t>
    </dgm:pt>
    <dgm:pt modelId="{EA8D502D-B47B-44AC-A524-C51C609E5585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Информирование о прогнозах погоды</a:t>
          </a:r>
        </a:p>
      </dgm:t>
    </dgm:pt>
    <dgm:pt modelId="{FC6B2816-AD09-4084-B1FB-8AFA787DD05E}" type="parTrans" cxnId="{CC09E9EE-4C67-47C3-BCDE-A9E0E0C4D67A}">
      <dgm:prSet/>
      <dgm:spPr/>
      <dgm:t>
        <a:bodyPr/>
        <a:lstStyle/>
        <a:p>
          <a:endParaRPr lang="ru-RU"/>
        </a:p>
      </dgm:t>
    </dgm:pt>
    <dgm:pt modelId="{DDCD3E9F-E676-4954-94BB-1EFD16FA6F14}" type="sibTrans" cxnId="{CC09E9EE-4C67-47C3-BCDE-A9E0E0C4D67A}">
      <dgm:prSet/>
      <dgm:spPr/>
      <dgm:t>
        <a:bodyPr/>
        <a:lstStyle/>
        <a:p>
          <a:endParaRPr lang="ru-RU"/>
        </a:p>
      </dgm:t>
    </dgm:pt>
    <dgm:pt modelId="{CC0DAE9A-E9C6-49C1-9757-60C2973CEC1C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Информирование о плановых ремонтных работах</a:t>
          </a:r>
          <a:endParaRPr lang="ru-RU" sz="1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E97EAE2-D3AB-4895-8640-B20CE9673287}" type="parTrans" cxnId="{0596B7D0-2734-44B6-A02A-AC3BF1EE6135}">
      <dgm:prSet/>
      <dgm:spPr/>
      <dgm:t>
        <a:bodyPr/>
        <a:lstStyle/>
        <a:p>
          <a:endParaRPr lang="ru-RU"/>
        </a:p>
      </dgm:t>
    </dgm:pt>
    <dgm:pt modelId="{3AC2A6C4-A9EB-4354-99FC-0A1A39EF1301}" type="sibTrans" cxnId="{0596B7D0-2734-44B6-A02A-AC3BF1EE6135}">
      <dgm:prSet/>
      <dgm:spPr/>
      <dgm:t>
        <a:bodyPr/>
        <a:lstStyle/>
        <a:p>
          <a:endParaRPr lang="ru-RU"/>
        </a:p>
      </dgm:t>
    </dgm:pt>
    <dgm:pt modelId="{D1BCBB85-B1DF-495B-962D-7E999AA40D57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bg2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Радиационная опасность!</a:t>
          </a:r>
        </a:p>
      </dgm:t>
    </dgm:pt>
    <dgm:pt modelId="{8FA0FB80-BF11-44A7-ACDD-75E8D7426B96}" type="parTrans" cxnId="{3E1AC04C-DB03-4AC5-BB13-72908E2BADB5}">
      <dgm:prSet/>
      <dgm:spPr/>
      <dgm:t>
        <a:bodyPr/>
        <a:lstStyle/>
        <a:p>
          <a:endParaRPr lang="ru-RU"/>
        </a:p>
      </dgm:t>
    </dgm:pt>
    <dgm:pt modelId="{33E59506-A086-40B7-A08F-F857FC5A96C2}" type="sibTrans" cxnId="{3E1AC04C-DB03-4AC5-BB13-72908E2BADB5}">
      <dgm:prSet/>
      <dgm:spPr/>
      <dgm:t>
        <a:bodyPr/>
        <a:lstStyle/>
        <a:p>
          <a:endParaRPr lang="ru-RU"/>
        </a:p>
      </dgm:t>
    </dgm:pt>
    <dgm:pt modelId="{4E3AB74D-E3FB-482B-A920-69C04EC92C8B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bg2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Отбой воздушной тревоги!</a:t>
          </a:r>
        </a:p>
      </dgm:t>
    </dgm:pt>
    <dgm:pt modelId="{3B211DAC-E381-45AC-B260-53FA31A143B2}" type="parTrans" cxnId="{C03DBDAC-1E64-4A5A-AF7B-C12E61F4F92B}">
      <dgm:prSet/>
      <dgm:spPr/>
      <dgm:t>
        <a:bodyPr/>
        <a:lstStyle/>
        <a:p>
          <a:endParaRPr lang="ru-RU"/>
        </a:p>
      </dgm:t>
    </dgm:pt>
    <dgm:pt modelId="{F3E1A5E2-1AA7-4FF8-BD4B-3ACE5AB4881C}" type="sibTrans" cxnId="{C03DBDAC-1E64-4A5A-AF7B-C12E61F4F92B}">
      <dgm:prSet/>
      <dgm:spPr/>
      <dgm:t>
        <a:bodyPr/>
        <a:lstStyle/>
        <a:p>
          <a:endParaRPr lang="ru-RU"/>
        </a:p>
      </dgm:t>
    </dgm:pt>
    <dgm:pt modelId="{4D4366EF-5DCD-4802-8E04-3B259CABD641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Транслирование справочной  информации</a:t>
          </a:r>
        </a:p>
      </dgm:t>
    </dgm:pt>
    <dgm:pt modelId="{2DC7DB08-DF30-4740-9681-BB8C9BB993C2}" type="parTrans" cxnId="{4CD00705-2338-4394-BC63-11FFED6C3729}">
      <dgm:prSet/>
      <dgm:spPr/>
      <dgm:t>
        <a:bodyPr/>
        <a:lstStyle/>
        <a:p>
          <a:endParaRPr lang="ru-RU"/>
        </a:p>
      </dgm:t>
    </dgm:pt>
    <dgm:pt modelId="{853ACB20-433D-4A5C-AE01-61B69BF929DE}" type="sibTrans" cxnId="{4CD00705-2338-4394-BC63-11FFED6C3729}">
      <dgm:prSet/>
      <dgm:spPr/>
      <dgm:t>
        <a:bodyPr/>
        <a:lstStyle/>
        <a:p>
          <a:endParaRPr lang="ru-RU"/>
        </a:p>
      </dgm:t>
    </dgm:pt>
    <dgm:pt modelId="{18CE0E29-2FB6-4232-9FBF-1ED635B7A7DB}">
      <dgm:prSet custT="1"/>
      <dgm:spPr/>
      <dgm:t>
        <a:bodyPr anchor="ctr"/>
        <a:lstStyle/>
        <a:p>
          <a:r>
            <a:rPr lang="ru-RU" sz="1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Аварии:</a:t>
          </a:r>
        </a:p>
      </dgm:t>
    </dgm:pt>
    <dgm:pt modelId="{B76E1523-8672-4C65-9E08-28EE889F7D24}" type="parTrans" cxnId="{67FA8732-3589-4137-8537-2BA09A27F21E}">
      <dgm:prSet/>
      <dgm:spPr/>
      <dgm:t>
        <a:bodyPr/>
        <a:lstStyle/>
        <a:p>
          <a:endParaRPr lang="ru-RU"/>
        </a:p>
      </dgm:t>
    </dgm:pt>
    <dgm:pt modelId="{BB3898A0-AE81-4CE9-8FAF-BCBB29DA0B92}" type="sibTrans" cxnId="{67FA8732-3589-4137-8537-2BA09A27F21E}">
      <dgm:prSet/>
      <dgm:spPr/>
      <dgm:t>
        <a:bodyPr/>
        <a:lstStyle/>
        <a:p>
          <a:endParaRPr lang="ru-RU"/>
        </a:p>
      </dgm:t>
    </dgm:pt>
    <dgm:pt modelId="{E6AB7D8B-7665-4BBB-B057-B841ABC945A1}">
      <dgm:prSet custT="1"/>
      <dgm:spPr/>
      <dgm:t>
        <a:bodyPr anchor="ctr"/>
        <a:lstStyle/>
        <a:p>
          <a:r>
            <a:rPr lang="ru-RU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 охлаждения</a:t>
          </a:r>
        </a:p>
      </dgm:t>
    </dgm:pt>
    <dgm:pt modelId="{F215180F-3BD0-454E-8BD6-7D48B787C03E}" type="parTrans" cxnId="{5E15B70C-4815-489F-9095-A4B6D93F518C}">
      <dgm:prSet/>
      <dgm:spPr/>
      <dgm:t>
        <a:bodyPr/>
        <a:lstStyle/>
        <a:p>
          <a:endParaRPr lang="ru-RU"/>
        </a:p>
      </dgm:t>
    </dgm:pt>
    <dgm:pt modelId="{879B6959-EB93-48C2-8FBC-201604E13BF7}" type="sibTrans" cxnId="{5E15B70C-4815-489F-9095-A4B6D93F518C}">
      <dgm:prSet/>
      <dgm:spPr/>
      <dgm:t>
        <a:bodyPr/>
        <a:lstStyle/>
        <a:p>
          <a:endParaRPr lang="ru-RU"/>
        </a:p>
      </dgm:t>
    </dgm:pt>
    <dgm:pt modelId="{5C7DD149-DBE6-4DED-A2AA-CB5930B56CAF}">
      <dgm:prSet custT="1"/>
      <dgm:spPr/>
      <dgm:t>
        <a:bodyPr anchor="ctr"/>
        <a:lstStyle/>
        <a:p>
          <a:r>
            <a:rPr lang="ru-RU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 вентиляции</a:t>
          </a:r>
        </a:p>
      </dgm:t>
    </dgm:pt>
    <dgm:pt modelId="{2075C45D-8098-423A-9879-2A78C34A3A83}" type="parTrans" cxnId="{AE68F21A-7576-4579-B5E2-162F173C70B3}">
      <dgm:prSet/>
      <dgm:spPr/>
      <dgm:t>
        <a:bodyPr/>
        <a:lstStyle/>
        <a:p>
          <a:endParaRPr lang="ru-RU"/>
        </a:p>
      </dgm:t>
    </dgm:pt>
    <dgm:pt modelId="{5516C3C7-6BD1-43D4-BB9C-C08B840B240A}" type="sibTrans" cxnId="{AE68F21A-7576-4579-B5E2-162F173C70B3}">
      <dgm:prSet/>
      <dgm:spPr/>
      <dgm:t>
        <a:bodyPr/>
        <a:lstStyle/>
        <a:p>
          <a:endParaRPr lang="ru-RU"/>
        </a:p>
      </dgm:t>
    </dgm:pt>
    <dgm:pt modelId="{ADB1931D-7304-45A1-B526-7B3666F218CD}">
      <dgm:prSet custT="1"/>
      <dgm:spPr/>
      <dgm:t>
        <a:bodyPr anchor="ctr"/>
        <a:lstStyle/>
        <a:p>
          <a:r>
            <a:rPr lang="ru-RU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 связи</a:t>
          </a:r>
        </a:p>
      </dgm:t>
    </dgm:pt>
    <dgm:pt modelId="{F37B4D49-F752-4A70-8CB7-22BC02BAC019}" type="parTrans" cxnId="{EF798EB9-D4D6-4739-AB7A-7B9B2BD3332D}">
      <dgm:prSet/>
      <dgm:spPr/>
      <dgm:t>
        <a:bodyPr/>
        <a:lstStyle/>
        <a:p>
          <a:endParaRPr lang="ru-RU"/>
        </a:p>
      </dgm:t>
    </dgm:pt>
    <dgm:pt modelId="{800F65A5-06AA-472D-A82D-4DA9F8A0A5A2}" type="sibTrans" cxnId="{EF798EB9-D4D6-4739-AB7A-7B9B2BD3332D}">
      <dgm:prSet/>
      <dgm:spPr/>
      <dgm:t>
        <a:bodyPr/>
        <a:lstStyle/>
        <a:p>
          <a:endParaRPr lang="ru-RU"/>
        </a:p>
      </dgm:t>
    </dgm:pt>
    <dgm:pt modelId="{2EF96156-6F13-4F03-B02F-CF045013EBD3}">
      <dgm:prSet custT="1"/>
      <dgm:spPr>
        <a:solidFill>
          <a:schemeClr val="bg2"/>
        </a:solidFill>
        <a:ln w="28575"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Химическая тревога!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5E9D1BF-0263-44CC-89F3-B980D1A71247}" type="parTrans" cxnId="{28EC4A40-7270-47D3-AC1A-F0B439A2133A}">
      <dgm:prSet/>
      <dgm:spPr/>
      <dgm:t>
        <a:bodyPr/>
        <a:lstStyle/>
        <a:p>
          <a:endParaRPr lang="ru-RU"/>
        </a:p>
      </dgm:t>
    </dgm:pt>
    <dgm:pt modelId="{56EF2568-2DF3-4284-A1E8-1F938337C1AD}" type="sibTrans" cxnId="{28EC4A40-7270-47D3-AC1A-F0B439A2133A}">
      <dgm:prSet/>
      <dgm:spPr/>
      <dgm:t>
        <a:bodyPr/>
        <a:lstStyle/>
        <a:p>
          <a:endParaRPr lang="ru-RU"/>
        </a:p>
      </dgm:t>
    </dgm:pt>
    <dgm:pt modelId="{87979520-6C0C-49F9-8DB2-E66083A0F753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Опасные природные явления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EBCC807-B779-4E74-8CD8-3FE0F33FF6EC}" type="parTrans" cxnId="{986339B7-DC49-4092-9EF1-280932177066}">
      <dgm:prSet/>
      <dgm:spPr/>
      <dgm:t>
        <a:bodyPr/>
        <a:lstStyle/>
        <a:p>
          <a:endParaRPr lang="ru-RU"/>
        </a:p>
      </dgm:t>
    </dgm:pt>
    <dgm:pt modelId="{0C93555E-B2C0-4862-BAEE-73EC32C04930}" type="sibTrans" cxnId="{986339B7-DC49-4092-9EF1-280932177066}">
      <dgm:prSet/>
      <dgm:spPr/>
      <dgm:t>
        <a:bodyPr/>
        <a:lstStyle/>
        <a:p>
          <a:endParaRPr lang="ru-RU"/>
        </a:p>
      </dgm:t>
    </dgm:pt>
    <dgm:pt modelId="{92FA9273-EEEE-4909-92CC-F34BDDC64A73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  <a:ln w="19050">
          <a:solidFill>
            <a:srgbClr val="FFC000"/>
          </a:solidFill>
        </a:ln>
      </dgm:spPr>
      <dgm:t>
        <a:bodyPr/>
        <a:lstStyle/>
        <a:p>
          <a:r>
            <a:rPr lang="ru-RU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Наводнение</a:t>
          </a:r>
          <a:endParaRPr lang="ru-RU" sz="1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71AAACC-08D8-4FCF-AB73-0B4D0E1CD713}" type="parTrans" cxnId="{850BE01A-07C0-4D1E-A291-7CACB5FB8046}">
      <dgm:prSet/>
      <dgm:spPr/>
      <dgm:t>
        <a:bodyPr/>
        <a:lstStyle/>
        <a:p>
          <a:endParaRPr lang="ru-RU"/>
        </a:p>
      </dgm:t>
    </dgm:pt>
    <dgm:pt modelId="{2DD480F2-4961-461B-A67A-095B2755EFC3}" type="sibTrans" cxnId="{850BE01A-07C0-4D1E-A291-7CACB5FB8046}">
      <dgm:prSet/>
      <dgm:spPr/>
      <dgm:t>
        <a:bodyPr/>
        <a:lstStyle/>
        <a:p>
          <a:endParaRPr lang="ru-RU"/>
        </a:p>
      </dgm:t>
    </dgm:pt>
    <dgm:pt modelId="{3DA0B1E0-F6D1-4E6C-9AB9-953C52F06805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  <a:ln w="19050">
          <a:solidFill>
            <a:srgbClr val="FFC000"/>
          </a:solidFill>
        </a:ln>
      </dgm:spPr>
      <dgm:t>
        <a:bodyPr/>
        <a:lstStyle/>
        <a:p>
          <a:r>
            <a:rPr lang="ru-RU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Ураган, шторм</a:t>
          </a:r>
          <a:endParaRPr lang="ru-RU" sz="1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1CC5BDC-C435-4134-AD69-EB4294341147}" type="parTrans" cxnId="{BC6BCB85-30C0-4039-8C34-E5A5C34BAA37}">
      <dgm:prSet/>
      <dgm:spPr/>
      <dgm:t>
        <a:bodyPr/>
        <a:lstStyle/>
        <a:p>
          <a:endParaRPr lang="ru-RU"/>
        </a:p>
      </dgm:t>
    </dgm:pt>
    <dgm:pt modelId="{E3D982EB-6A3E-4ADF-8BC0-15BCA42D1F5A}" type="sibTrans" cxnId="{BC6BCB85-30C0-4039-8C34-E5A5C34BAA37}">
      <dgm:prSet/>
      <dgm:spPr/>
      <dgm:t>
        <a:bodyPr/>
        <a:lstStyle/>
        <a:p>
          <a:endParaRPr lang="ru-RU"/>
        </a:p>
      </dgm:t>
    </dgm:pt>
    <dgm:pt modelId="{E69D9A62-41A2-44A5-B442-74AAC70A2769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  <a:ln w="19050">
          <a:solidFill>
            <a:srgbClr val="FFC000"/>
          </a:solidFill>
        </a:ln>
      </dgm:spPr>
      <dgm:t>
        <a:bodyPr/>
        <a:lstStyle/>
        <a:p>
          <a:r>
            <a:rPr lang="ru-RU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Землетрясение</a:t>
          </a:r>
        </a:p>
      </dgm:t>
    </dgm:pt>
    <dgm:pt modelId="{0D470254-FB5C-4296-83E6-F77915E25F9B}" type="parTrans" cxnId="{FAEBE7E2-7E42-4776-819E-65549FEF6E64}">
      <dgm:prSet/>
      <dgm:spPr/>
      <dgm:t>
        <a:bodyPr/>
        <a:lstStyle/>
        <a:p>
          <a:endParaRPr lang="ru-RU"/>
        </a:p>
      </dgm:t>
    </dgm:pt>
    <dgm:pt modelId="{DE1FF12D-C3ED-4334-8465-D15C8CD72D9F}" type="sibTrans" cxnId="{FAEBE7E2-7E42-4776-819E-65549FEF6E64}">
      <dgm:prSet/>
      <dgm:spPr/>
      <dgm:t>
        <a:bodyPr/>
        <a:lstStyle/>
        <a:p>
          <a:endParaRPr lang="ru-RU"/>
        </a:p>
      </dgm:t>
    </dgm:pt>
    <dgm:pt modelId="{7F5F45F7-FA36-4622-BE3A-F7DE9DDAA5CD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  <a:ln w="19050">
          <a:solidFill>
            <a:srgbClr val="FFC000"/>
          </a:solidFill>
        </a:ln>
      </dgm:spPr>
      <dgm:t>
        <a:bodyPr/>
        <a:lstStyle/>
        <a:p>
          <a:r>
            <a:rPr lang="ru-RU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Сель, оползень</a:t>
          </a:r>
        </a:p>
      </dgm:t>
    </dgm:pt>
    <dgm:pt modelId="{B5DF78A9-5C22-4C9A-88D1-3A4DA779688B}" type="parTrans" cxnId="{CCF7D459-E710-4768-98B0-4E087B81CC20}">
      <dgm:prSet/>
      <dgm:spPr/>
      <dgm:t>
        <a:bodyPr/>
        <a:lstStyle/>
        <a:p>
          <a:endParaRPr lang="ru-RU"/>
        </a:p>
      </dgm:t>
    </dgm:pt>
    <dgm:pt modelId="{B4E78771-C494-4048-96D0-EE1938FAE118}" type="sibTrans" cxnId="{CCF7D459-E710-4768-98B0-4E087B81CC20}">
      <dgm:prSet/>
      <dgm:spPr/>
      <dgm:t>
        <a:bodyPr/>
        <a:lstStyle/>
        <a:p>
          <a:endParaRPr lang="ru-RU"/>
        </a:p>
      </dgm:t>
    </dgm:pt>
    <dgm:pt modelId="{30FAA5BA-7421-4280-9A20-F9FA05154207}" type="pres">
      <dgm:prSet presAssocID="{E556BB83-1A63-4298-83D3-DBE4942EEC4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36AE6CB-4F6C-4415-B2C3-1098FDB0E2FF}" type="pres">
      <dgm:prSet presAssocID="{47325BD9-FED2-4B6B-BE37-8ADE02C65C2D}" presName="root" presStyleCnt="0"/>
      <dgm:spPr/>
      <dgm:t>
        <a:bodyPr/>
        <a:lstStyle/>
        <a:p>
          <a:endParaRPr lang="ru-RU"/>
        </a:p>
      </dgm:t>
    </dgm:pt>
    <dgm:pt modelId="{228A7E68-BE39-4428-B4D4-82C5FE425864}" type="pres">
      <dgm:prSet presAssocID="{47325BD9-FED2-4B6B-BE37-8ADE02C65C2D}" presName="rootComposite" presStyleCnt="0"/>
      <dgm:spPr/>
      <dgm:t>
        <a:bodyPr/>
        <a:lstStyle/>
        <a:p>
          <a:endParaRPr lang="ru-RU"/>
        </a:p>
      </dgm:t>
    </dgm:pt>
    <dgm:pt modelId="{A4FB0929-3A56-4925-9BD1-60BC31BAFF52}" type="pres">
      <dgm:prSet presAssocID="{47325BD9-FED2-4B6B-BE37-8ADE02C65C2D}" presName="rootText" presStyleLbl="node1" presStyleIdx="0" presStyleCnt="4"/>
      <dgm:spPr/>
      <dgm:t>
        <a:bodyPr/>
        <a:lstStyle/>
        <a:p>
          <a:endParaRPr lang="ru-RU"/>
        </a:p>
      </dgm:t>
    </dgm:pt>
    <dgm:pt modelId="{ABE1E53E-44D5-44E3-BA96-06348AE68C07}" type="pres">
      <dgm:prSet presAssocID="{47325BD9-FED2-4B6B-BE37-8ADE02C65C2D}" presName="rootConnector" presStyleLbl="node1" presStyleIdx="0" presStyleCnt="4"/>
      <dgm:spPr/>
      <dgm:t>
        <a:bodyPr/>
        <a:lstStyle/>
        <a:p>
          <a:endParaRPr lang="ru-RU"/>
        </a:p>
      </dgm:t>
    </dgm:pt>
    <dgm:pt modelId="{3C8623F6-640A-4241-9151-9BF560D603D7}" type="pres">
      <dgm:prSet presAssocID="{47325BD9-FED2-4B6B-BE37-8ADE02C65C2D}" presName="childShape" presStyleCnt="0"/>
      <dgm:spPr/>
      <dgm:t>
        <a:bodyPr/>
        <a:lstStyle/>
        <a:p>
          <a:endParaRPr lang="ru-RU"/>
        </a:p>
      </dgm:t>
    </dgm:pt>
    <dgm:pt modelId="{910DEBB5-EC85-4635-902D-51FC22956D62}" type="pres">
      <dgm:prSet presAssocID="{385FF51F-7948-461F-A359-94315EED2F4B}" presName="Name13" presStyleLbl="parChTrans1D2" presStyleIdx="0" presStyleCnt="17"/>
      <dgm:spPr/>
      <dgm:t>
        <a:bodyPr/>
        <a:lstStyle/>
        <a:p>
          <a:endParaRPr lang="ru-RU"/>
        </a:p>
      </dgm:t>
    </dgm:pt>
    <dgm:pt modelId="{822E861E-3DAC-44C5-827B-655410CD9E67}" type="pres">
      <dgm:prSet presAssocID="{F8F6E5BB-9876-4D42-B4DD-21C22682C1B3}" presName="childText" presStyleLbl="bgAcc1" presStyleIdx="0" presStyleCnt="17" custScaleX="104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C11CF7-9357-4CF3-BD7B-727400EDD2D9}" type="pres">
      <dgm:prSet presAssocID="{E49EFBAC-6B63-4272-9B8A-84C27D13E2F1}" presName="Name13" presStyleLbl="parChTrans1D2" presStyleIdx="1" presStyleCnt="17"/>
      <dgm:spPr/>
      <dgm:t>
        <a:bodyPr/>
        <a:lstStyle/>
        <a:p>
          <a:endParaRPr lang="ru-RU"/>
        </a:p>
      </dgm:t>
    </dgm:pt>
    <dgm:pt modelId="{B37BDD3A-9BB4-485B-8157-33EF71437898}" type="pres">
      <dgm:prSet presAssocID="{51ECBBC2-A678-4652-9D0C-6783A21AFE91}" presName="childText" presStyleLbl="bgAcc1" presStyleIdx="1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31D77-387A-4D21-A108-C8165E012E15}" type="pres">
      <dgm:prSet presAssocID="{8FA0FB80-BF11-44A7-ACDD-75E8D7426B96}" presName="Name13" presStyleLbl="parChTrans1D2" presStyleIdx="2" presStyleCnt="17"/>
      <dgm:spPr/>
      <dgm:t>
        <a:bodyPr/>
        <a:lstStyle/>
        <a:p>
          <a:endParaRPr lang="ru-RU"/>
        </a:p>
      </dgm:t>
    </dgm:pt>
    <dgm:pt modelId="{11EB5D3B-7EF9-48E3-9A73-97BFB59663D1}" type="pres">
      <dgm:prSet presAssocID="{D1BCBB85-B1DF-495B-962D-7E999AA40D57}" presName="childText" presStyleLbl="bgAcc1" presStyleIdx="2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8E486C-806C-4CAD-B75D-6B709F8FFC30}" type="pres">
      <dgm:prSet presAssocID="{3B211DAC-E381-45AC-B260-53FA31A143B2}" presName="Name13" presStyleLbl="parChTrans1D2" presStyleIdx="3" presStyleCnt="17"/>
      <dgm:spPr/>
      <dgm:t>
        <a:bodyPr/>
        <a:lstStyle/>
        <a:p>
          <a:endParaRPr lang="ru-RU"/>
        </a:p>
      </dgm:t>
    </dgm:pt>
    <dgm:pt modelId="{F129A79C-E9A3-4B58-90A5-7B850ACD8AF5}" type="pres">
      <dgm:prSet presAssocID="{4E3AB74D-E3FB-482B-A920-69C04EC92C8B}" presName="childText" presStyleLbl="bgAcc1" presStyleIdx="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D96D4-A807-4F00-BF72-9013FD70306F}" type="pres">
      <dgm:prSet presAssocID="{25E9D1BF-0263-44CC-89F3-B980D1A71247}" presName="Name13" presStyleLbl="parChTrans1D2" presStyleIdx="4" presStyleCnt="17"/>
      <dgm:spPr/>
      <dgm:t>
        <a:bodyPr/>
        <a:lstStyle/>
        <a:p>
          <a:endParaRPr lang="ru-RU"/>
        </a:p>
      </dgm:t>
    </dgm:pt>
    <dgm:pt modelId="{D982096B-1407-4DAD-AFE8-D5B4E1623E17}" type="pres">
      <dgm:prSet presAssocID="{2EF96156-6F13-4F03-B02F-CF045013EBD3}" presName="childText" presStyleLbl="bgAcc1" presStyleIdx="4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5975F-AFAC-453C-A7B9-67003093BA9B}" type="pres">
      <dgm:prSet presAssocID="{87979520-6C0C-49F9-8DB2-E66083A0F753}" presName="root" presStyleCnt="0"/>
      <dgm:spPr/>
    </dgm:pt>
    <dgm:pt modelId="{99D1BD64-F9AE-4C8F-963B-725DA18D9564}" type="pres">
      <dgm:prSet presAssocID="{87979520-6C0C-49F9-8DB2-E66083A0F753}" presName="rootComposite" presStyleCnt="0"/>
      <dgm:spPr/>
    </dgm:pt>
    <dgm:pt modelId="{4BD58EEA-DF59-45B2-9182-E2A1AE7C133B}" type="pres">
      <dgm:prSet presAssocID="{87979520-6C0C-49F9-8DB2-E66083A0F753}" presName="rootText" presStyleLbl="node1" presStyleIdx="1" presStyleCnt="4"/>
      <dgm:spPr/>
      <dgm:t>
        <a:bodyPr/>
        <a:lstStyle/>
        <a:p>
          <a:endParaRPr lang="ru-RU"/>
        </a:p>
      </dgm:t>
    </dgm:pt>
    <dgm:pt modelId="{5DBC4DCC-3588-4BCD-AE3D-9BB3F4EF47AB}" type="pres">
      <dgm:prSet presAssocID="{87979520-6C0C-49F9-8DB2-E66083A0F753}" presName="rootConnector" presStyleLbl="node1" presStyleIdx="1" presStyleCnt="4"/>
      <dgm:spPr/>
      <dgm:t>
        <a:bodyPr/>
        <a:lstStyle/>
        <a:p>
          <a:endParaRPr lang="ru-RU"/>
        </a:p>
      </dgm:t>
    </dgm:pt>
    <dgm:pt modelId="{96192F49-2902-4DB9-8040-7A6358BFEC28}" type="pres">
      <dgm:prSet presAssocID="{87979520-6C0C-49F9-8DB2-E66083A0F753}" presName="childShape" presStyleCnt="0"/>
      <dgm:spPr/>
    </dgm:pt>
    <dgm:pt modelId="{DC162852-F547-4233-8084-0EF0DD955B7E}" type="pres">
      <dgm:prSet presAssocID="{B71AAACC-08D8-4FCF-AB73-0B4D0E1CD713}" presName="Name13" presStyleLbl="parChTrans1D2" presStyleIdx="5" presStyleCnt="17"/>
      <dgm:spPr/>
      <dgm:t>
        <a:bodyPr/>
        <a:lstStyle/>
        <a:p>
          <a:endParaRPr lang="ru-RU"/>
        </a:p>
      </dgm:t>
    </dgm:pt>
    <dgm:pt modelId="{9B5E6C14-2571-4FAB-A9D3-3B0EEE1BBBFE}" type="pres">
      <dgm:prSet presAssocID="{92FA9273-EEEE-4909-92CC-F34BDDC64A73}" presName="childText" presStyleLbl="bgAcc1" presStyleIdx="5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FA9AD-EEDE-4AEE-99C0-860A826F5CD5}" type="pres">
      <dgm:prSet presAssocID="{E1CC5BDC-C435-4134-AD69-EB4294341147}" presName="Name13" presStyleLbl="parChTrans1D2" presStyleIdx="6" presStyleCnt="17"/>
      <dgm:spPr/>
      <dgm:t>
        <a:bodyPr/>
        <a:lstStyle/>
        <a:p>
          <a:endParaRPr lang="ru-RU"/>
        </a:p>
      </dgm:t>
    </dgm:pt>
    <dgm:pt modelId="{476BC3EE-4F21-4B47-90BD-F688E3D2EBA6}" type="pres">
      <dgm:prSet presAssocID="{3DA0B1E0-F6D1-4E6C-9AB9-953C52F06805}" presName="childText" presStyleLbl="bgAcc1" presStyleIdx="6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5F0AF-AEA6-414C-9309-940C117CDC42}" type="pres">
      <dgm:prSet presAssocID="{0D470254-FB5C-4296-83E6-F77915E25F9B}" presName="Name13" presStyleLbl="parChTrans1D2" presStyleIdx="7" presStyleCnt="17"/>
      <dgm:spPr/>
      <dgm:t>
        <a:bodyPr/>
        <a:lstStyle/>
        <a:p>
          <a:endParaRPr lang="ru-RU"/>
        </a:p>
      </dgm:t>
    </dgm:pt>
    <dgm:pt modelId="{CA0C43CC-2465-4FD7-A30B-3E95D389BF41}" type="pres">
      <dgm:prSet presAssocID="{E69D9A62-41A2-44A5-B442-74AAC70A2769}" presName="childText" presStyleLbl="bgAcc1" presStyleIdx="7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0B95E0-7F8C-43D9-86B9-9F2076DED9DE}" type="pres">
      <dgm:prSet presAssocID="{B5DF78A9-5C22-4C9A-88D1-3A4DA779688B}" presName="Name13" presStyleLbl="parChTrans1D2" presStyleIdx="8" presStyleCnt="17"/>
      <dgm:spPr/>
      <dgm:t>
        <a:bodyPr/>
        <a:lstStyle/>
        <a:p>
          <a:endParaRPr lang="ru-RU"/>
        </a:p>
      </dgm:t>
    </dgm:pt>
    <dgm:pt modelId="{90A043D7-1986-40D8-B490-08866E7B8358}" type="pres">
      <dgm:prSet presAssocID="{7F5F45F7-FA36-4622-BE3A-F7DE9DDAA5CD}" presName="childText" presStyleLbl="bgAcc1" presStyleIdx="8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C44F47-6518-4DFE-A238-8B8277CE9503}" type="pres">
      <dgm:prSet presAssocID="{AF1B4EAF-D824-4DF1-AF8C-A9F8E2D0EAA9}" presName="root" presStyleCnt="0"/>
      <dgm:spPr/>
      <dgm:t>
        <a:bodyPr/>
        <a:lstStyle/>
        <a:p>
          <a:endParaRPr lang="ru-RU"/>
        </a:p>
      </dgm:t>
    </dgm:pt>
    <dgm:pt modelId="{308F5E74-7BE9-4845-8F57-49747EFDCABF}" type="pres">
      <dgm:prSet presAssocID="{AF1B4EAF-D824-4DF1-AF8C-A9F8E2D0EAA9}" presName="rootComposite" presStyleCnt="0"/>
      <dgm:spPr/>
      <dgm:t>
        <a:bodyPr/>
        <a:lstStyle/>
        <a:p>
          <a:endParaRPr lang="ru-RU"/>
        </a:p>
      </dgm:t>
    </dgm:pt>
    <dgm:pt modelId="{3D08239C-D185-4DFA-B778-4F9B82F4FCCF}" type="pres">
      <dgm:prSet presAssocID="{AF1B4EAF-D824-4DF1-AF8C-A9F8E2D0EAA9}" presName="rootText" presStyleLbl="node1" presStyleIdx="2" presStyleCnt="4"/>
      <dgm:spPr/>
      <dgm:t>
        <a:bodyPr/>
        <a:lstStyle/>
        <a:p>
          <a:endParaRPr lang="ru-RU"/>
        </a:p>
      </dgm:t>
    </dgm:pt>
    <dgm:pt modelId="{F1C4E3D7-AC7C-4458-8236-BB0C9FCF206C}" type="pres">
      <dgm:prSet presAssocID="{AF1B4EAF-D824-4DF1-AF8C-A9F8E2D0EAA9}" presName="rootConnector" presStyleLbl="node1" presStyleIdx="2" presStyleCnt="4"/>
      <dgm:spPr/>
      <dgm:t>
        <a:bodyPr/>
        <a:lstStyle/>
        <a:p>
          <a:endParaRPr lang="ru-RU"/>
        </a:p>
      </dgm:t>
    </dgm:pt>
    <dgm:pt modelId="{479071A9-4CEE-4D91-9408-04CFE767FA4F}" type="pres">
      <dgm:prSet presAssocID="{AF1B4EAF-D824-4DF1-AF8C-A9F8E2D0EAA9}" presName="childShape" presStyleCnt="0"/>
      <dgm:spPr/>
      <dgm:t>
        <a:bodyPr/>
        <a:lstStyle/>
        <a:p>
          <a:endParaRPr lang="ru-RU"/>
        </a:p>
      </dgm:t>
    </dgm:pt>
    <dgm:pt modelId="{8AF81607-5454-4A80-B30E-615402E8419F}" type="pres">
      <dgm:prSet presAssocID="{4A5E010F-E165-4449-9FDE-7A88126DF8CC}" presName="Name13" presStyleLbl="parChTrans1D2" presStyleIdx="9" presStyleCnt="17"/>
      <dgm:spPr/>
      <dgm:t>
        <a:bodyPr/>
        <a:lstStyle/>
        <a:p>
          <a:endParaRPr lang="ru-RU"/>
        </a:p>
      </dgm:t>
    </dgm:pt>
    <dgm:pt modelId="{19C9F1AC-6195-4D7D-8D8B-5B825F846D1C}" type="pres">
      <dgm:prSet presAssocID="{A638C49C-6174-4EC9-A204-F793370C6229}" presName="childText" presStyleLbl="bgAcc1" presStyleIdx="9" presStyleCnt="17" custScaleX="1116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7E3E6B-1B83-4862-B292-63E081CC39B1}" type="pres">
      <dgm:prSet presAssocID="{55C40773-F395-45E4-93E8-CBA2E91CEF27}" presName="Name13" presStyleLbl="parChTrans1D2" presStyleIdx="10" presStyleCnt="17"/>
      <dgm:spPr/>
      <dgm:t>
        <a:bodyPr/>
        <a:lstStyle/>
        <a:p>
          <a:endParaRPr lang="ru-RU"/>
        </a:p>
      </dgm:t>
    </dgm:pt>
    <dgm:pt modelId="{E96BEC7C-CB4B-4A01-81B9-E323F936CEC0}" type="pres">
      <dgm:prSet presAssocID="{945AE31E-F9DB-4B4B-9B16-B65876F56BC8}" presName="childText" presStyleLbl="bgAcc1" presStyleIdx="10" presStyleCnt="17" custScaleX="113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DA62E9-F512-4039-A480-0395F3D2A4BD}" type="pres">
      <dgm:prSet presAssocID="{B7E2EAE8-916C-48BD-AD01-CAA2A9278523}" presName="Name13" presStyleLbl="parChTrans1D2" presStyleIdx="11" presStyleCnt="17"/>
      <dgm:spPr/>
      <dgm:t>
        <a:bodyPr/>
        <a:lstStyle/>
        <a:p>
          <a:endParaRPr lang="ru-RU"/>
        </a:p>
      </dgm:t>
    </dgm:pt>
    <dgm:pt modelId="{03D426B2-60DC-4878-863C-E2A0527586E4}" type="pres">
      <dgm:prSet presAssocID="{0E8E4133-B1BF-48B4-B039-01E6E1569987}" presName="childText" presStyleLbl="bgAcc1" presStyleIdx="11" presStyleCnt="17" custScaleX="111698" custScaleY="104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7211AD-C247-48FE-AB48-103A3D9D09C0}" type="pres">
      <dgm:prSet presAssocID="{B76E1523-8672-4C65-9E08-28EE889F7D24}" presName="Name13" presStyleLbl="parChTrans1D2" presStyleIdx="12" presStyleCnt="17"/>
      <dgm:spPr/>
      <dgm:t>
        <a:bodyPr/>
        <a:lstStyle/>
        <a:p>
          <a:endParaRPr lang="ru-RU"/>
        </a:p>
      </dgm:t>
    </dgm:pt>
    <dgm:pt modelId="{5B0B86BA-F557-4C2C-BE77-FFB2F162A260}" type="pres">
      <dgm:prSet presAssocID="{18CE0E29-2FB6-4232-9FBF-1ED635B7A7DB}" presName="childText" presStyleLbl="bgAcc1" presStyleIdx="12" presStyleCnt="17" custScaleX="108672" custScaleY="167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13DF5B-17C0-4849-91D1-B004A97DD524}" type="pres">
      <dgm:prSet presAssocID="{B4F7CFE5-F6E8-4EF9-99C4-D1CF1FC080B4}" presName="root" presStyleCnt="0"/>
      <dgm:spPr/>
      <dgm:t>
        <a:bodyPr/>
        <a:lstStyle/>
        <a:p>
          <a:endParaRPr lang="ru-RU"/>
        </a:p>
      </dgm:t>
    </dgm:pt>
    <dgm:pt modelId="{9C6A2001-F601-4564-BEAE-7F5FAEF5AF57}" type="pres">
      <dgm:prSet presAssocID="{B4F7CFE5-F6E8-4EF9-99C4-D1CF1FC080B4}" presName="rootComposite" presStyleCnt="0"/>
      <dgm:spPr/>
      <dgm:t>
        <a:bodyPr/>
        <a:lstStyle/>
        <a:p>
          <a:endParaRPr lang="ru-RU"/>
        </a:p>
      </dgm:t>
    </dgm:pt>
    <dgm:pt modelId="{09B4E2A4-2928-4B51-B780-0A0CF2024574}" type="pres">
      <dgm:prSet presAssocID="{B4F7CFE5-F6E8-4EF9-99C4-D1CF1FC080B4}" presName="rootText" presStyleLbl="node1" presStyleIdx="3" presStyleCnt="4" custLinFactNeighborX="19600" custLinFactNeighborY="-1585"/>
      <dgm:spPr/>
      <dgm:t>
        <a:bodyPr/>
        <a:lstStyle/>
        <a:p>
          <a:endParaRPr lang="ru-RU"/>
        </a:p>
      </dgm:t>
    </dgm:pt>
    <dgm:pt modelId="{21F331A5-98D1-4CCF-B77D-D0CFE5969744}" type="pres">
      <dgm:prSet presAssocID="{B4F7CFE5-F6E8-4EF9-99C4-D1CF1FC080B4}" presName="rootConnector" presStyleLbl="node1" presStyleIdx="3" presStyleCnt="4"/>
      <dgm:spPr/>
      <dgm:t>
        <a:bodyPr/>
        <a:lstStyle/>
        <a:p>
          <a:endParaRPr lang="ru-RU"/>
        </a:p>
      </dgm:t>
    </dgm:pt>
    <dgm:pt modelId="{8E0A973C-9C4B-4733-A127-8F1663A0611D}" type="pres">
      <dgm:prSet presAssocID="{B4F7CFE5-F6E8-4EF9-99C4-D1CF1FC080B4}" presName="childShape" presStyleCnt="0"/>
      <dgm:spPr/>
      <dgm:t>
        <a:bodyPr/>
        <a:lstStyle/>
        <a:p>
          <a:endParaRPr lang="ru-RU"/>
        </a:p>
      </dgm:t>
    </dgm:pt>
    <dgm:pt modelId="{AC6DEA8D-0A32-4353-B069-861E3BC3B1FE}" type="pres">
      <dgm:prSet presAssocID="{9E97EAE2-D3AB-4895-8640-B20CE9673287}" presName="Name13" presStyleLbl="parChTrans1D2" presStyleIdx="13" presStyleCnt="17"/>
      <dgm:spPr/>
      <dgm:t>
        <a:bodyPr/>
        <a:lstStyle/>
        <a:p>
          <a:endParaRPr lang="ru-RU"/>
        </a:p>
      </dgm:t>
    </dgm:pt>
    <dgm:pt modelId="{EFA2EA02-7941-4E47-9B04-1D02C58E9249}" type="pres">
      <dgm:prSet presAssocID="{CC0DAE9A-E9C6-49C1-9757-60C2973CEC1C}" presName="childText" presStyleLbl="bgAcc1" presStyleIdx="13" presStyleCnt="17" custScaleX="106339" custLinFactNeighborX="24500" custLinFactNeighborY="-1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8F901-14FF-42E4-B5EA-011D096D84DE}" type="pres">
      <dgm:prSet presAssocID="{14BBA7E6-109C-4DB2-AD89-EB231409F1C8}" presName="Name13" presStyleLbl="parChTrans1D2" presStyleIdx="14" presStyleCnt="17"/>
      <dgm:spPr/>
      <dgm:t>
        <a:bodyPr/>
        <a:lstStyle/>
        <a:p>
          <a:endParaRPr lang="ru-RU"/>
        </a:p>
      </dgm:t>
    </dgm:pt>
    <dgm:pt modelId="{2F6297C5-8657-4623-B5B7-16C4DAFDAD3C}" type="pres">
      <dgm:prSet presAssocID="{21045B26-5FDC-49C0-8116-0A40B306BE37}" presName="childText" presStyleLbl="bgAcc1" presStyleIdx="14" presStyleCnt="17" custScaleX="106339" custLinFactNeighborX="24500" custLinFactNeighborY="-1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67C436-6E37-4426-903A-F62EBB2A34A7}" type="pres">
      <dgm:prSet presAssocID="{FC6B2816-AD09-4084-B1FB-8AFA787DD05E}" presName="Name13" presStyleLbl="parChTrans1D2" presStyleIdx="15" presStyleCnt="17"/>
      <dgm:spPr/>
      <dgm:t>
        <a:bodyPr/>
        <a:lstStyle/>
        <a:p>
          <a:endParaRPr lang="ru-RU"/>
        </a:p>
      </dgm:t>
    </dgm:pt>
    <dgm:pt modelId="{62A09A96-174B-4315-8D2C-7B4FA88A842D}" type="pres">
      <dgm:prSet presAssocID="{EA8D502D-B47B-44AC-A524-C51C609E5585}" presName="childText" presStyleLbl="bgAcc1" presStyleIdx="15" presStyleCnt="17" custScaleX="106339" custLinFactNeighborX="24500" custLinFactNeighborY="-1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328B22-B9AD-4117-88E5-7AC1E93EF667}" type="pres">
      <dgm:prSet presAssocID="{2DC7DB08-DF30-4740-9681-BB8C9BB993C2}" presName="Name13" presStyleLbl="parChTrans1D2" presStyleIdx="16" presStyleCnt="17"/>
      <dgm:spPr/>
      <dgm:t>
        <a:bodyPr/>
        <a:lstStyle/>
        <a:p>
          <a:endParaRPr lang="ru-RU"/>
        </a:p>
      </dgm:t>
    </dgm:pt>
    <dgm:pt modelId="{F12147F5-B6E8-482A-931C-EAC095607F15}" type="pres">
      <dgm:prSet presAssocID="{4D4366EF-5DCD-4802-8E04-3B259CABD641}" presName="childText" presStyleLbl="bgAcc1" presStyleIdx="16" presStyleCnt="17" custScaleX="106339" custScaleY="136032" custLinFactNeighborX="24500" custLinFactNeighborY="-1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51A57F-00D1-4A21-8261-317F19EFCC3B}" type="presOf" srcId="{AF1B4EAF-D824-4DF1-AF8C-A9F8E2D0EAA9}" destId="{F1C4E3D7-AC7C-4458-8236-BB0C9FCF206C}" srcOrd="1" destOrd="0" presId="urn:microsoft.com/office/officeart/2005/8/layout/hierarchy3"/>
    <dgm:cxn modelId="{850BE01A-07C0-4D1E-A291-7CACB5FB8046}" srcId="{87979520-6C0C-49F9-8DB2-E66083A0F753}" destId="{92FA9273-EEEE-4909-92CC-F34BDDC64A73}" srcOrd="0" destOrd="0" parTransId="{B71AAACC-08D8-4FCF-AB73-0B4D0E1CD713}" sibTransId="{2DD480F2-4961-461B-A67A-095B2755EFC3}"/>
    <dgm:cxn modelId="{E3742FAB-1000-4A46-9600-DE86B0FDB093}" type="presOf" srcId="{87979520-6C0C-49F9-8DB2-E66083A0F753}" destId="{5DBC4DCC-3588-4BCD-AE3D-9BB3F4EF47AB}" srcOrd="1" destOrd="0" presId="urn:microsoft.com/office/officeart/2005/8/layout/hierarchy3"/>
    <dgm:cxn modelId="{80A79817-F9C5-402C-AC04-61FA8326FD83}" type="presOf" srcId="{25E9D1BF-0263-44CC-89F3-B980D1A71247}" destId="{720D96D4-A807-4F00-BF72-9013FD70306F}" srcOrd="0" destOrd="0" presId="urn:microsoft.com/office/officeart/2005/8/layout/hierarchy3"/>
    <dgm:cxn modelId="{91FAB19C-21D1-46C8-AAF0-E4AC569D9D29}" type="presOf" srcId="{5C7DD149-DBE6-4DED-A2AA-CB5930B56CAF}" destId="{5B0B86BA-F557-4C2C-BE77-FFB2F162A260}" srcOrd="0" destOrd="2" presId="urn:microsoft.com/office/officeart/2005/8/layout/hierarchy3"/>
    <dgm:cxn modelId="{7301B497-ACFD-4ACC-9BB0-FFBE87773374}" type="presOf" srcId="{92FA9273-EEEE-4909-92CC-F34BDDC64A73}" destId="{9B5E6C14-2571-4FAB-A9D3-3B0EEE1BBBFE}" srcOrd="0" destOrd="0" presId="urn:microsoft.com/office/officeart/2005/8/layout/hierarchy3"/>
    <dgm:cxn modelId="{4867D8D7-E9CF-4812-8789-6BD590CA6608}" type="presOf" srcId="{0D470254-FB5C-4296-83E6-F77915E25F9B}" destId="{0F35F0AF-AEA6-414C-9309-940C117CDC42}" srcOrd="0" destOrd="0" presId="urn:microsoft.com/office/officeart/2005/8/layout/hierarchy3"/>
    <dgm:cxn modelId="{B0AC2BB4-467D-4EE2-B910-482B8FB4CA7C}" srcId="{E556BB83-1A63-4298-83D3-DBE4942EEC48}" destId="{B4F7CFE5-F6E8-4EF9-99C4-D1CF1FC080B4}" srcOrd="3" destOrd="0" parTransId="{03B99D6F-904D-452F-A3BC-DAA11B702CC1}" sibTransId="{0664F749-0A1B-45A3-AEC2-31F14E3D0A0C}"/>
    <dgm:cxn modelId="{FC6CA09B-4F43-467E-9DCE-0E639A79361F}" srcId="{E556BB83-1A63-4298-83D3-DBE4942EEC48}" destId="{47325BD9-FED2-4B6B-BE37-8ADE02C65C2D}" srcOrd="0" destOrd="0" parTransId="{15CE9FB8-F115-479C-9F00-95F5D9AFA7F0}" sibTransId="{D2922B32-0997-4A1A-88BA-4F5FAA12757C}"/>
    <dgm:cxn modelId="{A8E65F48-C70D-4597-8F92-7E04ED03A802}" type="presOf" srcId="{B76E1523-8672-4C65-9E08-28EE889F7D24}" destId="{1F7211AD-C247-48FE-AB48-103A3D9D09C0}" srcOrd="0" destOrd="0" presId="urn:microsoft.com/office/officeart/2005/8/layout/hierarchy3"/>
    <dgm:cxn modelId="{6611C93E-76D8-459D-AEBA-17728BA049A7}" type="presOf" srcId="{E6AB7D8B-7665-4BBB-B057-B841ABC945A1}" destId="{5B0B86BA-F557-4C2C-BE77-FFB2F162A260}" srcOrd="0" destOrd="1" presId="urn:microsoft.com/office/officeart/2005/8/layout/hierarchy3"/>
    <dgm:cxn modelId="{C12913AB-E24E-4295-A960-0A52A0BD16C7}" type="presOf" srcId="{9E97EAE2-D3AB-4895-8640-B20CE9673287}" destId="{AC6DEA8D-0A32-4353-B069-861E3BC3B1FE}" srcOrd="0" destOrd="0" presId="urn:microsoft.com/office/officeart/2005/8/layout/hierarchy3"/>
    <dgm:cxn modelId="{11487956-6AAF-4767-B0DB-21613873426D}" type="presOf" srcId="{E556BB83-1A63-4298-83D3-DBE4942EEC48}" destId="{30FAA5BA-7421-4280-9A20-F9FA05154207}" srcOrd="0" destOrd="0" presId="urn:microsoft.com/office/officeart/2005/8/layout/hierarchy3"/>
    <dgm:cxn modelId="{4E9A16E3-37BA-4CEB-A506-055D6B2368E4}" type="presOf" srcId="{7F5F45F7-FA36-4622-BE3A-F7DE9DDAA5CD}" destId="{90A043D7-1986-40D8-B490-08866E7B8358}" srcOrd="0" destOrd="0" presId="urn:microsoft.com/office/officeart/2005/8/layout/hierarchy3"/>
    <dgm:cxn modelId="{58BD48D1-BCE6-4B57-8553-F6F27CB0E5C2}" type="presOf" srcId="{CC0DAE9A-E9C6-49C1-9757-60C2973CEC1C}" destId="{EFA2EA02-7941-4E47-9B04-1D02C58E9249}" srcOrd="0" destOrd="0" presId="urn:microsoft.com/office/officeart/2005/8/layout/hierarchy3"/>
    <dgm:cxn modelId="{5E15B70C-4815-489F-9095-A4B6D93F518C}" srcId="{18CE0E29-2FB6-4232-9FBF-1ED635B7A7DB}" destId="{E6AB7D8B-7665-4BBB-B057-B841ABC945A1}" srcOrd="0" destOrd="0" parTransId="{F215180F-3BD0-454E-8BD6-7D48B787C03E}" sibTransId="{879B6959-EB93-48C2-8FBC-201604E13BF7}"/>
    <dgm:cxn modelId="{4CD00705-2338-4394-BC63-11FFED6C3729}" srcId="{B4F7CFE5-F6E8-4EF9-99C4-D1CF1FC080B4}" destId="{4D4366EF-5DCD-4802-8E04-3B259CABD641}" srcOrd="3" destOrd="0" parTransId="{2DC7DB08-DF30-4740-9681-BB8C9BB993C2}" sibTransId="{853ACB20-433D-4A5C-AE01-61B69BF929DE}"/>
    <dgm:cxn modelId="{9E7C4469-4CDE-4527-A8DF-A39DAE6854C4}" type="presOf" srcId="{B4F7CFE5-F6E8-4EF9-99C4-D1CF1FC080B4}" destId="{09B4E2A4-2928-4B51-B780-0A0CF2024574}" srcOrd="0" destOrd="0" presId="urn:microsoft.com/office/officeart/2005/8/layout/hierarchy3"/>
    <dgm:cxn modelId="{C03DBDAC-1E64-4A5A-AF7B-C12E61F4F92B}" srcId="{47325BD9-FED2-4B6B-BE37-8ADE02C65C2D}" destId="{4E3AB74D-E3FB-482B-A920-69C04EC92C8B}" srcOrd="3" destOrd="0" parTransId="{3B211DAC-E381-45AC-B260-53FA31A143B2}" sibTransId="{F3E1A5E2-1AA7-4FF8-BD4B-3ACE5AB4881C}"/>
    <dgm:cxn modelId="{F45C15BC-212D-4EB6-8101-A6D772954F42}" type="presOf" srcId="{E1CC5BDC-C435-4134-AD69-EB4294341147}" destId="{847FA9AD-EEDE-4AEE-99C0-860A826F5CD5}" srcOrd="0" destOrd="0" presId="urn:microsoft.com/office/officeart/2005/8/layout/hierarchy3"/>
    <dgm:cxn modelId="{B555C1CC-AA49-4644-9B62-1E21CCEE0A2C}" type="presOf" srcId="{FC6B2816-AD09-4084-B1FB-8AFA787DD05E}" destId="{8867C436-6E37-4426-903A-F62EBB2A34A7}" srcOrd="0" destOrd="0" presId="urn:microsoft.com/office/officeart/2005/8/layout/hierarchy3"/>
    <dgm:cxn modelId="{97FE0BD4-CB33-4814-9103-76776763FC3A}" type="presOf" srcId="{4E3AB74D-E3FB-482B-A920-69C04EC92C8B}" destId="{F129A79C-E9A3-4B58-90A5-7B850ACD8AF5}" srcOrd="0" destOrd="0" presId="urn:microsoft.com/office/officeart/2005/8/layout/hierarchy3"/>
    <dgm:cxn modelId="{CC09E9EE-4C67-47C3-BCDE-A9E0E0C4D67A}" srcId="{B4F7CFE5-F6E8-4EF9-99C4-D1CF1FC080B4}" destId="{EA8D502D-B47B-44AC-A524-C51C609E5585}" srcOrd="2" destOrd="0" parTransId="{FC6B2816-AD09-4084-B1FB-8AFA787DD05E}" sibTransId="{DDCD3E9F-E676-4954-94BB-1EFD16FA6F14}"/>
    <dgm:cxn modelId="{442F2259-3888-43B5-A224-EA4AA635F776}" type="presOf" srcId="{A638C49C-6174-4EC9-A204-F793370C6229}" destId="{19C9F1AC-6195-4D7D-8D8B-5B825F846D1C}" srcOrd="0" destOrd="0" presId="urn:microsoft.com/office/officeart/2005/8/layout/hierarchy3"/>
    <dgm:cxn modelId="{33FC8BE7-F6B7-4239-9958-EBFFC4696763}" type="presOf" srcId="{87979520-6C0C-49F9-8DB2-E66083A0F753}" destId="{4BD58EEA-DF59-45B2-9182-E2A1AE7C133B}" srcOrd="0" destOrd="0" presId="urn:microsoft.com/office/officeart/2005/8/layout/hierarchy3"/>
    <dgm:cxn modelId="{008F73F1-331F-4FC2-8CFB-759258D21901}" srcId="{47325BD9-FED2-4B6B-BE37-8ADE02C65C2D}" destId="{F8F6E5BB-9876-4D42-B4DD-21C22682C1B3}" srcOrd="0" destOrd="0" parTransId="{385FF51F-7948-461F-A359-94315EED2F4B}" sibTransId="{669F0A63-813B-4C29-92C1-14AA93ECBA0A}"/>
    <dgm:cxn modelId="{CF2964EB-B482-4769-8462-05E107C29898}" type="presOf" srcId="{D1BCBB85-B1DF-495B-962D-7E999AA40D57}" destId="{11EB5D3B-7EF9-48E3-9A73-97BFB59663D1}" srcOrd="0" destOrd="0" presId="urn:microsoft.com/office/officeart/2005/8/layout/hierarchy3"/>
    <dgm:cxn modelId="{47C89713-9D3F-47C3-9352-3CD111CD20C4}" type="presOf" srcId="{3DA0B1E0-F6D1-4E6C-9AB9-953C52F06805}" destId="{476BC3EE-4F21-4B47-90BD-F688E3D2EBA6}" srcOrd="0" destOrd="0" presId="urn:microsoft.com/office/officeart/2005/8/layout/hierarchy3"/>
    <dgm:cxn modelId="{58FCADE6-D72D-4268-B0CA-EDB9A7999CAE}" type="presOf" srcId="{18CE0E29-2FB6-4232-9FBF-1ED635B7A7DB}" destId="{5B0B86BA-F557-4C2C-BE77-FFB2F162A260}" srcOrd="0" destOrd="0" presId="urn:microsoft.com/office/officeart/2005/8/layout/hierarchy3"/>
    <dgm:cxn modelId="{986339B7-DC49-4092-9EF1-280932177066}" srcId="{E556BB83-1A63-4298-83D3-DBE4942EEC48}" destId="{87979520-6C0C-49F9-8DB2-E66083A0F753}" srcOrd="1" destOrd="0" parTransId="{5EBCC807-B779-4E74-8CD8-3FE0F33FF6EC}" sibTransId="{0C93555E-B2C0-4862-BAEE-73EC32C04930}"/>
    <dgm:cxn modelId="{0596B7D0-2734-44B6-A02A-AC3BF1EE6135}" srcId="{B4F7CFE5-F6E8-4EF9-99C4-D1CF1FC080B4}" destId="{CC0DAE9A-E9C6-49C1-9757-60C2973CEC1C}" srcOrd="0" destOrd="0" parTransId="{9E97EAE2-D3AB-4895-8640-B20CE9673287}" sibTransId="{3AC2A6C4-A9EB-4354-99FC-0A1A39EF1301}"/>
    <dgm:cxn modelId="{3E1AC04C-DB03-4AC5-BB13-72908E2BADB5}" srcId="{47325BD9-FED2-4B6B-BE37-8ADE02C65C2D}" destId="{D1BCBB85-B1DF-495B-962D-7E999AA40D57}" srcOrd="2" destOrd="0" parTransId="{8FA0FB80-BF11-44A7-ACDD-75E8D7426B96}" sibTransId="{33E59506-A086-40B7-A08F-F857FC5A96C2}"/>
    <dgm:cxn modelId="{60A1B9C7-55FC-4610-B99B-4D8A3E9E4819}" type="presOf" srcId="{AF1B4EAF-D824-4DF1-AF8C-A9F8E2D0EAA9}" destId="{3D08239C-D185-4DFA-B778-4F9B82F4FCCF}" srcOrd="0" destOrd="0" presId="urn:microsoft.com/office/officeart/2005/8/layout/hierarchy3"/>
    <dgm:cxn modelId="{944DD4CA-024B-4F1A-A1BB-44C65EA406AA}" type="presOf" srcId="{4D4366EF-5DCD-4802-8E04-3B259CABD641}" destId="{F12147F5-B6E8-482A-931C-EAC095607F15}" srcOrd="0" destOrd="0" presId="urn:microsoft.com/office/officeart/2005/8/layout/hierarchy3"/>
    <dgm:cxn modelId="{FAF93EE8-FFAA-470F-A6D3-861F83416659}" type="presOf" srcId="{3B211DAC-E381-45AC-B260-53FA31A143B2}" destId="{518E486C-806C-4CAD-B75D-6B709F8FFC30}" srcOrd="0" destOrd="0" presId="urn:microsoft.com/office/officeart/2005/8/layout/hierarchy3"/>
    <dgm:cxn modelId="{AFE4BE11-A77B-4676-851C-C0CC7B68B361}" type="presOf" srcId="{4A5E010F-E165-4449-9FDE-7A88126DF8CC}" destId="{8AF81607-5454-4A80-B30E-615402E8419F}" srcOrd="0" destOrd="0" presId="urn:microsoft.com/office/officeart/2005/8/layout/hierarchy3"/>
    <dgm:cxn modelId="{28EC4A40-7270-47D3-AC1A-F0B439A2133A}" srcId="{47325BD9-FED2-4B6B-BE37-8ADE02C65C2D}" destId="{2EF96156-6F13-4F03-B02F-CF045013EBD3}" srcOrd="4" destOrd="0" parTransId="{25E9D1BF-0263-44CC-89F3-B980D1A71247}" sibTransId="{56EF2568-2DF3-4284-A1E8-1F938337C1AD}"/>
    <dgm:cxn modelId="{293F85C5-9893-44E7-912A-3DBDBEAAFAD2}" srcId="{E556BB83-1A63-4298-83D3-DBE4942EEC48}" destId="{AF1B4EAF-D824-4DF1-AF8C-A9F8E2D0EAA9}" srcOrd="2" destOrd="0" parTransId="{0C702E33-603D-4166-AE48-7C195E172363}" sibTransId="{320798D2-D9D9-4FCD-BD72-F79C15E46E90}"/>
    <dgm:cxn modelId="{B2C2C5EA-270B-440C-A135-73778F6685B8}" type="presOf" srcId="{2DC7DB08-DF30-4740-9681-BB8C9BB993C2}" destId="{72328B22-B9AD-4117-88E5-7AC1E93EF667}" srcOrd="0" destOrd="0" presId="urn:microsoft.com/office/officeart/2005/8/layout/hierarchy3"/>
    <dgm:cxn modelId="{8C2889B0-3E37-4B4C-B103-507CA8F66AA6}" srcId="{47325BD9-FED2-4B6B-BE37-8ADE02C65C2D}" destId="{51ECBBC2-A678-4652-9D0C-6783A21AFE91}" srcOrd="1" destOrd="0" parTransId="{E49EFBAC-6B63-4272-9B8A-84C27D13E2F1}" sibTransId="{803B621D-0D3B-42DF-8877-6EFA5FD151FA}"/>
    <dgm:cxn modelId="{1A0F5E8E-0D30-4F0F-9B32-39E5A0526C3B}" type="presOf" srcId="{B5DF78A9-5C22-4C9A-88D1-3A4DA779688B}" destId="{5C0B95E0-7F8C-43D9-86B9-9F2076DED9DE}" srcOrd="0" destOrd="0" presId="urn:microsoft.com/office/officeart/2005/8/layout/hierarchy3"/>
    <dgm:cxn modelId="{941DA573-F6D2-4886-8936-DBC933D24D60}" type="presOf" srcId="{51ECBBC2-A678-4652-9D0C-6783A21AFE91}" destId="{B37BDD3A-9BB4-485B-8157-33EF71437898}" srcOrd="0" destOrd="0" presId="urn:microsoft.com/office/officeart/2005/8/layout/hierarchy3"/>
    <dgm:cxn modelId="{AAFA6865-A704-4F29-A12C-48E29FE65988}" type="presOf" srcId="{945AE31E-F9DB-4B4B-9B16-B65876F56BC8}" destId="{E96BEC7C-CB4B-4A01-81B9-E323F936CEC0}" srcOrd="0" destOrd="0" presId="urn:microsoft.com/office/officeart/2005/8/layout/hierarchy3"/>
    <dgm:cxn modelId="{4A98F37C-2E43-49B3-834C-943DDD3BE8DA}" type="presOf" srcId="{B4F7CFE5-F6E8-4EF9-99C4-D1CF1FC080B4}" destId="{21F331A5-98D1-4CCF-B77D-D0CFE5969744}" srcOrd="1" destOrd="0" presId="urn:microsoft.com/office/officeart/2005/8/layout/hierarchy3"/>
    <dgm:cxn modelId="{B29801DE-C1F4-414C-882F-E26C675EEB99}" type="presOf" srcId="{0E8E4133-B1BF-48B4-B039-01E6E1569987}" destId="{03D426B2-60DC-4878-863C-E2A0527586E4}" srcOrd="0" destOrd="0" presId="urn:microsoft.com/office/officeart/2005/8/layout/hierarchy3"/>
    <dgm:cxn modelId="{702EBCF8-EB89-41CD-B25C-A2AA501258B5}" type="presOf" srcId="{2EF96156-6F13-4F03-B02F-CF045013EBD3}" destId="{D982096B-1407-4DAD-AFE8-D5B4E1623E17}" srcOrd="0" destOrd="0" presId="urn:microsoft.com/office/officeart/2005/8/layout/hierarchy3"/>
    <dgm:cxn modelId="{C36248B5-F95D-43F3-B7A4-7D84452EE9BC}" type="presOf" srcId="{E49EFBAC-6B63-4272-9B8A-84C27D13E2F1}" destId="{ABC11CF7-9357-4CF3-BD7B-727400EDD2D9}" srcOrd="0" destOrd="0" presId="urn:microsoft.com/office/officeart/2005/8/layout/hierarchy3"/>
    <dgm:cxn modelId="{67FA8732-3589-4137-8537-2BA09A27F21E}" srcId="{AF1B4EAF-D824-4DF1-AF8C-A9F8E2D0EAA9}" destId="{18CE0E29-2FB6-4232-9FBF-1ED635B7A7DB}" srcOrd="3" destOrd="0" parTransId="{B76E1523-8672-4C65-9E08-28EE889F7D24}" sibTransId="{BB3898A0-AE81-4CE9-8FAF-BCBB29DA0B92}"/>
    <dgm:cxn modelId="{C33A0FD1-B48A-4425-8F67-EF8EAC0D7499}" type="presOf" srcId="{8FA0FB80-BF11-44A7-ACDD-75E8D7426B96}" destId="{5DC31D77-387A-4D21-A108-C8165E012E15}" srcOrd="0" destOrd="0" presId="urn:microsoft.com/office/officeart/2005/8/layout/hierarchy3"/>
    <dgm:cxn modelId="{B3497A06-565A-408E-9F12-C6800E8D1BAA}" type="presOf" srcId="{55C40773-F395-45E4-93E8-CBA2E91CEF27}" destId="{B67E3E6B-1B83-4862-B292-63E081CC39B1}" srcOrd="0" destOrd="0" presId="urn:microsoft.com/office/officeart/2005/8/layout/hierarchy3"/>
    <dgm:cxn modelId="{EB710D45-94A7-4387-9865-DDD076C5B76F}" type="presOf" srcId="{F8F6E5BB-9876-4D42-B4DD-21C22682C1B3}" destId="{822E861E-3DAC-44C5-827B-655410CD9E67}" srcOrd="0" destOrd="0" presId="urn:microsoft.com/office/officeart/2005/8/layout/hierarchy3"/>
    <dgm:cxn modelId="{653DA99B-77A3-4792-A4BB-A72BC20E6F02}" srcId="{B4F7CFE5-F6E8-4EF9-99C4-D1CF1FC080B4}" destId="{21045B26-5FDC-49C0-8116-0A40B306BE37}" srcOrd="1" destOrd="0" parTransId="{14BBA7E6-109C-4DB2-AD89-EB231409F1C8}" sibTransId="{13067950-8379-4B52-8468-BF9B46BDC9FC}"/>
    <dgm:cxn modelId="{AE68F21A-7576-4579-B5E2-162F173C70B3}" srcId="{18CE0E29-2FB6-4232-9FBF-1ED635B7A7DB}" destId="{5C7DD149-DBE6-4DED-A2AA-CB5930B56CAF}" srcOrd="1" destOrd="0" parTransId="{2075C45D-8098-423A-9879-2A78C34A3A83}" sibTransId="{5516C3C7-6BD1-43D4-BB9C-C08B840B240A}"/>
    <dgm:cxn modelId="{1E0F7C69-E3C6-4287-A506-D478338AED58}" type="presOf" srcId="{47325BD9-FED2-4B6B-BE37-8ADE02C65C2D}" destId="{A4FB0929-3A56-4925-9BD1-60BC31BAFF52}" srcOrd="0" destOrd="0" presId="urn:microsoft.com/office/officeart/2005/8/layout/hierarchy3"/>
    <dgm:cxn modelId="{31A04F62-50B1-40F4-94A0-150F01E93A35}" type="presOf" srcId="{21045B26-5FDC-49C0-8116-0A40B306BE37}" destId="{2F6297C5-8657-4623-B5B7-16C4DAFDAD3C}" srcOrd="0" destOrd="0" presId="urn:microsoft.com/office/officeart/2005/8/layout/hierarchy3"/>
    <dgm:cxn modelId="{5D41C1DC-B47A-4EAE-A7A7-8AB362C3C61C}" srcId="{AF1B4EAF-D824-4DF1-AF8C-A9F8E2D0EAA9}" destId="{945AE31E-F9DB-4B4B-9B16-B65876F56BC8}" srcOrd="1" destOrd="0" parTransId="{55C40773-F395-45E4-93E8-CBA2E91CEF27}" sibTransId="{00476934-984D-431C-B93E-23F4B4B9918A}"/>
    <dgm:cxn modelId="{D4D5A675-03B0-4280-AADB-B9F59F4A7A3E}" type="presOf" srcId="{385FF51F-7948-461F-A359-94315EED2F4B}" destId="{910DEBB5-EC85-4635-902D-51FC22956D62}" srcOrd="0" destOrd="0" presId="urn:microsoft.com/office/officeart/2005/8/layout/hierarchy3"/>
    <dgm:cxn modelId="{A729970E-0518-451B-9C38-2924060268F7}" srcId="{AF1B4EAF-D824-4DF1-AF8C-A9F8E2D0EAA9}" destId="{A638C49C-6174-4EC9-A204-F793370C6229}" srcOrd="0" destOrd="0" parTransId="{4A5E010F-E165-4449-9FDE-7A88126DF8CC}" sibTransId="{1DB47BAB-A62E-42C6-ABD2-F079A2A9D278}"/>
    <dgm:cxn modelId="{FE0A681D-716B-410C-A698-8B68DE2C4463}" type="presOf" srcId="{B71AAACC-08D8-4FCF-AB73-0B4D0E1CD713}" destId="{DC162852-F547-4233-8084-0EF0DD955B7E}" srcOrd="0" destOrd="0" presId="urn:microsoft.com/office/officeart/2005/8/layout/hierarchy3"/>
    <dgm:cxn modelId="{457AAEC8-7E02-4E4A-9114-B370886FD4DA}" type="presOf" srcId="{47325BD9-FED2-4B6B-BE37-8ADE02C65C2D}" destId="{ABE1E53E-44D5-44E3-BA96-06348AE68C07}" srcOrd="1" destOrd="0" presId="urn:microsoft.com/office/officeart/2005/8/layout/hierarchy3"/>
    <dgm:cxn modelId="{D7446609-F65E-4074-AC49-4CA14864EAF5}" type="presOf" srcId="{ADB1931D-7304-45A1-B526-7B3666F218CD}" destId="{5B0B86BA-F557-4C2C-BE77-FFB2F162A260}" srcOrd="0" destOrd="3" presId="urn:microsoft.com/office/officeart/2005/8/layout/hierarchy3"/>
    <dgm:cxn modelId="{BC6BCB85-30C0-4039-8C34-E5A5C34BAA37}" srcId="{87979520-6C0C-49F9-8DB2-E66083A0F753}" destId="{3DA0B1E0-F6D1-4E6C-9AB9-953C52F06805}" srcOrd="1" destOrd="0" parTransId="{E1CC5BDC-C435-4134-AD69-EB4294341147}" sibTransId="{E3D982EB-6A3E-4ADF-8BC0-15BCA42D1F5A}"/>
    <dgm:cxn modelId="{BF805A98-5BA0-4494-8C76-4A82BD2AA586}" type="presOf" srcId="{E69D9A62-41A2-44A5-B442-74AAC70A2769}" destId="{CA0C43CC-2465-4FD7-A30B-3E95D389BF41}" srcOrd="0" destOrd="0" presId="urn:microsoft.com/office/officeart/2005/8/layout/hierarchy3"/>
    <dgm:cxn modelId="{C5D7CFAE-D6E8-4F3B-B173-6AC11D45C154}" type="presOf" srcId="{14BBA7E6-109C-4DB2-AD89-EB231409F1C8}" destId="{43F8F901-14FF-42E4-B5EA-011D096D84DE}" srcOrd="0" destOrd="0" presId="urn:microsoft.com/office/officeart/2005/8/layout/hierarchy3"/>
    <dgm:cxn modelId="{FAEBE7E2-7E42-4776-819E-65549FEF6E64}" srcId="{87979520-6C0C-49F9-8DB2-E66083A0F753}" destId="{E69D9A62-41A2-44A5-B442-74AAC70A2769}" srcOrd="2" destOrd="0" parTransId="{0D470254-FB5C-4296-83E6-F77915E25F9B}" sibTransId="{DE1FF12D-C3ED-4334-8465-D15C8CD72D9F}"/>
    <dgm:cxn modelId="{EF798EB9-D4D6-4739-AB7A-7B9B2BD3332D}" srcId="{18CE0E29-2FB6-4232-9FBF-1ED635B7A7DB}" destId="{ADB1931D-7304-45A1-B526-7B3666F218CD}" srcOrd="2" destOrd="0" parTransId="{F37B4D49-F752-4A70-8CB7-22BC02BAC019}" sibTransId="{800F65A5-06AA-472D-A82D-4DA9F8A0A5A2}"/>
    <dgm:cxn modelId="{953C39C7-0637-4232-9165-6B81743294BB}" srcId="{AF1B4EAF-D824-4DF1-AF8C-A9F8E2D0EAA9}" destId="{0E8E4133-B1BF-48B4-B039-01E6E1569987}" srcOrd="2" destOrd="0" parTransId="{B7E2EAE8-916C-48BD-AD01-CAA2A9278523}" sibTransId="{9162513F-86CE-4C7B-B8B2-AFEEA46091A0}"/>
    <dgm:cxn modelId="{07284BEB-65F5-47C8-8CA0-AF487B1750B5}" type="presOf" srcId="{EA8D502D-B47B-44AC-A524-C51C609E5585}" destId="{62A09A96-174B-4315-8D2C-7B4FA88A842D}" srcOrd="0" destOrd="0" presId="urn:microsoft.com/office/officeart/2005/8/layout/hierarchy3"/>
    <dgm:cxn modelId="{BAB97BC8-A248-4100-ADED-9E5C81C6A6E9}" type="presOf" srcId="{B7E2EAE8-916C-48BD-AD01-CAA2A9278523}" destId="{D6DA62E9-F512-4039-A480-0395F3D2A4BD}" srcOrd="0" destOrd="0" presId="urn:microsoft.com/office/officeart/2005/8/layout/hierarchy3"/>
    <dgm:cxn modelId="{CCF7D459-E710-4768-98B0-4E087B81CC20}" srcId="{87979520-6C0C-49F9-8DB2-E66083A0F753}" destId="{7F5F45F7-FA36-4622-BE3A-F7DE9DDAA5CD}" srcOrd="3" destOrd="0" parTransId="{B5DF78A9-5C22-4C9A-88D1-3A4DA779688B}" sibTransId="{B4E78771-C494-4048-96D0-EE1938FAE118}"/>
    <dgm:cxn modelId="{A952F3DA-86D7-4D6F-BA21-15BB23285818}" type="presParOf" srcId="{30FAA5BA-7421-4280-9A20-F9FA05154207}" destId="{D36AE6CB-4F6C-4415-B2C3-1098FDB0E2FF}" srcOrd="0" destOrd="0" presId="urn:microsoft.com/office/officeart/2005/8/layout/hierarchy3"/>
    <dgm:cxn modelId="{05A09781-1C69-4F69-A261-E3657532966A}" type="presParOf" srcId="{D36AE6CB-4F6C-4415-B2C3-1098FDB0E2FF}" destId="{228A7E68-BE39-4428-B4D4-82C5FE425864}" srcOrd="0" destOrd="0" presId="urn:microsoft.com/office/officeart/2005/8/layout/hierarchy3"/>
    <dgm:cxn modelId="{92B1D9B3-9943-420B-AEA0-8BF1C04C4F86}" type="presParOf" srcId="{228A7E68-BE39-4428-B4D4-82C5FE425864}" destId="{A4FB0929-3A56-4925-9BD1-60BC31BAFF52}" srcOrd="0" destOrd="0" presId="urn:microsoft.com/office/officeart/2005/8/layout/hierarchy3"/>
    <dgm:cxn modelId="{063A4166-9293-49F8-A37C-E017E353C74D}" type="presParOf" srcId="{228A7E68-BE39-4428-B4D4-82C5FE425864}" destId="{ABE1E53E-44D5-44E3-BA96-06348AE68C07}" srcOrd="1" destOrd="0" presId="urn:microsoft.com/office/officeart/2005/8/layout/hierarchy3"/>
    <dgm:cxn modelId="{95A2ED9E-B971-41CC-BC0B-1269B9488743}" type="presParOf" srcId="{D36AE6CB-4F6C-4415-B2C3-1098FDB0E2FF}" destId="{3C8623F6-640A-4241-9151-9BF560D603D7}" srcOrd="1" destOrd="0" presId="urn:microsoft.com/office/officeart/2005/8/layout/hierarchy3"/>
    <dgm:cxn modelId="{F4707E28-3CB4-4D2B-A12D-4D6383C6E2D2}" type="presParOf" srcId="{3C8623F6-640A-4241-9151-9BF560D603D7}" destId="{910DEBB5-EC85-4635-902D-51FC22956D62}" srcOrd="0" destOrd="0" presId="urn:microsoft.com/office/officeart/2005/8/layout/hierarchy3"/>
    <dgm:cxn modelId="{E7FA6CFD-8B17-4A5F-9924-BB42CA04D38E}" type="presParOf" srcId="{3C8623F6-640A-4241-9151-9BF560D603D7}" destId="{822E861E-3DAC-44C5-827B-655410CD9E67}" srcOrd="1" destOrd="0" presId="urn:microsoft.com/office/officeart/2005/8/layout/hierarchy3"/>
    <dgm:cxn modelId="{930BA922-A17F-404F-A6C7-840D1D255569}" type="presParOf" srcId="{3C8623F6-640A-4241-9151-9BF560D603D7}" destId="{ABC11CF7-9357-4CF3-BD7B-727400EDD2D9}" srcOrd="2" destOrd="0" presId="urn:microsoft.com/office/officeart/2005/8/layout/hierarchy3"/>
    <dgm:cxn modelId="{8C9F60C9-9857-4291-9658-55D63DC6D1D7}" type="presParOf" srcId="{3C8623F6-640A-4241-9151-9BF560D603D7}" destId="{B37BDD3A-9BB4-485B-8157-33EF71437898}" srcOrd="3" destOrd="0" presId="urn:microsoft.com/office/officeart/2005/8/layout/hierarchy3"/>
    <dgm:cxn modelId="{D9F4A12C-17C0-4AA0-BD78-AC9A4BCEBA27}" type="presParOf" srcId="{3C8623F6-640A-4241-9151-9BF560D603D7}" destId="{5DC31D77-387A-4D21-A108-C8165E012E15}" srcOrd="4" destOrd="0" presId="urn:microsoft.com/office/officeart/2005/8/layout/hierarchy3"/>
    <dgm:cxn modelId="{BFDF83C2-8240-4226-BD1B-39572D92DF4F}" type="presParOf" srcId="{3C8623F6-640A-4241-9151-9BF560D603D7}" destId="{11EB5D3B-7EF9-48E3-9A73-97BFB59663D1}" srcOrd="5" destOrd="0" presId="urn:microsoft.com/office/officeart/2005/8/layout/hierarchy3"/>
    <dgm:cxn modelId="{FF5CCCAB-DAF8-4FF3-9799-B06D2C1F16BF}" type="presParOf" srcId="{3C8623F6-640A-4241-9151-9BF560D603D7}" destId="{518E486C-806C-4CAD-B75D-6B709F8FFC30}" srcOrd="6" destOrd="0" presId="urn:microsoft.com/office/officeart/2005/8/layout/hierarchy3"/>
    <dgm:cxn modelId="{A50234D5-6D63-48F0-B1FF-3CF5B6E7BBDE}" type="presParOf" srcId="{3C8623F6-640A-4241-9151-9BF560D603D7}" destId="{F129A79C-E9A3-4B58-90A5-7B850ACD8AF5}" srcOrd="7" destOrd="0" presId="urn:microsoft.com/office/officeart/2005/8/layout/hierarchy3"/>
    <dgm:cxn modelId="{FB9D021C-5FC7-4C6E-A8FE-6306ECAD914C}" type="presParOf" srcId="{3C8623F6-640A-4241-9151-9BF560D603D7}" destId="{720D96D4-A807-4F00-BF72-9013FD70306F}" srcOrd="8" destOrd="0" presId="urn:microsoft.com/office/officeart/2005/8/layout/hierarchy3"/>
    <dgm:cxn modelId="{A306448A-6E79-49D2-A661-BDDF464CAFBF}" type="presParOf" srcId="{3C8623F6-640A-4241-9151-9BF560D603D7}" destId="{D982096B-1407-4DAD-AFE8-D5B4E1623E17}" srcOrd="9" destOrd="0" presId="urn:microsoft.com/office/officeart/2005/8/layout/hierarchy3"/>
    <dgm:cxn modelId="{D3E95136-5C63-41FB-9646-24E4DEB2283C}" type="presParOf" srcId="{30FAA5BA-7421-4280-9A20-F9FA05154207}" destId="{E925975F-AFAC-453C-A7B9-67003093BA9B}" srcOrd="1" destOrd="0" presId="urn:microsoft.com/office/officeart/2005/8/layout/hierarchy3"/>
    <dgm:cxn modelId="{FD969837-1825-40E5-91B8-643BCD19FDCC}" type="presParOf" srcId="{E925975F-AFAC-453C-A7B9-67003093BA9B}" destId="{99D1BD64-F9AE-4C8F-963B-725DA18D9564}" srcOrd="0" destOrd="0" presId="urn:microsoft.com/office/officeart/2005/8/layout/hierarchy3"/>
    <dgm:cxn modelId="{581DE605-206D-435E-BA99-7D6601BD89FB}" type="presParOf" srcId="{99D1BD64-F9AE-4C8F-963B-725DA18D9564}" destId="{4BD58EEA-DF59-45B2-9182-E2A1AE7C133B}" srcOrd="0" destOrd="0" presId="urn:microsoft.com/office/officeart/2005/8/layout/hierarchy3"/>
    <dgm:cxn modelId="{9F2AC650-2A58-43EA-9DC5-696403FFAD56}" type="presParOf" srcId="{99D1BD64-F9AE-4C8F-963B-725DA18D9564}" destId="{5DBC4DCC-3588-4BCD-AE3D-9BB3F4EF47AB}" srcOrd="1" destOrd="0" presId="urn:microsoft.com/office/officeart/2005/8/layout/hierarchy3"/>
    <dgm:cxn modelId="{B066E4FE-8371-471C-9195-E14BE06B3E80}" type="presParOf" srcId="{E925975F-AFAC-453C-A7B9-67003093BA9B}" destId="{96192F49-2902-4DB9-8040-7A6358BFEC28}" srcOrd="1" destOrd="0" presId="urn:microsoft.com/office/officeart/2005/8/layout/hierarchy3"/>
    <dgm:cxn modelId="{D69DA76C-A391-4B85-9790-81F5DE9BA5D6}" type="presParOf" srcId="{96192F49-2902-4DB9-8040-7A6358BFEC28}" destId="{DC162852-F547-4233-8084-0EF0DD955B7E}" srcOrd="0" destOrd="0" presId="urn:microsoft.com/office/officeart/2005/8/layout/hierarchy3"/>
    <dgm:cxn modelId="{98A7CA95-0386-499A-840D-29E432A083D2}" type="presParOf" srcId="{96192F49-2902-4DB9-8040-7A6358BFEC28}" destId="{9B5E6C14-2571-4FAB-A9D3-3B0EEE1BBBFE}" srcOrd="1" destOrd="0" presId="urn:microsoft.com/office/officeart/2005/8/layout/hierarchy3"/>
    <dgm:cxn modelId="{03BA6B52-6AB5-4966-9E51-4CAC2ACAD306}" type="presParOf" srcId="{96192F49-2902-4DB9-8040-7A6358BFEC28}" destId="{847FA9AD-EEDE-4AEE-99C0-860A826F5CD5}" srcOrd="2" destOrd="0" presId="urn:microsoft.com/office/officeart/2005/8/layout/hierarchy3"/>
    <dgm:cxn modelId="{3C2813E2-48E1-4259-962E-026831F45243}" type="presParOf" srcId="{96192F49-2902-4DB9-8040-7A6358BFEC28}" destId="{476BC3EE-4F21-4B47-90BD-F688E3D2EBA6}" srcOrd="3" destOrd="0" presId="urn:microsoft.com/office/officeart/2005/8/layout/hierarchy3"/>
    <dgm:cxn modelId="{970574FC-585B-4734-9E81-1F2D390CBF7D}" type="presParOf" srcId="{96192F49-2902-4DB9-8040-7A6358BFEC28}" destId="{0F35F0AF-AEA6-414C-9309-940C117CDC42}" srcOrd="4" destOrd="0" presId="urn:microsoft.com/office/officeart/2005/8/layout/hierarchy3"/>
    <dgm:cxn modelId="{887BCFB3-98BD-49B5-B4BE-08A24B519E71}" type="presParOf" srcId="{96192F49-2902-4DB9-8040-7A6358BFEC28}" destId="{CA0C43CC-2465-4FD7-A30B-3E95D389BF41}" srcOrd="5" destOrd="0" presId="urn:microsoft.com/office/officeart/2005/8/layout/hierarchy3"/>
    <dgm:cxn modelId="{4EF6A13E-C59F-46B6-8568-A07EF5551A3E}" type="presParOf" srcId="{96192F49-2902-4DB9-8040-7A6358BFEC28}" destId="{5C0B95E0-7F8C-43D9-86B9-9F2076DED9DE}" srcOrd="6" destOrd="0" presId="urn:microsoft.com/office/officeart/2005/8/layout/hierarchy3"/>
    <dgm:cxn modelId="{8BF2432F-0281-4936-AC52-AB9DAB07D0AE}" type="presParOf" srcId="{96192F49-2902-4DB9-8040-7A6358BFEC28}" destId="{90A043D7-1986-40D8-B490-08866E7B8358}" srcOrd="7" destOrd="0" presId="urn:microsoft.com/office/officeart/2005/8/layout/hierarchy3"/>
    <dgm:cxn modelId="{84CB10DF-17F1-4D01-B5DC-4FDD2EE11ED2}" type="presParOf" srcId="{30FAA5BA-7421-4280-9A20-F9FA05154207}" destId="{A9C44F47-6518-4DFE-A238-8B8277CE9503}" srcOrd="2" destOrd="0" presId="urn:microsoft.com/office/officeart/2005/8/layout/hierarchy3"/>
    <dgm:cxn modelId="{0E7D9713-AF62-4B6E-B14E-B271BF876A30}" type="presParOf" srcId="{A9C44F47-6518-4DFE-A238-8B8277CE9503}" destId="{308F5E74-7BE9-4845-8F57-49747EFDCABF}" srcOrd="0" destOrd="0" presId="urn:microsoft.com/office/officeart/2005/8/layout/hierarchy3"/>
    <dgm:cxn modelId="{336F4813-D6DC-4C38-BBBA-8B7725B35B00}" type="presParOf" srcId="{308F5E74-7BE9-4845-8F57-49747EFDCABF}" destId="{3D08239C-D185-4DFA-B778-4F9B82F4FCCF}" srcOrd="0" destOrd="0" presId="urn:microsoft.com/office/officeart/2005/8/layout/hierarchy3"/>
    <dgm:cxn modelId="{44484442-03BC-4B65-8E88-7D555E94346E}" type="presParOf" srcId="{308F5E74-7BE9-4845-8F57-49747EFDCABF}" destId="{F1C4E3D7-AC7C-4458-8236-BB0C9FCF206C}" srcOrd="1" destOrd="0" presId="urn:microsoft.com/office/officeart/2005/8/layout/hierarchy3"/>
    <dgm:cxn modelId="{C576DAE8-197D-4C5B-BEA4-6DB6B66DD203}" type="presParOf" srcId="{A9C44F47-6518-4DFE-A238-8B8277CE9503}" destId="{479071A9-4CEE-4D91-9408-04CFE767FA4F}" srcOrd="1" destOrd="0" presId="urn:microsoft.com/office/officeart/2005/8/layout/hierarchy3"/>
    <dgm:cxn modelId="{E8D7A646-879B-45BA-A159-F43BB1EDD24D}" type="presParOf" srcId="{479071A9-4CEE-4D91-9408-04CFE767FA4F}" destId="{8AF81607-5454-4A80-B30E-615402E8419F}" srcOrd="0" destOrd="0" presId="urn:microsoft.com/office/officeart/2005/8/layout/hierarchy3"/>
    <dgm:cxn modelId="{B73EA2E3-FE7C-4BDB-80D1-86C5D15F0FBA}" type="presParOf" srcId="{479071A9-4CEE-4D91-9408-04CFE767FA4F}" destId="{19C9F1AC-6195-4D7D-8D8B-5B825F846D1C}" srcOrd="1" destOrd="0" presId="urn:microsoft.com/office/officeart/2005/8/layout/hierarchy3"/>
    <dgm:cxn modelId="{B51D33B4-1E5E-4735-B28B-63C8C344CC3F}" type="presParOf" srcId="{479071A9-4CEE-4D91-9408-04CFE767FA4F}" destId="{B67E3E6B-1B83-4862-B292-63E081CC39B1}" srcOrd="2" destOrd="0" presId="urn:microsoft.com/office/officeart/2005/8/layout/hierarchy3"/>
    <dgm:cxn modelId="{54684BBC-0CF5-42DA-BD16-500E6FC41E61}" type="presParOf" srcId="{479071A9-4CEE-4D91-9408-04CFE767FA4F}" destId="{E96BEC7C-CB4B-4A01-81B9-E323F936CEC0}" srcOrd="3" destOrd="0" presId="urn:microsoft.com/office/officeart/2005/8/layout/hierarchy3"/>
    <dgm:cxn modelId="{DCE10C82-F641-4895-A732-79FA7250B4CC}" type="presParOf" srcId="{479071A9-4CEE-4D91-9408-04CFE767FA4F}" destId="{D6DA62E9-F512-4039-A480-0395F3D2A4BD}" srcOrd="4" destOrd="0" presId="urn:microsoft.com/office/officeart/2005/8/layout/hierarchy3"/>
    <dgm:cxn modelId="{30CC20C1-B05F-4A1F-B01F-16EE4F2C8618}" type="presParOf" srcId="{479071A9-4CEE-4D91-9408-04CFE767FA4F}" destId="{03D426B2-60DC-4878-863C-E2A0527586E4}" srcOrd="5" destOrd="0" presId="urn:microsoft.com/office/officeart/2005/8/layout/hierarchy3"/>
    <dgm:cxn modelId="{EA087791-C864-4EE1-93F9-7E157F18AE17}" type="presParOf" srcId="{479071A9-4CEE-4D91-9408-04CFE767FA4F}" destId="{1F7211AD-C247-48FE-AB48-103A3D9D09C0}" srcOrd="6" destOrd="0" presId="urn:microsoft.com/office/officeart/2005/8/layout/hierarchy3"/>
    <dgm:cxn modelId="{9FF1FDAB-AA04-4502-BC68-6ED138AE9065}" type="presParOf" srcId="{479071A9-4CEE-4D91-9408-04CFE767FA4F}" destId="{5B0B86BA-F557-4C2C-BE77-FFB2F162A260}" srcOrd="7" destOrd="0" presId="urn:microsoft.com/office/officeart/2005/8/layout/hierarchy3"/>
    <dgm:cxn modelId="{9218A6F2-6624-4B38-8DF6-9AFFD6193CF5}" type="presParOf" srcId="{30FAA5BA-7421-4280-9A20-F9FA05154207}" destId="{4913DF5B-17C0-4849-91D1-B004A97DD524}" srcOrd="3" destOrd="0" presId="urn:microsoft.com/office/officeart/2005/8/layout/hierarchy3"/>
    <dgm:cxn modelId="{FB8FA89C-12B6-4E05-9E40-91BA9F4F80AC}" type="presParOf" srcId="{4913DF5B-17C0-4849-91D1-B004A97DD524}" destId="{9C6A2001-F601-4564-BEAE-7F5FAEF5AF57}" srcOrd="0" destOrd="0" presId="urn:microsoft.com/office/officeart/2005/8/layout/hierarchy3"/>
    <dgm:cxn modelId="{FD56A742-21E1-4542-887A-F9125F8B0D17}" type="presParOf" srcId="{9C6A2001-F601-4564-BEAE-7F5FAEF5AF57}" destId="{09B4E2A4-2928-4B51-B780-0A0CF2024574}" srcOrd="0" destOrd="0" presId="urn:microsoft.com/office/officeart/2005/8/layout/hierarchy3"/>
    <dgm:cxn modelId="{0CB0E2ED-1898-4E51-8B68-3F99A2365EF9}" type="presParOf" srcId="{9C6A2001-F601-4564-BEAE-7F5FAEF5AF57}" destId="{21F331A5-98D1-4CCF-B77D-D0CFE5969744}" srcOrd="1" destOrd="0" presId="urn:microsoft.com/office/officeart/2005/8/layout/hierarchy3"/>
    <dgm:cxn modelId="{C946BB13-FE2F-4FBC-9000-51077AAE197A}" type="presParOf" srcId="{4913DF5B-17C0-4849-91D1-B004A97DD524}" destId="{8E0A973C-9C4B-4733-A127-8F1663A0611D}" srcOrd="1" destOrd="0" presId="urn:microsoft.com/office/officeart/2005/8/layout/hierarchy3"/>
    <dgm:cxn modelId="{64330655-6E99-48A8-883F-F214E448F9B5}" type="presParOf" srcId="{8E0A973C-9C4B-4733-A127-8F1663A0611D}" destId="{AC6DEA8D-0A32-4353-B069-861E3BC3B1FE}" srcOrd="0" destOrd="0" presId="urn:microsoft.com/office/officeart/2005/8/layout/hierarchy3"/>
    <dgm:cxn modelId="{0F7E01FF-8D15-4BDC-A569-7B0052636E5E}" type="presParOf" srcId="{8E0A973C-9C4B-4733-A127-8F1663A0611D}" destId="{EFA2EA02-7941-4E47-9B04-1D02C58E9249}" srcOrd="1" destOrd="0" presId="urn:microsoft.com/office/officeart/2005/8/layout/hierarchy3"/>
    <dgm:cxn modelId="{FF5406FE-0A34-4970-B679-F558746C892D}" type="presParOf" srcId="{8E0A973C-9C4B-4733-A127-8F1663A0611D}" destId="{43F8F901-14FF-42E4-B5EA-011D096D84DE}" srcOrd="2" destOrd="0" presId="urn:microsoft.com/office/officeart/2005/8/layout/hierarchy3"/>
    <dgm:cxn modelId="{6BD63845-9F32-4DBC-BF5A-F1F37D5BD3A7}" type="presParOf" srcId="{8E0A973C-9C4B-4733-A127-8F1663A0611D}" destId="{2F6297C5-8657-4623-B5B7-16C4DAFDAD3C}" srcOrd="3" destOrd="0" presId="urn:microsoft.com/office/officeart/2005/8/layout/hierarchy3"/>
    <dgm:cxn modelId="{7E8A17D0-D603-4700-A724-5C8EBCCE9DD0}" type="presParOf" srcId="{8E0A973C-9C4B-4733-A127-8F1663A0611D}" destId="{8867C436-6E37-4426-903A-F62EBB2A34A7}" srcOrd="4" destOrd="0" presId="urn:microsoft.com/office/officeart/2005/8/layout/hierarchy3"/>
    <dgm:cxn modelId="{1F7B5527-6F1C-4010-B025-A5590FA01E05}" type="presParOf" srcId="{8E0A973C-9C4B-4733-A127-8F1663A0611D}" destId="{62A09A96-174B-4315-8D2C-7B4FA88A842D}" srcOrd="5" destOrd="0" presId="urn:microsoft.com/office/officeart/2005/8/layout/hierarchy3"/>
    <dgm:cxn modelId="{8B667C52-4BF0-42C8-84E3-D4CD74954F3F}" type="presParOf" srcId="{8E0A973C-9C4B-4733-A127-8F1663A0611D}" destId="{72328B22-B9AD-4117-88E5-7AC1E93EF667}" srcOrd="6" destOrd="0" presId="urn:microsoft.com/office/officeart/2005/8/layout/hierarchy3"/>
    <dgm:cxn modelId="{8F8ED1A5-CD63-45EE-B7D2-5B77067BF5AE}" type="presParOf" srcId="{8E0A973C-9C4B-4733-A127-8F1663A0611D}" destId="{F12147F5-B6E8-482A-931C-EAC095607F1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D17041-831E-4A18-B24B-6FF236B6493C}">
      <dsp:nvSpPr>
        <dsp:cNvPr id="0" name=""/>
        <dsp:cNvSpPr/>
      </dsp:nvSpPr>
      <dsp:spPr>
        <a:xfrm rot="2504838">
          <a:off x="2097671" y="718231"/>
          <a:ext cx="3534833" cy="3534833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300" kern="1200" dirty="0"/>
        </a:p>
      </dsp:txBody>
      <dsp:txXfrm>
        <a:off x="4120768" y="1982541"/>
        <a:ext cx="1304521" cy="1052033"/>
      </dsp:txXfrm>
    </dsp:sp>
    <dsp:sp modelId="{6D1861E1-2BB9-4B44-9A95-AB9FE3E3F019}">
      <dsp:nvSpPr>
        <dsp:cNvPr id="0" name=""/>
        <dsp:cNvSpPr/>
      </dsp:nvSpPr>
      <dsp:spPr>
        <a:xfrm rot="2610291">
          <a:off x="1807345" y="895300"/>
          <a:ext cx="3534833" cy="3534833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300" kern="1200" dirty="0"/>
        </a:p>
      </dsp:txBody>
      <dsp:txXfrm>
        <a:off x="3035807" y="3056493"/>
        <a:ext cx="1304521" cy="1052033"/>
      </dsp:txXfrm>
    </dsp:sp>
    <dsp:sp modelId="{2D955B63-44A8-438F-A2F6-DDA28E744A69}">
      <dsp:nvSpPr>
        <dsp:cNvPr id="0" name=""/>
        <dsp:cNvSpPr/>
      </dsp:nvSpPr>
      <dsp:spPr>
        <a:xfrm rot="2523958">
          <a:off x="1521731" y="663239"/>
          <a:ext cx="3534833" cy="3534833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300" kern="1200" dirty="0"/>
        </a:p>
      </dsp:txBody>
      <dsp:txXfrm>
        <a:off x="1711090" y="1862703"/>
        <a:ext cx="1304521" cy="1052033"/>
      </dsp:txXfrm>
    </dsp:sp>
    <dsp:sp modelId="{2BDE6F88-2221-48C9-A1E0-DBEB757EF207}">
      <dsp:nvSpPr>
        <dsp:cNvPr id="0" name=""/>
        <dsp:cNvSpPr/>
      </dsp:nvSpPr>
      <dsp:spPr>
        <a:xfrm rot="2553300">
          <a:off x="1767631" y="501873"/>
          <a:ext cx="3605636" cy="346441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</dsp:txBody>
      <dsp:txXfrm>
        <a:off x="2758094" y="799710"/>
        <a:ext cx="1330651" cy="10310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8C63D-5004-4FA2-A73F-8C949A1B13E5}">
      <dsp:nvSpPr>
        <dsp:cNvPr id="0" name=""/>
        <dsp:cNvSpPr/>
      </dsp:nvSpPr>
      <dsp:spPr>
        <a:xfrm>
          <a:off x="0" y="0"/>
          <a:ext cx="3079747" cy="797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По командам из ситуационных центров, ЕДДС города, ЦУКС МЧС и т. п.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95675" y="0"/>
        <a:ext cx="2384071" cy="797261"/>
      </dsp:txXfrm>
    </dsp:sp>
    <dsp:sp modelId="{F4E55103-DD12-478C-937D-5452089BCAD0}">
      <dsp:nvSpPr>
        <dsp:cNvPr id="0" name=""/>
        <dsp:cNvSpPr/>
      </dsp:nvSpPr>
      <dsp:spPr>
        <a:xfrm>
          <a:off x="127764" y="79726"/>
          <a:ext cx="724245" cy="637808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386221-C1B2-4087-8764-C5C3D690FB0A}">
      <dsp:nvSpPr>
        <dsp:cNvPr id="0" name=""/>
        <dsp:cNvSpPr/>
      </dsp:nvSpPr>
      <dsp:spPr>
        <a:xfrm>
          <a:off x="0" y="876987"/>
          <a:ext cx="3079747" cy="797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антитеррористической безопасности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95675" y="876987"/>
        <a:ext cx="2384071" cy="797261"/>
      </dsp:txXfrm>
    </dsp:sp>
    <dsp:sp modelId="{EA5D3B73-6E14-4C7B-945E-3543E1785F5F}">
      <dsp:nvSpPr>
        <dsp:cNvPr id="0" name=""/>
        <dsp:cNvSpPr/>
      </dsp:nvSpPr>
      <dsp:spPr>
        <a:xfrm>
          <a:off x="127764" y="956713"/>
          <a:ext cx="724245" cy="637808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F772E1-143E-48B1-9F7D-E1A20073E43E}">
      <dsp:nvSpPr>
        <dsp:cNvPr id="0" name=""/>
        <dsp:cNvSpPr/>
      </dsp:nvSpPr>
      <dsp:spPr>
        <a:xfrm>
          <a:off x="0" y="1753974"/>
          <a:ext cx="3079747" cy="797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18000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 инженерного  мониторинга (СМИС, СМИК) и систем жизнеобеспечения  (электричество, вода,  тепло)</a:t>
          </a:r>
          <a:endParaRPr lang="ru-RU" sz="11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95675" y="1753974"/>
        <a:ext cx="2384071" cy="797261"/>
      </dsp:txXfrm>
    </dsp:sp>
    <dsp:sp modelId="{5F090609-AB16-4ABE-9CF2-E1F46BC724ED}">
      <dsp:nvSpPr>
        <dsp:cNvPr id="0" name=""/>
        <dsp:cNvSpPr/>
      </dsp:nvSpPr>
      <dsp:spPr>
        <a:xfrm>
          <a:off x="118604" y="1910818"/>
          <a:ext cx="724245" cy="7711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00DF88-B810-47EB-93B6-C2DE86E7AA5A}">
      <dsp:nvSpPr>
        <dsp:cNvPr id="0" name=""/>
        <dsp:cNvSpPr/>
      </dsp:nvSpPr>
      <dsp:spPr>
        <a:xfrm>
          <a:off x="0" y="2630961"/>
          <a:ext cx="3079747" cy="797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охранно-пожарной сигнализаций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95675" y="2630961"/>
        <a:ext cx="2384071" cy="797261"/>
      </dsp:txXfrm>
    </dsp:sp>
    <dsp:sp modelId="{D47B807D-B804-438D-A1F2-69ED1EB8173E}">
      <dsp:nvSpPr>
        <dsp:cNvPr id="0" name=""/>
        <dsp:cNvSpPr/>
      </dsp:nvSpPr>
      <dsp:spPr>
        <a:xfrm>
          <a:off x="127764" y="2710687"/>
          <a:ext cx="724245" cy="63780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E49520-2204-46B2-80DB-6A8FBACF6B77}">
      <dsp:nvSpPr>
        <dsp:cNvPr id="0" name=""/>
        <dsp:cNvSpPr/>
      </dsp:nvSpPr>
      <dsp:spPr>
        <a:xfrm>
          <a:off x="0" y="3507949"/>
          <a:ext cx="3079747" cy="797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18000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контроля доступа, опасных объектов, объектов с массовым пребыванием людей</a:t>
          </a:r>
          <a:endParaRPr lang="ru-RU" sz="11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95675" y="3507949"/>
        <a:ext cx="2384071" cy="797261"/>
      </dsp:txXfrm>
    </dsp:sp>
    <dsp:sp modelId="{EAC57B43-11A8-4E19-AF1C-F29879A0DFC3}">
      <dsp:nvSpPr>
        <dsp:cNvPr id="0" name=""/>
        <dsp:cNvSpPr/>
      </dsp:nvSpPr>
      <dsp:spPr>
        <a:xfrm>
          <a:off x="127764" y="3587675"/>
          <a:ext cx="724245" cy="637808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0EF0E5-F264-4182-9CF2-6CC8420ADD6A}">
      <dsp:nvSpPr>
        <dsp:cNvPr id="0" name=""/>
        <dsp:cNvSpPr/>
      </dsp:nvSpPr>
      <dsp:spPr>
        <a:xfrm>
          <a:off x="0" y="4384936"/>
          <a:ext cx="3079747" cy="797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reflection blurRad="6350" stA="52000" endA="300" endPos="35000" dir="5400000" sy="-100000" algn="bl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180000"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анализа, прогнозирования обстановки; систем предупреждения опасных природных явлений и техногенных катастроф</a:t>
          </a:r>
          <a:endParaRPr lang="ru-RU" sz="1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95675" y="4384936"/>
        <a:ext cx="2384071" cy="797261"/>
      </dsp:txXfrm>
    </dsp:sp>
    <dsp:sp modelId="{BCDF7002-D718-42CD-9DCC-E90865BAAFD6}">
      <dsp:nvSpPr>
        <dsp:cNvPr id="0" name=""/>
        <dsp:cNvSpPr/>
      </dsp:nvSpPr>
      <dsp:spPr>
        <a:xfrm>
          <a:off x="92470" y="4464662"/>
          <a:ext cx="724245" cy="63780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8C63D-5004-4FA2-A73F-8C949A1B13E5}">
      <dsp:nvSpPr>
        <dsp:cNvPr id="0" name=""/>
        <dsp:cNvSpPr/>
      </dsp:nvSpPr>
      <dsp:spPr>
        <a:xfrm>
          <a:off x="0" y="0"/>
          <a:ext cx="2987038" cy="7984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тревожных кнопок на </a:t>
          </a:r>
          <a:r>
            <a:rPr lang="en-US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/>
          </a:r>
          <a:br>
            <a:rPr lang="en-US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этажах (пожар, беспорядки и т.п.)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0"/>
        <a:ext cx="2309787" cy="798428"/>
      </dsp:txXfrm>
    </dsp:sp>
    <dsp:sp modelId="{F4E55103-DD12-478C-937D-5452089BCAD0}">
      <dsp:nvSpPr>
        <dsp:cNvPr id="0" name=""/>
        <dsp:cNvSpPr/>
      </dsp:nvSpPr>
      <dsp:spPr>
        <a:xfrm>
          <a:off x="2202821" y="79842"/>
          <a:ext cx="702443" cy="638742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386221-C1B2-4087-8764-C5C3D690FB0A}">
      <dsp:nvSpPr>
        <dsp:cNvPr id="0" name=""/>
        <dsp:cNvSpPr/>
      </dsp:nvSpPr>
      <dsp:spPr>
        <a:xfrm>
          <a:off x="0" y="878270"/>
          <a:ext cx="2987038" cy="7984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10800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</a:t>
          </a:r>
          <a:b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дежурно-диспетчерской, телефонной и распорядительно- поисковой связи</a:t>
          </a:r>
          <a:endParaRPr lang="ru-RU" sz="11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878270"/>
        <a:ext cx="2309787" cy="798428"/>
      </dsp:txXfrm>
    </dsp:sp>
    <dsp:sp modelId="{EA5D3B73-6E14-4C7B-945E-3543E1785F5F}">
      <dsp:nvSpPr>
        <dsp:cNvPr id="0" name=""/>
        <dsp:cNvSpPr/>
      </dsp:nvSpPr>
      <dsp:spPr>
        <a:xfrm>
          <a:off x="2202821" y="958113"/>
          <a:ext cx="702443" cy="638742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F772E1-143E-48B1-9F7D-E1A20073E43E}">
      <dsp:nvSpPr>
        <dsp:cNvPr id="0" name=""/>
        <dsp:cNvSpPr/>
      </dsp:nvSpPr>
      <dsp:spPr>
        <a:xfrm>
          <a:off x="0" y="1756541"/>
          <a:ext cx="2987038" cy="7984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10800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систем </a:t>
          </a:r>
          <a:r>
            <a:rPr lang="ru-RU" sz="1100" kern="1200" dirty="0" err="1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видеоаналитики</a:t>
          </a:r>
          <a: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b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имеющих вывод тревожных сигналов</a:t>
          </a:r>
          <a:endParaRPr lang="ru-RU" sz="11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1756541"/>
        <a:ext cx="2309787" cy="798428"/>
      </dsp:txXfrm>
    </dsp:sp>
    <dsp:sp modelId="{5F090609-AB16-4ABE-9CF2-E1F46BC724ED}">
      <dsp:nvSpPr>
        <dsp:cNvPr id="0" name=""/>
        <dsp:cNvSpPr/>
      </dsp:nvSpPr>
      <dsp:spPr>
        <a:xfrm>
          <a:off x="2202821" y="1836384"/>
          <a:ext cx="702443" cy="6387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00DF88-B810-47EB-93B6-C2DE86E7AA5A}">
      <dsp:nvSpPr>
        <dsp:cNvPr id="0" name=""/>
        <dsp:cNvSpPr/>
      </dsp:nvSpPr>
      <dsp:spPr>
        <a:xfrm>
          <a:off x="0" y="2634812"/>
          <a:ext cx="2987038" cy="7984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По расписанию </a:t>
          </a:r>
          <a:b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(регламентные работы, </a:t>
          </a:r>
          <a:b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совещания и т.д. )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2634812"/>
        <a:ext cx="2309787" cy="798428"/>
      </dsp:txXfrm>
    </dsp:sp>
    <dsp:sp modelId="{D47B807D-B804-438D-A1F2-69ED1EB8173E}">
      <dsp:nvSpPr>
        <dsp:cNvPr id="0" name=""/>
        <dsp:cNvSpPr/>
      </dsp:nvSpPr>
      <dsp:spPr>
        <a:xfrm>
          <a:off x="2202821" y="2714655"/>
          <a:ext cx="702443" cy="638742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E49520-2204-46B2-80DB-6A8FBACF6B77}">
      <dsp:nvSpPr>
        <dsp:cNvPr id="0" name=""/>
        <dsp:cNvSpPr/>
      </dsp:nvSpPr>
      <dsp:spPr>
        <a:xfrm>
          <a:off x="0" y="3513083"/>
          <a:ext cx="2987038" cy="7984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СМС сообщений и по звонку с  определенных номеров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3513083"/>
        <a:ext cx="2309787" cy="798428"/>
      </dsp:txXfrm>
    </dsp:sp>
    <dsp:sp modelId="{EAC57B43-11A8-4E19-AF1C-F29879A0DFC3}">
      <dsp:nvSpPr>
        <dsp:cNvPr id="0" name=""/>
        <dsp:cNvSpPr/>
      </dsp:nvSpPr>
      <dsp:spPr>
        <a:xfrm>
          <a:off x="2202821" y="3592926"/>
          <a:ext cx="702443" cy="638742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0EF0E5-F264-4182-9CF2-6CC8420ADD6A}">
      <dsp:nvSpPr>
        <dsp:cNvPr id="0" name=""/>
        <dsp:cNvSpPr/>
      </dsp:nvSpPr>
      <dsp:spPr>
        <a:xfrm>
          <a:off x="0" y="4391354"/>
          <a:ext cx="2987038" cy="7984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reflection blurRad="6350" stA="52000" endA="300" endPos="35000" dir="5400000" sy="-100000" algn="bl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108000"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 любых систем мониторинга, </a:t>
          </a:r>
          <a:br>
            <a:rPr lang="ru-RU" sz="105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05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имеющих стандартные </a:t>
          </a:r>
        </a:p>
        <a:p>
          <a:pPr marL="108000"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интерфейсы вывода </a:t>
          </a:r>
          <a:r>
            <a:rPr lang="en-US" sz="105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/>
          </a:r>
          <a:br>
            <a:rPr lang="en-US" sz="105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05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тревожных сигналов</a:t>
          </a:r>
          <a:endParaRPr lang="ru-RU" sz="105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4391354"/>
        <a:ext cx="2309787" cy="798428"/>
      </dsp:txXfrm>
    </dsp:sp>
    <dsp:sp modelId="{BCDF7002-D718-42CD-9DCC-E90865BAAFD6}">
      <dsp:nvSpPr>
        <dsp:cNvPr id="0" name=""/>
        <dsp:cNvSpPr/>
      </dsp:nvSpPr>
      <dsp:spPr>
        <a:xfrm>
          <a:off x="2192391" y="4471197"/>
          <a:ext cx="702443" cy="6387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8C63D-5004-4FA2-A73F-8C949A1B13E5}">
      <dsp:nvSpPr>
        <dsp:cNvPr id="0" name=""/>
        <dsp:cNvSpPr/>
      </dsp:nvSpPr>
      <dsp:spPr>
        <a:xfrm>
          <a:off x="0" y="0"/>
          <a:ext cx="2565723" cy="919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Радиостанции любого диапазона 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05092" y="0"/>
        <a:ext cx="1960630" cy="919482"/>
      </dsp:txXfrm>
    </dsp:sp>
    <dsp:sp modelId="{F4E55103-DD12-478C-937D-5452089BCAD0}">
      <dsp:nvSpPr>
        <dsp:cNvPr id="0" name=""/>
        <dsp:cNvSpPr/>
      </dsp:nvSpPr>
      <dsp:spPr>
        <a:xfrm>
          <a:off x="102365" y="91948"/>
          <a:ext cx="662572" cy="735586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386221-C1B2-4087-8764-C5C3D690FB0A}">
      <dsp:nvSpPr>
        <dsp:cNvPr id="0" name=""/>
        <dsp:cNvSpPr/>
      </dsp:nvSpPr>
      <dsp:spPr>
        <a:xfrm>
          <a:off x="0" y="1011430"/>
          <a:ext cx="2565723" cy="919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Сообщения на удаленные АРМы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05092" y="1011430"/>
        <a:ext cx="1960630" cy="919482"/>
      </dsp:txXfrm>
    </dsp:sp>
    <dsp:sp modelId="{EA5D3B73-6E14-4C7B-945E-3543E1785F5F}">
      <dsp:nvSpPr>
        <dsp:cNvPr id="0" name=""/>
        <dsp:cNvSpPr/>
      </dsp:nvSpPr>
      <dsp:spPr>
        <a:xfrm>
          <a:off x="102365" y="1103379"/>
          <a:ext cx="662572" cy="735586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F772E1-143E-48B1-9F7D-E1A20073E43E}">
      <dsp:nvSpPr>
        <dsp:cNvPr id="0" name=""/>
        <dsp:cNvSpPr/>
      </dsp:nvSpPr>
      <dsp:spPr>
        <a:xfrm>
          <a:off x="0" y="2022861"/>
          <a:ext cx="2565723" cy="919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E-mail</a:t>
          </a: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сообщения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05092" y="2022861"/>
        <a:ext cx="1960630" cy="919482"/>
      </dsp:txXfrm>
    </dsp:sp>
    <dsp:sp modelId="{5F090609-AB16-4ABE-9CF2-E1F46BC724ED}">
      <dsp:nvSpPr>
        <dsp:cNvPr id="0" name=""/>
        <dsp:cNvSpPr/>
      </dsp:nvSpPr>
      <dsp:spPr>
        <a:xfrm>
          <a:off x="102365" y="2114810"/>
          <a:ext cx="662572" cy="735586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00DF88-B810-47EB-93B6-C2DE86E7AA5A}">
      <dsp:nvSpPr>
        <dsp:cNvPr id="0" name=""/>
        <dsp:cNvSpPr/>
      </dsp:nvSpPr>
      <dsp:spPr>
        <a:xfrm>
          <a:off x="0" y="3034292"/>
          <a:ext cx="2565723" cy="919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СМС сообщения на любые телефоны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05092" y="3034292"/>
        <a:ext cx="1960630" cy="919482"/>
      </dsp:txXfrm>
    </dsp:sp>
    <dsp:sp modelId="{D47B807D-B804-438D-A1F2-69ED1EB8173E}">
      <dsp:nvSpPr>
        <dsp:cNvPr id="0" name=""/>
        <dsp:cNvSpPr/>
      </dsp:nvSpPr>
      <dsp:spPr>
        <a:xfrm>
          <a:off x="102365" y="3126241"/>
          <a:ext cx="662572" cy="735586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E49520-2204-46B2-80DB-6A8FBACF6B77}">
      <dsp:nvSpPr>
        <dsp:cNvPr id="0" name=""/>
        <dsp:cNvSpPr/>
      </dsp:nvSpPr>
      <dsp:spPr>
        <a:xfrm>
          <a:off x="0" y="4045723"/>
          <a:ext cx="2565723" cy="919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reflection blurRad="6350" stA="52000" endA="300" endPos="35000" dir="5400000" sy="-100000" algn="bl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Голосовые сообщения на любые телефоны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05092" y="4045723"/>
        <a:ext cx="1960630" cy="919482"/>
      </dsp:txXfrm>
    </dsp:sp>
    <dsp:sp modelId="{EAC57B43-11A8-4E19-AF1C-F29879A0DFC3}">
      <dsp:nvSpPr>
        <dsp:cNvPr id="0" name=""/>
        <dsp:cNvSpPr/>
      </dsp:nvSpPr>
      <dsp:spPr>
        <a:xfrm>
          <a:off x="102365" y="4137672"/>
          <a:ext cx="662572" cy="735586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8C63D-5004-4FA2-A73F-8C949A1B13E5}">
      <dsp:nvSpPr>
        <dsp:cNvPr id="0" name=""/>
        <dsp:cNvSpPr/>
      </dsp:nvSpPr>
      <dsp:spPr>
        <a:xfrm>
          <a:off x="0" y="0"/>
          <a:ext cx="2567027" cy="920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Устройства</a:t>
          </a:r>
          <a:b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голосового </a:t>
          </a:r>
          <a:b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 звукового оповещения 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0"/>
        <a:ext cx="1961610" cy="920114"/>
      </dsp:txXfrm>
    </dsp:sp>
    <dsp:sp modelId="{F4E55103-DD12-478C-937D-5452089BCAD0}">
      <dsp:nvSpPr>
        <dsp:cNvPr id="0" name=""/>
        <dsp:cNvSpPr/>
      </dsp:nvSpPr>
      <dsp:spPr>
        <a:xfrm>
          <a:off x="1823221" y="92011"/>
          <a:ext cx="662909" cy="736091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386221-C1B2-4087-8764-C5C3D690FB0A}">
      <dsp:nvSpPr>
        <dsp:cNvPr id="0" name=""/>
        <dsp:cNvSpPr/>
      </dsp:nvSpPr>
      <dsp:spPr>
        <a:xfrm>
          <a:off x="0" y="1012125"/>
          <a:ext cx="2567027" cy="920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Устройства </a:t>
          </a:r>
          <a:b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цветового </a:t>
          </a:r>
          <a:b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оповещения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1012125"/>
        <a:ext cx="1961610" cy="920114"/>
      </dsp:txXfrm>
    </dsp:sp>
    <dsp:sp modelId="{EA5D3B73-6E14-4C7B-945E-3543E1785F5F}">
      <dsp:nvSpPr>
        <dsp:cNvPr id="0" name=""/>
        <dsp:cNvSpPr/>
      </dsp:nvSpPr>
      <dsp:spPr>
        <a:xfrm>
          <a:off x="1823221" y="1104137"/>
          <a:ext cx="662909" cy="736091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F772E1-143E-48B1-9F7D-E1A20073E43E}">
      <dsp:nvSpPr>
        <dsp:cNvPr id="0" name=""/>
        <dsp:cNvSpPr/>
      </dsp:nvSpPr>
      <dsp:spPr>
        <a:xfrm>
          <a:off x="0" y="2024251"/>
          <a:ext cx="2567027" cy="920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Экраны типа бегущая строка</a:t>
          </a:r>
        </a:p>
      </dsp:txBody>
      <dsp:txXfrm>
        <a:off x="0" y="2024251"/>
        <a:ext cx="1961610" cy="920114"/>
      </dsp:txXfrm>
    </dsp:sp>
    <dsp:sp modelId="{5F090609-AB16-4ABE-9CF2-E1F46BC724ED}">
      <dsp:nvSpPr>
        <dsp:cNvPr id="0" name=""/>
        <dsp:cNvSpPr/>
      </dsp:nvSpPr>
      <dsp:spPr>
        <a:xfrm>
          <a:off x="1823221" y="2116262"/>
          <a:ext cx="662909" cy="73609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00DF88-B810-47EB-93B6-C2DE86E7AA5A}">
      <dsp:nvSpPr>
        <dsp:cNvPr id="0" name=""/>
        <dsp:cNvSpPr/>
      </dsp:nvSpPr>
      <dsp:spPr>
        <a:xfrm>
          <a:off x="0" y="3036377"/>
          <a:ext cx="2567027" cy="920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Домофонные</a:t>
          </a: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  <a:p>
          <a:pPr marL="180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</a:t>
          </a:r>
          <a:endParaRPr lang="ru-RU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3036377"/>
        <a:ext cx="1961610" cy="920114"/>
      </dsp:txXfrm>
    </dsp:sp>
    <dsp:sp modelId="{D47B807D-B804-438D-A1F2-69ED1EB8173E}">
      <dsp:nvSpPr>
        <dsp:cNvPr id="0" name=""/>
        <dsp:cNvSpPr/>
      </dsp:nvSpPr>
      <dsp:spPr>
        <a:xfrm>
          <a:off x="1823221" y="3128388"/>
          <a:ext cx="662909" cy="73609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E49520-2204-46B2-80DB-6A8FBACF6B77}">
      <dsp:nvSpPr>
        <dsp:cNvPr id="0" name=""/>
        <dsp:cNvSpPr/>
      </dsp:nvSpPr>
      <dsp:spPr>
        <a:xfrm>
          <a:off x="0" y="4048502"/>
          <a:ext cx="2567027" cy="920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reflection blurRad="6350" stA="52000" endA="300" endPos="35000" dir="5400000" sy="-100000" algn="bl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18000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Цифровые и аналоговые телевизионные </a:t>
          </a:r>
          <a:b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</a:br>
          <a:r>
            <a:rPr lang="ru-RU" sz="11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 в режиме перехвата </a:t>
          </a:r>
          <a:endParaRPr lang="ru-RU" sz="11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4048502"/>
        <a:ext cx="1961610" cy="920114"/>
      </dsp:txXfrm>
    </dsp:sp>
    <dsp:sp modelId="{EAC57B43-11A8-4E19-AF1C-F29879A0DFC3}">
      <dsp:nvSpPr>
        <dsp:cNvPr id="0" name=""/>
        <dsp:cNvSpPr/>
      </dsp:nvSpPr>
      <dsp:spPr>
        <a:xfrm>
          <a:off x="1823221" y="4140514"/>
          <a:ext cx="662909" cy="736091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FB0929-3A56-4925-9BD1-60BC31BAFF52}">
      <dsp:nvSpPr>
        <dsp:cNvPr id="0" name=""/>
        <dsp:cNvSpPr/>
      </dsp:nvSpPr>
      <dsp:spPr>
        <a:xfrm>
          <a:off x="994740" y="2745"/>
          <a:ext cx="1434791" cy="71739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Сигналы ГО и ЧС</a:t>
          </a:r>
          <a:endParaRPr lang="ru-RU" sz="16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015752" y="23757"/>
        <a:ext cx="1392767" cy="675371"/>
      </dsp:txXfrm>
    </dsp:sp>
    <dsp:sp modelId="{910DEBB5-EC85-4635-902D-51FC22956D62}">
      <dsp:nvSpPr>
        <dsp:cNvPr id="0" name=""/>
        <dsp:cNvSpPr/>
      </dsp:nvSpPr>
      <dsp:spPr>
        <a:xfrm>
          <a:off x="1138219" y="720140"/>
          <a:ext cx="143479" cy="538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046"/>
              </a:lnTo>
              <a:lnTo>
                <a:pt x="143479" y="538046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2E861E-3DAC-44C5-827B-655410CD9E67}">
      <dsp:nvSpPr>
        <dsp:cNvPr id="0" name=""/>
        <dsp:cNvSpPr/>
      </dsp:nvSpPr>
      <dsp:spPr>
        <a:xfrm>
          <a:off x="1281698" y="899489"/>
          <a:ext cx="1203870" cy="71739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Внимание всем!</a:t>
          </a:r>
        </a:p>
      </dsp:txBody>
      <dsp:txXfrm>
        <a:off x="1302710" y="920501"/>
        <a:ext cx="1161846" cy="675371"/>
      </dsp:txXfrm>
    </dsp:sp>
    <dsp:sp modelId="{ABC11CF7-9357-4CF3-BD7B-727400EDD2D9}">
      <dsp:nvSpPr>
        <dsp:cNvPr id="0" name=""/>
        <dsp:cNvSpPr/>
      </dsp:nvSpPr>
      <dsp:spPr>
        <a:xfrm>
          <a:off x="1138219" y="720140"/>
          <a:ext cx="143479" cy="1434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4791"/>
              </a:lnTo>
              <a:lnTo>
                <a:pt x="143479" y="1434791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BDD3A-9BB4-485B-8157-33EF71437898}">
      <dsp:nvSpPr>
        <dsp:cNvPr id="0" name=""/>
        <dsp:cNvSpPr/>
      </dsp:nvSpPr>
      <dsp:spPr>
        <a:xfrm>
          <a:off x="1281698" y="1796234"/>
          <a:ext cx="1147833" cy="71739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Воздушная тревога!</a:t>
          </a:r>
          <a:endParaRPr lang="ru-RU" sz="1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02710" y="1817246"/>
        <a:ext cx="1105809" cy="675371"/>
      </dsp:txXfrm>
    </dsp:sp>
    <dsp:sp modelId="{5DC31D77-387A-4D21-A108-C8165E012E15}">
      <dsp:nvSpPr>
        <dsp:cNvPr id="0" name=""/>
        <dsp:cNvSpPr/>
      </dsp:nvSpPr>
      <dsp:spPr>
        <a:xfrm>
          <a:off x="1138219" y="720140"/>
          <a:ext cx="143479" cy="2331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1536"/>
              </a:lnTo>
              <a:lnTo>
                <a:pt x="143479" y="2331536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EB5D3B-7EF9-48E3-9A73-97BFB59663D1}">
      <dsp:nvSpPr>
        <dsp:cNvPr id="0" name=""/>
        <dsp:cNvSpPr/>
      </dsp:nvSpPr>
      <dsp:spPr>
        <a:xfrm>
          <a:off x="1281698" y="2692978"/>
          <a:ext cx="1147833" cy="71739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Радиационная опасность!</a:t>
          </a:r>
        </a:p>
      </dsp:txBody>
      <dsp:txXfrm>
        <a:off x="1302710" y="2713990"/>
        <a:ext cx="1105809" cy="675371"/>
      </dsp:txXfrm>
    </dsp:sp>
    <dsp:sp modelId="{518E486C-806C-4CAD-B75D-6B709F8FFC30}">
      <dsp:nvSpPr>
        <dsp:cNvPr id="0" name=""/>
        <dsp:cNvSpPr/>
      </dsp:nvSpPr>
      <dsp:spPr>
        <a:xfrm>
          <a:off x="1138219" y="720140"/>
          <a:ext cx="143479" cy="3228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280"/>
              </a:lnTo>
              <a:lnTo>
                <a:pt x="143479" y="3228280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29A79C-E9A3-4B58-90A5-7B850ACD8AF5}">
      <dsp:nvSpPr>
        <dsp:cNvPr id="0" name=""/>
        <dsp:cNvSpPr/>
      </dsp:nvSpPr>
      <dsp:spPr>
        <a:xfrm>
          <a:off x="1281698" y="3589723"/>
          <a:ext cx="1147833" cy="71739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Отбой воздушной тревоги!</a:t>
          </a:r>
        </a:p>
      </dsp:txBody>
      <dsp:txXfrm>
        <a:off x="1302710" y="3610735"/>
        <a:ext cx="1105809" cy="675371"/>
      </dsp:txXfrm>
    </dsp:sp>
    <dsp:sp modelId="{720D96D4-A807-4F00-BF72-9013FD70306F}">
      <dsp:nvSpPr>
        <dsp:cNvPr id="0" name=""/>
        <dsp:cNvSpPr/>
      </dsp:nvSpPr>
      <dsp:spPr>
        <a:xfrm>
          <a:off x="1138219" y="720140"/>
          <a:ext cx="143479" cy="4125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5025"/>
              </a:lnTo>
              <a:lnTo>
                <a:pt x="143479" y="4125025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82096B-1407-4DAD-AFE8-D5B4E1623E17}">
      <dsp:nvSpPr>
        <dsp:cNvPr id="0" name=""/>
        <dsp:cNvSpPr/>
      </dsp:nvSpPr>
      <dsp:spPr>
        <a:xfrm>
          <a:off x="1281698" y="4486468"/>
          <a:ext cx="1147833" cy="717395"/>
        </a:xfrm>
        <a:prstGeom prst="roundRect">
          <a:avLst>
            <a:gd name="adj" fmla="val 10000"/>
          </a:avLst>
        </a:prstGeom>
        <a:solidFill>
          <a:schemeClr val="bg2"/>
        </a:solidFill>
        <a:ln w="28575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Химическая тревога!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02710" y="4507480"/>
        <a:ext cx="1105809" cy="675371"/>
      </dsp:txXfrm>
    </dsp:sp>
    <dsp:sp modelId="{4BD58EEA-DF59-45B2-9182-E2A1AE7C133B}">
      <dsp:nvSpPr>
        <dsp:cNvPr id="0" name=""/>
        <dsp:cNvSpPr/>
      </dsp:nvSpPr>
      <dsp:spPr>
        <a:xfrm>
          <a:off x="2788229" y="2745"/>
          <a:ext cx="1434791" cy="717395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Опасные природные явления</a:t>
          </a:r>
          <a:endParaRPr lang="ru-RU" sz="16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809241" y="23757"/>
        <a:ext cx="1392767" cy="675371"/>
      </dsp:txXfrm>
    </dsp:sp>
    <dsp:sp modelId="{DC162852-F547-4233-8084-0EF0DD955B7E}">
      <dsp:nvSpPr>
        <dsp:cNvPr id="0" name=""/>
        <dsp:cNvSpPr/>
      </dsp:nvSpPr>
      <dsp:spPr>
        <a:xfrm>
          <a:off x="2931708" y="720140"/>
          <a:ext cx="143479" cy="538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046"/>
              </a:lnTo>
              <a:lnTo>
                <a:pt x="143479" y="538046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E6C14-2571-4FAB-A9D3-3B0EEE1BBBFE}">
      <dsp:nvSpPr>
        <dsp:cNvPr id="0" name=""/>
        <dsp:cNvSpPr/>
      </dsp:nvSpPr>
      <dsp:spPr>
        <a:xfrm>
          <a:off x="3075187" y="899489"/>
          <a:ext cx="1147833" cy="71739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9050" cap="flat" cmpd="sng" algn="ctr">
          <a:solidFill>
            <a:srgbClr val="FFC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Наводнение</a:t>
          </a:r>
          <a:endParaRPr lang="ru-RU" sz="1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096199" y="920501"/>
        <a:ext cx="1105809" cy="675371"/>
      </dsp:txXfrm>
    </dsp:sp>
    <dsp:sp modelId="{847FA9AD-EEDE-4AEE-99C0-860A826F5CD5}">
      <dsp:nvSpPr>
        <dsp:cNvPr id="0" name=""/>
        <dsp:cNvSpPr/>
      </dsp:nvSpPr>
      <dsp:spPr>
        <a:xfrm>
          <a:off x="2931708" y="720140"/>
          <a:ext cx="143479" cy="1434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4791"/>
              </a:lnTo>
              <a:lnTo>
                <a:pt x="143479" y="1434791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6BC3EE-4F21-4B47-90BD-F688E3D2EBA6}">
      <dsp:nvSpPr>
        <dsp:cNvPr id="0" name=""/>
        <dsp:cNvSpPr/>
      </dsp:nvSpPr>
      <dsp:spPr>
        <a:xfrm>
          <a:off x="3075187" y="1796234"/>
          <a:ext cx="1147833" cy="71739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9050" cap="flat" cmpd="sng" algn="ctr">
          <a:solidFill>
            <a:srgbClr val="FFC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Ураган, шторм</a:t>
          </a:r>
          <a:endParaRPr lang="ru-RU" sz="1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096199" y="1817246"/>
        <a:ext cx="1105809" cy="675371"/>
      </dsp:txXfrm>
    </dsp:sp>
    <dsp:sp modelId="{0F35F0AF-AEA6-414C-9309-940C117CDC42}">
      <dsp:nvSpPr>
        <dsp:cNvPr id="0" name=""/>
        <dsp:cNvSpPr/>
      </dsp:nvSpPr>
      <dsp:spPr>
        <a:xfrm>
          <a:off x="2931708" y="720140"/>
          <a:ext cx="143479" cy="2331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1536"/>
              </a:lnTo>
              <a:lnTo>
                <a:pt x="143479" y="2331536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0C43CC-2465-4FD7-A30B-3E95D389BF41}">
      <dsp:nvSpPr>
        <dsp:cNvPr id="0" name=""/>
        <dsp:cNvSpPr/>
      </dsp:nvSpPr>
      <dsp:spPr>
        <a:xfrm>
          <a:off x="3075187" y="2692978"/>
          <a:ext cx="1147833" cy="71739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9050" cap="flat" cmpd="sng" algn="ctr">
          <a:solidFill>
            <a:srgbClr val="FFC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Землетрясение</a:t>
          </a:r>
        </a:p>
      </dsp:txBody>
      <dsp:txXfrm>
        <a:off x="3096199" y="2713990"/>
        <a:ext cx="1105809" cy="675371"/>
      </dsp:txXfrm>
    </dsp:sp>
    <dsp:sp modelId="{5C0B95E0-7F8C-43D9-86B9-9F2076DED9DE}">
      <dsp:nvSpPr>
        <dsp:cNvPr id="0" name=""/>
        <dsp:cNvSpPr/>
      </dsp:nvSpPr>
      <dsp:spPr>
        <a:xfrm>
          <a:off x="2931708" y="720140"/>
          <a:ext cx="143479" cy="3228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280"/>
              </a:lnTo>
              <a:lnTo>
                <a:pt x="143479" y="3228280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A043D7-1986-40D8-B490-08866E7B8358}">
      <dsp:nvSpPr>
        <dsp:cNvPr id="0" name=""/>
        <dsp:cNvSpPr/>
      </dsp:nvSpPr>
      <dsp:spPr>
        <a:xfrm>
          <a:off x="3075187" y="3589723"/>
          <a:ext cx="1147833" cy="71739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9050" cap="flat" cmpd="sng" algn="ctr">
          <a:solidFill>
            <a:srgbClr val="FFC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Сель, оползень</a:t>
          </a:r>
        </a:p>
      </dsp:txBody>
      <dsp:txXfrm>
        <a:off x="3096199" y="3610735"/>
        <a:ext cx="1105809" cy="675371"/>
      </dsp:txXfrm>
    </dsp:sp>
    <dsp:sp modelId="{3D08239C-D185-4DFA-B778-4F9B82F4FCCF}">
      <dsp:nvSpPr>
        <dsp:cNvPr id="0" name=""/>
        <dsp:cNvSpPr/>
      </dsp:nvSpPr>
      <dsp:spPr>
        <a:xfrm>
          <a:off x="4581718" y="2745"/>
          <a:ext cx="1434791" cy="71739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Технологические аварии</a:t>
          </a:r>
          <a:endParaRPr lang="ru-RU" sz="16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602730" y="23757"/>
        <a:ext cx="1392767" cy="675371"/>
      </dsp:txXfrm>
    </dsp:sp>
    <dsp:sp modelId="{8AF81607-5454-4A80-B30E-615402E8419F}">
      <dsp:nvSpPr>
        <dsp:cNvPr id="0" name=""/>
        <dsp:cNvSpPr/>
      </dsp:nvSpPr>
      <dsp:spPr>
        <a:xfrm>
          <a:off x="4725197" y="720140"/>
          <a:ext cx="143479" cy="538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046"/>
              </a:lnTo>
              <a:lnTo>
                <a:pt x="143479" y="538046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C9F1AC-6195-4D7D-8D8B-5B825F846D1C}">
      <dsp:nvSpPr>
        <dsp:cNvPr id="0" name=""/>
        <dsp:cNvSpPr/>
      </dsp:nvSpPr>
      <dsp:spPr>
        <a:xfrm>
          <a:off x="4868677" y="899489"/>
          <a:ext cx="1282118" cy="71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Нарушение электроснабжения</a:t>
          </a:r>
        </a:p>
      </dsp:txBody>
      <dsp:txXfrm>
        <a:off x="4889689" y="920501"/>
        <a:ext cx="1240094" cy="675371"/>
      </dsp:txXfrm>
    </dsp:sp>
    <dsp:sp modelId="{B67E3E6B-1B83-4862-B292-63E081CC39B1}">
      <dsp:nvSpPr>
        <dsp:cNvPr id="0" name=""/>
        <dsp:cNvSpPr/>
      </dsp:nvSpPr>
      <dsp:spPr>
        <a:xfrm>
          <a:off x="4725197" y="720140"/>
          <a:ext cx="143479" cy="1434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4791"/>
              </a:lnTo>
              <a:lnTo>
                <a:pt x="143479" y="1434791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6BEC7C-CB4B-4A01-81B9-E323F936CEC0}">
      <dsp:nvSpPr>
        <dsp:cNvPr id="0" name=""/>
        <dsp:cNvSpPr/>
      </dsp:nvSpPr>
      <dsp:spPr>
        <a:xfrm>
          <a:off x="4868677" y="1796234"/>
          <a:ext cx="1297809" cy="71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Нарушение водоснабжения</a:t>
          </a:r>
          <a:endParaRPr lang="ru-RU" sz="1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889689" y="1817246"/>
        <a:ext cx="1255785" cy="675371"/>
      </dsp:txXfrm>
    </dsp:sp>
    <dsp:sp modelId="{D6DA62E9-F512-4039-A480-0395F3D2A4BD}">
      <dsp:nvSpPr>
        <dsp:cNvPr id="0" name=""/>
        <dsp:cNvSpPr/>
      </dsp:nvSpPr>
      <dsp:spPr>
        <a:xfrm>
          <a:off x="4725197" y="720140"/>
          <a:ext cx="143479" cy="2349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9079"/>
              </a:lnTo>
              <a:lnTo>
                <a:pt x="143479" y="2349079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D426B2-60DC-4878-863C-E2A0527586E4}">
      <dsp:nvSpPr>
        <dsp:cNvPr id="0" name=""/>
        <dsp:cNvSpPr/>
      </dsp:nvSpPr>
      <dsp:spPr>
        <a:xfrm>
          <a:off x="4868677" y="2692978"/>
          <a:ext cx="1282106" cy="75248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Нарушение теплоснабжения</a:t>
          </a:r>
          <a:endParaRPr lang="ru-RU" sz="1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890716" y="2715017"/>
        <a:ext cx="1238028" cy="708405"/>
      </dsp:txXfrm>
    </dsp:sp>
    <dsp:sp modelId="{1F7211AD-C247-48FE-AB48-103A3D9D09C0}">
      <dsp:nvSpPr>
        <dsp:cNvPr id="0" name=""/>
        <dsp:cNvSpPr/>
      </dsp:nvSpPr>
      <dsp:spPr>
        <a:xfrm>
          <a:off x="4725197" y="720140"/>
          <a:ext cx="143479" cy="3504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4940"/>
              </a:lnTo>
              <a:lnTo>
                <a:pt x="143479" y="3504940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0B86BA-F557-4C2C-BE77-FFB2F162A260}">
      <dsp:nvSpPr>
        <dsp:cNvPr id="0" name=""/>
        <dsp:cNvSpPr/>
      </dsp:nvSpPr>
      <dsp:spPr>
        <a:xfrm>
          <a:off x="4868677" y="3624811"/>
          <a:ext cx="1247373" cy="120054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Аварии: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 охлаждения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 вентиляции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Системы связи</a:t>
          </a:r>
        </a:p>
      </dsp:txBody>
      <dsp:txXfrm>
        <a:off x="4903840" y="3659974"/>
        <a:ext cx="1177047" cy="1130214"/>
      </dsp:txXfrm>
    </dsp:sp>
    <dsp:sp modelId="{09B4E2A4-2928-4B51-B780-0A0CF2024574}">
      <dsp:nvSpPr>
        <dsp:cNvPr id="0" name=""/>
        <dsp:cNvSpPr/>
      </dsp:nvSpPr>
      <dsp:spPr>
        <a:xfrm>
          <a:off x="6656427" y="0"/>
          <a:ext cx="1434791" cy="71739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Повседневная деятельность</a:t>
          </a:r>
          <a:endParaRPr lang="ru-RU" sz="16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677439" y="21012"/>
        <a:ext cx="1392767" cy="675371"/>
      </dsp:txXfrm>
    </dsp:sp>
    <dsp:sp modelId="{AC6DEA8D-0A32-4353-B069-861E3BC3B1FE}">
      <dsp:nvSpPr>
        <dsp:cNvPr id="0" name=""/>
        <dsp:cNvSpPr/>
      </dsp:nvSpPr>
      <dsp:spPr>
        <a:xfrm>
          <a:off x="6799906" y="717395"/>
          <a:ext cx="143479" cy="529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9421"/>
              </a:lnTo>
              <a:lnTo>
                <a:pt x="143479" y="529421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A2EA02-7941-4E47-9B04-1D02C58E9249}">
      <dsp:nvSpPr>
        <dsp:cNvPr id="0" name=""/>
        <dsp:cNvSpPr/>
      </dsp:nvSpPr>
      <dsp:spPr>
        <a:xfrm>
          <a:off x="6943385" y="888118"/>
          <a:ext cx="1220594" cy="71739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Информирование о плановых ремонтных работах</a:t>
          </a:r>
          <a:endParaRPr lang="ru-RU" sz="1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964397" y="909130"/>
        <a:ext cx="1178570" cy="675371"/>
      </dsp:txXfrm>
    </dsp:sp>
    <dsp:sp modelId="{43F8F901-14FF-42E4-B5EA-011D096D84DE}">
      <dsp:nvSpPr>
        <dsp:cNvPr id="0" name=""/>
        <dsp:cNvSpPr/>
      </dsp:nvSpPr>
      <dsp:spPr>
        <a:xfrm>
          <a:off x="6799906" y="717395"/>
          <a:ext cx="143479" cy="1426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6165"/>
              </a:lnTo>
              <a:lnTo>
                <a:pt x="143479" y="1426165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297C5-8657-4623-B5B7-16C4DAFDAD3C}">
      <dsp:nvSpPr>
        <dsp:cNvPr id="0" name=""/>
        <dsp:cNvSpPr/>
      </dsp:nvSpPr>
      <dsp:spPr>
        <a:xfrm>
          <a:off x="6943385" y="1784863"/>
          <a:ext cx="1220594" cy="71739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Информирование о распорядке дня и  проводимых мероприятиях</a:t>
          </a:r>
          <a:endParaRPr lang="ru-RU" sz="1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964397" y="1805875"/>
        <a:ext cx="1178570" cy="675371"/>
      </dsp:txXfrm>
    </dsp:sp>
    <dsp:sp modelId="{8867C436-6E37-4426-903A-F62EBB2A34A7}">
      <dsp:nvSpPr>
        <dsp:cNvPr id="0" name=""/>
        <dsp:cNvSpPr/>
      </dsp:nvSpPr>
      <dsp:spPr>
        <a:xfrm>
          <a:off x="6799906" y="717395"/>
          <a:ext cx="143479" cy="23229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2910"/>
              </a:lnTo>
              <a:lnTo>
                <a:pt x="143479" y="2322910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A09A96-174B-4315-8D2C-7B4FA88A842D}">
      <dsp:nvSpPr>
        <dsp:cNvPr id="0" name=""/>
        <dsp:cNvSpPr/>
      </dsp:nvSpPr>
      <dsp:spPr>
        <a:xfrm>
          <a:off x="6943385" y="2681608"/>
          <a:ext cx="1220594" cy="71739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Информирование о прогнозах погоды</a:t>
          </a:r>
        </a:p>
      </dsp:txBody>
      <dsp:txXfrm>
        <a:off x="6964397" y="2702620"/>
        <a:ext cx="1178570" cy="675371"/>
      </dsp:txXfrm>
    </dsp:sp>
    <dsp:sp modelId="{72328B22-B9AD-4117-88E5-7AC1E93EF667}">
      <dsp:nvSpPr>
        <dsp:cNvPr id="0" name=""/>
        <dsp:cNvSpPr/>
      </dsp:nvSpPr>
      <dsp:spPr>
        <a:xfrm>
          <a:off x="6799906" y="717395"/>
          <a:ext cx="143479" cy="33489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48901"/>
              </a:lnTo>
              <a:lnTo>
                <a:pt x="143479" y="3348901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2147F5-B6E8-482A-931C-EAC095607F15}">
      <dsp:nvSpPr>
        <dsp:cNvPr id="0" name=""/>
        <dsp:cNvSpPr/>
      </dsp:nvSpPr>
      <dsp:spPr>
        <a:xfrm>
          <a:off x="6943385" y="3578352"/>
          <a:ext cx="1220594" cy="975887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Транслирование справочной  информации</a:t>
          </a:r>
        </a:p>
      </dsp:txBody>
      <dsp:txXfrm>
        <a:off x="6971968" y="3606935"/>
        <a:ext cx="1163428" cy="918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6411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6411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1BCF2BA-09CA-4D42-B90F-4D1095CD7553}" type="datetimeFigureOut">
              <a:rPr lang="ru-RU"/>
              <a:pPr>
                <a:defRPr/>
              </a:pPr>
              <a:t>20.03.2018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4538"/>
            <a:ext cx="6607175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0352"/>
            <a:ext cx="5436235" cy="4464526"/>
          </a:xfrm>
          <a:prstGeom prst="rect">
            <a:avLst/>
          </a:prstGeom>
        </p:spPr>
        <p:txBody>
          <a:bodyPr vert="horz" lIns="91367" tIns="45683" rIns="91367" bIns="45683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0703"/>
            <a:ext cx="2945024" cy="496411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7890" y="9420703"/>
            <a:ext cx="2945024" cy="496411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23DDFFA-BEE0-40D1-B211-AD2A7E0D7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126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DDFFA-BEE0-40D1-B211-AD2A7E0D778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673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DDFFA-BEE0-40D1-B211-AD2A7E0D7783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115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750" y="509588"/>
            <a:ext cx="4530725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CBCC62-AD28-499F-9B2A-CF1203880C1B}" type="slidenum">
              <a:rPr lang="ru-RU" altLang="en-US">
                <a:solidFill>
                  <a:srgbClr val="000000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en-US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438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750" y="509588"/>
            <a:ext cx="4530725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CBCC62-AD28-499F-9B2A-CF1203880C1B}" type="slidenum">
              <a:rPr lang="ru-RU" altLang="en-US">
                <a:solidFill>
                  <a:srgbClr val="000000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en-US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422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750" y="509588"/>
            <a:ext cx="4530725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CBCC62-AD28-499F-9B2A-CF1203880C1B}" type="slidenum">
              <a:rPr lang="ru-RU" altLang="en-US">
                <a:solidFill>
                  <a:srgbClr val="000000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altLang="en-US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85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3E933-48CD-4986-93A6-AEE5094EAB6C}" type="datetime1">
              <a:rPr lang="ru-RU" smtClean="0"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1F98A-6675-44B9-AE67-8839CDEA42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7C9C5-4E6B-4C3A-A1A7-97E021D1FC69}" type="datetime1">
              <a:rPr lang="ru-RU" smtClean="0"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0E80E-B631-4B35-8D9A-E59B8163D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92733-96F6-42F3-98DC-35023C965F2D}" type="datetime1">
              <a:rPr lang="ru-RU" smtClean="0"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BB524-2CD5-41BF-A9F9-6C73B595C7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6E740-85C1-423E-895B-6873B56E0859}" type="datetime1">
              <a:rPr lang="ru-RU" smtClean="0"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7EA95-8D70-449A-97FE-A640026F07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14190-BFD4-4A37-9C54-CAABE0248E90}" type="datetime1">
              <a:rPr lang="ru-RU" smtClean="0"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344DA-9DB5-49B5-BAD3-3D22D1049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16F26-451B-4973-A68D-8D0360FDDBCD}" type="datetime1">
              <a:rPr lang="ru-RU" smtClean="0"/>
              <a:t>20.03.2018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ADDE1-17B9-4A83-9349-8CB4A3A62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54FD4-A1DE-45C6-B564-719CE6D294A2}" type="datetime1">
              <a:rPr lang="ru-RU" smtClean="0"/>
              <a:t>20.03.2018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C4F83-C85B-4C2B-AF1A-ABE2E549CB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1581A-7D4F-4BCF-B2D0-565B217758D6}" type="datetime1">
              <a:rPr lang="ru-RU" smtClean="0"/>
              <a:t>20.03.2018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DE571-73CD-4D09-8245-ACA1C6BB3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7E18-3201-404C-A87C-BCCAFD362FE8}" type="datetime1">
              <a:rPr lang="ru-RU" smtClean="0"/>
              <a:t>20.03.2018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0C94-2863-4D17-AA80-DD4B43C85A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34B87-45B7-4C83-89A9-B3627F745445}" type="datetime1">
              <a:rPr lang="ru-RU" smtClean="0"/>
              <a:t>20.03.2018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4D84F-D81F-42DD-925C-A3213F4B1D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25C5B-8229-4A99-A8E2-5F313EED095B}" type="datetime1">
              <a:rPr lang="ru-RU" smtClean="0"/>
              <a:t>20.03.2018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328E2-DF2D-4FBB-9D53-2030D0CDDE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3FA40F-56F8-4675-B004-8259775AAC10}" type="datetime1">
              <a:rPr lang="ru-RU" smtClean="0"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E6C6E7-69D1-431F-A2BE-9A3EE660E1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2.png"/><Relationship Id="rId3" Type="http://schemas.openxmlformats.org/officeDocument/2006/relationships/image" Target="../media/image4.emf"/><Relationship Id="rId7" Type="http://schemas.openxmlformats.org/officeDocument/2006/relationships/diagramColors" Target="../diagrams/colors1.xml"/><Relationship Id="rId12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0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9.png"/><Relationship Id="rId4" Type="http://schemas.openxmlformats.org/officeDocument/2006/relationships/diagramData" Target="../diagrams/data1.xml"/><Relationship Id="rId9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diagramData" Target="../diagrams/data2.xml"/><Relationship Id="rId21" Type="http://schemas.openxmlformats.org/officeDocument/2006/relationships/image" Target="../media/image26.pn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24" Type="http://schemas.openxmlformats.org/officeDocument/2006/relationships/image" Target="../media/image4.emf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20.png"/><Relationship Id="rId23" Type="http://schemas.openxmlformats.org/officeDocument/2006/relationships/image" Target="../media/image2.emf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24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png"/><Relationship Id="rId18" Type="http://schemas.microsoft.com/office/2007/relationships/diagramDrawing" Target="../diagrams/drawing5.xml"/><Relationship Id="rId3" Type="http://schemas.openxmlformats.org/officeDocument/2006/relationships/diagramLayout" Target="../diagrams/layout4.xml"/><Relationship Id="rId21" Type="http://schemas.openxmlformats.org/officeDocument/2006/relationships/image" Target="../media/image39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diagramColors" Target="../diagrams/colors5.xml"/><Relationship Id="rId2" Type="http://schemas.openxmlformats.org/officeDocument/2006/relationships/diagramData" Target="../diagrams/data4.xml"/><Relationship Id="rId16" Type="http://schemas.openxmlformats.org/officeDocument/2006/relationships/diagramQuickStyle" Target="../diagrams/quickStyle5.xml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32.png"/><Relationship Id="rId24" Type="http://schemas.openxmlformats.org/officeDocument/2006/relationships/image" Target="../media/image4.emf"/><Relationship Id="rId5" Type="http://schemas.openxmlformats.org/officeDocument/2006/relationships/diagramColors" Target="../diagrams/colors4.xml"/><Relationship Id="rId15" Type="http://schemas.openxmlformats.org/officeDocument/2006/relationships/diagramLayout" Target="../diagrams/layout5.xml"/><Relationship Id="rId23" Type="http://schemas.openxmlformats.org/officeDocument/2006/relationships/image" Target="../media/image2.emf"/><Relationship Id="rId10" Type="http://schemas.openxmlformats.org/officeDocument/2006/relationships/image" Target="../media/image31.jpeg"/><Relationship Id="rId19" Type="http://schemas.openxmlformats.org/officeDocument/2006/relationships/image" Target="../media/image37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0.png"/><Relationship Id="rId14" Type="http://schemas.openxmlformats.org/officeDocument/2006/relationships/diagramData" Target="../diagrams/data5.xml"/><Relationship Id="rId22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6.xml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11" Type="http://schemas.openxmlformats.org/officeDocument/2006/relationships/image" Target="../media/image41.png"/><Relationship Id="rId5" Type="http://schemas.openxmlformats.org/officeDocument/2006/relationships/diagramData" Target="../diagrams/data6.xml"/><Relationship Id="rId10" Type="http://schemas.openxmlformats.org/officeDocument/2006/relationships/image" Target="../media/image40.png"/><Relationship Id="rId4" Type="http://schemas.openxmlformats.org/officeDocument/2006/relationships/image" Target="../media/image4.emf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44.png"/><Relationship Id="rId7" Type="http://schemas.openxmlformats.org/officeDocument/2006/relationships/image" Target="../media/image2.em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578" y="0"/>
            <a:ext cx="385142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3433" y="234888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ПОДХОД ФГУП РСВО К ПОСТРОЕНИЮ УЗЛОВ УПРАВЛЕНИЯ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КОМПЛЕКСНОЙ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БЕЗОПАСНОС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ЬЮ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764" y="204882"/>
            <a:ext cx="683452" cy="1052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8357" y="560846"/>
            <a:ext cx="4825409" cy="6967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71464" y="4077072"/>
            <a:ext cx="8352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Докладчик: Сергеев С.И.,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начальник отдела разработчиков стандартизированных решений Управления реализации проектов</a:t>
            </a: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990669"/>
      </p:ext>
    </p:extLst>
  </p:cSld>
  <p:clrMapOvr>
    <a:masterClrMapping/>
  </p:clrMapOvr>
  <p:transition advTm="10448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3428059084"/>
              </p:ext>
            </p:extLst>
          </p:nvPr>
        </p:nvGraphicFramePr>
        <p:xfrm>
          <a:off x="1466971" y="1534759"/>
          <a:ext cx="8877501" cy="5206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839416" y="785362"/>
            <a:ext cx="9751740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Возможное использование: в режиме повседневной деятельности, </a:t>
            </a:r>
            <a:r>
              <a:rPr lang="ru-RU" sz="16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режиме технических проверок, </a:t>
            </a:r>
            <a:r>
              <a:rPr lang="ru-RU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режиме аварий, при </a:t>
            </a:r>
            <a:r>
              <a:rPr lang="ru-RU" sz="16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наступлении кризисных и чрезвычайных ситуаций.</a:t>
            </a:r>
            <a:endParaRPr lang="ru-RU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4438" y="231169"/>
            <a:ext cx="8401237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14" spc="-31" dirty="0">
                <a:solidFill>
                  <a:srgbClr val="1F497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УПАК РСВО: МНОГОФУНКЦИОНАЛЬНОЕ ИСПОЛЬЗОВАНИЕ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352" y="80892"/>
            <a:ext cx="432048" cy="66549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526" y="655719"/>
            <a:ext cx="9751652" cy="90666"/>
          </a:xfrm>
          <a:prstGeom prst="rect">
            <a:avLst/>
          </a:prstGeom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082621"/>
      </p:ext>
    </p:extLst>
  </p:cSld>
  <p:clrMapOvr>
    <a:masterClrMapping/>
  </p:clrMapOvr>
  <p:transition advClick="0" advTm="43736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723" y="836712"/>
            <a:ext cx="2609314" cy="4706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669" y="0"/>
            <a:ext cx="3851422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590" y="204882"/>
            <a:ext cx="683452" cy="10527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99318" y="2829562"/>
            <a:ext cx="4913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внимание!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9616" y="4869160"/>
            <a:ext cx="6096000" cy="156966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accent1"/>
                </a:solidFill>
              </a:rPr>
              <a:t>ФГУП РСВО</a:t>
            </a:r>
          </a:p>
          <a:p>
            <a:r>
              <a:rPr lang="ru-RU" sz="1600" dirty="0">
                <a:solidFill>
                  <a:schemeClr val="accent1"/>
                </a:solidFill>
              </a:rPr>
              <a:t>105094, г. Москва, ул. Семеновский вал, д. 4 </a:t>
            </a:r>
            <a:br>
              <a:rPr lang="ru-RU" sz="1600" dirty="0">
                <a:solidFill>
                  <a:schemeClr val="accent1"/>
                </a:solidFill>
              </a:rPr>
            </a:br>
            <a:r>
              <a:rPr lang="ru-RU" sz="1600" dirty="0">
                <a:solidFill>
                  <a:schemeClr val="accent1"/>
                </a:solidFill>
              </a:rPr>
              <a:t>Телефон: +7 (499) 639-00-00, 8 (800) 250-59-95 </a:t>
            </a:r>
            <a:br>
              <a:rPr lang="ru-RU" sz="1600" dirty="0">
                <a:solidFill>
                  <a:schemeClr val="accent1"/>
                </a:solidFill>
              </a:rPr>
            </a:br>
            <a:r>
              <a:rPr lang="ru-RU" sz="1600" dirty="0">
                <a:solidFill>
                  <a:schemeClr val="accent1"/>
                </a:solidFill>
              </a:rPr>
              <a:t>Факс: +7 (499) 639-00-80 </a:t>
            </a:r>
            <a:br>
              <a:rPr lang="ru-RU" sz="1600" dirty="0">
                <a:solidFill>
                  <a:schemeClr val="accent1"/>
                </a:solidFill>
              </a:rPr>
            </a:br>
            <a:r>
              <a:rPr lang="ru-RU" sz="1600" dirty="0" smtClean="0">
                <a:solidFill>
                  <a:schemeClr val="accent1"/>
                </a:solidFill>
                <a:latin typeface="open sans condensed"/>
              </a:rPr>
              <a:t>E-</a:t>
            </a:r>
            <a:r>
              <a:rPr lang="ru-RU" sz="1600" dirty="0" err="1" smtClean="0">
                <a:solidFill>
                  <a:schemeClr val="accent1"/>
                </a:solidFill>
                <a:latin typeface="open sans condensed"/>
              </a:rPr>
              <a:t>mail</a:t>
            </a:r>
            <a:r>
              <a:rPr lang="ru-RU" sz="1600" dirty="0" smtClean="0">
                <a:solidFill>
                  <a:schemeClr val="accent1"/>
                </a:solidFill>
              </a:rPr>
              <a:t>:</a:t>
            </a:r>
            <a:r>
              <a:rPr lang="ru-RU" sz="1600" dirty="0">
                <a:solidFill>
                  <a:schemeClr val="accent1"/>
                </a:solidFill>
              </a:rPr>
              <a:t> info@rsvo.ru</a:t>
            </a:r>
            <a:br>
              <a:rPr lang="ru-RU" sz="1600" dirty="0">
                <a:solidFill>
                  <a:schemeClr val="accent1"/>
                </a:solidFill>
              </a:rPr>
            </a:br>
            <a:endParaRPr lang="ru-RU" sz="1600" dirty="0">
              <a:solidFill>
                <a:schemeClr val="accent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8357" y="560846"/>
            <a:ext cx="4825409" cy="69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82542"/>
      </p:ext>
    </p:extLst>
  </p:cSld>
  <p:clrMapOvr>
    <a:masterClrMapping/>
  </p:clrMapOvr>
  <p:transition advTm="18392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767408" y="1196671"/>
            <a:ext cx="3103787" cy="12927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противопожарного контроля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99456" y="428378"/>
            <a:ext cx="9443503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14" spc="-3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СТАНДАРТНЫЙ ПОДХОД К ПОСТРОЕНИЮ УЗЛОВ </a:t>
            </a:r>
            <a:r>
              <a:rPr lang="ru-RU" sz="1814" spc="-3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УПРАВЛЕНИЯ </a:t>
            </a:r>
            <a:r>
              <a:rPr lang="ru-RU" sz="1814" spc="-3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КОМПЛЕКСНОЙ БЕЗОПАСНОСТЬЮ</a:t>
            </a:r>
            <a:endParaRPr lang="ru-RU" sz="1814" spc="-3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0" name="Прямая соединительная линия 29"/>
          <p:cNvCxnSpPr>
            <a:stCxn id="31" idx="1"/>
            <a:endCxn id="22" idx="3"/>
          </p:cNvCxnSpPr>
          <p:nvPr/>
        </p:nvCxnSpPr>
        <p:spPr>
          <a:xfrm flipH="1" flipV="1">
            <a:off x="3871195" y="1843065"/>
            <a:ext cx="568621" cy="343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762955" y="1292559"/>
            <a:ext cx="295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УЗЕЛ УПРАВЛЕНИЯ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31986"/>
            <a:ext cx="576064" cy="88732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947302"/>
            <a:ext cx="9751652" cy="9066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79274" y="6182305"/>
            <a:ext cx="2844800" cy="365125"/>
          </a:xfrm>
        </p:spPr>
        <p:txBody>
          <a:bodyPr/>
          <a:lstStyle/>
          <a:p>
            <a:pPr>
              <a:defRPr/>
            </a:pPr>
            <a:fld id="{53FB0C94-2863-4D17-AA80-DD4B43C85AEA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439816" y="1200109"/>
            <a:ext cx="3103787" cy="12927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противопожарной ГИС-аналитики и отображения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32" name="Прямая соединительная линия 31"/>
          <p:cNvCxnSpPr>
            <a:stCxn id="33" idx="1"/>
            <a:endCxn id="31" idx="3"/>
          </p:cNvCxnSpPr>
          <p:nvPr/>
        </p:nvCxnSpPr>
        <p:spPr>
          <a:xfrm flipH="1">
            <a:off x="7543603" y="1843065"/>
            <a:ext cx="571303" cy="343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8114906" y="1196671"/>
            <a:ext cx="3103787" cy="12927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противопожарного оповещения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67408" y="2732180"/>
            <a:ext cx="3103787" cy="1292787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видеомониторинга и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видеоаналитики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39" name="Прямая соединительная линия 38"/>
          <p:cNvCxnSpPr>
            <a:stCxn id="41" idx="1"/>
            <a:endCxn id="37" idx="3"/>
          </p:cNvCxnSpPr>
          <p:nvPr/>
        </p:nvCxnSpPr>
        <p:spPr>
          <a:xfrm flipH="1" flipV="1">
            <a:off x="3871195" y="3378574"/>
            <a:ext cx="568621" cy="343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762955" y="2828068"/>
            <a:ext cx="295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УЗЕЛ УПРАВЛЕНИЯ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439816" y="2735618"/>
            <a:ext cx="3103787" cy="1292787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видеоотображения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42" name="Прямая соединительная линия 41"/>
          <p:cNvCxnSpPr>
            <a:stCxn id="43" idx="1"/>
            <a:endCxn id="41" idx="3"/>
          </p:cNvCxnSpPr>
          <p:nvPr/>
        </p:nvCxnSpPr>
        <p:spPr>
          <a:xfrm flipH="1">
            <a:off x="7543603" y="3378574"/>
            <a:ext cx="571303" cy="343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8114906" y="2732180"/>
            <a:ext cx="3103787" cy="1292787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оповещения по результатам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видеоаналитики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67408" y="4596566"/>
            <a:ext cx="3103787" cy="1292787"/>
          </a:xfrm>
          <a:prstGeom prst="rect">
            <a:avLst/>
          </a:prstGeom>
          <a:solidFill>
            <a:srgbClr val="BB3384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мониторинга АХОВ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46" name="Прямая соединительная линия 45"/>
          <p:cNvCxnSpPr>
            <a:stCxn id="50" idx="1"/>
            <a:endCxn id="45" idx="3"/>
          </p:cNvCxnSpPr>
          <p:nvPr/>
        </p:nvCxnSpPr>
        <p:spPr>
          <a:xfrm flipH="1" flipV="1">
            <a:off x="3871195" y="5242960"/>
            <a:ext cx="568621" cy="343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762955" y="4692454"/>
            <a:ext cx="295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УЗЕЛ УПРАВЛЕНИЯ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439816" y="4600004"/>
            <a:ext cx="3103787" cy="1292787"/>
          </a:xfrm>
          <a:prstGeom prst="rect">
            <a:avLst/>
          </a:prstGeom>
          <a:solidFill>
            <a:srgbClr val="BB3384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ГИС-аналитики распространения АХОВ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51" name="Прямая соединительная линия 50"/>
          <p:cNvCxnSpPr>
            <a:stCxn id="52" idx="1"/>
            <a:endCxn id="50" idx="3"/>
          </p:cNvCxnSpPr>
          <p:nvPr/>
        </p:nvCxnSpPr>
        <p:spPr>
          <a:xfrm flipH="1">
            <a:off x="7543603" y="5242960"/>
            <a:ext cx="571303" cy="343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8114906" y="4596566"/>
            <a:ext cx="3103787" cy="1292787"/>
          </a:xfrm>
          <a:prstGeom prst="rect">
            <a:avLst/>
          </a:prstGeom>
          <a:solidFill>
            <a:srgbClr val="BB3384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оповещения защиты от АХОВ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8692" y="324685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  <a:endParaRPr lang="ru-RU" sz="8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67408" y="6101305"/>
            <a:ext cx="10657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Каждая система контроля имеет свои средства аналитики, отображения информации и оповещения.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168496"/>
      </p:ext>
    </p:extLst>
  </p:cSld>
  <p:clrMapOvr>
    <a:masterClrMapping/>
  </p:clrMapOvr>
  <p:transition advTm="50512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4943872" y="1196671"/>
            <a:ext cx="3058526" cy="4637456"/>
          </a:xfrm>
          <a:prstGeom prst="rect">
            <a:avLst/>
          </a:prstGeom>
          <a:solidFill>
            <a:schemeClr val="tx2"/>
          </a:solidFill>
          <a:ln>
            <a:solidFill>
              <a:srgbClr val="F6842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ru-RU" sz="1814" dirty="0">
                <a:solidFill>
                  <a:srgbClr val="FFFFFF"/>
                </a:solidFill>
                <a:latin typeface="+mj-lt"/>
              </a:rPr>
              <a:t>н</a:t>
            </a:r>
            <a:r>
              <a:rPr lang="ru-RU" sz="1814" dirty="0" smtClean="0">
                <a:solidFill>
                  <a:srgbClr val="FFFFFF"/>
                </a:solidFill>
                <a:latin typeface="+mj-lt"/>
              </a:rPr>
              <a:t>а базе</a:t>
            </a:r>
          </a:p>
          <a:p>
            <a:pPr algn="ctr"/>
            <a:r>
              <a:rPr lang="ru-RU" sz="1814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УПАК </a:t>
            </a:r>
            <a:r>
              <a:rPr lang="ru-RU" sz="18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РСВО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99456" y="428378"/>
            <a:ext cx="9443503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14" spc="-3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ПОДХОД РСВО К </a:t>
            </a:r>
            <a:r>
              <a:rPr lang="ru-RU" sz="1814" spc="-3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ПОСТРОЕНИЮ УЗЛОВ </a:t>
            </a:r>
            <a:r>
              <a:rPr lang="ru-RU" sz="1814" spc="-3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УПРАВЛЕНИЯ </a:t>
            </a:r>
            <a:r>
              <a:rPr lang="ru-RU" sz="1814" spc="-3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КОМПЛЕКСНОЙ БЕЗОПАСНОСТЬЮ</a:t>
            </a:r>
          </a:p>
        </p:txBody>
      </p:sp>
      <p:cxnSp>
        <p:nvCxnSpPr>
          <p:cNvPr id="30" name="Прямая соединительная линия 29"/>
          <p:cNvCxnSpPr>
            <a:stCxn id="18" idx="3"/>
            <a:endCxn id="35" idx="1"/>
          </p:cNvCxnSpPr>
          <p:nvPr/>
        </p:nvCxnSpPr>
        <p:spPr>
          <a:xfrm>
            <a:off x="8002398" y="3515399"/>
            <a:ext cx="541874" cy="0"/>
          </a:xfrm>
          <a:prstGeom prst="line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65" name="Рисунок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481" y="2124908"/>
            <a:ext cx="1498002" cy="2734345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4994456" y="1622918"/>
            <a:ext cx="295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УЗЕЛ УПРАВЛЕНИЯ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947302"/>
            <a:ext cx="9751652" cy="90666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8544272" y="1892234"/>
            <a:ext cx="3058527" cy="3246330"/>
          </a:xfrm>
          <a:prstGeom prst="rect">
            <a:avLst/>
          </a:prstGeom>
          <a:solidFill>
            <a:schemeClr val="tx2"/>
          </a:solidFill>
          <a:ln>
            <a:solidFill>
              <a:srgbClr val="F6842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</a:t>
            </a:r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комплексного информирования и оповещения</a:t>
            </a:r>
            <a:endParaRPr lang="ru-RU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67408" y="1196671"/>
            <a:ext cx="3103787" cy="12927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противопожарного контроля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67408" y="2771095"/>
            <a:ext cx="3103787" cy="1292787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видеомониторинга и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видеоаналитики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67408" y="4541340"/>
            <a:ext cx="3103787" cy="1292787"/>
          </a:xfrm>
          <a:prstGeom prst="rect">
            <a:avLst/>
          </a:prstGeom>
          <a:solidFill>
            <a:srgbClr val="BB3384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Подсистема мониторинга АХОВ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662711" y="325800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  <a:endParaRPr lang="ru-RU" sz="8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67408" y="6101305"/>
            <a:ext cx="10657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Используется интеллектуальная интеграционная платформа на базе УПАК РСВО. </a:t>
            </a:r>
          </a:p>
          <a:p>
            <a:pPr algn="just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Применяется единая среда отображения информации и общая система оповещения.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1" name="Прямая соединительная линия 60"/>
          <p:cNvCxnSpPr>
            <a:stCxn id="37" idx="3"/>
          </p:cNvCxnSpPr>
          <p:nvPr/>
        </p:nvCxnSpPr>
        <p:spPr>
          <a:xfrm flipV="1">
            <a:off x="3871195" y="1843064"/>
            <a:ext cx="1072677" cy="1"/>
          </a:xfrm>
          <a:prstGeom prst="line">
            <a:avLst/>
          </a:prstGeom>
          <a:ln w="28575">
            <a:solidFill>
              <a:schemeClr val="accent1"/>
            </a:solidFill>
            <a:headEnd type="none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stCxn id="39" idx="3"/>
          </p:cNvCxnSpPr>
          <p:nvPr/>
        </p:nvCxnSpPr>
        <p:spPr>
          <a:xfrm flipV="1">
            <a:off x="3871195" y="3417488"/>
            <a:ext cx="1041371" cy="1"/>
          </a:xfrm>
          <a:prstGeom prst="line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3883270" y="5182524"/>
            <a:ext cx="1041371" cy="1"/>
          </a:xfrm>
          <a:prstGeom prst="line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72" name="Рисунок 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60" y="131986"/>
            <a:ext cx="576064" cy="88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145183"/>
      </p:ext>
    </p:extLst>
  </p:cSld>
  <p:clrMapOvr>
    <a:masterClrMapping/>
  </p:clrMapOvr>
  <p:transition advTm="50512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131986"/>
            <a:ext cx="576064" cy="8873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456" y="947302"/>
            <a:ext cx="9751652" cy="906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9456" y="476672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pc="-34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УПАК РСВО - УЗЕЛ УПРАВЛЕНИЯ </a:t>
            </a:r>
            <a:r>
              <a:rPr lang="ru-RU" sz="2000" spc="-34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КОМПЛЕКСНОЙ БЕЗОПАСНОСТЬЮ </a:t>
            </a:r>
            <a:endParaRPr lang="ru-RU" sz="2000" spc="-34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62342" y="3425715"/>
            <a:ext cx="2716064" cy="3031887"/>
          </a:xfrm>
          <a:prstGeom prst="roundRect">
            <a:avLst/>
          </a:prstGeom>
          <a:solidFill>
            <a:schemeClr val="tx2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3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УЗЕЛ УПРАВЛЕНИЯ </a:t>
            </a:r>
            <a:endParaRPr lang="ru-RU" sz="140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b="1" dirty="0" smtClean="0"/>
              <a:t>на базе  </a:t>
            </a:r>
          </a:p>
          <a:p>
            <a:pPr algn="ctr"/>
            <a:r>
              <a:rPr lang="ru-RU" sz="1400" b="1" dirty="0" smtClean="0"/>
              <a:t> УПАК РСВО</a:t>
            </a:r>
          </a:p>
          <a:p>
            <a:pPr algn="ctr"/>
            <a:endParaRPr lang="ru-RU" sz="2646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4662" y="1143322"/>
            <a:ext cx="111612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Федеральное государственное унитарное предприятие «Российские сети вещания и оповещения» (ФГУП РСВО) предлагает решение по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построению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узла управления комплексной безопасностью на базе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Универсального программно-аппаратного комплекса (УПАК РСВО)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УПАК РСВО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интеллектуальная система управления полного цикла системами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силами 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средствами, которая объединяет на программно-аппаратном уровне подсистемы и решения, используемые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создании комплексной системы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безопасности. Комплекс создан на базе собственного программного обеспечения, объединяет системы связи, мониторинга, анализа, прогнозирования и имеет свою уникальную разработанную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подсистему комплексного информирования и оповещения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601" y="3939850"/>
            <a:ext cx="965546" cy="178332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11" name="Стрелка вправо 10"/>
          <p:cNvSpPr/>
          <p:nvPr/>
        </p:nvSpPr>
        <p:spPr>
          <a:xfrm>
            <a:off x="4943872" y="4509120"/>
            <a:ext cx="895145" cy="872608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84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2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282" y="3397243"/>
            <a:ext cx="4875826" cy="3031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Полилиния 14"/>
          <p:cNvSpPr/>
          <p:nvPr/>
        </p:nvSpPr>
        <p:spPr>
          <a:xfrm>
            <a:off x="7211857" y="5381728"/>
            <a:ext cx="648072" cy="292121"/>
          </a:xfrm>
          <a:custGeom>
            <a:avLst/>
            <a:gdLst>
              <a:gd name="connsiteX0" fmla="*/ 0 w 8281765"/>
              <a:gd name="connsiteY0" fmla="*/ 126857 h 760988"/>
              <a:gd name="connsiteX1" fmla="*/ 126857 w 8281765"/>
              <a:gd name="connsiteY1" fmla="*/ 0 h 760988"/>
              <a:gd name="connsiteX2" fmla="*/ 8154908 w 8281765"/>
              <a:gd name="connsiteY2" fmla="*/ 0 h 760988"/>
              <a:gd name="connsiteX3" fmla="*/ 8281765 w 8281765"/>
              <a:gd name="connsiteY3" fmla="*/ 126857 h 760988"/>
              <a:gd name="connsiteX4" fmla="*/ 8281765 w 8281765"/>
              <a:gd name="connsiteY4" fmla="*/ 634131 h 760988"/>
              <a:gd name="connsiteX5" fmla="*/ 8154908 w 8281765"/>
              <a:gd name="connsiteY5" fmla="*/ 760988 h 760988"/>
              <a:gd name="connsiteX6" fmla="*/ 126857 w 8281765"/>
              <a:gd name="connsiteY6" fmla="*/ 760988 h 760988"/>
              <a:gd name="connsiteX7" fmla="*/ 0 w 8281765"/>
              <a:gd name="connsiteY7" fmla="*/ 634131 h 760988"/>
              <a:gd name="connsiteX8" fmla="*/ 0 w 8281765"/>
              <a:gd name="connsiteY8" fmla="*/ 126857 h 760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81765" h="760988">
                <a:moveTo>
                  <a:pt x="0" y="126857"/>
                </a:moveTo>
                <a:cubicBezTo>
                  <a:pt x="0" y="56796"/>
                  <a:pt x="56796" y="0"/>
                  <a:pt x="126857" y="0"/>
                </a:cubicBezTo>
                <a:lnTo>
                  <a:pt x="8154908" y="0"/>
                </a:lnTo>
                <a:cubicBezTo>
                  <a:pt x="8224969" y="0"/>
                  <a:pt x="8281765" y="56796"/>
                  <a:pt x="8281765" y="126857"/>
                </a:cubicBezTo>
                <a:lnTo>
                  <a:pt x="8281765" y="634131"/>
                </a:lnTo>
                <a:cubicBezTo>
                  <a:pt x="8281765" y="704192"/>
                  <a:pt x="8224969" y="760988"/>
                  <a:pt x="8154908" y="760988"/>
                </a:cubicBezTo>
                <a:lnTo>
                  <a:pt x="126857" y="760988"/>
                </a:lnTo>
                <a:cubicBezTo>
                  <a:pt x="56796" y="760988"/>
                  <a:pt x="0" y="704192"/>
                  <a:pt x="0" y="634131"/>
                </a:cubicBezTo>
                <a:lnTo>
                  <a:pt x="0" y="126857"/>
                </a:lnTo>
                <a:close/>
              </a:path>
            </a:pathLst>
          </a:cu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6723" tIns="136723" rIns="136723" bIns="136723" numCol="1" spcCol="1270" anchor="ctr" anchorCtr="0">
            <a:noAutofit/>
          </a:bodyPr>
          <a:lstStyle/>
          <a:p>
            <a:pPr algn="just" defTabSz="622333">
              <a:spcAft>
                <a:spcPct val="35000"/>
              </a:spcAft>
            </a:pPr>
            <a:r>
              <a:rPr lang="ru-RU" sz="10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УПАК РСВО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311798865"/>
      </p:ext>
    </p:extLst>
  </p:cSld>
  <p:clrMapOvr>
    <a:masterClrMapping/>
  </p:clrMapOvr>
  <p:transition advTm="3110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31986"/>
            <a:ext cx="576064" cy="8873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947302"/>
            <a:ext cx="9751652" cy="906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9456" y="476672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pc="-34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ОСНОВНОЙ СОСТАВ УПАК РСВО</a:t>
            </a:r>
            <a:endParaRPr lang="ru-RU" sz="2000" spc="-34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2874" y="1038257"/>
            <a:ext cx="10508266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534988">
              <a:lnSpc>
                <a:spcPct val="120000"/>
              </a:lnSpc>
              <a:buNone/>
            </a:pP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Комплекс представляет собой совокупность функциональных </a:t>
            </a:r>
            <a:r>
              <a:rPr lang="ru-RU" sz="17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узлов 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(устройств) и специального ПО, позволяющих создавать </a:t>
            </a:r>
            <a:r>
              <a:rPr lang="ru-RU" sz="17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системы оповещения в требуемой конфигурации.</a:t>
            </a:r>
            <a:endParaRPr lang="ru-RU" sz="17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83004" y="6346045"/>
            <a:ext cx="3234937" cy="3508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indent="0" algn="ctr">
              <a:lnSpc>
                <a:spcPct val="120000"/>
              </a:lnSpc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/>
              <a:t>Коммуникационный </a:t>
            </a:r>
            <a:r>
              <a:rPr lang="ru-RU" dirty="0" err="1"/>
              <a:t>VoIP</a:t>
            </a:r>
            <a:r>
              <a:rPr lang="ru-RU" dirty="0"/>
              <a:t> узел (КУ)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7408" y="4013251"/>
            <a:ext cx="2952328" cy="3508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indent="0" algn="ctr">
              <a:lnSpc>
                <a:spcPct val="120000"/>
              </a:lnSpc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/>
              <a:t>Узел сопряжения и контроля (УСК)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840139" y="4017556"/>
            <a:ext cx="3872485" cy="3508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indent="0" algn="ctr">
              <a:lnSpc>
                <a:spcPct val="120000"/>
              </a:lnSpc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/>
              <a:t>Узел приема и обработки </a:t>
            </a:r>
            <a:r>
              <a:rPr lang="ru-RU" dirty="0" smtClean="0"/>
              <a:t>сигналов (</a:t>
            </a:r>
            <a:r>
              <a:rPr lang="ru-RU" dirty="0"/>
              <a:t>УПОС)</a:t>
            </a:r>
          </a:p>
        </p:txBody>
      </p:sp>
      <p:graphicFrame>
        <p:nvGraphicFramePr>
          <p:cNvPr id="35" name="Схема 34"/>
          <p:cNvGraphicFramePr/>
          <p:nvPr>
            <p:extLst>
              <p:ext uri="{D42A27DB-BD31-4B8C-83A1-F6EECF244321}">
                <p14:modId xmlns:p14="http://schemas.microsoft.com/office/powerpoint/2010/main" val="3916307861"/>
              </p:ext>
            </p:extLst>
          </p:nvPr>
        </p:nvGraphicFramePr>
        <p:xfrm>
          <a:off x="2192923" y="1854447"/>
          <a:ext cx="6944320" cy="4208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6" name="Picture 4" descr="http://www.starwaves.com/pics/BLT64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5147248"/>
            <a:ext cx="1425171" cy="75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982" y="4030149"/>
            <a:ext cx="1364245" cy="33578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59" y="3988311"/>
            <a:ext cx="1224208" cy="469930"/>
          </a:xfrm>
          <a:prstGeom prst="rect">
            <a:avLst/>
          </a:prstGeom>
        </p:spPr>
      </p:pic>
      <p:grpSp>
        <p:nvGrpSpPr>
          <p:cNvPr id="39" name="Группа 38"/>
          <p:cNvGrpSpPr/>
          <p:nvPr/>
        </p:nvGrpSpPr>
        <p:grpSpPr>
          <a:xfrm>
            <a:off x="4952544" y="2488432"/>
            <a:ext cx="1425079" cy="930772"/>
            <a:chOff x="4373231" y="2264502"/>
            <a:chExt cx="2688200" cy="1637005"/>
          </a:xfrm>
        </p:grpSpPr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3231" y="2264502"/>
              <a:ext cx="2688200" cy="1637005"/>
            </a:xfrm>
            <a:prstGeom prst="rect">
              <a:avLst/>
            </a:prstGeom>
          </p:spPr>
        </p:pic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360000">
              <a:off x="4955098" y="2534030"/>
              <a:ext cx="1241150" cy="692675"/>
            </a:xfrm>
            <a:prstGeom prst="rect">
              <a:avLst/>
            </a:prstGeom>
            <a:scene3d>
              <a:camera prst="isometricOffAxis1Right"/>
              <a:lightRig rig="threePt" dir="t"/>
            </a:scene3d>
          </p:spPr>
        </p:pic>
      </p:grpSp>
      <p:sp>
        <p:nvSpPr>
          <p:cNvPr id="42" name="TextBox 41"/>
          <p:cNvSpPr txBox="1"/>
          <p:nvPr/>
        </p:nvSpPr>
        <p:spPr>
          <a:xfrm>
            <a:off x="3390803" y="1807487"/>
            <a:ext cx="4548559" cy="3508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indent="534988" algn="just">
              <a:lnSpc>
                <a:spcPct val="120000"/>
              </a:lnSpc>
              <a:buNone/>
              <a:defRPr sz="170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indent="0" algn="ctr"/>
            <a:r>
              <a:rPr lang="ru-RU" sz="1400" dirty="0"/>
              <a:t>Автоматизированное рабочее место (АРМ УПАК)</a:t>
            </a:r>
          </a:p>
        </p:txBody>
      </p:sp>
    </p:spTree>
    <p:extLst>
      <p:ext uri="{BB962C8B-B14F-4D97-AF65-F5344CB8AC3E}">
        <p14:creationId xmlns:p14="http://schemas.microsoft.com/office/powerpoint/2010/main" val="905082810"/>
      </p:ext>
    </p:extLst>
  </p:cSld>
  <p:clrMapOvr>
    <a:masterClrMapping/>
  </p:clrMapOvr>
  <p:transition advTm="3606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738331" y="1806107"/>
            <a:ext cx="802181" cy="3895789"/>
            <a:chOff x="4216806" y="1649844"/>
            <a:chExt cx="883746" cy="4291910"/>
          </a:xfrm>
          <a:solidFill>
            <a:schemeClr val="accent6"/>
          </a:solidFill>
        </p:grpSpPr>
        <p:sp>
          <p:nvSpPr>
            <p:cNvPr id="139" name="Стрелка вправо 138"/>
            <p:cNvSpPr/>
            <p:nvPr/>
          </p:nvSpPr>
          <p:spPr>
            <a:xfrm rot="10800000" flipH="1">
              <a:off x="4216806" y="5572677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Стрелка вправо 139"/>
            <p:cNvSpPr/>
            <p:nvPr/>
          </p:nvSpPr>
          <p:spPr>
            <a:xfrm rot="10800000" flipH="1">
              <a:off x="4216806" y="4616744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Стрелка вправо 140"/>
            <p:cNvSpPr/>
            <p:nvPr/>
          </p:nvSpPr>
          <p:spPr>
            <a:xfrm rot="10800000" flipH="1">
              <a:off x="4216806" y="3634962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Стрелка вправо 141"/>
            <p:cNvSpPr/>
            <p:nvPr/>
          </p:nvSpPr>
          <p:spPr>
            <a:xfrm rot="10800000" flipH="1">
              <a:off x="4216806" y="2614226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Стрелка вправо 142"/>
            <p:cNvSpPr/>
            <p:nvPr/>
          </p:nvSpPr>
          <p:spPr>
            <a:xfrm rot="10800000" flipH="1">
              <a:off x="4216806" y="1649844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 rot="10800000">
            <a:off x="7939697" y="1806107"/>
            <a:ext cx="802181" cy="3895789"/>
            <a:chOff x="4216806" y="1649844"/>
            <a:chExt cx="883746" cy="4291910"/>
          </a:xfrm>
          <a:solidFill>
            <a:schemeClr val="accent6"/>
          </a:solidFill>
        </p:grpSpPr>
        <p:sp>
          <p:nvSpPr>
            <p:cNvPr id="42" name="Стрелка вправо 41"/>
            <p:cNvSpPr/>
            <p:nvPr/>
          </p:nvSpPr>
          <p:spPr>
            <a:xfrm rot="10800000" flipH="1">
              <a:off x="4216806" y="5572677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Стрелка вправо 51"/>
            <p:cNvSpPr/>
            <p:nvPr/>
          </p:nvSpPr>
          <p:spPr>
            <a:xfrm rot="10800000" flipH="1">
              <a:off x="4216806" y="4616744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Стрелка вправо 66"/>
            <p:cNvSpPr/>
            <p:nvPr/>
          </p:nvSpPr>
          <p:spPr>
            <a:xfrm rot="10800000" flipH="1">
              <a:off x="4216806" y="3634962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Стрелка вправо 70"/>
            <p:cNvSpPr/>
            <p:nvPr/>
          </p:nvSpPr>
          <p:spPr>
            <a:xfrm rot="10800000" flipH="1">
              <a:off x="4216806" y="2614226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Стрелка вправо 71"/>
            <p:cNvSpPr/>
            <p:nvPr/>
          </p:nvSpPr>
          <p:spPr>
            <a:xfrm rot="10800000" flipH="1">
              <a:off x="4216806" y="1649844"/>
              <a:ext cx="883746" cy="369077"/>
            </a:xfrm>
            <a:prstGeom prst="rightArrow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8741884" y="1111943"/>
            <a:ext cx="3114755" cy="5413401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9248" y="1111943"/>
            <a:ext cx="3279474" cy="5413401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5" name="Схема 104"/>
          <p:cNvGraphicFramePr/>
          <p:nvPr>
            <p:extLst>
              <p:ext uri="{D42A27DB-BD31-4B8C-83A1-F6EECF244321}">
                <p14:modId xmlns:p14="http://schemas.microsoft.com/office/powerpoint/2010/main" val="1789832942"/>
              </p:ext>
            </p:extLst>
          </p:nvPr>
        </p:nvGraphicFramePr>
        <p:xfrm>
          <a:off x="623392" y="1177196"/>
          <a:ext cx="3079747" cy="5183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9" name="Скругленный прямоугольник 128"/>
          <p:cNvSpPr/>
          <p:nvPr/>
        </p:nvSpPr>
        <p:spPr>
          <a:xfrm>
            <a:off x="4540513" y="1245163"/>
            <a:ext cx="3399186" cy="5115496"/>
          </a:xfrm>
          <a:prstGeom prst="roundRect">
            <a:avLst/>
          </a:prstGeom>
          <a:solidFill>
            <a:schemeClr val="tx2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3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УЗЕЛ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/>
              <a:t>УПРАВЛЕНИЯ</a:t>
            </a:r>
          </a:p>
          <a:p>
            <a:pPr algn="ctr"/>
            <a:r>
              <a:rPr lang="ru-RU" sz="2400" dirty="0"/>
              <a:t>к</a:t>
            </a:r>
            <a:r>
              <a:rPr lang="ru-RU" sz="2400" dirty="0" smtClean="0"/>
              <a:t>омплексной безопасностью</a:t>
            </a:r>
            <a:endParaRPr lang="ru-RU" sz="2400" dirty="0"/>
          </a:p>
          <a:p>
            <a:pPr algn="ctr"/>
            <a:endParaRPr lang="ru-RU" sz="2400" dirty="0"/>
          </a:p>
          <a:p>
            <a:pPr algn="ctr"/>
            <a:endParaRPr lang="ru-RU" sz="2400" dirty="0"/>
          </a:p>
          <a:p>
            <a:pPr algn="ctr"/>
            <a:endParaRPr lang="ru-RU" sz="2400" dirty="0"/>
          </a:p>
          <a:p>
            <a:pPr algn="ctr"/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базе 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УПАК РСВО</a:t>
            </a:r>
          </a:p>
          <a:p>
            <a:pPr algn="ctr"/>
            <a:endParaRPr lang="ru-RU" sz="2400" dirty="0"/>
          </a:p>
        </p:txBody>
      </p:sp>
      <p:graphicFrame>
        <p:nvGraphicFramePr>
          <p:cNvPr id="44" name="Схема 43"/>
          <p:cNvGraphicFramePr/>
          <p:nvPr>
            <p:extLst>
              <p:ext uri="{D42A27DB-BD31-4B8C-83A1-F6EECF244321}">
                <p14:modId xmlns:p14="http://schemas.microsoft.com/office/powerpoint/2010/main" val="1592315175"/>
              </p:ext>
            </p:extLst>
          </p:nvPr>
        </p:nvGraphicFramePr>
        <p:xfrm>
          <a:off x="8797594" y="1262286"/>
          <a:ext cx="2987038" cy="5191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1" name="Picture 8" descr="C:\Users\Andrey\Desktop\1301421061.jpg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408" y="1235816"/>
            <a:ext cx="743287" cy="698000"/>
          </a:xfrm>
          <a:prstGeom prst="rect">
            <a:avLst/>
          </a:prstGeom>
          <a:noFill/>
        </p:spPr>
      </p:pic>
      <p:pic>
        <p:nvPicPr>
          <p:cNvPr id="57" name="Picture 30" descr="C:\Users\1\Desktop\Безымянный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027" y="2170957"/>
            <a:ext cx="465760" cy="44689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2" descr="C:\Users\Роман\Desktop\Mobile_Messaging_Solution_main_header.png"/>
          <p:cNvPicPr>
            <a:picLocks noChangeAspect="1" noChangeArrowheads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92612" y="4960188"/>
            <a:ext cx="567471" cy="410374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2" descr="http://www.rubulat.ru/wp-content/uploads/2014/08/ndar256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7526" y="4050533"/>
            <a:ext cx="530078" cy="49778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69" descr="C:\Users\Роман\Desktop\Fanvil_C56_ip-phone.png"/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83561" y="2295426"/>
            <a:ext cx="574815" cy="348446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34" descr="C:\Users\Роман\Desktop\Безымянный223.png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8480" y="1565340"/>
            <a:ext cx="465369" cy="219756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40840" y="4809006"/>
            <a:ext cx="719829" cy="552848"/>
            <a:chOff x="257168" y="1273059"/>
            <a:chExt cx="656474" cy="536901"/>
          </a:xfrm>
        </p:grpSpPr>
        <p:pic>
          <p:nvPicPr>
            <p:cNvPr id="64" name="Picture 70" descr="C:\Users\Роман\Desktop\_3791896.png"/>
            <p:cNvPicPr>
              <a:picLocks noChangeAspect="1" noChangeArrowheads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570" y="1487421"/>
              <a:ext cx="532072" cy="231725"/>
            </a:xfrm>
            <a:prstGeom prst="rect">
              <a:avLst/>
            </a:prstGeom>
            <a:noFill/>
            <a:ln>
              <a:noFill/>
            </a:ln>
            <a:effectLst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" name="Picture 67" descr="C:\Users\Роман\Desktop\Безымянный.png"/>
            <p:cNvPicPr>
              <a:picLocks noChangeAspect="1" noChangeArrowheads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68" y="1291287"/>
              <a:ext cx="418079" cy="518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Picture 3" descr="C:\Users\Роман\Desktop\Безымянный.png"/>
            <p:cNvPicPr>
              <a:picLocks noChangeAspect="1" noChangeArrowheads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003" y="1273059"/>
              <a:ext cx="112947" cy="248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801808" y="3336825"/>
            <a:ext cx="2955301" cy="1427416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1193134" y="210265"/>
            <a:ext cx="10397275" cy="707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УПАК РСВО: Запуск </a:t>
            </a:r>
            <a:r>
              <a:rPr lang="ru-RU" sz="2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сценариев </a:t>
            </a:r>
            <a:r>
              <a:rPr lang="ru-RU" sz="20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подсистемы оповещения </a:t>
            </a:r>
            <a:r>
              <a:rPr lang="ru-RU" sz="2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 </a:t>
            </a:r>
            <a:r>
              <a:rPr lang="ru-RU" sz="20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фактических и </a:t>
            </a:r>
            <a:r>
              <a:rPr lang="ru-RU" sz="2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прогнозируемых угроз социального, техногенного и природного характера</a:t>
            </a:r>
            <a:endParaRPr lang="ru-RU" sz="1500" spc="-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35360" y="131986"/>
            <a:ext cx="576064" cy="88732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99456" y="947302"/>
            <a:ext cx="9751652" cy="90666"/>
          </a:xfrm>
          <a:prstGeom prst="rect">
            <a:avLst/>
          </a:prstGeom>
        </p:spPr>
      </p:pic>
      <p:sp>
        <p:nvSpPr>
          <p:cNvPr id="3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995542" y="6447035"/>
            <a:ext cx="28448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201499849"/>
      </p:ext>
    </p:extLst>
  </p:cSld>
  <p:clrMapOvr>
    <a:masterClrMapping/>
  </p:clrMapOvr>
  <p:transition advClick="0" advTm="9445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64519" y="228020"/>
            <a:ext cx="10507751" cy="4001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ПОДСИСТЕМА ОПОВЕЩЕНИЯ УПАК РСВО: СРЕДСТВА ДОВЕДЕНИЯ ИНФОРМАЦИИ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1991" y="1197142"/>
            <a:ext cx="2681844" cy="5127387"/>
          </a:xfrm>
          <a:prstGeom prst="rect">
            <a:avLst/>
          </a:prstGeom>
          <a:ln w="12700">
            <a:solidFill>
              <a:srgbClr val="62366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544607544"/>
              </p:ext>
            </p:extLst>
          </p:nvPr>
        </p:nvGraphicFramePr>
        <p:xfrm>
          <a:off x="864519" y="1261467"/>
          <a:ext cx="2565723" cy="4968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67" descr="C:\Users\Роман\Desktop\Безымянный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79" y="1351485"/>
            <a:ext cx="543065" cy="67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Группа 8"/>
          <p:cNvGrpSpPr>
            <a:grpSpLocks/>
          </p:cNvGrpSpPr>
          <p:nvPr/>
        </p:nvGrpSpPr>
        <p:grpSpPr bwMode="auto">
          <a:xfrm>
            <a:off x="981013" y="2370308"/>
            <a:ext cx="569647" cy="654834"/>
            <a:chOff x="1540308" y="1566056"/>
            <a:chExt cx="4551533" cy="3774109"/>
          </a:xfrm>
        </p:grpSpPr>
        <p:grpSp>
          <p:nvGrpSpPr>
            <p:cNvPr id="41" name="Группа 9"/>
            <p:cNvGrpSpPr>
              <a:grpSpLocks/>
            </p:cNvGrpSpPr>
            <p:nvPr/>
          </p:nvGrpSpPr>
          <p:grpSpPr bwMode="auto">
            <a:xfrm>
              <a:off x="1540308" y="1566056"/>
              <a:ext cx="4551533" cy="3774109"/>
              <a:chOff x="2195736" y="4221088"/>
              <a:chExt cx="1044116" cy="1188132"/>
            </a:xfrm>
          </p:grpSpPr>
          <p:pic>
            <p:nvPicPr>
              <p:cNvPr id="43" name="Picture 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9752" y="4509120"/>
                <a:ext cx="720080" cy="5040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2" descr="http://s1.iconbird.com/ico/2013/9/450/w256h2561380453883Computer256x25632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4221088"/>
                <a:ext cx="1044116" cy="1188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3" y="2503084"/>
              <a:ext cx="3096345" cy="157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Picture 4" descr="C:\Users\Роман\Desktop\email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87" y="3499125"/>
            <a:ext cx="525358" cy="48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Роман\Desktop\Mobile_Messaging_Solution_main_header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96" y="4541780"/>
            <a:ext cx="741833" cy="52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C:\Users\Роман\Desktop\Безымянный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01" y="5497038"/>
            <a:ext cx="242580" cy="53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707762" y="1197034"/>
            <a:ext cx="2664508" cy="5130909"/>
          </a:xfrm>
          <a:prstGeom prst="rect">
            <a:avLst/>
          </a:prstGeom>
          <a:ln w="12700">
            <a:solidFill>
              <a:srgbClr val="62366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2719785443"/>
              </p:ext>
            </p:extLst>
          </p:nvPr>
        </p:nvGraphicFramePr>
        <p:xfrm>
          <a:off x="8759969" y="1261468"/>
          <a:ext cx="2567027" cy="4972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20" name="Picture 2" descr="C:\Users\Роман\Desktop\HS-20RT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641" y="1520289"/>
            <a:ext cx="533919" cy="393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99" y="2464795"/>
            <a:ext cx="540923" cy="49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 descr="C:\Users\Роман\Desktop\avtonomyi-tv-tuner-rolsen-rdb-701-0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426" y="5596231"/>
            <a:ext cx="541472" cy="30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7836407" y="1620778"/>
            <a:ext cx="845251" cy="4253395"/>
            <a:chOff x="5850754" y="1483958"/>
            <a:chExt cx="683433" cy="4139381"/>
          </a:xfrm>
          <a:solidFill>
            <a:srgbClr val="C00000"/>
          </a:solidFill>
        </p:grpSpPr>
        <p:sp>
          <p:nvSpPr>
            <p:cNvPr id="36" name="Стрелка вправо 35"/>
            <p:cNvSpPr/>
            <p:nvPr/>
          </p:nvSpPr>
          <p:spPr>
            <a:xfrm>
              <a:off x="5850754" y="1483958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трелка вправо 36"/>
            <p:cNvSpPr/>
            <p:nvPr/>
          </p:nvSpPr>
          <p:spPr>
            <a:xfrm>
              <a:off x="5850754" y="2405919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трелка вправо 37"/>
            <p:cNvSpPr/>
            <p:nvPr/>
          </p:nvSpPr>
          <p:spPr>
            <a:xfrm>
              <a:off x="5850754" y="3352810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трелка вправо 38"/>
            <p:cNvSpPr/>
            <p:nvPr/>
          </p:nvSpPr>
          <p:spPr>
            <a:xfrm>
              <a:off x="5850754" y="4337270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трелка вправо 39"/>
            <p:cNvSpPr/>
            <p:nvPr/>
          </p:nvSpPr>
          <p:spPr>
            <a:xfrm>
              <a:off x="5850754" y="5267379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 flipH="1">
            <a:off x="3546042" y="1601724"/>
            <a:ext cx="833408" cy="4250475"/>
            <a:chOff x="5850754" y="1483958"/>
            <a:chExt cx="683433" cy="4139381"/>
          </a:xfrm>
          <a:solidFill>
            <a:srgbClr val="C00000"/>
          </a:solidFill>
        </p:grpSpPr>
        <p:sp>
          <p:nvSpPr>
            <p:cNvPr id="31" name="Стрелка вправо 30"/>
            <p:cNvSpPr/>
            <p:nvPr/>
          </p:nvSpPr>
          <p:spPr>
            <a:xfrm>
              <a:off x="5850754" y="1483958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Стрелка вправо 31"/>
            <p:cNvSpPr/>
            <p:nvPr/>
          </p:nvSpPr>
          <p:spPr>
            <a:xfrm>
              <a:off x="5850754" y="2405919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Стрелка вправо 32"/>
            <p:cNvSpPr/>
            <p:nvPr/>
          </p:nvSpPr>
          <p:spPr>
            <a:xfrm>
              <a:off x="5850754" y="3352810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трелка вправо 33"/>
            <p:cNvSpPr/>
            <p:nvPr/>
          </p:nvSpPr>
          <p:spPr>
            <a:xfrm>
              <a:off x="5850754" y="4337270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Стрелка вправо 34"/>
            <p:cNvSpPr/>
            <p:nvPr/>
          </p:nvSpPr>
          <p:spPr>
            <a:xfrm>
              <a:off x="5850754" y="5267379"/>
              <a:ext cx="683433" cy="355960"/>
            </a:xfrm>
            <a:prstGeom prst="right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" name="Скругленный прямоугольник 50"/>
          <p:cNvSpPr/>
          <p:nvPr/>
        </p:nvSpPr>
        <p:spPr>
          <a:xfrm>
            <a:off x="4411528" y="1197034"/>
            <a:ext cx="3399186" cy="5115496"/>
          </a:xfrm>
          <a:prstGeom prst="roundRect">
            <a:avLst/>
          </a:prstGeom>
          <a:solidFill>
            <a:schemeClr val="tx2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3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УЗЕЛ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/>
              <a:t>УПРАВЛЕНИЯ</a:t>
            </a:r>
          </a:p>
          <a:p>
            <a:pPr algn="ctr"/>
            <a:r>
              <a:rPr lang="ru-RU" sz="2400" dirty="0" smtClean="0"/>
              <a:t>комплексной безопасностью</a:t>
            </a:r>
            <a:endParaRPr lang="ru-RU" sz="2400" dirty="0"/>
          </a:p>
          <a:p>
            <a:pPr algn="ctr"/>
            <a:endParaRPr lang="ru-RU" sz="2400" dirty="0"/>
          </a:p>
          <a:p>
            <a:pPr algn="ctr"/>
            <a:endParaRPr lang="ru-RU" sz="2400" dirty="0"/>
          </a:p>
          <a:p>
            <a:pPr algn="ctr"/>
            <a:endParaRPr lang="ru-RU" sz="2400" dirty="0"/>
          </a:p>
          <a:p>
            <a:pPr algn="ctr"/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базе 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УПАК РСВО</a:t>
            </a:r>
          </a:p>
          <a:p>
            <a:pPr algn="ctr"/>
            <a:endParaRPr lang="ru-RU" sz="2400" dirty="0"/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633470" y="3308147"/>
            <a:ext cx="2955301" cy="1427416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35360" y="131986"/>
            <a:ext cx="493736" cy="76051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4526" y="773165"/>
            <a:ext cx="9751652" cy="9066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77EA95-8D70-449A-97FE-A640026F07E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291022"/>
      </p:ext>
    </p:extLst>
  </p:cSld>
  <p:clrMapOvr>
    <a:masterClrMapping/>
  </p:clrMapOvr>
  <p:transition advTm="5008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1199456" y="415273"/>
            <a:ext cx="10397275" cy="4001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ПОДСИСТЕМА КОМПЛЕКСНОГО ИНФОРМИРОВАНИЯ И ОПОВЕЩЕНИЯ УПАК РСВО</a:t>
            </a:r>
            <a:endParaRPr lang="ru-RU" sz="1500" spc="-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131986"/>
            <a:ext cx="576064" cy="88732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456" y="947302"/>
            <a:ext cx="9751652" cy="90666"/>
          </a:xfrm>
          <a:prstGeom prst="rect">
            <a:avLst/>
          </a:prstGeom>
        </p:spPr>
      </p:pic>
      <p:graphicFrame>
        <p:nvGraphicFramePr>
          <p:cNvPr id="93" name="Схема 92"/>
          <p:cNvGraphicFramePr/>
          <p:nvPr>
            <p:extLst>
              <p:ext uri="{D42A27DB-BD31-4B8C-83A1-F6EECF244321}">
                <p14:modId xmlns:p14="http://schemas.microsoft.com/office/powerpoint/2010/main" val="3985601252"/>
              </p:ext>
            </p:extLst>
          </p:nvPr>
        </p:nvGraphicFramePr>
        <p:xfrm>
          <a:off x="1919536" y="1340768"/>
          <a:ext cx="8424936" cy="5008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70145" y="6250171"/>
            <a:ext cx="2844800" cy="365125"/>
          </a:xfrm>
        </p:spPr>
        <p:txBody>
          <a:bodyPr/>
          <a:lstStyle/>
          <a:p>
            <a:pPr>
              <a:defRPr/>
            </a:pPr>
            <a:r>
              <a:rPr lang="ru-RU" dirty="0"/>
              <a:t>8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31504" y="2555677"/>
            <a:ext cx="766342" cy="760988"/>
          </a:xfrm>
          <a:prstGeom prst="roundRect">
            <a:avLst>
              <a:gd name="adj" fmla="val 1667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1" name="Полилиния 10"/>
          <p:cNvSpPr/>
          <p:nvPr/>
        </p:nvSpPr>
        <p:spPr>
          <a:xfrm>
            <a:off x="2519465" y="2555677"/>
            <a:ext cx="7464967" cy="760988"/>
          </a:xfrm>
          <a:custGeom>
            <a:avLst/>
            <a:gdLst>
              <a:gd name="connsiteX0" fmla="*/ 0 w 8281765"/>
              <a:gd name="connsiteY0" fmla="*/ 126857 h 760988"/>
              <a:gd name="connsiteX1" fmla="*/ 126857 w 8281765"/>
              <a:gd name="connsiteY1" fmla="*/ 0 h 760988"/>
              <a:gd name="connsiteX2" fmla="*/ 8154908 w 8281765"/>
              <a:gd name="connsiteY2" fmla="*/ 0 h 760988"/>
              <a:gd name="connsiteX3" fmla="*/ 8281765 w 8281765"/>
              <a:gd name="connsiteY3" fmla="*/ 126857 h 760988"/>
              <a:gd name="connsiteX4" fmla="*/ 8281765 w 8281765"/>
              <a:gd name="connsiteY4" fmla="*/ 634131 h 760988"/>
              <a:gd name="connsiteX5" fmla="*/ 8154908 w 8281765"/>
              <a:gd name="connsiteY5" fmla="*/ 760988 h 760988"/>
              <a:gd name="connsiteX6" fmla="*/ 126857 w 8281765"/>
              <a:gd name="connsiteY6" fmla="*/ 760988 h 760988"/>
              <a:gd name="connsiteX7" fmla="*/ 0 w 8281765"/>
              <a:gd name="connsiteY7" fmla="*/ 634131 h 760988"/>
              <a:gd name="connsiteX8" fmla="*/ 0 w 8281765"/>
              <a:gd name="connsiteY8" fmla="*/ 126857 h 760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81765" h="760988">
                <a:moveTo>
                  <a:pt x="0" y="126857"/>
                </a:moveTo>
                <a:cubicBezTo>
                  <a:pt x="0" y="56796"/>
                  <a:pt x="56796" y="0"/>
                  <a:pt x="126857" y="0"/>
                </a:cubicBezTo>
                <a:lnTo>
                  <a:pt x="8154908" y="0"/>
                </a:lnTo>
                <a:cubicBezTo>
                  <a:pt x="8224969" y="0"/>
                  <a:pt x="8281765" y="56796"/>
                  <a:pt x="8281765" y="126857"/>
                </a:cubicBezTo>
                <a:lnTo>
                  <a:pt x="8281765" y="634131"/>
                </a:lnTo>
                <a:cubicBezTo>
                  <a:pt x="8281765" y="704192"/>
                  <a:pt x="8224969" y="760988"/>
                  <a:pt x="8154908" y="760988"/>
                </a:cubicBezTo>
                <a:lnTo>
                  <a:pt x="126857" y="760988"/>
                </a:lnTo>
                <a:cubicBezTo>
                  <a:pt x="56796" y="760988"/>
                  <a:pt x="0" y="704192"/>
                  <a:pt x="0" y="634131"/>
                </a:cubicBezTo>
                <a:lnTo>
                  <a:pt x="0" y="126857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6723" tIns="136723" rIns="136723" bIns="136723" numCol="1" spcCol="1270" anchor="ctr" anchorCtr="0">
            <a:noAutofit/>
          </a:bodyPr>
          <a:lstStyle/>
          <a:p>
            <a:pPr defTabSz="622333">
              <a:spcAft>
                <a:spcPct val="35000"/>
              </a:spcAft>
            </a:pPr>
            <a:r>
              <a:rPr lang="ru-RU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Оперативно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начать комплексное оповещение </a:t>
            </a:r>
            <a:r>
              <a:rPr lang="ru-RU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заданных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групп людей с передачей информации по выбранным каналам </a:t>
            </a:r>
            <a:r>
              <a:rPr lang="ru-RU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связи.</a:t>
            </a:r>
            <a:endParaRPr lang="ru-RU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31505" y="1302945"/>
            <a:ext cx="9319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Подсистема комплексного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информирования и оповещения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УПАК РСВО работает по принципу «одной кнопки» 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позволяет: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90426" y="2608427"/>
            <a:ext cx="628026" cy="643216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Скругленный прямоугольник 13"/>
          <p:cNvSpPr/>
          <p:nvPr/>
        </p:nvSpPr>
        <p:spPr>
          <a:xfrm>
            <a:off x="1633732" y="3734711"/>
            <a:ext cx="766342" cy="760988"/>
          </a:xfrm>
          <a:prstGeom prst="roundRect">
            <a:avLst>
              <a:gd name="adj" fmla="val 1667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5" name="Полилиния 14"/>
          <p:cNvSpPr/>
          <p:nvPr/>
        </p:nvSpPr>
        <p:spPr>
          <a:xfrm>
            <a:off x="2521693" y="3734711"/>
            <a:ext cx="7464967" cy="760988"/>
          </a:xfrm>
          <a:custGeom>
            <a:avLst/>
            <a:gdLst>
              <a:gd name="connsiteX0" fmla="*/ 0 w 8281765"/>
              <a:gd name="connsiteY0" fmla="*/ 126857 h 760988"/>
              <a:gd name="connsiteX1" fmla="*/ 126857 w 8281765"/>
              <a:gd name="connsiteY1" fmla="*/ 0 h 760988"/>
              <a:gd name="connsiteX2" fmla="*/ 8154908 w 8281765"/>
              <a:gd name="connsiteY2" fmla="*/ 0 h 760988"/>
              <a:gd name="connsiteX3" fmla="*/ 8281765 w 8281765"/>
              <a:gd name="connsiteY3" fmla="*/ 126857 h 760988"/>
              <a:gd name="connsiteX4" fmla="*/ 8281765 w 8281765"/>
              <a:gd name="connsiteY4" fmla="*/ 634131 h 760988"/>
              <a:gd name="connsiteX5" fmla="*/ 8154908 w 8281765"/>
              <a:gd name="connsiteY5" fmla="*/ 760988 h 760988"/>
              <a:gd name="connsiteX6" fmla="*/ 126857 w 8281765"/>
              <a:gd name="connsiteY6" fmla="*/ 760988 h 760988"/>
              <a:gd name="connsiteX7" fmla="*/ 0 w 8281765"/>
              <a:gd name="connsiteY7" fmla="*/ 634131 h 760988"/>
              <a:gd name="connsiteX8" fmla="*/ 0 w 8281765"/>
              <a:gd name="connsiteY8" fmla="*/ 126857 h 760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81765" h="760988">
                <a:moveTo>
                  <a:pt x="0" y="126857"/>
                </a:moveTo>
                <a:cubicBezTo>
                  <a:pt x="0" y="56796"/>
                  <a:pt x="56796" y="0"/>
                  <a:pt x="126857" y="0"/>
                </a:cubicBezTo>
                <a:lnTo>
                  <a:pt x="8154908" y="0"/>
                </a:lnTo>
                <a:cubicBezTo>
                  <a:pt x="8224969" y="0"/>
                  <a:pt x="8281765" y="56796"/>
                  <a:pt x="8281765" y="126857"/>
                </a:cubicBezTo>
                <a:lnTo>
                  <a:pt x="8281765" y="634131"/>
                </a:lnTo>
                <a:cubicBezTo>
                  <a:pt x="8281765" y="704192"/>
                  <a:pt x="8224969" y="760988"/>
                  <a:pt x="8154908" y="760988"/>
                </a:cubicBezTo>
                <a:lnTo>
                  <a:pt x="126857" y="760988"/>
                </a:lnTo>
                <a:cubicBezTo>
                  <a:pt x="56796" y="760988"/>
                  <a:pt x="0" y="704192"/>
                  <a:pt x="0" y="634131"/>
                </a:cubicBezTo>
                <a:lnTo>
                  <a:pt x="0" y="126857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6723" tIns="136723" rIns="136723" bIns="136723" numCol="1" spcCol="1270" anchor="ctr" anchorCtr="0">
            <a:noAutofit/>
          </a:bodyPr>
          <a:lstStyle/>
          <a:p>
            <a:pPr defTabSz="622333">
              <a:spcAft>
                <a:spcPct val="35000"/>
              </a:spcAft>
            </a:pPr>
            <a:r>
              <a:rPr lang="ru-RU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Автоматизировать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процессы комплексного информирования и </a:t>
            </a:r>
            <a:r>
              <a:rPr lang="ru-RU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оповещения.</a:t>
            </a:r>
            <a:endParaRPr lang="ru-RU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77305" y="3805876"/>
            <a:ext cx="595035" cy="618657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>
            <a:off x="1639975" y="4921276"/>
            <a:ext cx="766342" cy="760988"/>
          </a:xfrm>
          <a:prstGeom prst="roundRect">
            <a:avLst>
              <a:gd name="adj" fmla="val 1667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9" name="Полилиния 18"/>
          <p:cNvSpPr/>
          <p:nvPr/>
        </p:nvSpPr>
        <p:spPr>
          <a:xfrm>
            <a:off x="2527936" y="4921276"/>
            <a:ext cx="7464967" cy="760988"/>
          </a:xfrm>
          <a:custGeom>
            <a:avLst/>
            <a:gdLst>
              <a:gd name="connsiteX0" fmla="*/ 0 w 8281765"/>
              <a:gd name="connsiteY0" fmla="*/ 126857 h 760988"/>
              <a:gd name="connsiteX1" fmla="*/ 126857 w 8281765"/>
              <a:gd name="connsiteY1" fmla="*/ 0 h 760988"/>
              <a:gd name="connsiteX2" fmla="*/ 8154908 w 8281765"/>
              <a:gd name="connsiteY2" fmla="*/ 0 h 760988"/>
              <a:gd name="connsiteX3" fmla="*/ 8281765 w 8281765"/>
              <a:gd name="connsiteY3" fmla="*/ 126857 h 760988"/>
              <a:gd name="connsiteX4" fmla="*/ 8281765 w 8281765"/>
              <a:gd name="connsiteY4" fmla="*/ 634131 h 760988"/>
              <a:gd name="connsiteX5" fmla="*/ 8154908 w 8281765"/>
              <a:gd name="connsiteY5" fmla="*/ 760988 h 760988"/>
              <a:gd name="connsiteX6" fmla="*/ 126857 w 8281765"/>
              <a:gd name="connsiteY6" fmla="*/ 760988 h 760988"/>
              <a:gd name="connsiteX7" fmla="*/ 0 w 8281765"/>
              <a:gd name="connsiteY7" fmla="*/ 634131 h 760988"/>
              <a:gd name="connsiteX8" fmla="*/ 0 w 8281765"/>
              <a:gd name="connsiteY8" fmla="*/ 126857 h 760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81765" h="760988">
                <a:moveTo>
                  <a:pt x="0" y="126857"/>
                </a:moveTo>
                <a:cubicBezTo>
                  <a:pt x="0" y="56796"/>
                  <a:pt x="56796" y="0"/>
                  <a:pt x="126857" y="0"/>
                </a:cubicBezTo>
                <a:lnTo>
                  <a:pt x="8154908" y="0"/>
                </a:lnTo>
                <a:cubicBezTo>
                  <a:pt x="8224969" y="0"/>
                  <a:pt x="8281765" y="56796"/>
                  <a:pt x="8281765" y="126857"/>
                </a:cubicBezTo>
                <a:lnTo>
                  <a:pt x="8281765" y="634131"/>
                </a:lnTo>
                <a:cubicBezTo>
                  <a:pt x="8281765" y="704192"/>
                  <a:pt x="8224969" y="760988"/>
                  <a:pt x="8154908" y="760988"/>
                </a:cubicBezTo>
                <a:lnTo>
                  <a:pt x="126857" y="760988"/>
                </a:lnTo>
                <a:cubicBezTo>
                  <a:pt x="56796" y="760988"/>
                  <a:pt x="0" y="704192"/>
                  <a:pt x="0" y="634131"/>
                </a:cubicBezTo>
                <a:lnTo>
                  <a:pt x="0" y="126857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6723" tIns="136723" rIns="136723" bIns="136723" numCol="1" spcCol="1270" anchor="ctr" anchorCtr="0">
            <a:noAutofit/>
          </a:bodyPr>
          <a:lstStyle/>
          <a:p>
            <a:pPr defTabSz="622333">
              <a:spcAft>
                <a:spcPct val="35000"/>
              </a:spcAft>
            </a:pPr>
            <a:r>
              <a:rPr lang="ru-RU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Исключить несанкционированный или ошибочный запуск.</a:t>
            </a:r>
            <a:endParaRPr lang="ru-RU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22513" y="4913745"/>
            <a:ext cx="556070" cy="648072"/>
          </a:xfrm>
          <a:prstGeom prst="rect">
            <a:avLst/>
          </a:prstGeom>
          <a:blipFill rotWithShape="1">
            <a:blip r:embed="rId12"/>
            <a:srcRect/>
            <a:stretch>
              <a:fillRect l="-10270" r="-23039" b="-25898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883130753"/>
      </p:ext>
    </p:extLst>
  </p:cSld>
  <p:clrMapOvr>
    <a:masterClrMapping/>
  </p:clrMapOvr>
  <p:transition advClick="0" advTm="27904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151597" y="391490"/>
            <a:ext cx="9772858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64451"/>
            <a:r>
              <a:rPr lang="ru-RU" altLang="ru-RU" sz="1814" spc="-21" dirty="0">
                <a:solidFill>
                  <a:srgbClr val="1F497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ВЫВОД РЕЗУЛЬТАТОВ </a:t>
            </a:r>
            <a:r>
              <a:rPr lang="ru-RU" altLang="ru-RU" sz="1814" spc="-21" dirty="0" smtClean="0">
                <a:solidFill>
                  <a:srgbClr val="1F497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РАБОТЫ УЗЛА УПРАВЛЕНИЯ НА </a:t>
            </a:r>
            <a:r>
              <a:rPr lang="ru-RU" altLang="ru-RU" sz="1814" spc="-21" dirty="0">
                <a:solidFill>
                  <a:srgbClr val="1F497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ВИДЕОСТЕНУ</a:t>
            </a:r>
            <a:endParaRPr lang="ru-RU" sz="1814" spc="-21" dirty="0">
              <a:solidFill>
                <a:srgbClr val="1F497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3" name="Группа 92"/>
          <p:cNvGrpSpPr/>
          <p:nvPr/>
        </p:nvGrpSpPr>
        <p:grpSpPr>
          <a:xfrm>
            <a:off x="407368" y="1044499"/>
            <a:ext cx="11549347" cy="5638514"/>
            <a:chOff x="254638" y="1115541"/>
            <a:chExt cx="9984342" cy="6143524"/>
          </a:xfrm>
        </p:grpSpPr>
        <p:sp>
          <p:nvSpPr>
            <p:cNvPr id="8" name="Стрелка углом вверх 7"/>
            <p:cNvSpPr/>
            <p:nvPr/>
          </p:nvSpPr>
          <p:spPr>
            <a:xfrm rot="5400000" flipH="1">
              <a:off x="262169" y="2394975"/>
              <a:ext cx="1914496" cy="1498372"/>
            </a:xfrm>
            <a:prstGeom prst="bentUpArrow">
              <a:avLst>
                <a:gd name="adj1" fmla="val 5511"/>
                <a:gd name="adj2" fmla="val 6068"/>
                <a:gd name="adj3" fmla="val 26114"/>
              </a:avLst>
            </a:prstGeom>
            <a:solidFill>
              <a:srgbClr val="00B050"/>
            </a:solidFill>
            <a:ln w="12700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83375">
                <a:defRPr/>
              </a:pPr>
              <a:endParaRPr lang="ru-RU" sz="72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Стрелка углом вверх 8"/>
            <p:cNvSpPr/>
            <p:nvPr/>
          </p:nvSpPr>
          <p:spPr>
            <a:xfrm rot="5400000" flipH="1" flipV="1">
              <a:off x="8192210" y="2357558"/>
              <a:ext cx="1915055" cy="1573764"/>
            </a:xfrm>
            <a:prstGeom prst="bentUpArrow">
              <a:avLst>
                <a:gd name="adj1" fmla="val 4638"/>
                <a:gd name="adj2" fmla="val 6255"/>
                <a:gd name="adj3" fmla="val 26671"/>
              </a:avLst>
            </a:prstGeom>
            <a:solidFill>
              <a:srgbClr val="00B050"/>
            </a:solidFill>
            <a:ln w="12700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83375">
                <a:defRPr/>
              </a:pPr>
              <a:endParaRPr lang="ru-RU" sz="72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321230" y="4134275"/>
              <a:ext cx="2825689" cy="1888991"/>
            </a:xfrm>
            <a:prstGeom prst="roundRect">
              <a:avLst>
                <a:gd name="adj" fmla="val 0"/>
              </a:avLst>
            </a:prstGeom>
            <a:solidFill>
              <a:sysClr val="windowText" lastClr="000000">
                <a:alpha val="70000"/>
              </a:sysClr>
            </a:solidFill>
            <a:ln w="38100" cap="flat" cmpd="sng" algn="ctr">
              <a:solidFill>
                <a:srgbClr val="92D050"/>
              </a:solidFill>
              <a:prstDash val="solid"/>
            </a:ln>
            <a:effectLst>
              <a:outerShdw blurRad="130000" dist="101600" dir="2700000" algn="tl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645584">
                <a:defRPr/>
              </a:pPr>
              <a:endParaRPr lang="ru-RU" sz="726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787" y="4356251"/>
              <a:ext cx="2385203" cy="1498933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4840571" y="4152138"/>
              <a:ext cx="1829516" cy="2223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83375">
                <a:defRPr/>
              </a:pPr>
              <a:r>
                <a:rPr lang="ru-RU" sz="726" b="1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УЗЕЛ УПРАВЛЕНИЯ НА БАЗЕ </a:t>
              </a:r>
              <a:r>
                <a:rPr lang="ru-RU" sz="726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УПАК РСВО</a:t>
              </a:r>
            </a:p>
          </p:txBody>
        </p:sp>
        <p:grpSp>
          <p:nvGrpSpPr>
            <p:cNvPr id="59" name="Группа 58"/>
            <p:cNvGrpSpPr/>
            <p:nvPr/>
          </p:nvGrpSpPr>
          <p:grpSpPr>
            <a:xfrm>
              <a:off x="7772217" y="4116916"/>
              <a:ext cx="2312364" cy="2095820"/>
              <a:chOff x="7772217" y="4051432"/>
              <a:chExt cx="2312364" cy="1833052"/>
            </a:xfrm>
          </p:grpSpPr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7772217" y="4062967"/>
                <a:ext cx="2312364" cy="1821517"/>
              </a:xfrm>
              <a:prstGeom prst="roundRect">
                <a:avLst>
                  <a:gd name="adj" fmla="val 2512"/>
                </a:avLst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45584">
                  <a:defRPr/>
                </a:pPr>
                <a:endParaRPr lang="ru-RU" sz="726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8676800" y="4130772"/>
                <a:ext cx="1301533" cy="457591"/>
              </a:xfrm>
              <a:prstGeom prst="roundRect">
                <a:avLst>
                  <a:gd name="adj" fmla="val 7298"/>
                </a:avLst>
              </a:prstGeom>
              <a:gradFill>
                <a:gsLst>
                  <a:gs pos="0">
                    <a:srgbClr val="244061">
                      <a:lumMod val="67000"/>
                    </a:srgbClr>
                  </a:gs>
                  <a:gs pos="48000">
                    <a:srgbClr val="244061">
                      <a:lumMod val="97000"/>
                      <a:lumOff val="3000"/>
                    </a:srgbClr>
                  </a:gs>
                  <a:gs pos="100000">
                    <a:srgbClr val="244061">
                      <a:lumMod val="60000"/>
                      <a:lumOff val="4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92D050"/>
                </a:solidFill>
                <a:prstDash val="solid"/>
              </a:ln>
              <a:effectLst>
                <a:outerShdw blurRad="130000" dist="101600" dir="2700000" algn="tl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645584">
                  <a:defRPr/>
                </a:pPr>
                <a:r>
                  <a:rPr lang="ru-RU" sz="726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Результат</a:t>
                </a:r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8676800" y="4718560"/>
                <a:ext cx="1309878" cy="457591"/>
              </a:xfrm>
              <a:prstGeom prst="roundRect">
                <a:avLst>
                  <a:gd name="adj" fmla="val 7298"/>
                </a:avLst>
              </a:prstGeom>
              <a:gradFill>
                <a:gsLst>
                  <a:gs pos="0">
                    <a:srgbClr val="244061">
                      <a:lumMod val="67000"/>
                    </a:srgbClr>
                  </a:gs>
                  <a:gs pos="48000">
                    <a:srgbClr val="244061">
                      <a:lumMod val="97000"/>
                      <a:lumOff val="3000"/>
                    </a:srgbClr>
                  </a:gs>
                  <a:gs pos="100000">
                    <a:srgbClr val="244061">
                      <a:lumMod val="60000"/>
                      <a:lumOff val="4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92D050"/>
                </a:solidFill>
                <a:prstDash val="solid"/>
              </a:ln>
              <a:effectLst>
                <a:outerShdw blurRad="130000" dist="101600" dir="2700000" algn="tl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645584">
                  <a:defRPr/>
                </a:pPr>
                <a:r>
                  <a:rPr lang="ru-RU" sz="726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Вариант решения</a:t>
                </a:r>
              </a:p>
            </p:txBody>
          </p:sp>
          <p:sp>
            <p:nvSpPr>
              <p:cNvPr id="34" name="Скругленный прямоугольник 33"/>
              <p:cNvSpPr/>
              <p:nvPr/>
            </p:nvSpPr>
            <p:spPr>
              <a:xfrm>
                <a:off x="8676800" y="5304537"/>
                <a:ext cx="1309878" cy="457591"/>
              </a:xfrm>
              <a:prstGeom prst="roundRect">
                <a:avLst>
                  <a:gd name="adj" fmla="val 7298"/>
                </a:avLst>
              </a:prstGeom>
              <a:gradFill>
                <a:gsLst>
                  <a:gs pos="0">
                    <a:srgbClr val="244061">
                      <a:lumMod val="67000"/>
                    </a:srgbClr>
                  </a:gs>
                  <a:gs pos="48000">
                    <a:srgbClr val="244061">
                      <a:lumMod val="97000"/>
                      <a:lumOff val="3000"/>
                    </a:srgbClr>
                  </a:gs>
                  <a:gs pos="100000">
                    <a:srgbClr val="244061">
                      <a:lumMod val="60000"/>
                      <a:lumOff val="4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92D050"/>
                </a:solidFill>
                <a:prstDash val="solid"/>
              </a:ln>
              <a:effectLst>
                <a:outerShdw blurRad="130000" dist="101600" dir="2700000" algn="tl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645584">
                  <a:defRPr/>
                </a:pPr>
                <a:r>
                  <a:rPr lang="ru-RU" sz="726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Модель, прогноз</a:t>
                </a:r>
              </a:p>
            </p:txBody>
          </p:sp>
          <p:pic>
            <p:nvPicPr>
              <p:cNvPr id="35" name="Рисунок 3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0677" y="4051432"/>
                <a:ext cx="683190" cy="649669"/>
              </a:xfrm>
              <a:prstGeom prst="rect">
                <a:avLst/>
              </a:prstGeom>
            </p:spPr>
          </p:pic>
          <p:pic>
            <p:nvPicPr>
              <p:cNvPr id="36" name="Рисунок 3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22091" y="4672130"/>
                <a:ext cx="604833" cy="575158"/>
              </a:xfrm>
              <a:prstGeom prst="rect">
                <a:avLst/>
              </a:prstGeom>
            </p:spPr>
          </p:pic>
          <p:pic>
            <p:nvPicPr>
              <p:cNvPr id="37" name="Рисунок 17"/>
              <p:cNvPicPr>
                <a:picLocks noChangeAspect="1"/>
              </p:cNvPicPr>
              <p:nvPr/>
            </p:nvPicPr>
            <p:blipFill>
              <a:blip r:embed="rId5" cstate="print">
                <a:lum bright="-8000" contras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1570" y="5271043"/>
                <a:ext cx="758280" cy="473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38" name="Прямая со стрелкой 37"/>
            <p:cNvCxnSpPr/>
            <p:nvPr/>
          </p:nvCxnSpPr>
          <p:spPr>
            <a:xfrm>
              <a:off x="3695930" y="4604369"/>
              <a:ext cx="625300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tailEnd type="triangle"/>
            </a:ln>
            <a:effectLst/>
          </p:spPr>
        </p:cxnSp>
        <p:grpSp>
          <p:nvGrpSpPr>
            <p:cNvPr id="58" name="Группа 57"/>
            <p:cNvGrpSpPr/>
            <p:nvPr/>
          </p:nvGrpSpPr>
          <p:grpSpPr>
            <a:xfrm>
              <a:off x="354228" y="4125768"/>
              <a:ext cx="3341700" cy="2086968"/>
              <a:chOff x="246992" y="4059982"/>
              <a:chExt cx="3341700" cy="1824500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246992" y="4059982"/>
                <a:ext cx="3341700" cy="1824500"/>
              </a:xfrm>
              <a:prstGeom prst="roundRect">
                <a:avLst>
                  <a:gd name="adj" fmla="val 2512"/>
                </a:avLst>
              </a:prstGeom>
              <a:ln w="38100">
                <a:solidFill>
                  <a:srgbClr val="C0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45584">
                  <a:defRPr/>
                </a:pPr>
                <a:endParaRPr lang="ru-RU" sz="726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379681" y="5066361"/>
                <a:ext cx="954497" cy="593062"/>
              </a:xfrm>
              <a:prstGeom prst="roundRect">
                <a:avLst>
                  <a:gd name="adj" fmla="val 7298"/>
                </a:avLst>
              </a:prstGeom>
              <a:solidFill>
                <a:srgbClr val="0070C0"/>
              </a:solidFill>
              <a:ln w="38100" cap="flat" cmpd="sng" algn="ctr">
                <a:solidFill>
                  <a:srgbClr val="92D05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483375">
                  <a:defRPr/>
                </a:pPr>
                <a:r>
                  <a:rPr lang="ru-RU" sz="635" b="1" kern="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Открытые источники информации, интернет, СМИ</a:t>
                </a: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2476349" y="5143031"/>
                <a:ext cx="887171" cy="516392"/>
              </a:xfrm>
              <a:prstGeom prst="roundRect">
                <a:avLst>
                  <a:gd name="adj" fmla="val 7298"/>
                </a:avLst>
              </a:prstGeom>
              <a:solidFill>
                <a:srgbClr val="FFC000"/>
              </a:solidFill>
              <a:ln w="38100" cap="flat" cmpd="sng" algn="ctr">
                <a:solidFill>
                  <a:srgbClr val="92D05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483375">
                  <a:defRPr/>
                </a:pPr>
                <a:r>
                  <a:rPr lang="ru-RU" sz="726" b="1" kern="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База данных ОИВ</a:t>
                </a: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2478798" y="4264046"/>
                <a:ext cx="887171" cy="516392"/>
              </a:xfrm>
              <a:prstGeom prst="roundRect">
                <a:avLst>
                  <a:gd name="adj" fmla="val 7298"/>
                </a:avLst>
              </a:prstGeom>
              <a:solidFill>
                <a:srgbClr val="C00000"/>
              </a:solidFill>
              <a:ln w="38100" cap="flat" cmpd="sng" algn="ctr">
                <a:solidFill>
                  <a:srgbClr val="92D05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483375">
                  <a:defRPr/>
                </a:pPr>
                <a:r>
                  <a:rPr lang="ru-RU" sz="726" b="1" kern="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Сигналы систем  мониторинга</a:t>
                </a:r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417231" y="4264046"/>
                <a:ext cx="887171" cy="516392"/>
              </a:xfrm>
              <a:prstGeom prst="roundRect">
                <a:avLst>
                  <a:gd name="adj" fmla="val 7298"/>
                </a:avLst>
              </a:prstGeom>
              <a:solidFill>
                <a:srgbClr val="00B050"/>
              </a:solidFill>
              <a:ln w="38100" cap="flat" cmpd="sng" algn="ctr">
                <a:solidFill>
                  <a:srgbClr val="92D05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483375">
                  <a:defRPr/>
                </a:pPr>
                <a:r>
                  <a:rPr lang="ru-RU" sz="726" b="1" kern="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База данных технических систем</a:t>
                </a:r>
              </a:p>
            </p:txBody>
          </p:sp>
          <p:cxnSp>
            <p:nvCxnSpPr>
              <p:cNvPr id="24" name="Прямая со стрелкой 23"/>
              <p:cNvCxnSpPr/>
              <p:nvPr/>
            </p:nvCxnSpPr>
            <p:spPr>
              <a:xfrm>
                <a:off x="1349197" y="4643897"/>
                <a:ext cx="1090274" cy="0"/>
              </a:xfrm>
              <a:prstGeom prst="straightConnector1">
                <a:avLst/>
              </a:prstGeom>
              <a:noFill/>
              <a:ln w="34925" cap="flat" cmpd="sng" algn="ctr">
                <a:solidFill>
                  <a:srgbClr val="92D050"/>
                </a:solidFill>
                <a:prstDash val="solid"/>
                <a:headEnd type="triangle"/>
                <a:tailEnd type="triangle"/>
              </a:ln>
              <a:effectLst/>
            </p:spPr>
          </p:cxnSp>
          <p:cxnSp>
            <p:nvCxnSpPr>
              <p:cNvPr id="25" name="Прямая со стрелкой 24"/>
              <p:cNvCxnSpPr/>
              <p:nvPr/>
            </p:nvCxnSpPr>
            <p:spPr>
              <a:xfrm>
                <a:off x="1359503" y="5238773"/>
                <a:ext cx="1090274" cy="0"/>
              </a:xfrm>
              <a:prstGeom prst="straightConnector1">
                <a:avLst/>
              </a:prstGeom>
              <a:noFill/>
              <a:ln w="34925" cap="flat" cmpd="sng" algn="ctr">
                <a:solidFill>
                  <a:srgbClr val="92D050"/>
                </a:solidFill>
                <a:prstDash val="solid"/>
                <a:headEnd type="triangle"/>
                <a:tailEnd type="triangle"/>
              </a:ln>
              <a:effectLst/>
            </p:spPr>
          </p:cxnSp>
          <p:cxnSp>
            <p:nvCxnSpPr>
              <p:cNvPr id="28" name="Прямая со стрелкой 27"/>
              <p:cNvCxnSpPr/>
              <p:nvPr/>
            </p:nvCxnSpPr>
            <p:spPr>
              <a:xfrm flipH="1">
                <a:off x="2893140" y="4780440"/>
                <a:ext cx="2449" cy="362592"/>
              </a:xfrm>
              <a:prstGeom prst="straightConnector1">
                <a:avLst/>
              </a:prstGeom>
              <a:noFill/>
              <a:ln w="31750" cap="flat" cmpd="sng" algn="ctr">
                <a:solidFill>
                  <a:srgbClr val="00B050"/>
                </a:solidFill>
                <a:prstDash val="solid"/>
                <a:headEnd type="triangle"/>
                <a:tailEnd type="triangle"/>
              </a:ln>
              <a:effectLst/>
            </p:spPr>
          </p:cxnSp>
          <p:cxnSp>
            <p:nvCxnSpPr>
              <p:cNvPr id="39" name="Прямая со стрелкой 38"/>
              <p:cNvCxnSpPr/>
              <p:nvPr/>
            </p:nvCxnSpPr>
            <p:spPr>
              <a:xfrm flipH="1">
                <a:off x="856931" y="4767006"/>
                <a:ext cx="3616" cy="307474"/>
              </a:xfrm>
              <a:prstGeom prst="straightConnector1">
                <a:avLst/>
              </a:prstGeom>
              <a:noFill/>
              <a:ln w="31750" cap="flat" cmpd="sng" algn="ctr">
                <a:solidFill>
                  <a:srgbClr val="00B050"/>
                </a:solidFill>
                <a:prstDash val="solid"/>
                <a:headEnd type="triangle"/>
                <a:tailEnd type="triangle"/>
              </a:ln>
              <a:effectLst/>
            </p:spPr>
          </p:cxnSp>
        </p:grpSp>
        <p:cxnSp>
          <p:nvCxnSpPr>
            <p:cNvPr id="44" name="Прямая со стрелкой 43"/>
            <p:cNvCxnSpPr/>
            <p:nvPr/>
          </p:nvCxnSpPr>
          <p:spPr>
            <a:xfrm>
              <a:off x="7146919" y="4604369"/>
              <a:ext cx="600670" cy="0"/>
            </a:xfrm>
            <a:prstGeom prst="straightConnector1">
              <a:avLst/>
            </a:prstGeom>
            <a:noFill/>
            <a:ln w="47625" cap="flat" cmpd="sng" algn="ctr">
              <a:solidFill>
                <a:srgbClr val="92D050"/>
              </a:solidFill>
              <a:prstDash val="solid"/>
              <a:tailEnd type="triangle"/>
            </a:ln>
            <a:effectLst/>
          </p:spPr>
        </p:cxnSp>
        <p:sp>
          <p:nvSpPr>
            <p:cNvPr id="47" name="TextBox 46"/>
            <p:cNvSpPr txBox="1"/>
            <p:nvPr/>
          </p:nvSpPr>
          <p:spPr>
            <a:xfrm>
              <a:off x="3995826" y="1115541"/>
              <a:ext cx="2379109" cy="313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83375">
                <a:defRPr/>
              </a:pPr>
              <a:r>
                <a:rPr lang="ru-RU" sz="1270" b="1" kern="0" dirty="0">
                  <a:solidFill>
                    <a:srgbClr val="0E407D"/>
                  </a:solidFill>
                  <a:latin typeface="Calibri"/>
                </a:rPr>
                <a:t>КАРТА ОБСТАНОВКИ</a:t>
              </a:r>
              <a:endParaRPr lang="ru-RU" sz="726" b="1" kern="0" dirty="0">
                <a:solidFill>
                  <a:srgbClr val="0E407D"/>
                </a:solidFill>
                <a:latin typeface="Calibri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149648" y="3343097"/>
              <a:ext cx="4071465" cy="283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83375">
                <a:defRPr/>
              </a:pPr>
              <a:r>
                <a:rPr lang="ru-RU" sz="1089" b="1" kern="0" dirty="0">
                  <a:solidFill>
                    <a:srgbClr val="0E407D"/>
                  </a:solidFill>
                  <a:latin typeface="Calibri"/>
                </a:rPr>
                <a:t>ВИДЕОСТЕНА КОЛЛЕКТИВНОГО ПОЛЬЗОВАНИЯ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4638" y="1754494"/>
              <a:ext cx="1684809" cy="420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83375">
                <a:defRPr/>
              </a:pPr>
              <a:r>
                <a:rPr lang="ru-RU" sz="953" b="1" kern="0" dirty="0">
                  <a:solidFill>
                    <a:prstClr val="black"/>
                  </a:solidFill>
                </a:rPr>
                <a:t>Вывод оперативной информации на экран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305499" y="1626036"/>
              <a:ext cx="1933481" cy="55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83375">
                <a:defRPr/>
              </a:pPr>
              <a:r>
                <a:rPr lang="ru-RU" sz="907" b="1" kern="0" dirty="0">
                  <a:solidFill>
                    <a:prstClr val="black"/>
                  </a:solidFill>
                </a:rPr>
                <a:t>Вывод результатов анализа , оценки, моделей, прогнозов, решений на экран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618334" y="3814383"/>
              <a:ext cx="811024" cy="404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83375">
                <a:defRPr/>
              </a:pPr>
              <a:r>
                <a:rPr lang="ru-RU" sz="907" b="1" kern="0" dirty="0">
                  <a:solidFill>
                    <a:prstClr val="black"/>
                  </a:solidFill>
                </a:rPr>
                <a:t>Входные данные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791197" y="3782103"/>
              <a:ext cx="1302810" cy="404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83375">
                <a:defRPr/>
              </a:pPr>
              <a:r>
                <a:rPr lang="ru-RU" sz="907" b="1" kern="0" dirty="0">
                  <a:solidFill>
                    <a:prstClr val="black"/>
                  </a:solidFill>
                </a:rPr>
                <a:t>Обработанная информация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51768" y="3830203"/>
              <a:ext cx="2730209" cy="252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83375">
                <a:defRPr/>
              </a:pPr>
              <a:r>
                <a:rPr lang="ru-RU" sz="907" b="1" kern="0" dirty="0">
                  <a:solidFill>
                    <a:prstClr val="black"/>
                  </a:solidFill>
                  <a:latin typeface="Calibri"/>
                </a:rPr>
                <a:t>ИСТОЧНИКИ ПОЛУЧЕНИЯ ДАННЫХ</a:t>
              </a:r>
            </a:p>
          </p:txBody>
        </p:sp>
        <p:cxnSp>
          <p:nvCxnSpPr>
            <p:cNvPr id="89" name="Прямая со стрелкой 88"/>
            <p:cNvCxnSpPr>
              <a:stCxn id="29" idx="0"/>
            </p:cNvCxnSpPr>
            <p:nvPr/>
          </p:nvCxnSpPr>
          <p:spPr>
            <a:xfrm flipH="1" flipV="1">
              <a:off x="4474233" y="6033139"/>
              <a:ext cx="3" cy="605329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0" name="Прямая со стрелкой 89"/>
            <p:cNvCxnSpPr>
              <a:stCxn id="30" idx="0"/>
              <a:endCxn id="10" idx="2"/>
            </p:cNvCxnSpPr>
            <p:nvPr/>
          </p:nvCxnSpPr>
          <p:spPr>
            <a:xfrm flipV="1">
              <a:off x="5734075" y="6023266"/>
              <a:ext cx="0" cy="62073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9" name="Скругленный прямоугольник 28"/>
            <p:cNvSpPr/>
            <p:nvPr/>
          </p:nvSpPr>
          <p:spPr>
            <a:xfrm>
              <a:off x="3889395" y="6638469"/>
              <a:ext cx="1169683" cy="620595"/>
            </a:xfrm>
            <a:prstGeom prst="roundRect">
              <a:avLst>
                <a:gd name="adj" fmla="val 1508"/>
              </a:avLst>
            </a:prstGeom>
            <a:gradFill>
              <a:gsLst>
                <a:gs pos="0">
                  <a:srgbClr val="244061">
                    <a:lumMod val="67000"/>
                  </a:srgbClr>
                </a:gs>
                <a:gs pos="48000">
                  <a:srgbClr val="244061">
                    <a:lumMod val="97000"/>
                    <a:lumOff val="3000"/>
                  </a:srgbClr>
                </a:gs>
                <a:gs pos="100000">
                  <a:srgbClr val="244061">
                    <a:lumMod val="60000"/>
                    <a:lumOff val="40000"/>
                  </a:srgbClr>
                </a:gs>
              </a:gsLst>
              <a:lin ang="16200000" scaled="1"/>
            </a:gradFill>
            <a:ln w="38100" cap="flat" cmpd="sng" algn="ctr">
              <a:solidFill>
                <a:srgbClr val="92D050"/>
              </a:solidFill>
              <a:prstDash val="solid"/>
            </a:ln>
            <a:effectLst>
              <a:outerShdw blurRad="130000" dist="101600" dir="2700000" algn="tl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645584">
                <a:defRPr/>
              </a:pPr>
              <a:r>
                <a:rPr lang="ru-RU" sz="726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Математическая модель техногенных угроз</a:t>
              </a: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5140949" y="6644003"/>
              <a:ext cx="1186252" cy="615062"/>
            </a:xfrm>
            <a:prstGeom prst="roundRect">
              <a:avLst>
                <a:gd name="adj" fmla="val 4401"/>
              </a:avLst>
            </a:prstGeom>
            <a:gradFill>
              <a:gsLst>
                <a:gs pos="0">
                  <a:srgbClr val="244061">
                    <a:lumMod val="67000"/>
                  </a:srgbClr>
                </a:gs>
                <a:gs pos="48000">
                  <a:srgbClr val="244061">
                    <a:lumMod val="97000"/>
                    <a:lumOff val="3000"/>
                  </a:srgbClr>
                </a:gs>
                <a:gs pos="100000">
                  <a:srgbClr val="244061">
                    <a:lumMod val="60000"/>
                    <a:lumOff val="40000"/>
                  </a:srgbClr>
                </a:gs>
              </a:gsLst>
              <a:lin ang="16200000" scaled="1"/>
            </a:gradFill>
            <a:ln w="38100" cap="flat" cmpd="sng" algn="ctr">
              <a:solidFill>
                <a:srgbClr val="92D050"/>
              </a:solidFill>
              <a:prstDash val="solid"/>
            </a:ln>
            <a:effectLst>
              <a:outerShdw blurRad="130000" dist="101600" dir="2700000" algn="tl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645584">
                <a:defRPr/>
              </a:pPr>
              <a:r>
                <a:rPr lang="ru-RU" sz="726" b="1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Математическая модель природных угроз</a:t>
              </a:r>
              <a:endParaRPr lang="ru-RU" sz="726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4097" y="1044499"/>
            <a:ext cx="8223863" cy="2574202"/>
          </a:xfrm>
          <a:prstGeom prst="rect">
            <a:avLst/>
          </a:prstGeom>
        </p:spPr>
      </p:pic>
      <p:sp>
        <p:nvSpPr>
          <p:cNvPr id="54" name="Скругленный прямоугольник 53"/>
          <p:cNvSpPr/>
          <p:nvPr/>
        </p:nvSpPr>
        <p:spPr>
          <a:xfrm>
            <a:off x="7516896" y="6118509"/>
            <a:ext cx="1372192" cy="564503"/>
          </a:xfrm>
          <a:prstGeom prst="roundRect">
            <a:avLst>
              <a:gd name="adj" fmla="val 4401"/>
            </a:avLst>
          </a:prstGeom>
          <a:gradFill>
            <a:gsLst>
              <a:gs pos="0">
                <a:srgbClr val="244061">
                  <a:lumMod val="67000"/>
                </a:srgbClr>
              </a:gs>
              <a:gs pos="48000">
                <a:srgbClr val="244061">
                  <a:lumMod val="97000"/>
                  <a:lumOff val="3000"/>
                </a:srgbClr>
              </a:gs>
              <a:gs pos="100000">
                <a:srgbClr val="244061">
                  <a:lumMod val="60000"/>
                  <a:lumOff val="40000"/>
                </a:srgbClr>
              </a:gs>
            </a:gsLst>
            <a:lin ang="16200000" scaled="1"/>
          </a:gradFill>
          <a:ln w="38100" cap="flat" cmpd="sng" algn="ctr">
            <a:solidFill>
              <a:srgbClr val="92D050"/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645584">
              <a:defRPr/>
            </a:pPr>
            <a:r>
              <a:rPr lang="ru-RU" sz="726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Математическая м</a:t>
            </a:r>
            <a:r>
              <a:rPr lang="ru-RU" sz="726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одель </a:t>
            </a:r>
            <a:r>
              <a:rPr lang="ru-RU" sz="726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обстановки</a:t>
            </a:r>
          </a:p>
        </p:txBody>
      </p:sp>
      <p:cxnSp>
        <p:nvCxnSpPr>
          <p:cNvPr id="60" name="Прямая со стрелкой 59"/>
          <p:cNvCxnSpPr>
            <a:stCxn id="54" idx="0"/>
          </p:cNvCxnSpPr>
          <p:nvPr/>
        </p:nvCxnSpPr>
        <p:spPr>
          <a:xfrm flipH="1" flipV="1">
            <a:off x="8202991" y="5575752"/>
            <a:ext cx="1" cy="54275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5" name="Рисунок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360" y="90797"/>
            <a:ext cx="504056" cy="77640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9526" y="814749"/>
            <a:ext cx="9751652" cy="9066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FB0C94-2863-4D17-AA80-DD4B43C85AE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216335"/>
      </p:ext>
    </p:extLst>
  </p:cSld>
  <p:clrMapOvr>
    <a:masterClrMapping/>
  </p:clrMapOvr>
  <p:transition advTm="31304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17031</TotalTime>
  <Words>633</Words>
  <Application>Microsoft Office PowerPoint</Application>
  <PresentationFormat>Широкоэкранный</PresentationFormat>
  <Paragraphs>164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Open Sans</vt:lpstr>
      <vt:lpstr>open sans condensed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Московская городская радиотрансляционная сеть –  78 лет на рынке инфокоммуникационных услуг</dc:title>
  <dc:creator>USER</dc:creator>
  <cp:lastModifiedBy>Сергеев Сергей Ильич</cp:lastModifiedBy>
  <cp:revision>1395</cp:revision>
  <cp:lastPrinted>2016-11-07T11:41:30Z</cp:lastPrinted>
  <dcterms:created xsi:type="dcterms:W3CDTF">2012-02-27T10:16:14Z</dcterms:created>
  <dcterms:modified xsi:type="dcterms:W3CDTF">2018-03-20T06:25:29Z</dcterms:modified>
</cp:coreProperties>
</file>