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2" r:id="rId6"/>
    <p:sldMasterId id="2147483663" r:id="rId7"/>
    <p:sldMasterId id="2147483655" r:id="rId8"/>
    <p:sldMasterId id="2147483754" r:id="rId9"/>
    <p:sldMasterId id="2147483766" r:id="rId10"/>
  </p:sldMasterIdLst>
  <p:notesMasterIdLst>
    <p:notesMasterId r:id="rId24"/>
  </p:notesMasterIdLst>
  <p:handoutMasterIdLst>
    <p:handoutMasterId r:id="rId25"/>
  </p:handoutMasterIdLst>
  <p:sldIdLst>
    <p:sldId id="257" r:id="rId11"/>
    <p:sldId id="431" r:id="rId12"/>
    <p:sldId id="453" r:id="rId13"/>
    <p:sldId id="432" r:id="rId14"/>
    <p:sldId id="437" r:id="rId15"/>
    <p:sldId id="449" r:id="rId16"/>
    <p:sldId id="450" r:id="rId17"/>
    <p:sldId id="435" r:id="rId18"/>
    <p:sldId id="452" r:id="rId19"/>
    <p:sldId id="455" r:id="rId20"/>
    <p:sldId id="454" r:id="rId21"/>
    <p:sldId id="456" r:id="rId22"/>
    <p:sldId id="281" r:id="rId23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97"/>
    <a:srgbClr val="FDB2A5"/>
    <a:srgbClr val="97E4FF"/>
    <a:srgbClr val="E4FB05"/>
    <a:srgbClr val="0066CC"/>
    <a:srgbClr val="FF8F5D"/>
    <a:srgbClr val="003366"/>
    <a:srgbClr val="0033CC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27" autoAdjust="0"/>
    <p:restoredTop sz="94631" autoAdjust="0"/>
  </p:normalViewPr>
  <p:slideViewPr>
    <p:cSldViewPr snapToGrid="0">
      <p:cViewPr>
        <p:scale>
          <a:sx n="140" d="100"/>
          <a:sy n="140" d="100"/>
        </p:scale>
        <p:origin x="-954" y="132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41"/>
        <p:guide pos="1089"/>
        <p:guide pos="1558"/>
        <p:guide pos="5423"/>
        <p:guide pos="3763"/>
        <p:guide pos="5626"/>
        <p:guide pos="1363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-3114" y="-102"/>
      </p:cViewPr>
      <p:guideLst>
        <p:guide orient="horz" pos="311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25C359-FF4D-4401-9E9A-11A0FE0DE8A2}" type="doc">
      <dgm:prSet loTypeId="urn:microsoft.com/office/officeart/2005/8/layout/radial2" loCatId="relationship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A7F8542F-8F17-4A1B-B86A-13F04210BDE8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технологического оборудования и трубопроводов КС</a:t>
          </a:r>
          <a:endParaRPr lang="ru-RU" sz="900" dirty="0">
            <a:solidFill>
              <a:srgbClr val="002060"/>
            </a:solidFill>
          </a:endParaRPr>
        </a:p>
      </dgm:t>
    </dgm:pt>
    <dgm:pt modelId="{9782E352-541C-4414-B48D-1C9F0273DEAC}" type="parTrans" cxnId="{67A694C4-C49E-4D7B-BC82-293E5B600077}">
      <dgm:prSet/>
      <dgm:spPr/>
      <dgm:t>
        <a:bodyPr/>
        <a:lstStyle/>
        <a:p>
          <a:endParaRPr lang="ru-RU"/>
        </a:p>
      </dgm:t>
    </dgm:pt>
    <dgm:pt modelId="{64A83ED7-83DC-4C89-A521-A8B6FFF95DBF}" type="sibTrans" cxnId="{67A694C4-C49E-4D7B-BC82-293E5B600077}">
      <dgm:prSet/>
      <dgm:spPr/>
      <dgm:t>
        <a:bodyPr/>
        <a:lstStyle/>
        <a:p>
          <a:endParaRPr lang="ru-RU"/>
        </a:p>
      </dgm:t>
    </dgm:pt>
    <dgm:pt modelId="{68BCAEE4-6D89-44C2-A43A-CF1215ECE1C9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технологических трубопроводов и трубопроводов подключения КС</a:t>
          </a:r>
          <a:endParaRPr lang="ru-RU" sz="900" dirty="0">
            <a:solidFill>
              <a:srgbClr val="002060"/>
            </a:solidFill>
          </a:endParaRPr>
        </a:p>
      </dgm:t>
    </dgm:pt>
    <dgm:pt modelId="{6CEE21ED-7DB8-4878-9A85-29AC66D76FA6}" type="parTrans" cxnId="{922E5FE0-0995-433A-998F-883EF7AFEB38}">
      <dgm:prSet/>
      <dgm:spPr/>
      <dgm:t>
        <a:bodyPr/>
        <a:lstStyle/>
        <a:p>
          <a:endParaRPr lang="ru-RU"/>
        </a:p>
      </dgm:t>
    </dgm:pt>
    <dgm:pt modelId="{59B68476-3340-4669-B5DA-AACCC12CB37D}" type="sibTrans" cxnId="{922E5FE0-0995-433A-998F-883EF7AFEB38}">
      <dgm:prSet/>
      <dgm:spPr/>
      <dgm:t>
        <a:bodyPr/>
        <a:lstStyle/>
        <a:p>
          <a:endParaRPr lang="ru-RU"/>
        </a:p>
      </dgm:t>
    </dgm:pt>
    <dgm:pt modelId="{86C1898E-90E8-4B0F-ABB1-AF123BEF3DA1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газоперекачивающих агрегатов</a:t>
          </a:r>
          <a:endParaRPr lang="ru-RU" sz="900" dirty="0">
            <a:solidFill>
              <a:srgbClr val="002060"/>
            </a:solidFill>
          </a:endParaRPr>
        </a:p>
      </dgm:t>
    </dgm:pt>
    <dgm:pt modelId="{38D27A1F-0394-47FC-BF6C-46D426DAE21B}" type="parTrans" cxnId="{15D515F7-2A33-4B4C-9E8C-3E5F6AEC6E9A}">
      <dgm:prSet/>
      <dgm:spPr/>
      <dgm:t>
        <a:bodyPr/>
        <a:lstStyle/>
        <a:p>
          <a:endParaRPr lang="ru-RU"/>
        </a:p>
      </dgm:t>
    </dgm:pt>
    <dgm:pt modelId="{98796B90-FAE0-40F8-BAA2-D0575C3CF945}" type="sibTrans" cxnId="{15D515F7-2A33-4B4C-9E8C-3E5F6AEC6E9A}">
      <dgm:prSet/>
      <dgm:spPr/>
      <dgm:t>
        <a:bodyPr/>
        <a:lstStyle/>
        <a:p>
          <a:endParaRPr lang="ru-RU"/>
        </a:p>
      </dgm:t>
    </dgm:pt>
    <dgm:pt modelId="{2F35665B-FBFE-404C-A7A6-5E773F2B93C1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газотурбинных установок</a:t>
          </a:r>
          <a:endParaRPr lang="ru-RU" sz="900" dirty="0">
            <a:solidFill>
              <a:srgbClr val="002060"/>
            </a:solidFill>
          </a:endParaRPr>
        </a:p>
      </dgm:t>
    </dgm:pt>
    <dgm:pt modelId="{36E7E57B-AB55-4E1C-9DD7-8D2B3699EFBB}" type="parTrans" cxnId="{1BA27C7B-EC12-4E23-9610-D813F03CBA54}">
      <dgm:prSet/>
      <dgm:spPr/>
      <dgm:t>
        <a:bodyPr/>
        <a:lstStyle/>
        <a:p>
          <a:endParaRPr lang="ru-RU"/>
        </a:p>
      </dgm:t>
    </dgm:pt>
    <dgm:pt modelId="{6567241F-E296-4CAA-912A-28291E503076}" type="sibTrans" cxnId="{1BA27C7B-EC12-4E23-9610-D813F03CBA54}">
      <dgm:prSet/>
      <dgm:spPr/>
      <dgm:t>
        <a:bodyPr/>
        <a:lstStyle/>
        <a:p>
          <a:endParaRPr lang="ru-RU"/>
        </a:p>
      </dgm:t>
    </dgm:pt>
    <dgm:pt modelId="{10C5F205-749D-4828-90DF-AF3EC8CD30F8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центробежных нагнетателей</a:t>
          </a:r>
          <a:endParaRPr lang="ru-RU" sz="900" dirty="0">
            <a:solidFill>
              <a:srgbClr val="002060"/>
            </a:solidFill>
          </a:endParaRPr>
        </a:p>
      </dgm:t>
    </dgm:pt>
    <dgm:pt modelId="{DB008FF3-D5E1-49B3-91C2-E9116E7C82C5}" type="parTrans" cxnId="{E77E6717-6FA2-4B3C-8A1F-F2C208188B44}">
      <dgm:prSet/>
      <dgm:spPr/>
      <dgm:t>
        <a:bodyPr/>
        <a:lstStyle/>
        <a:p>
          <a:endParaRPr lang="ru-RU"/>
        </a:p>
      </dgm:t>
    </dgm:pt>
    <dgm:pt modelId="{667479B7-7005-4F8E-B1C3-ECDD6FCCEB23}" type="sibTrans" cxnId="{E77E6717-6FA2-4B3C-8A1F-F2C208188B44}">
      <dgm:prSet/>
      <dgm:spPr/>
      <dgm:t>
        <a:bodyPr/>
        <a:lstStyle/>
        <a:p>
          <a:endParaRPr lang="ru-RU"/>
        </a:p>
      </dgm:t>
    </dgm:pt>
    <dgm:pt modelId="{92314067-FCDB-47A4-8B10-309905E212BE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укрытий для газоперекачивающих агрегатов, зданий и сооружений, расположенных на КС</a:t>
          </a:r>
          <a:endParaRPr lang="ru-RU" sz="900" dirty="0">
            <a:solidFill>
              <a:srgbClr val="002060"/>
            </a:solidFill>
          </a:endParaRPr>
        </a:p>
      </dgm:t>
    </dgm:pt>
    <dgm:pt modelId="{3C4453F7-7863-491F-9CBC-EBAE619B6237}" type="parTrans" cxnId="{70AA0D9A-D1D9-47BE-A749-32E9E69F7FDF}">
      <dgm:prSet/>
      <dgm:spPr/>
      <dgm:t>
        <a:bodyPr/>
        <a:lstStyle/>
        <a:p>
          <a:endParaRPr lang="ru-RU"/>
        </a:p>
      </dgm:t>
    </dgm:pt>
    <dgm:pt modelId="{79716B3D-D80F-45AF-BDB8-169482F7B1FC}" type="sibTrans" cxnId="{70AA0D9A-D1D9-47BE-A749-32E9E69F7FDF}">
      <dgm:prSet/>
      <dgm:spPr/>
      <dgm:t>
        <a:bodyPr/>
        <a:lstStyle/>
        <a:p>
          <a:endParaRPr lang="ru-RU"/>
        </a:p>
      </dgm:t>
    </dgm:pt>
    <dgm:pt modelId="{FFCB9800-402F-4BAB-AE47-F735B1FA5363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аппаратов воздушного охлаждения масла</a:t>
          </a:r>
          <a:endParaRPr lang="ru-RU" sz="900" dirty="0">
            <a:solidFill>
              <a:srgbClr val="002060"/>
            </a:solidFill>
          </a:endParaRPr>
        </a:p>
      </dgm:t>
    </dgm:pt>
    <dgm:pt modelId="{E7580CC5-AFBE-40F5-B4D0-FA1AD4C0D80A}" type="parTrans" cxnId="{97B47D8D-34A4-457D-8C73-7E050A3C4C7D}">
      <dgm:prSet/>
      <dgm:spPr/>
      <dgm:t>
        <a:bodyPr/>
        <a:lstStyle/>
        <a:p>
          <a:endParaRPr lang="ru-RU"/>
        </a:p>
      </dgm:t>
    </dgm:pt>
    <dgm:pt modelId="{8509E542-AF75-4A1C-9496-A31C84FE6A26}" type="sibTrans" cxnId="{97B47D8D-34A4-457D-8C73-7E050A3C4C7D}">
      <dgm:prSet/>
      <dgm:spPr/>
      <dgm:t>
        <a:bodyPr/>
        <a:lstStyle/>
        <a:p>
          <a:endParaRPr lang="ru-RU"/>
        </a:p>
      </dgm:t>
    </dgm:pt>
    <dgm:pt modelId="{84ED934B-C082-45DA-B14E-173E49ECB8B5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Оценка технического состояния газопроводов по результатам анализа документации</a:t>
          </a:r>
          <a:endParaRPr lang="ru-RU" sz="900" dirty="0">
            <a:solidFill>
              <a:srgbClr val="002060"/>
            </a:solidFill>
          </a:endParaRPr>
        </a:p>
      </dgm:t>
    </dgm:pt>
    <dgm:pt modelId="{923520D4-F839-4918-8971-F8355B424516}" type="parTrans" cxnId="{C9017521-7592-43B6-BAD3-A8DAB5173CAB}">
      <dgm:prSet/>
      <dgm:spPr/>
      <dgm:t>
        <a:bodyPr/>
        <a:lstStyle/>
        <a:p>
          <a:endParaRPr lang="ru-RU"/>
        </a:p>
      </dgm:t>
    </dgm:pt>
    <dgm:pt modelId="{B7868A14-2D69-4FD0-B84C-34D5D76C3F33}" type="sibTrans" cxnId="{C9017521-7592-43B6-BAD3-A8DAB5173CAB}">
      <dgm:prSet/>
      <dgm:spPr/>
      <dgm:t>
        <a:bodyPr/>
        <a:lstStyle/>
        <a:p>
          <a:endParaRPr lang="ru-RU"/>
        </a:p>
      </dgm:t>
    </dgm:pt>
    <dgm:pt modelId="{E6AC4858-BC44-4CE2-A067-85E6B9725C3F}">
      <dgm:prSet phldrT="[Текст]"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установок очистки газа, охлаждения газа и (блоков) подготовки газа</a:t>
          </a:r>
          <a:endParaRPr lang="ru-RU" sz="900" dirty="0">
            <a:solidFill>
              <a:srgbClr val="002060"/>
            </a:solidFill>
          </a:endParaRPr>
        </a:p>
      </dgm:t>
    </dgm:pt>
    <dgm:pt modelId="{06DF9113-444F-4F77-888C-466303E04580}" type="parTrans" cxnId="{C0A64BFA-390F-4B1B-9BCB-E1E178233938}">
      <dgm:prSet/>
      <dgm:spPr/>
      <dgm:t>
        <a:bodyPr/>
        <a:lstStyle/>
        <a:p>
          <a:endParaRPr lang="ru-RU"/>
        </a:p>
      </dgm:t>
    </dgm:pt>
    <dgm:pt modelId="{A26F7670-C383-4729-B50F-C78115DA687E}" type="sibTrans" cxnId="{C0A64BFA-390F-4B1B-9BCB-E1E178233938}">
      <dgm:prSet/>
      <dgm:spPr/>
      <dgm:t>
        <a:bodyPr/>
        <a:lstStyle/>
        <a:p>
          <a:endParaRPr lang="ru-RU"/>
        </a:p>
      </dgm:t>
    </dgm:pt>
    <dgm:pt modelId="{E4FB6946-FF15-40F0-A59D-63C0FE8A2517}" type="pres">
      <dgm:prSet presAssocID="{C425C359-FF4D-4401-9E9A-11A0FE0DE8A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CA57D3-3F2B-4175-B313-A3C5F00AECA2}" type="pres">
      <dgm:prSet presAssocID="{C425C359-FF4D-4401-9E9A-11A0FE0DE8A2}" presName="cycle" presStyleCnt="0"/>
      <dgm:spPr/>
    </dgm:pt>
    <dgm:pt modelId="{2C9C8D39-34EC-491F-9625-4CAF4A000795}" type="pres">
      <dgm:prSet presAssocID="{C425C359-FF4D-4401-9E9A-11A0FE0DE8A2}" presName="centerShape" presStyleCnt="0"/>
      <dgm:spPr/>
    </dgm:pt>
    <dgm:pt modelId="{58663BB8-C58A-49A7-B0E5-A49FDAE926B7}" type="pres">
      <dgm:prSet presAssocID="{C425C359-FF4D-4401-9E9A-11A0FE0DE8A2}" presName="connSite" presStyleLbl="node1" presStyleIdx="0" presStyleCnt="10"/>
      <dgm:spPr/>
    </dgm:pt>
    <dgm:pt modelId="{8698214C-4457-4ED4-8DB5-2D938707B55C}" type="pres">
      <dgm:prSet presAssocID="{C425C359-FF4D-4401-9E9A-11A0FE0DE8A2}" presName="visible" presStyleLbl="node1" presStyleIdx="0" presStyleCnt="10" custScaleX="225840" custScaleY="225840" custLinFactX="-22346" custLinFactNeighborX="-100000" custLinFactNeighborY="-467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0E5642A-F43A-4688-BFD7-CEE809F550C3}" type="pres">
      <dgm:prSet presAssocID="{06DF9113-444F-4F77-888C-466303E04580}" presName="Name25" presStyleLbl="parChTrans1D1" presStyleIdx="0" presStyleCnt="9"/>
      <dgm:spPr/>
      <dgm:t>
        <a:bodyPr/>
        <a:lstStyle/>
        <a:p>
          <a:endParaRPr lang="ru-RU"/>
        </a:p>
      </dgm:t>
    </dgm:pt>
    <dgm:pt modelId="{12BEB633-C7B6-4BF8-95CA-D247F0AD79ED}" type="pres">
      <dgm:prSet presAssocID="{E6AC4858-BC44-4CE2-A067-85E6B9725C3F}" presName="node" presStyleCnt="0"/>
      <dgm:spPr/>
    </dgm:pt>
    <dgm:pt modelId="{4CAB842F-E334-427D-8D5B-47892A8AE006}" type="pres">
      <dgm:prSet presAssocID="{E6AC4858-BC44-4CE2-A067-85E6B9725C3F}" presName="parentNode" presStyleLbl="node1" presStyleIdx="1" presStyleCnt="10" custFlipHor="1" custScaleX="482981" custScaleY="133431" custLinFactX="-26017" custLinFactNeighborX="-100000" custLinFactNeighborY="100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5F279-6ED8-4664-B9C6-38179D67911A}" type="pres">
      <dgm:prSet presAssocID="{E6AC4858-BC44-4CE2-A067-85E6B9725C3F}" presName="childNode" presStyleLbl="revTx" presStyleIdx="0" presStyleCnt="0">
        <dgm:presLayoutVars>
          <dgm:bulletEnabled val="1"/>
        </dgm:presLayoutVars>
      </dgm:prSet>
      <dgm:spPr/>
    </dgm:pt>
    <dgm:pt modelId="{458EF99E-DBF8-416D-9B59-400A53224DDB}" type="pres">
      <dgm:prSet presAssocID="{9782E352-541C-4414-B48D-1C9F0273DEAC}" presName="Name25" presStyleLbl="parChTrans1D1" presStyleIdx="1" presStyleCnt="9"/>
      <dgm:spPr/>
      <dgm:t>
        <a:bodyPr/>
        <a:lstStyle/>
        <a:p>
          <a:endParaRPr lang="ru-RU"/>
        </a:p>
      </dgm:t>
    </dgm:pt>
    <dgm:pt modelId="{7F7614D7-4909-4345-8A6A-CB19988EEBE9}" type="pres">
      <dgm:prSet presAssocID="{A7F8542F-8F17-4A1B-B86A-13F04210BDE8}" presName="node" presStyleCnt="0"/>
      <dgm:spPr/>
    </dgm:pt>
    <dgm:pt modelId="{9AEA7800-1C13-461B-B586-E8CD7E2C38CA}" type="pres">
      <dgm:prSet presAssocID="{A7F8542F-8F17-4A1B-B86A-13F04210BDE8}" presName="parentNode" presStyleLbl="node1" presStyleIdx="2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4632E-26D2-4101-A0D1-DC2E771E93B7}" type="pres">
      <dgm:prSet presAssocID="{A7F8542F-8F17-4A1B-B86A-13F04210BDE8}" presName="childNode" presStyleLbl="revTx" presStyleIdx="0" presStyleCnt="0">
        <dgm:presLayoutVars>
          <dgm:bulletEnabled val="1"/>
        </dgm:presLayoutVars>
      </dgm:prSet>
      <dgm:spPr/>
    </dgm:pt>
    <dgm:pt modelId="{FC6409EC-87ED-4922-931E-FDE3A50D64D9}" type="pres">
      <dgm:prSet presAssocID="{6CEE21ED-7DB8-4878-9A85-29AC66D76FA6}" presName="Name25" presStyleLbl="parChTrans1D1" presStyleIdx="2" presStyleCnt="9"/>
      <dgm:spPr/>
      <dgm:t>
        <a:bodyPr/>
        <a:lstStyle/>
        <a:p>
          <a:endParaRPr lang="ru-RU"/>
        </a:p>
      </dgm:t>
    </dgm:pt>
    <dgm:pt modelId="{2A28CFF9-FDC5-45DF-AC60-C66682452124}" type="pres">
      <dgm:prSet presAssocID="{68BCAEE4-6D89-44C2-A43A-CF1215ECE1C9}" presName="node" presStyleCnt="0"/>
      <dgm:spPr/>
    </dgm:pt>
    <dgm:pt modelId="{127302A7-194A-403B-9130-789D2CF34D02}" type="pres">
      <dgm:prSet presAssocID="{68BCAEE4-6D89-44C2-A43A-CF1215ECE1C9}" presName="parentNode" presStyleLbl="node1" presStyleIdx="3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2513C-6FD5-453A-A579-46C454CC6B41}" type="pres">
      <dgm:prSet presAssocID="{68BCAEE4-6D89-44C2-A43A-CF1215ECE1C9}" presName="childNode" presStyleLbl="revTx" presStyleIdx="0" presStyleCnt="0">
        <dgm:presLayoutVars>
          <dgm:bulletEnabled val="1"/>
        </dgm:presLayoutVars>
      </dgm:prSet>
      <dgm:spPr/>
    </dgm:pt>
    <dgm:pt modelId="{F4BC84CA-0D0F-4BC4-9437-A3529051C913}" type="pres">
      <dgm:prSet presAssocID="{38D27A1F-0394-47FC-BF6C-46D426DAE21B}" presName="Name25" presStyleLbl="parChTrans1D1" presStyleIdx="3" presStyleCnt="9"/>
      <dgm:spPr/>
      <dgm:t>
        <a:bodyPr/>
        <a:lstStyle/>
        <a:p>
          <a:endParaRPr lang="ru-RU"/>
        </a:p>
      </dgm:t>
    </dgm:pt>
    <dgm:pt modelId="{A1108CF3-D150-45D9-8550-C42A8E394AB2}" type="pres">
      <dgm:prSet presAssocID="{86C1898E-90E8-4B0F-ABB1-AF123BEF3DA1}" presName="node" presStyleCnt="0"/>
      <dgm:spPr/>
    </dgm:pt>
    <dgm:pt modelId="{A9D818A8-E199-41AD-AEFA-E7354FD2E24D}" type="pres">
      <dgm:prSet presAssocID="{86C1898E-90E8-4B0F-ABB1-AF123BEF3DA1}" presName="parentNode" presStyleLbl="node1" presStyleIdx="4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D0EBA-4778-4797-BC58-E29B1261FF0D}" type="pres">
      <dgm:prSet presAssocID="{86C1898E-90E8-4B0F-ABB1-AF123BEF3DA1}" presName="childNode" presStyleLbl="revTx" presStyleIdx="0" presStyleCnt="0">
        <dgm:presLayoutVars>
          <dgm:bulletEnabled val="1"/>
        </dgm:presLayoutVars>
      </dgm:prSet>
      <dgm:spPr/>
    </dgm:pt>
    <dgm:pt modelId="{EBA9734D-33B5-4F87-AE7B-B6E34D98AEF5}" type="pres">
      <dgm:prSet presAssocID="{36E7E57B-AB55-4E1C-9DD7-8D2B3699EFBB}" presName="Name25" presStyleLbl="parChTrans1D1" presStyleIdx="4" presStyleCnt="9"/>
      <dgm:spPr/>
      <dgm:t>
        <a:bodyPr/>
        <a:lstStyle/>
        <a:p>
          <a:endParaRPr lang="ru-RU"/>
        </a:p>
      </dgm:t>
    </dgm:pt>
    <dgm:pt modelId="{7765C7C1-E5FD-41C6-88C5-014ED8836283}" type="pres">
      <dgm:prSet presAssocID="{2F35665B-FBFE-404C-A7A6-5E773F2B93C1}" presName="node" presStyleCnt="0"/>
      <dgm:spPr/>
    </dgm:pt>
    <dgm:pt modelId="{777538A9-885A-4300-952B-58A17B62D178}" type="pres">
      <dgm:prSet presAssocID="{2F35665B-FBFE-404C-A7A6-5E773F2B93C1}" presName="parentNode" presStyleLbl="node1" presStyleIdx="5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EA532-A049-4B65-BEB0-CBF68A7CDBFC}" type="pres">
      <dgm:prSet presAssocID="{2F35665B-FBFE-404C-A7A6-5E773F2B93C1}" presName="childNode" presStyleLbl="revTx" presStyleIdx="0" presStyleCnt="0">
        <dgm:presLayoutVars>
          <dgm:bulletEnabled val="1"/>
        </dgm:presLayoutVars>
      </dgm:prSet>
      <dgm:spPr/>
    </dgm:pt>
    <dgm:pt modelId="{2D80A0BB-8BEF-4A03-A6FB-06B274BBFA22}" type="pres">
      <dgm:prSet presAssocID="{DB008FF3-D5E1-49B3-91C2-E9116E7C82C5}" presName="Name25" presStyleLbl="parChTrans1D1" presStyleIdx="5" presStyleCnt="9"/>
      <dgm:spPr/>
      <dgm:t>
        <a:bodyPr/>
        <a:lstStyle/>
        <a:p>
          <a:endParaRPr lang="ru-RU"/>
        </a:p>
      </dgm:t>
    </dgm:pt>
    <dgm:pt modelId="{55220F9E-43C8-4D9D-B28E-0C4395E7CD1A}" type="pres">
      <dgm:prSet presAssocID="{10C5F205-749D-4828-90DF-AF3EC8CD30F8}" presName="node" presStyleCnt="0"/>
      <dgm:spPr/>
    </dgm:pt>
    <dgm:pt modelId="{C11390C1-E54B-48E9-8D5F-3E1CFD35DBFB}" type="pres">
      <dgm:prSet presAssocID="{10C5F205-749D-4828-90DF-AF3EC8CD30F8}" presName="parentNode" presStyleLbl="node1" presStyleIdx="6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32B65-FE9E-4BE5-9964-75B4339E611C}" type="pres">
      <dgm:prSet presAssocID="{10C5F205-749D-4828-90DF-AF3EC8CD30F8}" presName="childNode" presStyleLbl="revTx" presStyleIdx="0" presStyleCnt="0">
        <dgm:presLayoutVars>
          <dgm:bulletEnabled val="1"/>
        </dgm:presLayoutVars>
      </dgm:prSet>
      <dgm:spPr/>
    </dgm:pt>
    <dgm:pt modelId="{6787753B-B24F-4312-B916-C83E215BD8DA}" type="pres">
      <dgm:prSet presAssocID="{3C4453F7-7863-491F-9CBC-EBAE619B6237}" presName="Name25" presStyleLbl="parChTrans1D1" presStyleIdx="6" presStyleCnt="9"/>
      <dgm:spPr/>
      <dgm:t>
        <a:bodyPr/>
        <a:lstStyle/>
        <a:p>
          <a:endParaRPr lang="ru-RU"/>
        </a:p>
      </dgm:t>
    </dgm:pt>
    <dgm:pt modelId="{FB3B76A4-B277-45DC-8DB4-96B264B3878E}" type="pres">
      <dgm:prSet presAssocID="{92314067-FCDB-47A4-8B10-309905E212BE}" presName="node" presStyleCnt="0"/>
      <dgm:spPr/>
    </dgm:pt>
    <dgm:pt modelId="{49EBE065-46F3-495E-B9EA-DF51817A67BC}" type="pres">
      <dgm:prSet presAssocID="{92314067-FCDB-47A4-8B10-309905E212BE}" presName="parentNode" presStyleLbl="node1" presStyleIdx="7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10DE8-AED9-43C0-8A97-454139600411}" type="pres">
      <dgm:prSet presAssocID="{92314067-FCDB-47A4-8B10-309905E212BE}" presName="childNode" presStyleLbl="revTx" presStyleIdx="0" presStyleCnt="0">
        <dgm:presLayoutVars>
          <dgm:bulletEnabled val="1"/>
        </dgm:presLayoutVars>
      </dgm:prSet>
      <dgm:spPr/>
    </dgm:pt>
    <dgm:pt modelId="{4DE2D754-7006-4061-92F5-B373057F0F60}" type="pres">
      <dgm:prSet presAssocID="{E7580CC5-AFBE-40F5-B4D0-FA1AD4C0D80A}" presName="Name25" presStyleLbl="parChTrans1D1" presStyleIdx="7" presStyleCnt="9"/>
      <dgm:spPr/>
      <dgm:t>
        <a:bodyPr/>
        <a:lstStyle/>
        <a:p>
          <a:endParaRPr lang="ru-RU"/>
        </a:p>
      </dgm:t>
    </dgm:pt>
    <dgm:pt modelId="{6C676B93-2A49-41E1-854B-FE768AE8E289}" type="pres">
      <dgm:prSet presAssocID="{FFCB9800-402F-4BAB-AE47-F735B1FA5363}" presName="node" presStyleCnt="0"/>
      <dgm:spPr/>
    </dgm:pt>
    <dgm:pt modelId="{2F2BD683-878C-4F6D-B15D-978C49E935B3}" type="pres">
      <dgm:prSet presAssocID="{FFCB9800-402F-4BAB-AE47-F735B1FA5363}" presName="parentNode" presStyleLbl="node1" presStyleIdx="8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9A640-8A3B-4D40-B88C-9F402EE077B6}" type="pres">
      <dgm:prSet presAssocID="{FFCB9800-402F-4BAB-AE47-F735B1FA5363}" presName="childNode" presStyleLbl="revTx" presStyleIdx="0" presStyleCnt="0">
        <dgm:presLayoutVars>
          <dgm:bulletEnabled val="1"/>
        </dgm:presLayoutVars>
      </dgm:prSet>
      <dgm:spPr/>
    </dgm:pt>
    <dgm:pt modelId="{9F122270-3654-459C-B12A-A8EC0B706F7D}" type="pres">
      <dgm:prSet presAssocID="{923520D4-F839-4918-8971-F8355B424516}" presName="Name25" presStyleLbl="parChTrans1D1" presStyleIdx="8" presStyleCnt="9"/>
      <dgm:spPr/>
      <dgm:t>
        <a:bodyPr/>
        <a:lstStyle/>
        <a:p>
          <a:endParaRPr lang="ru-RU"/>
        </a:p>
      </dgm:t>
    </dgm:pt>
    <dgm:pt modelId="{C1E890C5-49A2-4C38-A341-DB131B611F70}" type="pres">
      <dgm:prSet presAssocID="{84ED934B-C082-45DA-B14E-173E49ECB8B5}" presName="node" presStyleCnt="0"/>
      <dgm:spPr/>
    </dgm:pt>
    <dgm:pt modelId="{371FAE8E-355B-4A88-8361-2565995FD73E}" type="pres">
      <dgm:prSet presAssocID="{84ED934B-C082-45DA-B14E-173E49ECB8B5}" presName="parentNode" presStyleLbl="node1" presStyleIdx="9" presStyleCnt="10" custScaleX="457833" custScaleY="1310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19004-65F7-4CC9-9EDE-B51FF6AE276F}" type="pres">
      <dgm:prSet presAssocID="{84ED934B-C082-45DA-B14E-173E49ECB8B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CA2A4A3-CE3E-47E5-8B31-9EA16454CC33}" type="presOf" srcId="{A7F8542F-8F17-4A1B-B86A-13F04210BDE8}" destId="{9AEA7800-1C13-461B-B586-E8CD7E2C38CA}" srcOrd="0" destOrd="0" presId="urn:microsoft.com/office/officeart/2005/8/layout/radial2"/>
    <dgm:cxn modelId="{74D88945-40D6-4AEF-BDE5-5577D3C376D2}" type="presOf" srcId="{3C4453F7-7863-491F-9CBC-EBAE619B6237}" destId="{6787753B-B24F-4312-B916-C83E215BD8DA}" srcOrd="0" destOrd="0" presId="urn:microsoft.com/office/officeart/2005/8/layout/radial2"/>
    <dgm:cxn modelId="{FF74A006-919C-42E7-AA9E-ADCC6E102D57}" type="presOf" srcId="{DB008FF3-D5E1-49B3-91C2-E9116E7C82C5}" destId="{2D80A0BB-8BEF-4A03-A6FB-06B274BBFA22}" srcOrd="0" destOrd="0" presId="urn:microsoft.com/office/officeart/2005/8/layout/radial2"/>
    <dgm:cxn modelId="{9ED0463F-79A2-422A-80AF-6B2D0611428D}" type="presOf" srcId="{6CEE21ED-7DB8-4878-9A85-29AC66D76FA6}" destId="{FC6409EC-87ED-4922-931E-FDE3A50D64D9}" srcOrd="0" destOrd="0" presId="urn:microsoft.com/office/officeart/2005/8/layout/radial2"/>
    <dgm:cxn modelId="{70AA0D9A-D1D9-47BE-A749-32E9E69F7FDF}" srcId="{C425C359-FF4D-4401-9E9A-11A0FE0DE8A2}" destId="{92314067-FCDB-47A4-8B10-309905E212BE}" srcOrd="6" destOrd="0" parTransId="{3C4453F7-7863-491F-9CBC-EBAE619B6237}" sibTransId="{79716B3D-D80F-45AF-BDB8-169482F7B1FC}"/>
    <dgm:cxn modelId="{D2550E72-5529-47CB-8E38-127767F88810}" type="presOf" srcId="{06DF9113-444F-4F77-888C-466303E04580}" destId="{10E5642A-F43A-4688-BFD7-CEE809F550C3}" srcOrd="0" destOrd="0" presId="urn:microsoft.com/office/officeart/2005/8/layout/radial2"/>
    <dgm:cxn modelId="{C9017521-7592-43B6-BAD3-A8DAB5173CAB}" srcId="{C425C359-FF4D-4401-9E9A-11A0FE0DE8A2}" destId="{84ED934B-C082-45DA-B14E-173E49ECB8B5}" srcOrd="8" destOrd="0" parTransId="{923520D4-F839-4918-8971-F8355B424516}" sibTransId="{B7868A14-2D69-4FD0-B84C-34D5D76C3F33}"/>
    <dgm:cxn modelId="{C0A64BFA-390F-4B1B-9BCB-E1E178233938}" srcId="{C425C359-FF4D-4401-9E9A-11A0FE0DE8A2}" destId="{E6AC4858-BC44-4CE2-A067-85E6B9725C3F}" srcOrd="0" destOrd="0" parTransId="{06DF9113-444F-4F77-888C-466303E04580}" sibTransId="{A26F7670-C383-4729-B50F-C78115DA687E}"/>
    <dgm:cxn modelId="{AC4E8E13-09B1-4B6A-AD72-68BB694A6D23}" type="presOf" srcId="{E7580CC5-AFBE-40F5-B4D0-FA1AD4C0D80A}" destId="{4DE2D754-7006-4061-92F5-B373057F0F60}" srcOrd="0" destOrd="0" presId="urn:microsoft.com/office/officeart/2005/8/layout/radial2"/>
    <dgm:cxn modelId="{BDBB2605-D1C1-4863-9C5A-2FADCC7089BF}" type="presOf" srcId="{92314067-FCDB-47A4-8B10-309905E212BE}" destId="{49EBE065-46F3-495E-B9EA-DF51817A67BC}" srcOrd="0" destOrd="0" presId="urn:microsoft.com/office/officeart/2005/8/layout/radial2"/>
    <dgm:cxn modelId="{2273F17B-DB95-4846-B5EB-2782922C58F6}" type="presOf" srcId="{84ED934B-C082-45DA-B14E-173E49ECB8B5}" destId="{371FAE8E-355B-4A88-8361-2565995FD73E}" srcOrd="0" destOrd="0" presId="urn:microsoft.com/office/officeart/2005/8/layout/radial2"/>
    <dgm:cxn modelId="{C8199B95-B16E-4545-AE02-A86E4BD16E92}" type="presOf" srcId="{923520D4-F839-4918-8971-F8355B424516}" destId="{9F122270-3654-459C-B12A-A8EC0B706F7D}" srcOrd="0" destOrd="0" presId="urn:microsoft.com/office/officeart/2005/8/layout/radial2"/>
    <dgm:cxn modelId="{2F80D822-86F6-4EB5-BE8D-6814583A09D4}" type="presOf" srcId="{36E7E57B-AB55-4E1C-9DD7-8D2B3699EFBB}" destId="{EBA9734D-33B5-4F87-AE7B-B6E34D98AEF5}" srcOrd="0" destOrd="0" presId="urn:microsoft.com/office/officeart/2005/8/layout/radial2"/>
    <dgm:cxn modelId="{264A2463-59EB-4B96-8F43-3093918EB581}" type="presOf" srcId="{2F35665B-FBFE-404C-A7A6-5E773F2B93C1}" destId="{777538A9-885A-4300-952B-58A17B62D178}" srcOrd="0" destOrd="0" presId="urn:microsoft.com/office/officeart/2005/8/layout/radial2"/>
    <dgm:cxn modelId="{66FC6328-D9B8-41B6-9D40-0F38ABACD48E}" type="presOf" srcId="{68BCAEE4-6D89-44C2-A43A-CF1215ECE1C9}" destId="{127302A7-194A-403B-9130-789D2CF34D02}" srcOrd="0" destOrd="0" presId="urn:microsoft.com/office/officeart/2005/8/layout/radial2"/>
    <dgm:cxn modelId="{1BA27C7B-EC12-4E23-9610-D813F03CBA54}" srcId="{C425C359-FF4D-4401-9E9A-11A0FE0DE8A2}" destId="{2F35665B-FBFE-404C-A7A6-5E773F2B93C1}" srcOrd="4" destOrd="0" parTransId="{36E7E57B-AB55-4E1C-9DD7-8D2B3699EFBB}" sibTransId="{6567241F-E296-4CAA-912A-28291E503076}"/>
    <dgm:cxn modelId="{15D515F7-2A33-4B4C-9E8C-3E5F6AEC6E9A}" srcId="{C425C359-FF4D-4401-9E9A-11A0FE0DE8A2}" destId="{86C1898E-90E8-4B0F-ABB1-AF123BEF3DA1}" srcOrd="3" destOrd="0" parTransId="{38D27A1F-0394-47FC-BF6C-46D426DAE21B}" sibTransId="{98796B90-FAE0-40F8-BAA2-D0575C3CF945}"/>
    <dgm:cxn modelId="{D5BDC7E9-D879-47EC-A649-2CD617A198E7}" type="presOf" srcId="{C425C359-FF4D-4401-9E9A-11A0FE0DE8A2}" destId="{E4FB6946-FF15-40F0-A59D-63C0FE8A2517}" srcOrd="0" destOrd="0" presId="urn:microsoft.com/office/officeart/2005/8/layout/radial2"/>
    <dgm:cxn modelId="{B03C6326-CFE6-480E-8CF5-C58C7A1CFA56}" type="presOf" srcId="{E6AC4858-BC44-4CE2-A067-85E6B9725C3F}" destId="{4CAB842F-E334-427D-8D5B-47892A8AE006}" srcOrd="0" destOrd="0" presId="urn:microsoft.com/office/officeart/2005/8/layout/radial2"/>
    <dgm:cxn modelId="{9ED16039-9028-48BD-A598-B727BE40889B}" type="presOf" srcId="{9782E352-541C-4414-B48D-1C9F0273DEAC}" destId="{458EF99E-DBF8-416D-9B59-400A53224DDB}" srcOrd="0" destOrd="0" presId="urn:microsoft.com/office/officeart/2005/8/layout/radial2"/>
    <dgm:cxn modelId="{922E5FE0-0995-433A-998F-883EF7AFEB38}" srcId="{C425C359-FF4D-4401-9E9A-11A0FE0DE8A2}" destId="{68BCAEE4-6D89-44C2-A43A-CF1215ECE1C9}" srcOrd="2" destOrd="0" parTransId="{6CEE21ED-7DB8-4878-9A85-29AC66D76FA6}" sibTransId="{59B68476-3340-4669-B5DA-AACCC12CB37D}"/>
    <dgm:cxn modelId="{8E11EB63-E9A9-4023-A398-463971E6C46A}" type="presOf" srcId="{10C5F205-749D-4828-90DF-AF3EC8CD30F8}" destId="{C11390C1-E54B-48E9-8D5F-3E1CFD35DBFB}" srcOrd="0" destOrd="0" presId="urn:microsoft.com/office/officeart/2005/8/layout/radial2"/>
    <dgm:cxn modelId="{E77E6717-6FA2-4B3C-8A1F-F2C208188B44}" srcId="{C425C359-FF4D-4401-9E9A-11A0FE0DE8A2}" destId="{10C5F205-749D-4828-90DF-AF3EC8CD30F8}" srcOrd="5" destOrd="0" parTransId="{DB008FF3-D5E1-49B3-91C2-E9116E7C82C5}" sibTransId="{667479B7-7005-4F8E-B1C3-ECDD6FCCEB23}"/>
    <dgm:cxn modelId="{8CD7AAE4-5437-4E1B-A2F3-6E9DE4B07988}" type="presOf" srcId="{38D27A1F-0394-47FC-BF6C-46D426DAE21B}" destId="{F4BC84CA-0D0F-4BC4-9437-A3529051C913}" srcOrd="0" destOrd="0" presId="urn:microsoft.com/office/officeart/2005/8/layout/radial2"/>
    <dgm:cxn modelId="{29A192A1-66A5-4215-922E-695F927F86E4}" type="presOf" srcId="{86C1898E-90E8-4B0F-ABB1-AF123BEF3DA1}" destId="{A9D818A8-E199-41AD-AEFA-E7354FD2E24D}" srcOrd="0" destOrd="0" presId="urn:microsoft.com/office/officeart/2005/8/layout/radial2"/>
    <dgm:cxn modelId="{67A694C4-C49E-4D7B-BC82-293E5B600077}" srcId="{C425C359-FF4D-4401-9E9A-11A0FE0DE8A2}" destId="{A7F8542F-8F17-4A1B-B86A-13F04210BDE8}" srcOrd="1" destOrd="0" parTransId="{9782E352-541C-4414-B48D-1C9F0273DEAC}" sibTransId="{64A83ED7-83DC-4C89-A521-A8B6FFF95DBF}"/>
    <dgm:cxn modelId="{97B47D8D-34A4-457D-8C73-7E050A3C4C7D}" srcId="{C425C359-FF4D-4401-9E9A-11A0FE0DE8A2}" destId="{FFCB9800-402F-4BAB-AE47-F735B1FA5363}" srcOrd="7" destOrd="0" parTransId="{E7580CC5-AFBE-40F5-B4D0-FA1AD4C0D80A}" sibTransId="{8509E542-AF75-4A1C-9496-A31C84FE6A26}"/>
    <dgm:cxn modelId="{C53B03E4-F693-4091-9553-281F787C2780}" type="presOf" srcId="{FFCB9800-402F-4BAB-AE47-F735B1FA5363}" destId="{2F2BD683-878C-4F6D-B15D-978C49E935B3}" srcOrd="0" destOrd="0" presId="urn:microsoft.com/office/officeart/2005/8/layout/radial2"/>
    <dgm:cxn modelId="{6A31EC8C-0908-4C90-B8B2-4725CA1BAC5D}" type="presParOf" srcId="{E4FB6946-FF15-40F0-A59D-63C0FE8A2517}" destId="{ACCA57D3-3F2B-4175-B313-A3C5F00AECA2}" srcOrd="0" destOrd="0" presId="urn:microsoft.com/office/officeart/2005/8/layout/radial2"/>
    <dgm:cxn modelId="{A961054A-E6B6-48B0-8924-959837B6A8C8}" type="presParOf" srcId="{ACCA57D3-3F2B-4175-B313-A3C5F00AECA2}" destId="{2C9C8D39-34EC-491F-9625-4CAF4A000795}" srcOrd="0" destOrd="0" presId="urn:microsoft.com/office/officeart/2005/8/layout/radial2"/>
    <dgm:cxn modelId="{43C94B8E-F178-48EC-B3C0-98F43D7137FC}" type="presParOf" srcId="{2C9C8D39-34EC-491F-9625-4CAF4A000795}" destId="{58663BB8-C58A-49A7-B0E5-A49FDAE926B7}" srcOrd="0" destOrd="0" presId="urn:microsoft.com/office/officeart/2005/8/layout/radial2"/>
    <dgm:cxn modelId="{A8D0F3EF-EA38-4024-9A81-356C1C654BBF}" type="presParOf" srcId="{2C9C8D39-34EC-491F-9625-4CAF4A000795}" destId="{8698214C-4457-4ED4-8DB5-2D938707B55C}" srcOrd="1" destOrd="0" presId="urn:microsoft.com/office/officeart/2005/8/layout/radial2"/>
    <dgm:cxn modelId="{FB35C575-7BC6-42C5-B241-6E115B8C0785}" type="presParOf" srcId="{ACCA57D3-3F2B-4175-B313-A3C5F00AECA2}" destId="{10E5642A-F43A-4688-BFD7-CEE809F550C3}" srcOrd="1" destOrd="0" presId="urn:microsoft.com/office/officeart/2005/8/layout/radial2"/>
    <dgm:cxn modelId="{B430F2D5-A95E-42CC-B863-F0EA1E956A55}" type="presParOf" srcId="{ACCA57D3-3F2B-4175-B313-A3C5F00AECA2}" destId="{12BEB633-C7B6-4BF8-95CA-D247F0AD79ED}" srcOrd="2" destOrd="0" presId="urn:microsoft.com/office/officeart/2005/8/layout/radial2"/>
    <dgm:cxn modelId="{FFD76794-5920-48A6-A3A9-767B98D69DD4}" type="presParOf" srcId="{12BEB633-C7B6-4BF8-95CA-D247F0AD79ED}" destId="{4CAB842F-E334-427D-8D5B-47892A8AE006}" srcOrd="0" destOrd="0" presId="urn:microsoft.com/office/officeart/2005/8/layout/radial2"/>
    <dgm:cxn modelId="{1E9BEC33-9972-4B11-872E-54CE7E072083}" type="presParOf" srcId="{12BEB633-C7B6-4BF8-95CA-D247F0AD79ED}" destId="{0205F279-6ED8-4664-B9C6-38179D67911A}" srcOrd="1" destOrd="0" presId="urn:microsoft.com/office/officeart/2005/8/layout/radial2"/>
    <dgm:cxn modelId="{B474DD90-5FAA-49A1-82CF-7403CEEC613A}" type="presParOf" srcId="{ACCA57D3-3F2B-4175-B313-A3C5F00AECA2}" destId="{458EF99E-DBF8-416D-9B59-400A53224DDB}" srcOrd="3" destOrd="0" presId="urn:microsoft.com/office/officeart/2005/8/layout/radial2"/>
    <dgm:cxn modelId="{59C83B13-7B08-4133-A923-BE95E3C0360F}" type="presParOf" srcId="{ACCA57D3-3F2B-4175-B313-A3C5F00AECA2}" destId="{7F7614D7-4909-4345-8A6A-CB19988EEBE9}" srcOrd="4" destOrd="0" presId="urn:microsoft.com/office/officeart/2005/8/layout/radial2"/>
    <dgm:cxn modelId="{84970F1F-BA6B-4699-BCF0-3623FD5DD837}" type="presParOf" srcId="{7F7614D7-4909-4345-8A6A-CB19988EEBE9}" destId="{9AEA7800-1C13-461B-B586-E8CD7E2C38CA}" srcOrd="0" destOrd="0" presId="urn:microsoft.com/office/officeart/2005/8/layout/radial2"/>
    <dgm:cxn modelId="{F823A044-EDF0-43D7-9760-7FEFEFAFB84A}" type="presParOf" srcId="{7F7614D7-4909-4345-8A6A-CB19988EEBE9}" destId="{5924632E-26D2-4101-A0D1-DC2E771E93B7}" srcOrd="1" destOrd="0" presId="urn:microsoft.com/office/officeart/2005/8/layout/radial2"/>
    <dgm:cxn modelId="{9283E4E4-6CEF-4686-AD29-CDDD4362A58A}" type="presParOf" srcId="{ACCA57D3-3F2B-4175-B313-A3C5F00AECA2}" destId="{FC6409EC-87ED-4922-931E-FDE3A50D64D9}" srcOrd="5" destOrd="0" presId="urn:microsoft.com/office/officeart/2005/8/layout/radial2"/>
    <dgm:cxn modelId="{61D16E67-0FFC-4CB7-95C9-D9802CF00A8F}" type="presParOf" srcId="{ACCA57D3-3F2B-4175-B313-A3C5F00AECA2}" destId="{2A28CFF9-FDC5-45DF-AC60-C66682452124}" srcOrd="6" destOrd="0" presId="urn:microsoft.com/office/officeart/2005/8/layout/radial2"/>
    <dgm:cxn modelId="{C722FC27-9C15-4609-9949-1C2CC440A27B}" type="presParOf" srcId="{2A28CFF9-FDC5-45DF-AC60-C66682452124}" destId="{127302A7-194A-403B-9130-789D2CF34D02}" srcOrd="0" destOrd="0" presId="urn:microsoft.com/office/officeart/2005/8/layout/radial2"/>
    <dgm:cxn modelId="{51E3140D-CBE4-4ECC-AF79-4442D3E65CF1}" type="presParOf" srcId="{2A28CFF9-FDC5-45DF-AC60-C66682452124}" destId="{2ED2513C-6FD5-453A-A579-46C454CC6B41}" srcOrd="1" destOrd="0" presId="urn:microsoft.com/office/officeart/2005/8/layout/radial2"/>
    <dgm:cxn modelId="{735EA9B8-CED0-42AF-8145-6DE88EB478B7}" type="presParOf" srcId="{ACCA57D3-3F2B-4175-B313-A3C5F00AECA2}" destId="{F4BC84CA-0D0F-4BC4-9437-A3529051C913}" srcOrd="7" destOrd="0" presId="urn:microsoft.com/office/officeart/2005/8/layout/radial2"/>
    <dgm:cxn modelId="{7606CAC8-8C65-448E-941A-A62EB9818236}" type="presParOf" srcId="{ACCA57D3-3F2B-4175-B313-A3C5F00AECA2}" destId="{A1108CF3-D150-45D9-8550-C42A8E394AB2}" srcOrd="8" destOrd="0" presId="urn:microsoft.com/office/officeart/2005/8/layout/radial2"/>
    <dgm:cxn modelId="{13FCF0D9-3FA9-4B70-9DE3-88FDFDF48FA8}" type="presParOf" srcId="{A1108CF3-D150-45D9-8550-C42A8E394AB2}" destId="{A9D818A8-E199-41AD-AEFA-E7354FD2E24D}" srcOrd="0" destOrd="0" presId="urn:microsoft.com/office/officeart/2005/8/layout/radial2"/>
    <dgm:cxn modelId="{DA693FFD-E07F-4286-A7F9-CE5DD60DBF14}" type="presParOf" srcId="{A1108CF3-D150-45D9-8550-C42A8E394AB2}" destId="{D19D0EBA-4778-4797-BC58-E29B1261FF0D}" srcOrd="1" destOrd="0" presId="urn:microsoft.com/office/officeart/2005/8/layout/radial2"/>
    <dgm:cxn modelId="{BB8A416E-F3ED-4308-82EA-C439BFB503D2}" type="presParOf" srcId="{ACCA57D3-3F2B-4175-B313-A3C5F00AECA2}" destId="{EBA9734D-33B5-4F87-AE7B-B6E34D98AEF5}" srcOrd="9" destOrd="0" presId="urn:microsoft.com/office/officeart/2005/8/layout/radial2"/>
    <dgm:cxn modelId="{3299D22C-5476-4473-9A44-C19FD6447E02}" type="presParOf" srcId="{ACCA57D3-3F2B-4175-B313-A3C5F00AECA2}" destId="{7765C7C1-E5FD-41C6-88C5-014ED8836283}" srcOrd="10" destOrd="0" presId="urn:microsoft.com/office/officeart/2005/8/layout/radial2"/>
    <dgm:cxn modelId="{39E00EE1-15DA-4A57-8DAC-59B57A469FB8}" type="presParOf" srcId="{7765C7C1-E5FD-41C6-88C5-014ED8836283}" destId="{777538A9-885A-4300-952B-58A17B62D178}" srcOrd="0" destOrd="0" presId="urn:microsoft.com/office/officeart/2005/8/layout/radial2"/>
    <dgm:cxn modelId="{283CE6A4-1429-48CC-84D0-1F34220CFD36}" type="presParOf" srcId="{7765C7C1-E5FD-41C6-88C5-014ED8836283}" destId="{391EA532-A049-4B65-BEB0-CBF68A7CDBFC}" srcOrd="1" destOrd="0" presId="urn:microsoft.com/office/officeart/2005/8/layout/radial2"/>
    <dgm:cxn modelId="{31698AA4-E208-45CB-8DD9-5F6E8CACF7C6}" type="presParOf" srcId="{ACCA57D3-3F2B-4175-B313-A3C5F00AECA2}" destId="{2D80A0BB-8BEF-4A03-A6FB-06B274BBFA22}" srcOrd="11" destOrd="0" presId="urn:microsoft.com/office/officeart/2005/8/layout/radial2"/>
    <dgm:cxn modelId="{ADE4D9FB-B1EC-491D-A35B-4F4CBEB1D9DA}" type="presParOf" srcId="{ACCA57D3-3F2B-4175-B313-A3C5F00AECA2}" destId="{55220F9E-43C8-4D9D-B28E-0C4395E7CD1A}" srcOrd="12" destOrd="0" presId="urn:microsoft.com/office/officeart/2005/8/layout/radial2"/>
    <dgm:cxn modelId="{E08A6D02-D1C8-4AD1-9408-903CCE764F62}" type="presParOf" srcId="{55220F9E-43C8-4D9D-B28E-0C4395E7CD1A}" destId="{C11390C1-E54B-48E9-8D5F-3E1CFD35DBFB}" srcOrd="0" destOrd="0" presId="urn:microsoft.com/office/officeart/2005/8/layout/radial2"/>
    <dgm:cxn modelId="{8B7B687B-24A9-46AF-BAAD-0B368552F84E}" type="presParOf" srcId="{55220F9E-43C8-4D9D-B28E-0C4395E7CD1A}" destId="{02732B65-FE9E-4BE5-9964-75B4339E611C}" srcOrd="1" destOrd="0" presId="urn:microsoft.com/office/officeart/2005/8/layout/radial2"/>
    <dgm:cxn modelId="{E4886B1E-DB89-4C6C-8B2B-23093494D799}" type="presParOf" srcId="{ACCA57D3-3F2B-4175-B313-A3C5F00AECA2}" destId="{6787753B-B24F-4312-B916-C83E215BD8DA}" srcOrd="13" destOrd="0" presId="urn:microsoft.com/office/officeart/2005/8/layout/radial2"/>
    <dgm:cxn modelId="{FC28D1E8-47FA-4EF8-A7AC-742F76D842BA}" type="presParOf" srcId="{ACCA57D3-3F2B-4175-B313-A3C5F00AECA2}" destId="{FB3B76A4-B277-45DC-8DB4-96B264B3878E}" srcOrd="14" destOrd="0" presId="urn:microsoft.com/office/officeart/2005/8/layout/radial2"/>
    <dgm:cxn modelId="{4295D96C-4E00-4E60-BB93-206104C2929B}" type="presParOf" srcId="{FB3B76A4-B277-45DC-8DB4-96B264B3878E}" destId="{49EBE065-46F3-495E-B9EA-DF51817A67BC}" srcOrd="0" destOrd="0" presId="urn:microsoft.com/office/officeart/2005/8/layout/radial2"/>
    <dgm:cxn modelId="{8FD87F2E-C7B6-4F4E-B57E-3ECB93BA6BBD}" type="presParOf" srcId="{FB3B76A4-B277-45DC-8DB4-96B264B3878E}" destId="{4AA10DE8-AED9-43C0-8A97-454139600411}" srcOrd="1" destOrd="0" presId="urn:microsoft.com/office/officeart/2005/8/layout/radial2"/>
    <dgm:cxn modelId="{91DAB131-E184-4DC2-B5D8-5A7EE8890AC5}" type="presParOf" srcId="{ACCA57D3-3F2B-4175-B313-A3C5F00AECA2}" destId="{4DE2D754-7006-4061-92F5-B373057F0F60}" srcOrd="15" destOrd="0" presId="urn:microsoft.com/office/officeart/2005/8/layout/radial2"/>
    <dgm:cxn modelId="{3A8DC9AA-91D3-404F-B637-446F4F744E62}" type="presParOf" srcId="{ACCA57D3-3F2B-4175-B313-A3C5F00AECA2}" destId="{6C676B93-2A49-41E1-854B-FE768AE8E289}" srcOrd="16" destOrd="0" presId="urn:microsoft.com/office/officeart/2005/8/layout/radial2"/>
    <dgm:cxn modelId="{A9CF7674-4CCA-459A-80C2-369F58C3C679}" type="presParOf" srcId="{6C676B93-2A49-41E1-854B-FE768AE8E289}" destId="{2F2BD683-878C-4F6D-B15D-978C49E935B3}" srcOrd="0" destOrd="0" presId="urn:microsoft.com/office/officeart/2005/8/layout/radial2"/>
    <dgm:cxn modelId="{085BB7DF-6864-4E8C-836F-1C610D83F5D0}" type="presParOf" srcId="{6C676B93-2A49-41E1-854B-FE768AE8E289}" destId="{DD19A640-8A3B-4D40-B88C-9F402EE077B6}" srcOrd="1" destOrd="0" presId="urn:microsoft.com/office/officeart/2005/8/layout/radial2"/>
    <dgm:cxn modelId="{02948E54-8153-4F08-A78F-64744B20F38E}" type="presParOf" srcId="{ACCA57D3-3F2B-4175-B313-A3C5F00AECA2}" destId="{9F122270-3654-459C-B12A-A8EC0B706F7D}" srcOrd="17" destOrd="0" presId="urn:microsoft.com/office/officeart/2005/8/layout/radial2"/>
    <dgm:cxn modelId="{2C62A6E4-8CC5-4422-8D94-A394DD5C6349}" type="presParOf" srcId="{ACCA57D3-3F2B-4175-B313-A3C5F00AECA2}" destId="{C1E890C5-49A2-4C38-A341-DB131B611F70}" srcOrd="18" destOrd="0" presId="urn:microsoft.com/office/officeart/2005/8/layout/radial2"/>
    <dgm:cxn modelId="{579D2B42-F964-4F7C-91F9-77909FAF0A10}" type="presParOf" srcId="{C1E890C5-49A2-4C38-A341-DB131B611F70}" destId="{371FAE8E-355B-4A88-8361-2565995FD73E}" srcOrd="0" destOrd="0" presId="urn:microsoft.com/office/officeart/2005/8/layout/radial2"/>
    <dgm:cxn modelId="{E83B30F9-EC4B-4D1C-ACC6-7A08A0F6BB39}" type="presParOf" srcId="{C1E890C5-49A2-4C38-A341-DB131B611F70}" destId="{A8A19004-65F7-4CC9-9EDE-B51FF6AE276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25C359-FF4D-4401-9E9A-11A0FE0DE8A2}" type="doc">
      <dgm:prSet loTypeId="urn:microsoft.com/office/officeart/2005/8/layout/radial2" loCatId="relationship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A76EAA6C-BD45-4E80-AC5C-3CAC9225F2E5}">
      <dgm:prSet phldrT="[Текст]"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и отбраковка труб и СДТ в процессе КР</a:t>
          </a:r>
          <a:endParaRPr lang="ru-RU" sz="900" dirty="0">
            <a:solidFill>
              <a:srgbClr val="002060"/>
            </a:solidFill>
          </a:endParaRPr>
        </a:p>
      </dgm:t>
    </dgm:pt>
    <dgm:pt modelId="{6B742D09-D47F-4A7B-90EA-B3381507FD6A}" type="parTrans" cxnId="{4BFC0061-AEAA-4EA5-ABFF-9D18F2DAE6D3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8B1FFB7A-AC46-4E21-94E2-586048AF7383}" type="sibTrans" cxnId="{4BFC0061-AEAA-4EA5-ABFF-9D18F2DAE6D3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478DBCB2-9415-45F7-9B58-3FCE1E3CFC4C}">
      <dgm:prSet phldrT="[Текст]"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Комплексная оценка и прогноз технического состояния магистральных газопроводов</a:t>
          </a:r>
          <a:endParaRPr lang="ru-RU" sz="900" dirty="0">
            <a:solidFill>
              <a:srgbClr val="002060"/>
            </a:solidFill>
          </a:endParaRPr>
        </a:p>
      </dgm:t>
    </dgm:pt>
    <dgm:pt modelId="{9C88E088-80F5-425F-8612-13D2CC087543}" type="parTrans" cxnId="{930906E6-3B34-4D1C-8533-F798148D8EFE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AA19BB3E-5E5E-42B4-A676-4387BF0C8280}" type="sibTrans" cxnId="{930906E6-3B34-4D1C-8533-F798148D8EFE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4C4D6317-F439-41C5-AB91-8D34DE19923F}">
      <dgm:prSet phldrT="[Текст]"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Наземное комплексное обследование газопроводов</a:t>
          </a:r>
          <a:endParaRPr lang="ru-RU" sz="900" dirty="0">
            <a:solidFill>
              <a:srgbClr val="002060"/>
            </a:solidFill>
          </a:endParaRPr>
        </a:p>
      </dgm:t>
    </dgm:pt>
    <dgm:pt modelId="{26F550E2-C5E1-4266-A15A-E231C4CC418E}" type="parTrans" cxnId="{87763EF7-C461-4F94-ADC6-7257F1BE1830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B9DB2729-8168-4F60-9F56-AA7103B004F4}" type="sibTrans" cxnId="{87763EF7-C461-4F94-ADC6-7257F1BE1830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7DE07E85-FA9B-4F72-ACA7-68F111DFF2B8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газопроводов в протяженных шурфах</a:t>
          </a:r>
          <a:endParaRPr lang="ru-RU" sz="900" dirty="0">
            <a:solidFill>
              <a:srgbClr val="002060"/>
            </a:solidFill>
          </a:endParaRPr>
        </a:p>
      </dgm:t>
    </dgm:pt>
    <dgm:pt modelId="{A49188FA-2AF4-41DD-9E2C-230AAED4C614}" type="parTrans" cxnId="{B97CDE94-ACC9-4075-B58A-F22182AD7612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B989694B-38F9-4D61-937F-43AD6E6952EA}" type="sibTrans" cxnId="{B97CDE94-ACC9-4075-B58A-F22182AD7612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3BD7AEB2-21AC-41C4-977E-94528D910459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Диагностика трубопроводной арматуры</a:t>
          </a:r>
          <a:endParaRPr lang="ru-RU" sz="900" dirty="0">
            <a:solidFill>
              <a:srgbClr val="002060"/>
            </a:solidFill>
          </a:endParaRPr>
        </a:p>
      </dgm:t>
    </dgm:pt>
    <dgm:pt modelId="{52660DCD-08B6-4AF8-9CEC-CBCE0B6B3903}" type="parTrans" cxnId="{862FA4F0-729D-4363-88B3-FB8EAE9AE7C9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F3F80EBB-BCCD-4851-A85D-33F7D079681C}" type="sibTrans" cxnId="{862FA4F0-729D-4363-88B3-FB8EAE9AE7C9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EBED4F65-5066-4000-A99C-B0913B9E28D8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Комплексное обследование региональных газопроводов и газопроводов-отводов</a:t>
          </a:r>
          <a:endParaRPr lang="ru-RU" sz="900" dirty="0">
            <a:solidFill>
              <a:srgbClr val="002060"/>
            </a:solidFill>
          </a:endParaRPr>
        </a:p>
      </dgm:t>
    </dgm:pt>
    <dgm:pt modelId="{732884EB-E46F-4B1B-A1FA-15940F6CAF94}" type="parTrans" cxnId="{B2CB9367-E050-4D2F-9FFD-DEBC1114FADB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C7F64136-6839-49F0-8CCA-8646C5996D0C}" type="sibTrans" cxnId="{B2CB9367-E050-4D2F-9FFD-DEBC1114FADB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9B3A8B00-6E18-4BAC-949F-8F5E728A76D9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Комплексное обследование и техническая диагностика ГРС</a:t>
          </a:r>
          <a:endParaRPr lang="ru-RU" sz="900" dirty="0">
            <a:solidFill>
              <a:srgbClr val="002060"/>
            </a:solidFill>
          </a:endParaRPr>
        </a:p>
      </dgm:t>
    </dgm:pt>
    <dgm:pt modelId="{B40546ED-335A-42B7-BBC3-17A7EEF52514}" type="parTrans" cxnId="{9D32BB50-FA83-4BA6-9C34-D3D90C553617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7194F30A-2E4A-4030-8B03-A38E5B8C2FF4}" type="sibTrans" cxnId="{9D32BB50-FA83-4BA6-9C34-D3D90C553617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8FA61B36-41C4-4078-869F-9A0818289775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перемычек между нитками газопроводов и пересечений с другими трубопроводами</a:t>
          </a:r>
          <a:endParaRPr lang="ru-RU" sz="900" dirty="0">
            <a:solidFill>
              <a:srgbClr val="002060"/>
            </a:solidFill>
          </a:endParaRPr>
        </a:p>
      </dgm:t>
    </dgm:pt>
    <dgm:pt modelId="{CB11A8E6-18DE-42D2-9939-E7DE0DD0EF06}" type="parTrans" cxnId="{94204C98-2E50-48FE-8646-139AA9394572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70EB8132-0765-459B-BFAE-7D36C16FB263}" type="sibTrans" cxnId="{94204C98-2E50-48FE-8646-139AA9394572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91E2C7A7-E663-44EF-97B2-4513FDD60264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переходов под автомобильными и железными дорогами</a:t>
          </a:r>
          <a:endParaRPr lang="ru-RU" sz="900" dirty="0">
            <a:solidFill>
              <a:srgbClr val="002060"/>
            </a:solidFill>
          </a:endParaRPr>
        </a:p>
      </dgm:t>
    </dgm:pt>
    <dgm:pt modelId="{679CA975-2015-4D92-A5BB-21A484F2C18E}" type="parTrans" cxnId="{955FB1E4-DAF1-4D07-B198-E7514C9ED49F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FF5B2A13-2BF4-4771-808C-91313F1555CC}" type="sibTrans" cxnId="{955FB1E4-DAF1-4D07-B198-E7514C9ED49F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212D9012-7451-46E0-92C3-3A845EE299F3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воздушных переходов</a:t>
          </a:r>
          <a:endParaRPr lang="ru-RU" sz="900" dirty="0">
            <a:solidFill>
              <a:srgbClr val="002060"/>
            </a:solidFill>
          </a:endParaRPr>
        </a:p>
      </dgm:t>
    </dgm:pt>
    <dgm:pt modelId="{68F6D5DF-CF92-4296-8A82-854B1829A5BD}" type="parTrans" cxnId="{045414F6-8EC1-4329-BE78-1F5E71A0F81E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414FF121-6328-4561-AFA3-86D737AF193A}" type="sibTrans" cxnId="{045414F6-8EC1-4329-BE78-1F5E71A0F81E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2AC6F5EA-E0F1-416B-8036-9ED4D44B3BBD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Обследование камер запуска и приема внутритрубных устройств</a:t>
          </a:r>
          <a:endParaRPr lang="ru-RU" sz="900" dirty="0">
            <a:solidFill>
              <a:srgbClr val="002060"/>
            </a:solidFill>
          </a:endParaRPr>
        </a:p>
      </dgm:t>
    </dgm:pt>
    <dgm:pt modelId="{F3F5D8DA-3A8E-4C14-89AC-39DA99E22EC7}" type="parTrans" cxnId="{779F2F3E-50A6-4E4A-8C1E-DBF2B163A30F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83FFD0B6-411A-4AAF-A34E-04EA217E610C}" type="sibTrans" cxnId="{779F2F3E-50A6-4E4A-8C1E-DBF2B163A30F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944D34CA-22F2-4BCB-BE48-3740095C080F}">
      <dgm:prSet custT="1"/>
      <dgm:spPr/>
      <dgm:t>
        <a:bodyPr/>
        <a:lstStyle/>
        <a:p>
          <a:r>
            <a:rPr lang="ru-RU" sz="900" dirty="0" smtClean="0">
              <a:solidFill>
                <a:srgbClr val="002060"/>
              </a:solidFill>
            </a:rPr>
            <a:t>Внутритрубная дефектоскопия</a:t>
          </a:r>
          <a:endParaRPr lang="ru-RU" sz="900" dirty="0">
            <a:solidFill>
              <a:srgbClr val="002060"/>
            </a:solidFill>
          </a:endParaRPr>
        </a:p>
      </dgm:t>
    </dgm:pt>
    <dgm:pt modelId="{4F39CA90-D102-414B-97A1-8BE841538F98}" type="parTrans" cxnId="{2FC47C09-C9DC-4009-8661-69F17325E7B8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F63E7820-60FE-43E8-AD0B-369D22A95F0D}" type="sibTrans" cxnId="{2FC47C09-C9DC-4009-8661-69F17325E7B8}">
      <dgm:prSet/>
      <dgm:spPr/>
      <dgm:t>
        <a:bodyPr/>
        <a:lstStyle/>
        <a:p>
          <a:endParaRPr lang="ru-RU" sz="900">
            <a:solidFill>
              <a:srgbClr val="002060"/>
            </a:solidFill>
          </a:endParaRPr>
        </a:p>
      </dgm:t>
    </dgm:pt>
    <dgm:pt modelId="{E4FB6946-FF15-40F0-A59D-63C0FE8A2517}" type="pres">
      <dgm:prSet presAssocID="{C425C359-FF4D-4401-9E9A-11A0FE0DE8A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CA57D3-3F2B-4175-B313-A3C5F00AECA2}" type="pres">
      <dgm:prSet presAssocID="{C425C359-FF4D-4401-9E9A-11A0FE0DE8A2}" presName="cycle" presStyleCnt="0"/>
      <dgm:spPr/>
    </dgm:pt>
    <dgm:pt modelId="{2C9C8D39-34EC-491F-9625-4CAF4A000795}" type="pres">
      <dgm:prSet presAssocID="{C425C359-FF4D-4401-9E9A-11A0FE0DE8A2}" presName="centerShape" presStyleCnt="0"/>
      <dgm:spPr/>
    </dgm:pt>
    <dgm:pt modelId="{58663BB8-C58A-49A7-B0E5-A49FDAE926B7}" type="pres">
      <dgm:prSet presAssocID="{C425C359-FF4D-4401-9E9A-11A0FE0DE8A2}" presName="connSite" presStyleLbl="node1" presStyleIdx="0" presStyleCnt="13"/>
      <dgm:spPr/>
    </dgm:pt>
    <dgm:pt modelId="{8698214C-4457-4ED4-8DB5-2D938707B55C}" type="pres">
      <dgm:prSet presAssocID="{C425C359-FF4D-4401-9E9A-11A0FE0DE8A2}" presName="visible" presStyleLbl="node1" presStyleIdx="0" presStyleCnt="13" custScaleX="314216" custScaleY="314216" custLinFactX="-22346" custLinFactNeighborX="-100000" custLinFactNeighborY="-467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A4C69BD-4B81-4AB4-8D6B-69B3D745CC6A}" type="pres">
      <dgm:prSet presAssocID="{6B742D09-D47F-4A7B-90EA-B3381507FD6A}" presName="Name25" presStyleLbl="parChTrans1D1" presStyleIdx="0" presStyleCnt="12"/>
      <dgm:spPr/>
      <dgm:t>
        <a:bodyPr/>
        <a:lstStyle/>
        <a:p>
          <a:endParaRPr lang="ru-RU"/>
        </a:p>
      </dgm:t>
    </dgm:pt>
    <dgm:pt modelId="{D506B84F-4BE7-4894-B58A-35598E38521B}" type="pres">
      <dgm:prSet presAssocID="{A76EAA6C-BD45-4E80-AC5C-3CAC9225F2E5}" presName="node" presStyleCnt="0"/>
      <dgm:spPr/>
    </dgm:pt>
    <dgm:pt modelId="{3DD18465-BE4A-4A6C-8566-410A52D6E05A}" type="pres">
      <dgm:prSet presAssocID="{A76EAA6C-BD45-4E80-AC5C-3CAC9225F2E5}" presName="parentNode" presStyleLbl="node1" presStyleIdx="1" presStyleCnt="13" custFlipHor="1" custScaleX="639787" custScaleY="143594" custLinFactX="-100000" custLinFactNeighborX="-155974" custLinFactNeighborY="32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4874B-ACDC-441A-8AEC-1D189322A9A4}" type="pres">
      <dgm:prSet presAssocID="{A76EAA6C-BD45-4E80-AC5C-3CAC9225F2E5}" presName="childNode" presStyleLbl="revTx" presStyleIdx="0" presStyleCnt="0">
        <dgm:presLayoutVars>
          <dgm:bulletEnabled val="1"/>
        </dgm:presLayoutVars>
      </dgm:prSet>
      <dgm:spPr/>
    </dgm:pt>
    <dgm:pt modelId="{B349E695-3AF5-444C-9451-94C1B9293324}" type="pres">
      <dgm:prSet presAssocID="{9C88E088-80F5-425F-8612-13D2CC087543}" presName="Name25" presStyleLbl="parChTrans1D1" presStyleIdx="1" presStyleCnt="12"/>
      <dgm:spPr/>
      <dgm:t>
        <a:bodyPr/>
        <a:lstStyle/>
        <a:p>
          <a:endParaRPr lang="ru-RU"/>
        </a:p>
      </dgm:t>
    </dgm:pt>
    <dgm:pt modelId="{471520D0-5FC9-49FF-980C-044F357B0255}" type="pres">
      <dgm:prSet presAssocID="{478DBCB2-9415-45F7-9B58-3FCE1E3CFC4C}" presName="node" presStyleCnt="0"/>
      <dgm:spPr/>
    </dgm:pt>
    <dgm:pt modelId="{CC97B764-D8E2-4CB1-BDC7-0B0285027D40}" type="pres">
      <dgm:prSet presAssocID="{478DBCB2-9415-45F7-9B58-3FCE1E3CFC4C}" presName="parentNode" presStyleLbl="node1" presStyleIdx="2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C2EC3-D646-4345-A6C6-1DAA5663AA85}" type="pres">
      <dgm:prSet presAssocID="{478DBCB2-9415-45F7-9B58-3FCE1E3CFC4C}" presName="childNode" presStyleLbl="revTx" presStyleIdx="0" presStyleCnt="0">
        <dgm:presLayoutVars>
          <dgm:bulletEnabled val="1"/>
        </dgm:presLayoutVars>
      </dgm:prSet>
      <dgm:spPr/>
    </dgm:pt>
    <dgm:pt modelId="{7B8EEB97-EFC7-48C4-9132-CB92625D2F9C}" type="pres">
      <dgm:prSet presAssocID="{26F550E2-C5E1-4266-A15A-E231C4CC418E}" presName="Name25" presStyleLbl="parChTrans1D1" presStyleIdx="2" presStyleCnt="12"/>
      <dgm:spPr/>
      <dgm:t>
        <a:bodyPr/>
        <a:lstStyle/>
        <a:p>
          <a:endParaRPr lang="ru-RU"/>
        </a:p>
      </dgm:t>
    </dgm:pt>
    <dgm:pt modelId="{17464C35-7114-4AA2-83B8-86059E876737}" type="pres">
      <dgm:prSet presAssocID="{4C4D6317-F439-41C5-AB91-8D34DE19923F}" presName="node" presStyleCnt="0"/>
      <dgm:spPr/>
    </dgm:pt>
    <dgm:pt modelId="{B42789FA-82D4-415F-B59F-9A289A88B756}" type="pres">
      <dgm:prSet presAssocID="{4C4D6317-F439-41C5-AB91-8D34DE19923F}" presName="parentNode" presStyleLbl="node1" presStyleIdx="3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855DD-7EA9-491C-B57E-775588A1BA30}" type="pres">
      <dgm:prSet presAssocID="{4C4D6317-F439-41C5-AB91-8D34DE19923F}" presName="childNode" presStyleLbl="revTx" presStyleIdx="0" presStyleCnt="0">
        <dgm:presLayoutVars>
          <dgm:bulletEnabled val="1"/>
        </dgm:presLayoutVars>
      </dgm:prSet>
      <dgm:spPr/>
    </dgm:pt>
    <dgm:pt modelId="{7D99F214-BD92-4803-A70F-1E7B516CDDBD}" type="pres">
      <dgm:prSet presAssocID="{A49188FA-2AF4-41DD-9E2C-230AAED4C614}" presName="Name25" presStyleLbl="parChTrans1D1" presStyleIdx="3" presStyleCnt="12"/>
      <dgm:spPr/>
      <dgm:t>
        <a:bodyPr/>
        <a:lstStyle/>
        <a:p>
          <a:endParaRPr lang="ru-RU"/>
        </a:p>
      </dgm:t>
    </dgm:pt>
    <dgm:pt modelId="{A68DC8D7-4307-41F8-B5DD-701A47662ED5}" type="pres">
      <dgm:prSet presAssocID="{7DE07E85-FA9B-4F72-ACA7-68F111DFF2B8}" presName="node" presStyleCnt="0"/>
      <dgm:spPr/>
    </dgm:pt>
    <dgm:pt modelId="{78E5ADF2-DA20-4DFB-BF64-9CF7A4444AEE}" type="pres">
      <dgm:prSet presAssocID="{7DE07E85-FA9B-4F72-ACA7-68F111DFF2B8}" presName="parentNode" presStyleLbl="node1" presStyleIdx="4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63135-6751-4FFD-BF0D-A47525B3F9BD}" type="pres">
      <dgm:prSet presAssocID="{7DE07E85-FA9B-4F72-ACA7-68F111DFF2B8}" presName="childNode" presStyleLbl="revTx" presStyleIdx="0" presStyleCnt="0">
        <dgm:presLayoutVars>
          <dgm:bulletEnabled val="1"/>
        </dgm:presLayoutVars>
      </dgm:prSet>
      <dgm:spPr/>
    </dgm:pt>
    <dgm:pt modelId="{D8B86F1E-157B-47C2-A020-1D5893DF1537}" type="pres">
      <dgm:prSet presAssocID="{52660DCD-08B6-4AF8-9CEC-CBCE0B6B3903}" presName="Name25" presStyleLbl="parChTrans1D1" presStyleIdx="4" presStyleCnt="12"/>
      <dgm:spPr/>
      <dgm:t>
        <a:bodyPr/>
        <a:lstStyle/>
        <a:p>
          <a:endParaRPr lang="ru-RU"/>
        </a:p>
      </dgm:t>
    </dgm:pt>
    <dgm:pt modelId="{79D7662C-51C0-4C47-A40B-8969662ECD46}" type="pres">
      <dgm:prSet presAssocID="{3BD7AEB2-21AC-41C4-977E-94528D910459}" presName="node" presStyleCnt="0"/>
      <dgm:spPr/>
    </dgm:pt>
    <dgm:pt modelId="{95A00A40-0D60-4B00-BD29-2D4670E8A543}" type="pres">
      <dgm:prSet presAssocID="{3BD7AEB2-21AC-41C4-977E-94528D910459}" presName="parentNode" presStyleLbl="node1" presStyleIdx="5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B2FC5-0DF0-4877-8675-016C544612BC}" type="pres">
      <dgm:prSet presAssocID="{3BD7AEB2-21AC-41C4-977E-94528D910459}" presName="childNode" presStyleLbl="revTx" presStyleIdx="0" presStyleCnt="0">
        <dgm:presLayoutVars>
          <dgm:bulletEnabled val="1"/>
        </dgm:presLayoutVars>
      </dgm:prSet>
      <dgm:spPr/>
    </dgm:pt>
    <dgm:pt modelId="{F6B67D99-1F4B-417B-AD43-3D79C12E805B}" type="pres">
      <dgm:prSet presAssocID="{732884EB-E46F-4B1B-A1FA-15940F6CAF94}" presName="Name25" presStyleLbl="parChTrans1D1" presStyleIdx="5" presStyleCnt="12"/>
      <dgm:spPr/>
      <dgm:t>
        <a:bodyPr/>
        <a:lstStyle/>
        <a:p>
          <a:endParaRPr lang="ru-RU"/>
        </a:p>
      </dgm:t>
    </dgm:pt>
    <dgm:pt modelId="{81869CE1-3DD9-4E24-BC02-D172C9AFADF2}" type="pres">
      <dgm:prSet presAssocID="{EBED4F65-5066-4000-A99C-B0913B9E28D8}" presName="node" presStyleCnt="0"/>
      <dgm:spPr/>
    </dgm:pt>
    <dgm:pt modelId="{A0704481-92D0-4BEE-8786-A836F6904C7C}" type="pres">
      <dgm:prSet presAssocID="{EBED4F65-5066-4000-A99C-B0913B9E28D8}" presName="parentNode" presStyleLbl="node1" presStyleIdx="6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A404-2542-421D-AF87-0478DAFCC9D3}" type="pres">
      <dgm:prSet presAssocID="{EBED4F65-5066-4000-A99C-B0913B9E28D8}" presName="childNode" presStyleLbl="revTx" presStyleIdx="0" presStyleCnt="0">
        <dgm:presLayoutVars>
          <dgm:bulletEnabled val="1"/>
        </dgm:presLayoutVars>
      </dgm:prSet>
      <dgm:spPr/>
    </dgm:pt>
    <dgm:pt modelId="{BAB8846B-0C6B-4CAC-A844-C433A1D81F49}" type="pres">
      <dgm:prSet presAssocID="{B40546ED-335A-42B7-BBC3-17A7EEF52514}" presName="Name25" presStyleLbl="parChTrans1D1" presStyleIdx="6" presStyleCnt="12"/>
      <dgm:spPr/>
      <dgm:t>
        <a:bodyPr/>
        <a:lstStyle/>
        <a:p>
          <a:endParaRPr lang="ru-RU"/>
        </a:p>
      </dgm:t>
    </dgm:pt>
    <dgm:pt modelId="{07AAB2AB-335B-448F-8FAD-7D915BA56236}" type="pres">
      <dgm:prSet presAssocID="{9B3A8B00-6E18-4BAC-949F-8F5E728A76D9}" presName="node" presStyleCnt="0"/>
      <dgm:spPr/>
    </dgm:pt>
    <dgm:pt modelId="{AA0D5592-3CC5-4E03-B6B6-F3728F432017}" type="pres">
      <dgm:prSet presAssocID="{9B3A8B00-6E18-4BAC-949F-8F5E728A76D9}" presName="parentNode" presStyleLbl="node1" presStyleIdx="7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3E68D-08B1-4CBA-AE62-CD1031340266}" type="pres">
      <dgm:prSet presAssocID="{9B3A8B00-6E18-4BAC-949F-8F5E728A76D9}" presName="childNode" presStyleLbl="revTx" presStyleIdx="0" presStyleCnt="0">
        <dgm:presLayoutVars>
          <dgm:bulletEnabled val="1"/>
        </dgm:presLayoutVars>
      </dgm:prSet>
      <dgm:spPr/>
    </dgm:pt>
    <dgm:pt modelId="{9566C444-C0A8-4DDC-B729-F3503369574A}" type="pres">
      <dgm:prSet presAssocID="{CB11A8E6-18DE-42D2-9939-E7DE0DD0EF06}" presName="Name25" presStyleLbl="parChTrans1D1" presStyleIdx="7" presStyleCnt="12"/>
      <dgm:spPr/>
      <dgm:t>
        <a:bodyPr/>
        <a:lstStyle/>
        <a:p>
          <a:endParaRPr lang="ru-RU"/>
        </a:p>
      </dgm:t>
    </dgm:pt>
    <dgm:pt modelId="{49181992-6029-4707-B68F-AFD59E71D0A7}" type="pres">
      <dgm:prSet presAssocID="{8FA61B36-41C4-4078-869F-9A0818289775}" presName="node" presStyleCnt="0"/>
      <dgm:spPr/>
    </dgm:pt>
    <dgm:pt modelId="{2825C280-5E4A-4CBF-A693-FAD5AA036CC3}" type="pres">
      <dgm:prSet presAssocID="{8FA61B36-41C4-4078-869F-9A0818289775}" presName="parentNode" presStyleLbl="node1" presStyleIdx="8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E92B3-455E-4D6B-A49C-02EB0A83FA7B}" type="pres">
      <dgm:prSet presAssocID="{8FA61B36-41C4-4078-869F-9A0818289775}" presName="childNode" presStyleLbl="revTx" presStyleIdx="0" presStyleCnt="0">
        <dgm:presLayoutVars>
          <dgm:bulletEnabled val="1"/>
        </dgm:presLayoutVars>
      </dgm:prSet>
      <dgm:spPr/>
    </dgm:pt>
    <dgm:pt modelId="{8E463B79-FCC8-42E2-9CBC-BED53B32A904}" type="pres">
      <dgm:prSet presAssocID="{679CA975-2015-4D92-A5BB-21A484F2C18E}" presName="Name25" presStyleLbl="parChTrans1D1" presStyleIdx="8" presStyleCnt="12"/>
      <dgm:spPr/>
      <dgm:t>
        <a:bodyPr/>
        <a:lstStyle/>
        <a:p>
          <a:endParaRPr lang="ru-RU"/>
        </a:p>
      </dgm:t>
    </dgm:pt>
    <dgm:pt modelId="{54D119F8-CACF-4426-8695-5A2FA78B5734}" type="pres">
      <dgm:prSet presAssocID="{91E2C7A7-E663-44EF-97B2-4513FDD60264}" presName="node" presStyleCnt="0"/>
      <dgm:spPr/>
    </dgm:pt>
    <dgm:pt modelId="{7FB19206-3810-47E7-A5C2-02C31A895D11}" type="pres">
      <dgm:prSet presAssocID="{91E2C7A7-E663-44EF-97B2-4513FDD60264}" presName="parentNode" presStyleLbl="node1" presStyleIdx="9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EB5BF-4DC3-4120-8D67-EC6B765C5CA5}" type="pres">
      <dgm:prSet presAssocID="{91E2C7A7-E663-44EF-97B2-4513FDD60264}" presName="childNode" presStyleLbl="revTx" presStyleIdx="0" presStyleCnt="0">
        <dgm:presLayoutVars>
          <dgm:bulletEnabled val="1"/>
        </dgm:presLayoutVars>
      </dgm:prSet>
      <dgm:spPr/>
    </dgm:pt>
    <dgm:pt modelId="{A34BA06F-FC71-4660-A1A7-C34E0665D636}" type="pres">
      <dgm:prSet presAssocID="{68F6D5DF-CF92-4296-8A82-854B1829A5BD}" presName="Name25" presStyleLbl="parChTrans1D1" presStyleIdx="9" presStyleCnt="12"/>
      <dgm:spPr/>
      <dgm:t>
        <a:bodyPr/>
        <a:lstStyle/>
        <a:p>
          <a:endParaRPr lang="ru-RU"/>
        </a:p>
      </dgm:t>
    </dgm:pt>
    <dgm:pt modelId="{A40C23DA-62DB-4696-9ED9-CEFA52BB526D}" type="pres">
      <dgm:prSet presAssocID="{212D9012-7451-46E0-92C3-3A845EE299F3}" presName="node" presStyleCnt="0"/>
      <dgm:spPr/>
    </dgm:pt>
    <dgm:pt modelId="{5703C7CA-4174-4495-B87B-681F1A6472FA}" type="pres">
      <dgm:prSet presAssocID="{212D9012-7451-46E0-92C3-3A845EE299F3}" presName="parentNode" presStyleLbl="node1" presStyleIdx="10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B958C-E2A4-4316-A610-86C3C6BEF87B}" type="pres">
      <dgm:prSet presAssocID="{212D9012-7451-46E0-92C3-3A845EE299F3}" presName="childNode" presStyleLbl="revTx" presStyleIdx="0" presStyleCnt="0">
        <dgm:presLayoutVars>
          <dgm:bulletEnabled val="1"/>
        </dgm:presLayoutVars>
      </dgm:prSet>
      <dgm:spPr/>
    </dgm:pt>
    <dgm:pt modelId="{37DBB2B3-5170-4689-91EC-B858E6347A76}" type="pres">
      <dgm:prSet presAssocID="{F3F5D8DA-3A8E-4C14-89AC-39DA99E22EC7}" presName="Name25" presStyleLbl="parChTrans1D1" presStyleIdx="10" presStyleCnt="12"/>
      <dgm:spPr/>
      <dgm:t>
        <a:bodyPr/>
        <a:lstStyle/>
        <a:p>
          <a:endParaRPr lang="ru-RU"/>
        </a:p>
      </dgm:t>
    </dgm:pt>
    <dgm:pt modelId="{AFCDEB69-012F-4113-841E-0AF0454130AE}" type="pres">
      <dgm:prSet presAssocID="{2AC6F5EA-E0F1-416B-8036-9ED4D44B3BBD}" presName="node" presStyleCnt="0"/>
      <dgm:spPr/>
    </dgm:pt>
    <dgm:pt modelId="{3BB8075C-6E1C-476E-8F55-93DBD28897F7}" type="pres">
      <dgm:prSet presAssocID="{2AC6F5EA-E0F1-416B-8036-9ED4D44B3BBD}" presName="parentNode" presStyleLbl="node1" presStyleIdx="11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52278-EE06-433D-BED9-135474739BC3}" type="pres">
      <dgm:prSet presAssocID="{2AC6F5EA-E0F1-416B-8036-9ED4D44B3BBD}" presName="childNode" presStyleLbl="revTx" presStyleIdx="0" presStyleCnt="0">
        <dgm:presLayoutVars>
          <dgm:bulletEnabled val="1"/>
        </dgm:presLayoutVars>
      </dgm:prSet>
      <dgm:spPr/>
    </dgm:pt>
    <dgm:pt modelId="{AA86698C-FA3D-4CCE-966C-31C00ADAE203}" type="pres">
      <dgm:prSet presAssocID="{4F39CA90-D102-414B-97A1-8BE841538F98}" presName="Name25" presStyleLbl="parChTrans1D1" presStyleIdx="11" presStyleCnt="12"/>
      <dgm:spPr/>
      <dgm:t>
        <a:bodyPr/>
        <a:lstStyle/>
        <a:p>
          <a:endParaRPr lang="ru-RU"/>
        </a:p>
      </dgm:t>
    </dgm:pt>
    <dgm:pt modelId="{4A6B75D6-463C-42EE-977C-5F95897EF335}" type="pres">
      <dgm:prSet presAssocID="{944D34CA-22F2-4BCB-BE48-3740095C080F}" presName="node" presStyleCnt="0"/>
      <dgm:spPr/>
    </dgm:pt>
    <dgm:pt modelId="{381F7025-3AB9-46DC-B763-295E8C6989BB}" type="pres">
      <dgm:prSet presAssocID="{944D34CA-22F2-4BCB-BE48-3740095C080F}" presName="parentNode" presStyleLbl="node1" presStyleIdx="12" presStyleCnt="13" custFlipHor="1" custScaleX="639787" custScaleY="143594" custLinFactX="-100000" custLinFactNeighborX="-155974" custLinFactNeighborY="-78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1A165-12F5-4C02-96D4-327678537B81}" type="pres">
      <dgm:prSet presAssocID="{944D34CA-22F2-4BCB-BE48-3740095C080F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9D32BB50-FA83-4BA6-9C34-D3D90C553617}" srcId="{C425C359-FF4D-4401-9E9A-11A0FE0DE8A2}" destId="{9B3A8B00-6E18-4BAC-949F-8F5E728A76D9}" srcOrd="6" destOrd="0" parTransId="{B40546ED-335A-42B7-BBC3-17A7EEF52514}" sibTransId="{7194F30A-2E4A-4030-8B03-A38E5B8C2FF4}"/>
    <dgm:cxn modelId="{B672FAB1-3808-4970-99AE-945EEEFDBABE}" type="presOf" srcId="{F3F5D8DA-3A8E-4C14-89AC-39DA99E22EC7}" destId="{37DBB2B3-5170-4689-91EC-B858E6347A76}" srcOrd="0" destOrd="0" presId="urn:microsoft.com/office/officeart/2005/8/layout/radial2"/>
    <dgm:cxn modelId="{955FB1E4-DAF1-4D07-B198-E7514C9ED49F}" srcId="{C425C359-FF4D-4401-9E9A-11A0FE0DE8A2}" destId="{91E2C7A7-E663-44EF-97B2-4513FDD60264}" srcOrd="8" destOrd="0" parTransId="{679CA975-2015-4D92-A5BB-21A484F2C18E}" sibTransId="{FF5B2A13-2BF4-4771-808C-91313F1555CC}"/>
    <dgm:cxn modelId="{0C26CA26-7315-4F85-BB90-BB34985E5B08}" type="presOf" srcId="{91E2C7A7-E663-44EF-97B2-4513FDD60264}" destId="{7FB19206-3810-47E7-A5C2-02C31A895D11}" srcOrd="0" destOrd="0" presId="urn:microsoft.com/office/officeart/2005/8/layout/radial2"/>
    <dgm:cxn modelId="{B169BEC2-AE76-47DE-988F-6343BCAD308A}" type="presOf" srcId="{CB11A8E6-18DE-42D2-9939-E7DE0DD0EF06}" destId="{9566C444-C0A8-4DDC-B729-F3503369574A}" srcOrd="0" destOrd="0" presId="urn:microsoft.com/office/officeart/2005/8/layout/radial2"/>
    <dgm:cxn modelId="{4BFC0061-AEAA-4EA5-ABFF-9D18F2DAE6D3}" srcId="{C425C359-FF4D-4401-9E9A-11A0FE0DE8A2}" destId="{A76EAA6C-BD45-4E80-AC5C-3CAC9225F2E5}" srcOrd="0" destOrd="0" parTransId="{6B742D09-D47F-4A7B-90EA-B3381507FD6A}" sibTransId="{8B1FFB7A-AC46-4E21-94E2-586048AF7383}"/>
    <dgm:cxn modelId="{F091B784-7672-4F03-85D7-F62031C83252}" type="presOf" srcId="{9B3A8B00-6E18-4BAC-949F-8F5E728A76D9}" destId="{AA0D5592-3CC5-4E03-B6B6-F3728F432017}" srcOrd="0" destOrd="0" presId="urn:microsoft.com/office/officeart/2005/8/layout/radial2"/>
    <dgm:cxn modelId="{779F2F3E-50A6-4E4A-8C1E-DBF2B163A30F}" srcId="{C425C359-FF4D-4401-9E9A-11A0FE0DE8A2}" destId="{2AC6F5EA-E0F1-416B-8036-9ED4D44B3BBD}" srcOrd="10" destOrd="0" parTransId="{F3F5D8DA-3A8E-4C14-89AC-39DA99E22EC7}" sibTransId="{83FFD0B6-411A-4AAF-A34E-04EA217E610C}"/>
    <dgm:cxn modelId="{09895112-7C7B-4B8B-B6E7-0F5D006181E3}" type="presOf" srcId="{7DE07E85-FA9B-4F72-ACA7-68F111DFF2B8}" destId="{78E5ADF2-DA20-4DFB-BF64-9CF7A4444AEE}" srcOrd="0" destOrd="0" presId="urn:microsoft.com/office/officeart/2005/8/layout/radial2"/>
    <dgm:cxn modelId="{BAF463F8-4F4A-4605-8F79-A207623B76ED}" type="presOf" srcId="{944D34CA-22F2-4BCB-BE48-3740095C080F}" destId="{381F7025-3AB9-46DC-B763-295E8C6989BB}" srcOrd="0" destOrd="0" presId="urn:microsoft.com/office/officeart/2005/8/layout/radial2"/>
    <dgm:cxn modelId="{98463993-A859-44C3-8AFB-6CEEDDC051C8}" type="presOf" srcId="{3BD7AEB2-21AC-41C4-977E-94528D910459}" destId="{95A00A40-0D60-4B00-BD29-2D4670E8A543}" srcOrd="0" destOrd="0" presId="urn:microsoft.com/office/officeart/2005/8/layout/radial2"/>
    <dgm:cxn modelId="{930906E6-3B34-4D1C-8533-F798148D8EFE}" srcId="{C425C359-FF4D-4401-9E9A-11A0FE0DE8A2}" destId="{478DBCB2-9415-45F7-9B58-3FCE1E3CFC4C}" srcOrd="1" destOrd="0" parTransId="{9C88E088-80F5-425F-8612-13D2CC087543}" sibTransId="{AA19BB3E-5E5E-42B4-A676-4387BF0C8280}"/>
    <dgm:cxn modelId="{2FC47C09-C9DC-4009-8661-69F17325E7B8}" srcId="{C425C359-FF4D-4401-9E9A-11A0FE0DE8A2}" destId="{944D34CA-22F2-4BCB-BE48-3740095C080F}" srcOrd="11" destOrd="0" parTransId="{4F39CA90-D102-414B-97A1-8BE841538F98}" sibTransId="{F63E7820-60FE-43E8-AD0B-369D22A95F0D}"/>
    <dgm:cxn modelId="{B7966E6D-6CAD-4928-9CE2-FED363E55166}" type="presOf" srcId="{9C88E088-80F5-425F-8612-13D2CC087543}" destId="{B349E695-3AF5-444C-9451-94C1B9293324}" srcOrd="0" destOrd="0" presId="urn:microsoft.com/office/officeart/2005/8/layout/radial2"/>
    <dgm:cxn modelId="{EE803C55-BAC9-4141-AE2B-22826A076ED6}" type="presOf" srcId="{6B742D09-D47F-4A7B-90EA-B3381507FD6A}" destId="{2A4C69BD-4B81-4AB4-8D6B-69B3D745CC6A}" srcOrd="0" destOrd="0" presId="urn:microsoft.com/office/officeart/2005/8/layout/radial2"/>
    <dgm:cxn modelId="{2C2ED37B-9193-4058-8961-65769140B175}" type="presOf" srcId="{478DBCB2-9415-45F7-9B58-3FCE1E3CFC4C}" destId="{CC97B764-D8E2-4CB1-BDC7-0B0285027D40}" srcOrd="0" destOrd="0" presId="urn:microsoft.com/office/officeart/2005/8/layout/radial2"/>
    <dgm:cxn modelId="{87763EF7-C461-4F94-ADC6-7257F1BE1830}" srcId="{C425C359-FF4D-4401-9E9A-11A0FE0DE8A2}" destId="{4C4D6317-F439-41C5-AB91-8D34DE19923F}" srcOrd="2" destOrd="0" parTransId="{26F550E2-C5E1-4266-A15A-E231C4CC418E}" sibTransId="{B9DB2729-8168-4F60-9F56-AA7103B004F4}"/>
    <dgm:cxn modelId="{B2CB9367-E050-4D2F-9FFD-DEBC1114FADB}" srcId="{C425C359-FF4D-4401-9E9A-11A0FE0DE8A2}" destId="{EBED4F65-5066-4000-A99C-B0913B9E28D8}" srcOrd="5" destOrd="0" parTransId="{732884EB-E46F-4B1B-A1FA-15940F6CAF94}" sibTransId="{C7F64136-6839-49F0-8CCA-8646C5996D0C}"/>
    <dgm:cxn modelId="{67013208-8C64-4F56-87A3-1C2BCB4995AA}" type="presOf" srcId="{4C4D6317-F439-41C5-AB91-8D34DE19923F}" destId="{B42789FA-82D4-415F-B59F-9A289A88B756}" srcOrd="0" destOrd="0" presId="urn:microsoft.com/office/officeart/2005/8/layout/radial2"/>
    <dgm:cxn modelId="{862FA4F0-729D-4363-88B3-FB8EAE9AE7C9}" srcId="{C425C359-FF4D-4401-9E9A-11A0FE0DE8A2}" destId="{3BD7AEB2-21AC-41C4-977E-94528D910459}" srcOrd="4" destOrd="0" parTransId="{52660DCD-08B6-4AF8-9CEC-CBCE0B6B3903}" sibTransId="{F3F80EBB-BCCD-4851-A85D-33F7D079681C}"/>
    <dgm:cxn modelId="{BC2B2E22-4DF6-43FB-A6B3-C4037E26EF7D}" type="presOf" srcId="{679CA975-2015-4D92-A5BB-21A484F2C18E}" destId="{8E463B79-FCC8-42E2-9CBC-BED53B32A904}" srcOrd="0" destOrd="0" presId="urn:microsoft.com/office/officeart/2005/8/layout/radial2"/>
    <dgm:cxn modelId="{1D81CD36-750C-46E1-9512-482FEE397EE7}" type="presOf" srcId="{4F39CA90-D102-414B-97A1-8BE841538F98}" destId="{AA86698C-FA3D-4CCE-966C-31C00ADAE203}" srcOrd="0" destOrd="0" presId="urn:microsoft.com/office/officeart/2005/8/layout/radial2"/>
    <dgm:cxn modelId="{ADD5B98D-C6FB-437C-B5F7-2EDD40F07BA2}" type="presOf" srcId="{2AC6F5EA-E0F1-416B-8036-9ED4D44B3BBD}" destId="{3BB8075C-6E1C-476E-8F55-93DBD28897F7}" srcOrd="0" destOrd="0" presId="urn:microsoft.com/office/officeart/2005/8/layout/radial2"/>
    <dgm:cxn modelId="{045414F6-8EC1-4329-BE78-1F5E71A0F81E}" srcId="{C425C359-FF4D-4401-9E9A-11A0FE0DE8A2}" destId="{212D9012-7451-46E0-92C3-3A845EE299F3}" srcOrd="9" destOrd="0" parTransId="{68F6D5DF-CF92-4296-8A82-854B1829A5BD}" sibTransId="{414FF121-6328-4561-AFA3-86D737AF193A}"/>
    <dgm:cxn modelId="{94204C98-2E50-48FE-8646-139AA9394572}" srcId="{C425C359-FF4D-4401-9E9A-11A0FE0DE8A2}" destId="{8FA61B36-41C4-4078-869F-9A0818289775}" srcOrd="7" destOrd="0" parTransId="{CB11A8E6-18DE-42D2-9939-E7DE0DD0EF06}" sibTransId="{70EB8132-0765-459B-BFAE-7D36C16FB263}"/>
    <dgm:cxn modelId="{FC074E05-C077-4C56-A2B5-261938E5328D}" type="presOf" srcId="{B40546ED-335A-42B7-BBC3-17A7EEF52514}" destId="{BAB8846B-0C6B-4CAC-A844-C433A1D81F49}" srcOrd="0" destOrd="0" presId="urn:microsoft.com/office/officeart/2005/8/layout/radial2"/>
    <dgm:cxn modelId="{F9F5A533-319E-426B-B534-8452D4FC7BBA}" type="presOf" srcId="{C425C359-FF4D-4401-9E9A-11A0FE0DE8A2}" destId="{E4FB6946-FF15-40F0-A59D-63C0FE8A2517}" srcOrd="0" destOrd="0" presId="urn:microsoft.com/office/officeart/2005/8/layout/radial2"/>
    <dgm:cxn modelId="{F95E6856-954F-437D-B5C9-BB1AEEB899B2}" type="presOf" srcId="{732884EB-E46F-4B1B-A1FA-15940F6CAF94}" destId="{F6B67D99-1F4B-417B-AD43-3D79C12E805B}" srcOrd="0" destOrd="0" presId="urn:microsoft.com/office/officeart/2005/8/layout/radial2"/>
    <dgm:cxn modelId="{8BB28A65-DA6E-4650-81AF-37F815C81C17}" type="presOf" srcId="{26F550E2-C5E1-4266-A15A-E231C4CC418E}" destId="{7B8EEB97-EFC7-48C4-9132-CB92625D2F9C}" srcOrd="0" destOrd="0" presId="urn:microsoft.com/office/officeart/2005/8/layout/radial2"/>
    <dgm:cxn modelId="{B9014D6A-54F1-4739-98E8-EE42F5A4658F}" type="presOf" srcId="{EBED4F65-5066-4000-A99C-B0913B9E28D8}" destId="{A0704481-92D0-4BEE-8786-A836F6904C7C}" srcOrd="0" destOrd="0" presId="urn:microsoft.com/office/officeart/2005/8/layout/radial2"/>
    <dgm:cxn modelId="{87FCAE36-0717-4E2B-9E47-B023E5D70700}" type="presOf" srcId="{A76EAA6C-BD45-4E80-AC5C-3CAC9225F2E5}" destId="{3DD18465-BE4A-4A6C-8566-410A52D6E05A}" srcOrd="0" destOrd="0" presId="urn:microsoft.com/office/officeart/2005/8/layout/radial2"/>
    <dgm:cxn modelId="{58686FA7-3606-4FAD-A44F-6A0A26777D20}" type="presOf" srcId="{A49188FA-2AF4-41DD-9E2C-230AAED4C614}" destId="{7D99F214-BD92-4803-A70F-1E7B516CDDBD}" srcOrd="0" destOrd="0" presId="urn:microsoft.com/office/officeart/2005/8/layout/radial2"/>
    <dgm:cxn modelId="{B97CDE94-ACC9-4075-B58A-F22182AD7612}" srcId="{C425C359-FF4D-4401-9E9A-11A0FE0DE8A2}" destId="{7DE07E85-FA9B-4F72-ACA7-68F111DFF2B8}" srcOrd="3" destOrd="0" parTransId="{A49188FA-2AF4-41DD-9E2C-230AAED4C614}" sibTransId="{B989694B-38F9-4D61-937F-43AD6E6952EA}"/>
    <dgm:cxn modelId="{A4D806E1-A289-4324-A45C-FCB1C7BB9EF1}" type="presOf" srcId="{52660DCD-08B6-4AF8-9CEC-CBCE0B6B3903}" destId="{D8B86F1E-157B-47C2-A020-1D5893DF1537}" srcOrd="0" destOrd="0" presId="urn:microsoft.com/office/officeart/2005/8/layout/radial2"/>
    <dgm:cxn modelId="{D20FA74A-0E3A-443A-82E4-16A406AF981E}" type="presOf" srcId="{8FA61B36-41C4-4078-869F-9A0818289775}" destId="{2825C280-5E4A-4CBF-A693-FAD5AA036CC3}" srcOrd="0" destOrd="0" presId="urn:microsoft.com/office/officeart/2005/8/layout/radial2"/>
    <dgm:cxn modelId="{BE1BB258-CB9F-494F-9896-A933EDD8DB30}" type="presOf" srcId="{212D9012-7451-46E0-92C3-3A845EE299F3}" destId="{5703C7CA-4174-4495-B87B-681F1A6472FA}" srcOrd="0" destOrd="0" presId="urn:microsoft.com/office/officeart/2005/8/layout/radial2"/>
    <dgm:cxn modelId="{A6D06998-D4C9-45C9-85F9-5703ED0B9733}" type="presOf" srcId="{68F6D5DF-CF92-4296-8A82-854B1829A5BD}" destId="{A34BA06F-FC71-4660-A1A7-C34E0665D636}" srcOrd="0" destOrd="0" presId="urn:microsoft.com/office/officeart/2005/8/layout/radial2"/>
    <dgm:cxn modelId="{3AF7CDBD-154C-4BB1-8E1A-BD073425C884}" type="presParOf" srcId="{E4FB6946-FF15-40F0-A59D-63C0FE8A2517}" destId="{ACCA57D3-3F2B-4175-B313-A3C5F00AECA2}" srcOrd="0" destOrd="0" presId="urn:microsoft.com/office/officeart/2005/8/layout/radial2"/>
    <dgm:cxn modelId="{8B781905-2B01-4766-916C-BC0895B7EF54}" type="presParOf" srcId="{ACCA57D3-3F2B-4175-B313-A3C5F00AECA2}" destId="{2C9C8D39-34EC-491F-9625-4CAF4A000795}" srcOrd="0" destOrd="0" presId="urn:microsoft.com/office/officeart/2005/8/layout/radial2"/>
    <dgm:cxn modelId="{70193759-024E-4835-9EE7-D42095BFD991}" type="presParOf" srcId="{2C9C8D39-34EC-491F-9625-4CAF4A000795}" destId="{58663BB8-C58A-49A7-B0E5-A49FDAE926B7}" srcOrd="0" destOrd="0" presId="urn:microsoft.com/office/officeart/2005/8/layout/radial2"/>
    <dgm:cxn modelId="{5D5A6682-A3F6-4864-93BF-3C6EF2B2A05E}" type="presParOf" srcId="{2C9C8D39-34EC-491F-9625-4CAF4A000795}" destId="{8698214C-4457-4ED4-8DB5-2D938707B55C}" srcOrd="1" destOrd="0" presId="urn:microsoft.com/office/officeart/2005/8/layout/radial2"/>
    <dgm:cxn modelId="{1FD4F4F8-AE4D-4692-B4F4-2D885D1187A0}" type="presParOf" srcId="{ACCA57D3-3F2B-4175-B313-A3C5F00AECA2}" destId="{2A4C69BD-4B81-4AB4-8D6B-69B3D745CC6A}" srcOrd="1" destOrd="0" presId="urn:microsoft.com/office/officeart/2005/8/layout/radial2"/>
    <dgm:cxn modelId="{42AA1892-3350-425F-AF9C-90023EEF7EAA}" type="presParOf" srcId="{ACCA57D3-3F2B-4175-B313-A3C5F00AECA2}" destId="{D506B84F-4BE7-4894-B58A-35598E38521B}" srcOrd="2" destOrd="0" presId="urn:microsoft.com/office/officeart/2005/8/layout/radial2"/>
    <dgm:cxn modelId="{14A56547-8E5A-42AC-B022-195E43005473}" type="presParOf" srcId="{D506B84F-4BE7-4894-B58A-35598E38521B}" destId="{3DD18465-BE4A-4A6C-8566-410A52D6E05A}" srcOrd="0" destOrd="0" presId="urn:microsoft.com/office/officeart/2005/8/layout/radial2"/>
    <dgm:cxn modelId="{00A668EB-9056-430C-88ED-103B40E953E3}" type="presParOf" srcId="{D506B84F-4BE7-4894-B58A-35598E38521B}" destId="{7474874B-ACDC-441A-8AEC-1D189322A9A4}" srcOrd="1" destOrd="0" presId="urn:microsoft.com/office/officeart/2005/8/layout/radial2"/>
    <dgm:cxn modelId="{ECCFB798-DCE8-403B-9DBF-C6FE6EA4E374}" type="presParOf" srcId="{ACCA57D3-3F2B-4175-B313-A3C5F00AECA2}" destId="{B349E695-3AF5-444C-9451-94C1B9293324}" srcOrd="3" destOrd="0" presId="urn:microsoft.com/office/officeart/2005/8/layout/radial2"/>
    <dgm:cxn modelId="{210386D4-6592-4F9C-9EA0-E9E7E6207A60}" type="presParOf" srcId="{ACCA57D3-3F2B-4175-B313-A3C5F00AECA2}" destId="{471520D0-5FC9-49FF-980C-044F357B0255}" srcOrd="4" destOrd="0" presId="urn:microsoft.com/office/officeart/2005/8/layout/radial2"/>
    <dgm:cxn modelId="{DF1E6D8B-C9DC-4687-AEFB-C70A1BBE4A6A}" type="presParOf" srcId="{471520D0-5FC9-49FF-980C-044F357B0255}" destId="{CC97B764-D8E2-4CB1-BDC7-0B0285027D40}" srcOrd="0" destOrd="0" presId="urn:microsoft.com/office/officeart/2005/8/layout/radial2"/>
    <dgm:cxn modelId="{0249362E-36A9-44EF-A6C6-B24BDE77F08B}" type="presParOf" srcId="{471520D0-5FC9-49FF-980C-044F357B0255}" destId="{DCBC2EC3-D646-4345-A6C6-1DAA5663AA85}" srcOrd="1" destOrd="0" presId="urn:microsoft.com/office/officeart/2005/8/layout/radial2"/>
    <dgm:cxn modelId="{684772AA-4DFD-470A-B73E-18101A3B3106}" type="presParOf" srcId="{ACCA57D3-3F2B-4175-B313-A3C5F00AECA2}" destId="{7B8EEB97-EFC7-48C4-9132-CB92625D2F9C}" srcOrd="5" destOrd="0" presId="urn:microsoft.com/office/officeart/2005/8/layout/radial2"/>
    <dgm:cxn modelId="{ED3B1AB4-4B62-4B0B-8F97-7A2EBBA3BE7C}" type="presParOf" srcId="{ACCA57D3-3F2B-4175-B313-A3C5F00AECA2}" destId="{17464C35-7114-4AA2-83B8-86059E876737}" srcOrd="6" destOrd="0" presId="urn:microsoft.com/office/officeart/2005/8/layout/radial2"/>
    <dgm:cxn modelId="{7DFC6EB0-D742-4FF3-8883-32D1DB6A4698}" type="presParOf" srcId="{17464C35-7114-4AA2-83B8-86059E876737}" destId="{B42789FA-82D4-415F-B59F-9A289A88B756}" srcOrd="0" destOrd="0" presId="urn:microsoft.com/office/officeart/2005/8/layout/radial2"/>
    <dgm:cxn modelId="{59732D2F-2D5A-4B9D-AFAA-84EDD778375C}" type="presParOf" srcId="{17464C35-7114-4AA2-83B8-86059E876737}" destId="{30D855DD-7EA9-491C-B57E-775588A1BA30}" srcOrd="1" destOrd="0" presId="urn:microsoft.com/office/officeart/2005/8/layout/radial2"/>
    <dgm:cxn modelId="{557B5710-895C-49A1-82A0-E6173FF22209}" type="presParOf" srcId="{ACCA57D3-3F2B-4175-B313-A3C5F00AECA2}" destId="{7D99F214-BD92-4803-A70F-1E7B516CDDBD}" srcOrd="7" destOrd="0" presId="urn:microsoft.com/office/officeart/2005/8/layout/radial2"/>
    <dgm:cxn modelId="{880D9F35-0C5E-4724-9064-B44B6A1A4751}" type="presParOf" srcId="{ACCA57D3-3F2B-4175-B313-A3C5F00AECA2}" destId="{A68DC8D7-4307-41F8-B5DD-701A47662ED5}" srcOrd="8" destOrd="0" presId="urn:microsoft.com/office/officeart/2005/8/layout/radial2"/>
    <dgm:cxn modelId="{29290B42-2A7E-41BD-B39C-D6102B8B685B}" type="presParOf" srcId="{A68DC8D7-4307-41F8-B5DD-701A47662ED5}" destId="{78E5ADF2-DA20-4DFB-BF64-9CF7A4444AEE}" srcOrd="0" destOrd="0" presId="urn:microsoft.com/office/officeart/2005/8/layout/radial2"/>
    <dgm:cxn modelId="{57017684-8FDD-443B-A396-11D6B1783A14}" type="presParOf" srcId="{A68DC8D7-4307-41F8-B5DD-701A47662ED5}" destId="{4C263135-6751-4FFD-BF0D-A47525B3F9BD}" srcOrd="1" destOrd="0" presId="urn:microsoft.com/office/officeart/2005/8/layout/radial2"/>
    <dgm:cxn modelId="{D480E102-8D19-4750-A62C-A57ADC8D1C29}" type="presParOf" srcId="{ACCA57D3-3F2B-4175-B313-A3C5F00AECA2}" destId="{D8B86F1E-157B-47C2-A020-1D5893DF1537}" srcOrd="9" destOrd="0" presId="urn:microsoft.com/office/officeart/2005/8/layout/radial2"/>
    <dgm:cxn modelId="{2489B40F-F085-4950-BA07-5DFB771A6BD6}" type="presParOf" srcId="{ACCA57D3-3F2B-4175-B313-A3C5F00AECA2}" destId="{79D7662C-51C0-4C47-A40B-8969662ECD46}" srcOrd="10" destOrd="0" presId="urn:microsoft.com/office/officeart/2005/8/layout/radial2"/>
    <dgm:cxn modelId="{301A4159-0AF0-422B-B409-EF6A4AAF2414}" type="presParOf" srcId="{79D7662C-51C0-4C47-A40B-8969662ECD46}" destId="{95A00A40-0D60-4B00-BD29-2D4670E8A543}" srcOrd="0" destOrd="0" presId="urn:microsoft.com/office/officeart/2005/8/layout/radial2"/>
    <dgm:cxn modelId="{E73C9EC1-100F-44EE-B9AF-986F52D57D7E}" type="presParOf" srcId="{79D7662C-51C0-4C47-A40B-8969662ECD46}" destId="{381B2FC5-0DF0-4877-8675-016C544612BC}" srcOrd="1" destOrd="0" presId="urn:microsoft.com/office/officeart/2005/8/layout/radial2"/>
    <dgm:cxn modelId="{C95CEC81-2ED9-43C3-987A-3A010BAF8FCA}" type="presParOf" srcId="{ACCA57D3-3F2B-4175-B313-A3C5F00AECA2}" destId="{F6B67D99-1F4B-417B-AD43-3D79C12E805B}" srcOrd="11" destOrd="0" presId="urn:microsoft.com/office/officeart/2005/8/layout/radial2"/>
    <dgm:cxn modelId="{9E06DA7A-9BCD-4335-B60E-A030BEC21001}" type="presParOf" srcId="{ACCA57D3-3F2B-4175-B313-A3C5F00AECA2}" destId="{81869CE1-3DD9-4E24-BC02-D172C9AFADF2}" srcOrd="12" destOrd="0" presId="urn:microsoft.com/office/officeart/2005/8/layout/radial2"/>
    <dgm:cxn modelId="{2E137C37-2C21-4113-B642-85E7E71EF698}" type="presParOf" srcId="{81869CE1-3DD9-4E24-BC02-D172C9AFADF2}" destId="{A0704481-92D0-4BEE-8786-A836F6904C7C}" srcOrd="0" destOrd="0" presId="urn:microsoft.com/office/officeart/2005/8/layout/radial2"/>
    <dgm:cxn modelId="{E16975F3-5B5A-4174-9776-24A852F83D32}" type="presParOf" srcId="{81869CE1-3DD9-4E24-BC02-D172C9AFADF2}" destId="{BEB9A404-2542-421D-AF87-0478DAFCC9D3}" srcOrd="1" destOrd="0" presId="urn:microsoft.com/office/officeart/2005/8/layout/radial2"/>
    <dgm:cxn modelId="{690775C6-A455-4337-8E96-7FB62DA05EC8}" type="presParOf" srcId="{ACCA57D3-3F2B-4175-B313-A3C5F00AECA2}" destId="{BAB8846B-0C6B-4CAC-A844-C433A1D81F49}" srcOrd="13" destOrd="0" presId="urn:microsoft.com/office/officeart/2005/8/layout/radial2"/>
    <dgm:cxn modelId="{FCD852F9-5B39-48CA-AE6E-07C1929E10AB}" type="presParOf" srcId="{ACCA57D3-3F2B-4175-B313-A3C5F00AECA2}" destId="{07AAB2AB-335B-448F-8FAD-7D915BA56236}" srcOrd="14" destOrd="0" presId="urn:microsoft.com/office/officeart/2005/8/layout/radial2"/>
    <dgm:cxn modelId="{512F81EC-A39A-4C08-B12E-14509E409A56}" type="presParOf" srcId="{07AAB2AB-335B-448F-8FAD-7D915BA56236}" destId="{AA0D5592-3CC5-4E03-B6B6-F3728F432017}" srcOrd="0" destOrd="0" presId="urn:microsoft.com/office/officeart/2005/8/layout/radial2"/>
    <dgm:cxn modelId="{95E48B22-CD3A-46D4-9ED3-F2EE563B3912}" type="presParOf" srcId="{07AAB2AB-335B-448F-8FAD-7D915BA56236}" destId="{A2C3E68D-08B1-4CBA-AE62-CD1031340266}" srcOrd="1" destOrd="0" presId="urn:microsoft.com/office/officeart/2005/8/layout/radial2"/>
    <dgm:cxn modelId="{3F3F3399-44E4-43EE-AD4C-20CBD70D7588}" type="presParOf" srcId="{ACCA57D3-3F2B-4175-B313-A3C5F00AECA2}" destId="{9566C444-C0A8-4DDC-B729-F3503369574A}" srcOrd="15" destOrd="0" presId="urn:microsoft.com/office/officeart/2005/8/layout/radial2"/>
    <dgm:cxn modelId="{9637B521-14BE-4011-8256-CC6251A27450}" type="presParOf" srcId="{ACCA57D3-3F2B-4175-B313-A3C5F00AECA2}" destId="{49181992-6029-4707-B68F-AFD59E71D0A7}" srcOrd="16" destOrd="0" presId="urn:microsoft.com/office/officeart/2005/8/layout/radial2"/>
    <dgm:cxn modelId="{936062CE-B395-44A0-8A31-A6C94088092C}" type="presParOf" srcId="{49181992-6029-4707-B68F-AFD59E71D0A7}" destId="{2825C280-5E4A-4CBF-A693-FAD5AA036CC3}" srcOrd="0" destOrd="0" presId="urn:microsoft.com/office/officeart/2005/8/layout/radial2"/>
    <dgm:cxn modelId="{6F91F540-8827-4E80-85FC-C1AC9EEA82F1}" type="presParOf" srcId="{49181992-6029-4707-B68F-AFD59E71D0A7}" destId="{DA9E92B3-455E-4D6B-A49C-02EB0A83FA7B}" srcOrd="1" destOrd="0" presId="urn:microsoft.com/office/officeart/2005/8/layout/radial2"/>
    <dgm:cxn modelId="{15B7631A-1BAE-4B53-81B5-5893C4A643C3}" type="presParOf" srcId="{ACCA57D3-3F2B-4175-B313-A3C5F00AECA2}" destId="{8E463B79-FCC8-42E2-9CBC-BED53B32A904}" srcOrd="17" destOrd="0" presId="urn:microsoft.com/office/officeart/2005/8/layout/radial2"/>
    <dgm:cxn modelId="{11F5AFB0-0FA2-4894-B296-9E9ECEB74B7F}" type="presParOf" srcId="{ACCA57D3-3F2B-4175-B313-A3C5F00AECA2}" destId="{54D119F8-CACF-4426-8695-5A2FA78B5734}" srcOrd="18" destOrd="0" presId="urn:microsoft.com/office/officeart/2005/8/layout/radial2"/>
    <dgm:cxn modelId="{BA4330DF-15EC-4724-A3C7-0060A7B87D97}" type="presParOf" srcId="{54D119F8-CACF-4426-8695-5A2FA78B5734}" destId="{7FB19206-3810-47E7-A5C2-02C31A895D11}" srcOrd="0" destOrd="0" presId="urn:microsoft.com/office/officeart/2005/8/layout/radial2"/>
    <dgm:cxn modelId="{CD0D96B5-D9D3-4AE5-BB71-4376729A71F6}" type="presParOf" srcId="{54D119F8-CACF-4426-8695-5A2FA78B5734}" destId="{BEBEB5BF-4DC3-4120-8D67-EC6B765C5CA5}" srcOrd="1" destOrd="0" presId="urn:microsoft.com/office/officeart/2005/8/layout/radial2"/>
    <dgm:cxn modelId="{D681A79F-8921-495B-B4EF-3D63D8DE48A2}" type="presParOf" srcId="{ACCA57D3-3F2B-4175-B313-A3C5F00AECA2}" destId="{A34BA06F-FC71-4660-A1A7-C34E0665D636}" srcOrd="19" destOrd="0" presId="urn:microsoft.com/office/officeart/2005/8/layout/radial2"/>
    <dgm:cxn modelId="{5CEFA434-11BB-4504-A18D-849287102F65}" type="presParOf" srcId="{ACCA57D3-3F2B-4175-B313-A3C5F00AECA2}" destId="{A40C23DA-62DB-4696-9ED9-CEFA52BB526D}" srcOrd="20" destOrd="0" presId="urn:microsoft.com/office/officeart/2005/8/layout/radial2"/>
    <dgm:cxn modelId="{50540D33-BB55-4BEF-B4D9-B1B14230A58D}" type="presParOf" srcId="{A40C23DA-62DB-4696-9ED9-CEFA52BB526D}" destId="{5703C7CA-4174-4495-B87B-681F1A6472FA}" srcOrd="0" destOrd="0" presId="urn:microsoft.com/office/officeart/2005/8/layout/radial2"/>
    <dgm:cxn modelId="{C1740A22-26CA-4692-985A-393B1C8B3E84}" type="presParOf" srcId="{A40C23DA-62DB-4696-9ED9-CEFA52BB526D}" destId="{2AFB958C-E2A4-4316-A610-86C3C6BEF87B}" srcOrd="1" destOrd="0" presId="urn:microsoft.com/office/officeart/2005/8/layout/radial2"/>
    <dgm:cxn modelId="{25537835-8A18-44BB-9B20-635705D6F463}" type="presParOf" srcId="{ACCA57D3-3F2B-4175-B313-A3C5F00AECA2}" destId="{37DBB2B3-5170-4689-91EC-B858E6347A76}" srcOrd="21" destOrd="0" presId="urn:microsoft.com/office/officeart/2005/8/layout/radial2"/>
    <dgm:cxn modelId="{09593EFC-A7A4-4AF9-82A4-0EC5DC5BED36}" type="presParOf" srcId="{ACCA57D3-3F2B-4175-B313-A3C5F00AECA2}" destId="{AFCDEB69-012F-4113-841E-0AF0454130AE}" srcOrd="22" destOrd="0" presId="urn:microsoft.com/office/officeart/2005/8/layout/radial2"/>
    <dgm:cxn modelId="{43541335-5CFC-459A-B856-6312DD395297}" type="presParOf" srcId="{AFCDEB69-012F-4113-841E-0AF0454130AE}" destId="{3BB8075C-6E1C-476E-8F55-93DBD28897F7}" srcOrd="0" destOrd="0" presId="urn:microsoft.com/office/officeart/2005/8/layout/radial2"/>
    <dgm:cxn modelId="{01A7C1E4-03E2-44EE-A811-D5FE84A2D9FE}" type="presParOf" srcId="{AFCDEB69-012F-4113-841E-0AF0454130AE}" destId="{73952278-EE06-433D-BED9-135474739BC3}" srcOrd="1" destOrd="0" presId="urn:microsoft.com/office/officeart/2005/8/layout/radial2"/>
    <dgm:cxn modelId="{98B31A47-08EE-4828-B543-073BD621933A}" type="presParOf" srcId="{ACCA57D3-3F2B-4175-B313-A3C5F00AECA2}" destId="{AA86698C-FA3D-4CCE-966C-31C00ADAE203}" srcOrd="23" destOrd="0" presId="urn:microsoft.com/office/officeart/2005/8/layout/radial2"/>
    <dgm:cxn modelId="{11D82400-113C-442E-8888-FEEE201CF456}" type="presParOf" srcId="{ACCA57D3-3F2B-4175-B313-A3C5F00AECA2}" destId="{4A6B75D6-463C-42EE-977C-5F95897EF335}" srcOrd="24" destOrd="0" presId="urn:microsoft.com/office/officeart/2005/8/layout/radial2"/>
    <dgm:cxn modelId="{E251F858-61B1-4C47-B615-F583C2CE2A02}" type="presParOf" srcId="{4A6B75D6-463C-42EE-977C-5F95897EF335}" destId="{381F7025-3AB9-46DC-B763-295E8C6989BB}" srcOrd="0" destOrd="0" presId="urn:microsoft.com/office/officeart/2005/8/layout/radial2"/>
    <dgm:cxn modelId="{2FB9022C-C79F-414C-83EF-249C7AFE609E}" type="presParOf" srcId="{4A6B75D6-463C-42EE-977C-5F95897EF335}" destId="{9FE1A165-12F5-4C02-96D4-327678537B8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604D1C-3C36-465B-90A1-534A9FCCCEC9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0042EF-9D45-40EA-B65D-6C9AFA7B04F0}">
      <dgm:prSet custT="1"/>
      <dgm:spPr/>
      <dgm:t>
        <a:bodyPr/>
        <a:lstStyle/>
        <a:p>
          <a:pPr rtl="0"/>
          <a:r>
            <a:rPr lang="ru-RU" sz="1400" dirty="0" smtClean="0"/>
            <a:t>Внутритрубная дефектоскопия</a:t>
          </a:r>
          <a:endParaRPr lang="ru-RU" sz="1400" dirty="0"/>
        </a:p>
      </dgm:t>
    </dgm:pt>
    <dgm:pt modelId="{C3167664-973D-4ABB-8FC1-245D83228D99}" type="parTrans" cxnId="{B1A17891-754F-40D6-A882-E9B0D2FCEDBA}">
      <dgm:prSet/>
      <dgm:spPr/>
      <dgm:t>
        <a:bodyPr/>
        <a:lstStyle/>
        <a:p>
          <a:endParaRPr lang="ru-RU" sz="1400"/>
        </a:p>
      </dgm:t>
    </dgm:pt>
    <dgm:pt modelId="{22A706A1-A691-43E3-9F58-4A90E9445D3C}" type="sibTrans" cxnId="{B1A17891-754F-40D6-A882-E9B0D2FCEDBA}">
      <dgm:prSet/>
      <dgm:spPr/>
      <dgm:t>
        <a:bodyPr/>
        <a:lstStyle/>
        <a:p>
          <a:endParaRPr lang="ru-RU" sz="1400"/>
        </a:p>
      </dgm:t>
    </dgm:pt>
    <dgm:pt modelId="{09579DEF-CE2E-400C-8699-333FF554CEF6}">
      <dgm:prSet custT="1"/>
      <dgm:spPr/>
      <dgm:t>
        <a:bodyPr/>
        <a:lstStyle/>
        <a:p>
          <a:pPr rtl="0"/>
          <a:r>
            <a:rPr lang="ru-RU" sz="1400" dirty="0" smtClean="0"/>
            <a:t>Диагностика устьевого оборудования</a:t>
          </a:r>
          <a:endParaRPr lang="ru-RU" sz="1400" dirty="0"/>
        </a:p>
      </dgm:t>
    </dgm:pt>
    <dgm:pt modelId="{42836682-55C7-440C-9220-7A129E7086DA}" type="parTrans" cxnId="{1835762A-F465-489A-84F8-E734AB192FE9}">
      <dgm:prSet/>
      <dgm:spPr/>
      <dgm:t>
        <a:bodyPr/>
        <a:lstStyle/>
        <a:p>
          <a:endParaRPr lang="ru-RU" sz="1400"/>
        </a:p>
      </dgm:t>
    </dgm:pt>
    <dgm:pt modelId="{7BB5F49B-927C-40FA-BF6B-0644FAA3F6CA}" type="sibTrans" cxnId="{1835762A-F465-489A-84F8-E734AB192FE9}">
      <dgm:prSet/>
      <dgm:spPr/>
      <dgm:t>
        <a:bodyPr/>
        <a:lstStyle/>
        <a:p>
          <a:endParaRPr lang="ru-RU" sz="1400"/>
        </a:p>
      </dgm:t>
    </dgm:pt>
    <dgm:pt modelId="{AF990EAF-7603-49B4-9AB0-E023937DADF5}">
      <dgm:prSet custT="1"/>
      <dgm:spPr/>
      <dgm:t>
        <a:bodyPr/>
        <a:lstStyle/>
        <a:p>
          <a:pPr rtl="0"/>
          <a:r>
            <a:rPr lang="ru-RU" sz="1400" dirty="0" smtClean="0"/>
            <a:t>Обследование установок (блоков, аппаратов) подготовки газа (конденсата)</a:t>
          </a:r>
          <a:endParaRPr lang="ru-RU" sz="1400" dirty="0"/>
        </a:p>
      </dgm:t>
    </dgm:pt>
    <dgm:pt modelId="{246CCC69-F03C-48BA-AB9A-F13CA11393E4}" type="parTrans" cxnId="{73BB658D-8209-4D39-998D-1C2FC43E5854}">
      <dgm:prSet/>
      <dgm:spPr/>
      <dgm:t>
        <a:bodyPr/>
        <a:lstStyle/>
        <a:p>
          <a:endParaRPr lang="ru-RU" sz="1400"/>
        </a:p>
      </dgm:t>
    </dgm:pt>
    <dgm:pt modelId="{A1A691AF-C8CE-429D-A3BE-D503CA891AFC}" type="sibTrans" cxnId="{73BB658D-8209-4D39-998D-1C2FC43E5854}">
      <dgm:prSet/>
      <dgm:spPr/>
      <dgm:t>
        <a:bodyPr/>
        <a:lstStyle/>
        <a:p>
          <a:endParaRPr lang="ru-RU" sz="1400"/>
        </a:p>
      </dgm:t>
    </dgm:pt>
    <dgm:pt modelId="{D36AE0BD-24BF-4540-BB2E-4B12129F86AD}">
      <dgm:prSet custT="1"/>
      <dgm:spPr/>
      <dgm:t>
        <a:bodyPr/>
        <a:lstStyle/>
        <a:p>
          <a:pPr rtl="0"/>
          <a:r>
            <a:rPr lang="ru-RU" sz="1400" dirty="0" smtClean="0"/>
            <a:t>Обследование резервуаров</a:t>
          </a:r>
          <a:endParaRPr lang="ru-RU" sz="1400" dirty="0"/>
        </a:p>
      </dgm:t>
    </dgm:pt>
    <dgm:pt modelId="{899CB685-9F4A-42CB-824A-85D81241A5ED}" type="parTrans" cxnId="{016E928A-0849-493E-A529-D44635214A45}">
      <dgm:prSet/>
      <dgm:spPr/>
      <dgm:t>
        <a:bodyPr/>
        <a:lstStyle/>
        <a:p>
          <a:endParaRPr lang="ru-RU" sz="1400"/>
        </a:p>
      </dgm:t>
    </dgm:pt>
    <dgm:pt modelId="{605DE2BF-6A71-44A2-B275-C7DAE1E03BF0}" type="sibTrans" cxnId="{016E928A-0849-493E-A529-D44635214A45}">
      <dgm:prSet/>
      <dgm:spPr/>
      <dgm:t>
        <a:bodyPr/>
        <a:lstStyle/>
        <a:p>
          <a:endParaRPr lang="ru-RU" sz="1400"/>
        </a:p>
      </dgm:t>
    </dgm:pt>
    <dgm:pt modelId="{22A896FE-CEB9-4341-8425-EC3118D156B1}">
      <dgm:prSet custT="1"/>
      <dgm:spPr/>
      <dgm:t>
        <a:bodyPr/>
        <a:lstStyle/>
        <a:p>
          <a:pPr rtl="0"/>
          <a:r>
            <a:rPr lang="ru-RU" sz="1400" dirty="0" smtClean="0"/>
            <a:t>Диагностика технологического оборудования газодобывающих предприятий</a:t>
          </a:r>
          <a:endParaRPr lang="ru-RU" sz="1400" dirty="0"/>
        </a:p>
      </dgm:t>
    </dgm:pt>
    <dgm:pt modelId="{308A8934-58CC-4C1F-A438-C6C7C063E103}" type="parTrans" cxnId="{E27370BF-0218-4FA2-AA42-28765003334A}">
      <dgm:prSet/>
      <dgm:spPr/>
      <dgm:t>
        <a:bodyPr/>
        <a:lstStyle/>
        <a:p>
          <a:endParaRPr lang="ru-RU" sz="1400"/>
        </a:p>
      </dgm:t>
    </dgm:pt>
    <dgm:pt modelId="{2D34483A-A6DC-42F8-9F96-0A326150B641}" type="sibTrans" cxnId="{E27370BF-0218-4FA2-AA42-28765003334A}">
      <dgm:prSet/>
      <dgm:spPr/>
      <dgm:t>
        <a:bodyPr/>
        <a:lstStyle/>
        <a:p>
          <a:endParaRPr lang="ru-RU" sz="1400"/>
        </a:p>
      </dgm:t>
    </dgm:pt>
    <dgm:pt modelId="{3463778C-4D78-4D64-969B-04C65A57A199}">
      <dgm:prSet custT="1"/>
      <dgm:spPr/>
      <dgm:t>
        <a:bodyPr/>
        <a:lstStyle/>
        <a:p>
          <a:pPr rtl="0"/>
          <a:r>
            <a:rPr lang="ru-RU" sz="1400" dirty="0" smtClean="0"/>
            <a:t>Диагностика трубопроводной арматуры</a:t>
          </a:r>
          <a:endParaRPr lang="ru-RU" sz="1400" dirty="0"/>
        </a:p>
      </dgm:t>
    </dgm:pt>
    <dgm:pt modelId="{FE7558A9-3423-4586-A621-964E3A707CBD}" type="parTrans" cxnId="{797CFD3F-F4A8-4FE1-9526-890703C48C90}">
      <dgm:prSet/>
      <dgm:spPr/>
      <dgm:t>
        <a:bodyPr/>
        <a:lstStyle/>
        <a:p>
          <a:endParaRPr lang="ru-RU" sz="1400"/>
        </a:p>
      </dgm:t>
    </dgm:pt>
    <dgm:pt modelId="{A2FE5C0C-FC1E-49B1-BAC0-93880B41834C}" type="sibTrans" cxnId="{797CFD3F-F4A8-4FE1-9526-890703C48C90}">
      <dgm:prSet/>
      <dgm:spPr/>
      <dgm:t>
        <a:bodyPr/>
        <a:lstStyle/>
        <a:p>
          <a:endParaRPr lang="ru-RU" sz="1400"/>
        </a:p>
      </dgm:t>
    </dgm:pt>
    <dgm:pt modelId="{C85ED424-730A-4C55-871B-37205E6BDF8F}">
      <dgm:prSet custT="1"/>
      <dgm:spPr/>
      <dgm:t>
        <a:bodyPr/>
        <a:lstStyle/>
        <a:p>
          <a:pPr rtl="0"/>
          <a:r>
            <a:rPr lang="ru-RU" sz="1400" dirty="0" smtClean="0"/>
            <a:t>Обследование  промысловых,  межпромысловых и технологических трубопроводов</a:t>
          </a:r>
          <a:endParaRPr lang="ru-RU" sz="1400" dirty="0"/>
        </a:p>
      </dgm:t>
    </dgm:pt>
    <dgm:pt modelId="{2A95325C-6C12-41B0-8D31-C40C09D09E77}" type="parTrans" cxnId="{5298F259-F7B4-4AB6-B030-1A572649E2C4}">
      <dgm:prSet/>
      <dgm:spPr/>
      <dgm:t>
        <a:bodyPr/>
        <a:lstStyle/>
        <a:p>
          <a:endParaRPr lang="ru-RU" sz="1400"/>
        </a:p>
      </dgm:t>
    </dgm:pt>
    <dgm:pt modelId="{1A0213DC-37AD-4F07-89DC-A38F909D2578}" type="sibTrans" cxnId="{5298F259-F7B4-4AB6-B030-1A572649E2C4}">
      <dgm:prSet/>
      <dgm:spPr/>
      <dgm:t>
        <a:bodyPr/>
        <a:lstStyle/>
        <a:p>
          <a:endParaRPr lang="ru-RU" sz="1400"/>
        </a:p>
      </dgm:t>
    </dgm:pt>
    <dgm:pt modelId="{9601F147-1905-4D97-AA40-941AA01D22EF}">
      <dgm:prSet custT="1"/>
      <dgm:spPr/>
      <dgm:t>
        <a:bodyPr/>
        <a:lstStyle/>
        <a:p>
          <a:pPr rtl="0"/>
          <a:r>
            <a:rPr lang="ru-RU" sz="1400" dirty="0" smtClean="0"/>
            <a:t>Обследование газоперекачивающих агрегатов</a:t>
          </a:r>
          <a:endParaRPr lang="ru-RU" sz="1400" dirty="0"/>
        </a:p>
      </dgm:t>
    </dgm:pt>
    <dgm:pt modelId="{FA316FD2-69BB-4147-9734-C33A12307783}" type="parTrans" cxnId="{24BAD72A-CEF3-40F6-988A-182960685FF1}">
      <dgm:prSet/>
      <dgm:spPr/>
      <dgm:t>
        <a:bodyPr/>
        <a:lstStyle/>
        <a:p>
          <a:endParaRPr lang="ru-RU" sz="1400"/>
        </a:p>
      </dgm:t>
    </dgm:pt>
    <dgm:pt modelId="{7B5B5DE2-C01E-4F45-A6A1-E816D4426563}" type="sibTrans" cxnId="{24BAD72A-CEF3-40F6-988A-182960685FF1}">
      <dgm:prSet/>
      <dgm:spPr/>
      <dgm:t>
        <a:bodyPr/>
        <a:lstStyle/>
        <a:p>
          <a:endParaRPr lang="ru-RU" sz="1400"/>
        </a:p>
      </dgm:t>
    </dgm:pt>
    <dgm:pt modelId="{41F15781-8273-4108-BC27-F56D1EF791C9}">
      <dgm:prSet custT="1"/>
      <dgm:spPr/>
      <dgm:t>
        <a:bodyPr/>
        <a:lstStyle/>
        <a:p>
          <a:pPr rtl="0"/>
          <a:r>
            <a:rPr lang="ru-RU" sz="1400" dirty="0" smtClean="0"/>
            <a:t>Диагностика центробежных нагнетателей и газотурбинных двигателей</a:t>
          </a:r>
          <a:endParaRPr lang="ru-RU" sz="1400" dirty="0"/>
        </a:p>
      </dgm:t>
    </dgm:pt>
    <dgm:pt modelId="{85D7DB36-84E7-475A-A47E-F9C209D39AAD}" type="parTrans" cxnId="{C1955FF6-91D8-4C82-8554-B853A8E6FD8F}">
      <dgm:prSet/>
      <dgm:spPr/>
      <dgm:t>
        <a:bodyPr/>
        <a:lstStyle/>
        <a:p>
          <a:endParaRPr lang="ru-RU" sz="1400"/>
        </a:p>
      </dgm:t>
    </dgm:pt>
    <dgm:pt modelId="{63556C52-0F2F-4DE9-8623-DB485A0703A7}" type="sibTrans" cxnId="{C1955FF6-91D8-4C82-8554-B853A8E6FD8F}">
      <dgm:prSet/>
      <dgm:spPr/>
      <dgm:t>
        <a:bodyPr/>
        <a:lstStyle/>
        <a:p>
          <a:endParaRPr lang="ru-RU" sz="1400"/>
        </a:p>
      </dgm:t>
    </dgm:pt>
    <dgm:pt modelId="{9BEAE91C-0D13-42F9-9630-20F65964586E}">
      <dgm:prSet custT="1"/>
      <dgm:spPr/>
      <dgm:t>
        <a:bodyPr/>
        <a:lstStyle/>
        <a:p>
          <a:pPr rtl="0"/>
          <a:r>
            <a:rPr lang="ru-RU" sz="1200" dirty="0" smtClean="0"/>
            <a:t>Обследование ангаров для газоперекачивающих агрегатов, зданий и сооружений</a:t>
          </a:r>
          <a:endParaRPr lang="ru-RU" sz="1200" dirty="0"/>
        </a:p>
      </dgm:t>
    </dgm:pt>
    <dgm:pt modelId="{09F326A0-62E5-4085-B0D0-6F8367C40B9C}" type="parTrans" cxnId="{A32E6999-B6DB-48CC-B1A8-434FCC774985}">
      <dgm:prSet/>
      <dgm:spPr/>
      <dgm:t>
        <a:bodyPr/>
        <a:lstStyle/>
        <a:p>
          <a:endParaRPr lang="ru-RU" sz="1400"/>
        </a:p>
      </dgm:t>
    </dgm:pt>
    <dgm:pt modelId="{C6CB7FDE-5278-48E1-A728-1E6C2530E50E}" type="sibTrans" cxnId="{A32E6999-B6DB-48CC-B1A8-434FCC774985}">
      <dgm:prSet/>
      <dgm:spPr/>
      <dgm:t>
        <a:bodyPr/>
        <a:lstStyle/>
        <a:p>
          <a:endParaRPr lang="ru-RU" sz="1400"/>
        </a:p>
      </dgm:t>
    </dgm:pt>
    <dgm:pt modelId="{8970E718-1F72-4C70-BF6C-72F12B984586}">
      <dgm:prSet custT="1"/>
      <dgm:spPr/>
      <dgm:t>
        <a:bodyPr/>
        <a:lstStyle/>
        <a:p>
          <a:pPr rtl="0"/>
          <a:r>
            <a:rPr lang="ru-RU" sz="1400" dirty="0" smtClean="0"/>
            <a:t>Диагностика насосно-компрессорного оборудования</a:t>
          </a:r>
          <a:endParaRPr lang="ru-RU" sz="1400" dirty="0"/>
        </a:p>
      </dgm:t>
    </dgm:pt>
    <dgm:pt modelId="{12789907-BD61-48AE-8442-B7E6ACA1E797}" type="parTrans" cxnId="{461C9F90-EDE5-4C28-B0BD-C5A8E374DDF4}">
      <dgm:prSet/>
      <dgm:spPr/>
      <dgm:t>
        <a:bodyPr/>
        <a:lstStyle/>
        <a:p>
          <a:endParaRPr lang="ru-RU" sz="1400"/>
        </a:p>
      </dgm:t>
    </dgm:pt>
    <dgm:pt modelId="{60151937-1190-43ED-8DBD-332418DFD3C0}" type="sibTrans" cxnId="{461C9F90-EDE5-4C28-B0BD-C5A8E374DDF4}">
      <dgm:prSet/>
      <dgm:spPr/>
      <dgm:t>
        <a:bodyPr/>
        <a:lstStyle/>
        <a:p>
          <a:endParaRPr lang="ru-RU" sz="1400"/>
        </a:p>
      </dgm:t>
    </dgm:pt>
    <dgm:pt modelId="{C8F80992-F7C5-46AC-AD1F-033862E45CA8}">
      <dgm:prSet custT="1"/>
      <dgm:spPr/>
      <dgm:t>
        <a:bodyPr/>
        <a:lstStyle/>
        <a:p>
          <a:pPr rtl="0"/>
          <a:r>
            <a:rPr lang="ru-RU" sz="1400" dirty="0" smtClean="0"/>
            <a:t>Обследование оборудования для капитального ремонта скважин</a:t>
          </a:r>
          <a:endParaRPr lang="ru-RU" sz="1400" dirty="0"/>
        </a:p>
      </dgm:t>
    </dgm:pt>
    <dgm:pt modelId="{8F1C0E90-CE63-45F1-8654-256AD6B354C4}" type="parTrans" cxnId="{39BD6E66-EC1F-4919-BEB1-4363124C4444}">
      <dgm:prSet/>
      <dgm:spPr/>
      <dgm:t>
        <a:bodyPr/>
        <a:lstStyle/>
        <a:p>
          <a:endParaRPr lang="ru-RU" sz="1400"/>
        </a:p>
      </dgm:t>
    </dgm:pt>
    <dgm:pt modelId="{B98CECCB-DC28-40B2-8349-7301F1D88923}" type="sibTrans" cxnId="{39BD6E66-EC1F-4919-BEB1-4363124C4444}">
      <dgm:prSet/>
      <dgm:spPr/>
      <dgm:t>
        <a:bodyPr/>
        <a:lstStyle/>
        <a:p>
          <a:endParaRPr lang="ru-RU" sz="1400"/>
        </a:p>
      </dgm:t>
    </dgm:pt>
    <dgm:pt modelId="{7728D1EC-98CA-4C35-A6AA-7A72F795718B}">
      <dgm:prSet custT="1"/>
      <dgm:spPr/>
      <dgm:t>
        <a:bodyPr/>
        <a:lstStyle/>
        <a:p>
          <a:pPr rtl="0"/>
          <a:r>
            <a:rPr lang="ru-RU" sz="1400" dirty="0" smtClean="0"/>
            <a:t>Диагностика подкрановых путей и грузоподъемных механизмов</a:t>
          </a:r>
          <a:endParaRPr lang="ru-RU" sz="1400" dirty="0"/>
        </a:p>
      </dgm:t>
    </dgm:pt>
    <dgm:pt modelId="{E6230585-F067-4B4B-946A-82D5EC70E0E8}" type="parTrans" cxnId="{C8FF2D56-24F1-41CD-810A-0FA5CFFB3C38}">
      <dgm:prSet/>
      <dgm:spPr/>
      <dgm:t>
        <a:bodyPr/>
        <a:lstStyle/>
        <a:p>
          <a:endParaRPr lang="ru-RU" sz="1400"/>
        </a:p>
      </dgm:t>
    </dgm:pt>
    <dgm:pt modelId="{72C001F4-5916-4871-AC78-A94CAD3C1766}" type="sibTrans" cxnId="{C8FF2D56-24F1-41CD-810A-0FA5CFFB3C38}">
      <dgm:prSet/>
      <dgm:spPr/>
      <dgm:t>
        <a:bodyPr/>
        <a:lstStyle/>
        <a:p>
          <a:endParaRPr lang="ru-RU" sz="1400"/>
        </a:p>
      </dgm:t>
    </dgm:pt>
    <dgm:pt modelId="{F29660E9-FE00-4E21-A0D1-65CA36FAEEFF}">
      <dgm:prSet custT="1"/>
      <dgm:spPr/>
      <dgm:t>
        <a:bodyPr/>
        <a:lstStyle/>
        <a:p>
          <a:pPr rtl="0"/>
          <a:r>
            <a:rPr lang="ru-RU" sz="1400" dirty="0" smtClean="0"/>
            <a:t>Обследование подводных трубопроводов (переходов)</a:t>
          </a:r>
          <a:endParaRPr lang="ru-RU" sz="1400" dirty="0"/>
        </a:p>
      </dgm:t>
    </dgm:pt>
    <dgm:pt modelId="{ECCFA2B7-29E0-4E17-BD0F-A46F41B2C21E}" type="parTrans" cxnId="{F0AC8506-9ADB-4ADE-BAC7-00FEA38A4B74}">
      <dgm:prSet/>
      <dgm:spPr/>
      <dgm:t>
        <a:bodyPr/>
        <a:lstStyle/>
        <a:p>
          <a:endParaRPr lang="ru-RU" sz="1400"/>
        </a:p>
      </dgm:t>
    </dgm:pt>
    <dgm:pt modelId="{8B9BF901-3F93-4D93-B8B6-87B62C2795C9}" type="sibTrans" cxnId="{F0AC8506-9ADB-4ADE-BAC7-00FEA38A4B74}">
      <dgm:prSet/>
      <dgm:spPr/>
      <dgm:t>
        <a:bodyPr/>
        <a:lstStyle/>
        <a:p>
          <a:endParaRPr lang="ru-RU" sz="1400"/>
        </a:p>
      </dgm:t>
    </dgm:pt>
    <dgm:pt modelId="{8B6A3B7C-F075-479C-8DD7-8D50F3E00C0B}">
      <dgm:prSet custT="1"/>
      <dgm:spPr/>
      <dgm:t>
        <a:bodyPr/>
        <a:lstStyle/>
        <a:p>
          <a:pPr rtl="0"/>
          <a:r>
            <a:rPr lang="ru-RU" sz="1400" dirty="0" smtClean="0"/>
            <a:t>Обследование переходов под автомобильными и железными дорогами,  воздушных переходов</a:t>
          </a:r>
          <a:endParaRPr lang="ru-RU" sz="1400" dirty="0"/>
        </a:p>
      </dgm:t>
    </dgm:pt>
    <dgm:pt modelId="{A53E3513-8832-4508-8C01-E96115139176}" type="parTrans" cxnId="{C63C8EB0-EAC6-4118-9281-8E8250BBBB61}">
      <dgm:prSet/>
      <dgm:spPr/>
      <dgm:t>
        <a:bodyPr/>
        <a:lstStyle/>
        <a:p>
          <a:endParaRPr lang="ru-RU" sz="1400"/>
        </a:p>
      </dgm:t>
    </dgm:pt>
    <dgm:pt modelId="{3B54283D-E0A3-433D-9A3A-862F4D7195D4}" type="sibTrans" cxnId="{C63C8EB0-EAC6-4118-9281-8E8250BBBB61}">
      <dgm:prSet/>
      <dgm:spPr/>
      <dgm:t>
        <a:bodyPr/>
        <a:lstStyle/>
        <a:p>
          <a:endParaRPr lang="ru-RU" sz="1400"/>
        </a:p>
      </dgm:t>
    </dgm:pt>
    <dgm:pt modelId="{91C31CCA-AB1D-4A35-8D09-E9E9235CC741}">
      <dgm:prSet custT="1"/>
      <dgm:spPr/>
      <dgm:t>
        <a:bodyPr/>
        <a:lstStyle/>
        <a:p>
          <a:pPr rtl="0"/>
          <a:r>
            <a:rPr lang="ru-RU" sz="1400" dirty="0" smtClean="0"/>
            <a:t>Электрометрическая диагностика  промысловых трубопроводов</a:t>
          </a:r>
          <a:endParaRPr lang="ru-RU" sz="1400" dirty="0"/>
        </a:p>
      </dgm:t>
    </dgm:pt>
    <dgm:pt modelId="{AE65DF3C-83D0-4CC0-BB7D-911F914E4413}" type="parTrans" cxnId="{D1295744-7F8D-4706-BDB2-B91B7E149453}">
      <dgm:prSet/>
      <dgm:spPr/>
      <dgm:t>
        <a:bodyPr/>
        <a:lstStyle/>
        <a:p>
          <a:endParaRPr lang="ru-RU" sz="1400"/>
        </a:p>
      </dgm:t>
    </dgm:pt>
    <dgm:pt modelId="{34945D08-99D0-4F2B-B0A9-E237D91C509D}" type="sibTrans" cxnId="{D1295744-7F8D-4706-BDB2-B91B7E149453}">
      <dgm:prSet/>
      <dgm:spPr/>
      <dgm:t>
        <a:bodyPr/>
        <a:lstStyle/>
        <a:p>
          <a:endParaRPr lang="ru-RU" sz="1400"/>
        </a:p>
      </dgm:t>
    </dgm:pt>
    <dgm:pt modelId="{81F74B22-739D-48BE-A4E6-FFD61457B0B5}">
      <dgm:prSet custT="1"/>
      <dgm:spPr/>
      <dgm:t>
        <a:bodyPr/>
        <a:lstStyle/>
        <a:p>
          <a:pPr rtl="0"/>
          <a:r>
            <a:rPr lang="ru-RU" sz="1400" dirty="0" smtClean="0"/>
            <a:t>Диагностическое обследование энергетического оборудования</a:t>
          </a:r>
          <a:endParaRPr lang="ru-RU" sz="1400" dirty="0"/>
        </a:p>
      </dgm:t>
    </dgm:pt>
    <dgm:pt modelId="{317D13DD-DE64-42A8-8A46-93BF7968E657}" type="parTrans" cxnId="{330FBEC6-EF6B-4A55-ABC9-B0ECE7CE4F73}">
      <dgm:prSet/>
      <dgm:spPr/>
      <dgm:t>
        <a:bodyPr/>
        <a:lstStyle/>
        <a:p>
          <a:endParaRPr lang="ru-RU" sz="1400"/>
        </a:p>
      </dgm:t>
    </dgm:pt>
    <dgm:pt modelId="{4FF80015-13AF-4459-8306-2AA71849B24D}" type="sibTrans" cxnId="{330FBEC6-EF6B-4A55-ABC9-B0ECE7CE4F73}">
      <dgm:prSet/>
      <dgm:spPr/>
      <dgm:t>
        <a:bodyPr/>
        <a:lstStyle/>
        <a:p>
          <a:endParaRPr lang="ru-RU" sz="1400"/>
        </a:p>
      </dgm:t>
    </dgm:pt>
    <dgm:pt modelId="{4B9CD71F-6C97-4B7A-B169-0D58D5FAA6AE}">
      <dgm:prSet custT="1"/>
      <dgm:spPr/>
      <dgm:t>
        <a:bodyPr/>
        <a:lstStyle/>
        <a:p>
          <a:pPr rtl="0"/>
          <a:r>
            <a:rPr lang="ru-RU" sz="1400" dirty="0" smtClean="0"/>
            <a:t>Комплексная оценка и прогноз технического состояния трубопроводов и оборудования</a:t>
          </a:r>
          <a:endParaRPr lang="ru-RU" sz="1400" dirty="0"/>
        </a:p>
      </dgm:t>
    </dgm:pt>
    <dgm:pt modelId="{AB200A46-B506-45C8-840D-B9A9609A8380}" type="parTrans" cxnId="{12E86AF1-7F8E-4981-9103-2E64EF07250A}">
      <dgm:prSet/>
      <dgm:spPr/>
      <dgm:t>
        <a:bodyPr/>
        <a:lstStyle/>
        <a:p>
          <a:endParaRPr lang="ru-RU"/>
        </a:p>
      </dgm:t>
    </dgm:pt>
    <dgm:pt modelId="{5B821E3A-97F5-4988-AE6B-BC327445E0E9}" type="sibTrans" cxnId="{12E86AF1-7F8E-4981-9103-2E64EF07250A}">
      <dgm:prSet/>
      <dgm:spPr/>
      <dgm:t>
        <a:bodyPr/>
        <a:lstStyle/>
        <a:p>
          <a:endParaRPr lang="ru-RU"/>
        </a:p>
      </dgm:t>
    </dgm:pt>
    <dgm:pt modelId="{4195BCDE-2335-4F82-A839-E11DC24F7FB1}">
      <dgm:prSet custT="1"/>
      <dgm:spPr/>
      <dgm:t>
        <a:bodyPr/>
        <a:lstStyle/>
        <a:p>
          <a:pPr rtl="0"/>
          <a:r>
            <a:rPr lang="ru-RU" sz="1400" dirty="0" smtClean="0"/>
            <a:t>Диагностика скважин</a:t>
          </a:r>
          <a:endParaRPr lang="ru-RU" sz="1400" dirty="0"/>
        </a:p>
      </dgm:t>
    </dgm:pt>
    <dgm:pt modelId="{9C49E555-B083-463C-8947-9BA9820D4CB9}" type="parTrans" cxnId="{89A79FBA-68DF-407B-9CD8-BD142898FD79}">
      <dgm:prSet/>
      <dgm:spPr/>
      <dgm:t>
        <a:bodyPr/>
        <a:lstStyle/>
        <a:p>
          <a:endParaRPr lang="ru-RU"/>
        </a:p>
      </dgm:t>
    </dgm:pt>
    <dgm:pt modelId="{B0923476-AF2C-4C70-9187-EF60545149AC}" type="sibTrans" cxnId="{89A79FBA-68DF-407B-9CD8-BD142898FD79}">
      <dgm:prSet/>
      <dgm:spPr/>
      <dgm:t>
        <a:bodyPr/>
        <a:lstStyle/>
        <a:p>
          <a:endParaRPr lang="ru-RU"/>
        </a:p>
      </dgm:t>
    </dgm:pt>
    <dgm:pt modelId="{C68A9088-1EAC-4B6E-95BC-40C615DFE17E}">
      <dgm:prSet custT="1"/>
      <dgm:spPr/>
      <dgm:t>
        <a:bodyPr/>
        <a:lstStyle/>
        <a:p>
          <a:pPr rtl="0"/>
          <a:r>
            <a:rPr lang="ru-RU" sz="1400" smtClean="0"/>
            <a:t>Диагностика факельного оборудования</a:t>
          </a:r>
          <a:endParaRPr lang="ru-RU" sz="1200" dirty="0"/>
        </a:p>
      </dgm:t>
    </dgm:pt>
    <dgm:pt modelId="{22B225CC-DD1F-4DF3-96BF-7145FD749836}" type="parTrans" cxnId="{9AE81625-7A80-40FE-AE63-124464528EE8}">
      <dgm:prSet/>
      <dgm:spPr/>
      <dgm:t>
        <a:bodyPr/>
        <a:lstStyle/>
        <a:p>
          <a:endParaRPr lang="ru-RU"/>
        </a:p>
      </dgm:t>
    </dgm:pt>
    <dgm:pt modelId="{03F1F2F9-1327-45EE-A1CE-6977CAD0B948}" type="sibTrans" cxnId="{9AE81625-7A80-40FE-AE63-124464528EE8}">
      <dgm:prSet/>
      <dgm:spPr/>
      <dgm:t>
        <a:bodyPr/>
        <a:lstStyle/>
        <a:p>
          <a:endParaRPr lang="ru-RU"/>
        </a:p>
      </dgm:t>
    </dgm:pt>
    <dgm:pt modelId="{F47E4120-377C-41DE-A0DD-6E5B10AD6929}" type="pres">
      <dgm:prSet presAssocID="{57604D1C-3C36-465B-90A1-534A9FCCCEC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A91BFC-F96D-4643-9ACE-2E34510D3B36}" type="pres">
      <dgm:prSet presAssocID="{090042EF-9D45-40EA-B65D-6C9AFA7B04F0}" presName="node" presStyleLbl="node1" presStyleIdx="0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1A1C6-B86D-4493-9B3E-C94D088340FD}" type="pres">
      <dgm:prSet presAssocID="{22A706A1-A691-43E3-9F58-4A90E9445D3C}" presName="sibTrans" presStyleCnt="0"/>
      <dgm:spPr/>
    </dgm:pt>
    <dgm:pt modelId="{8448C5F9-08A3-4483-AFDF-C88C9B138066}" type="pres">
      <dgm:prSet presAssocID="{09579DEF-CE2E-400C-8699-333FF554CEF6}" presName="node" presStyleLbl="node1" presStyleIdx="1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27418-5F77-496E-8C50-C2EE16C32983}" type="pres">
      <dgm:prSet presAssocID="{7BB5F49B-927C-40FA-BF6B-0644FAA3F6CA}" presName="sibTrans" presStyleCnt="0"/>
      <dgm:spPr/>
    </dgm:pt>
    <dgm:pt modelId="{C1F5C01C-D636-4442-9316-FD5E12E95E37}" type="pres">
      <dgm:prSet presAssocID="{AF990EAF-7603-49B4-9AB0-E023937DADF5}" presName="node" presStyleLbl="node1" presStyleIdx="2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C5DDD-A8B4-4351-94D8-C3256931C8A5}" type="pres">
      <dgm:prSet presAssocID="{A1A691AF-C8CE-429D-A3BE-D503CA891AFC}" presName="sibTrans" presStyleCnt="0"/>
      <dgm:spPr/>
    </dgm:pt>
    <dgm:pt modelId="{CE11C9C8-CA19-4FB4-96BD-C01AF9EC7656}" type="pres">
      <dgm:prSet presAssocID="{D36AE0BD-24BF-4540-BB2E-4B12129F86AD}" presName="node" presStyleLbl="node1" presStyleIdx="3" presStyleCnt="20" custLinFactNeighborX="2123" custLinFactNeighborY="1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202B8-A39A-43DE-98A0-0C86683407A6}" type="pres">
      <dgm:prSet presAssocID="{605DE2BF-6A71-44A2-B275-C7DAE1E03BF0}" presName="sibTrans" presStyleCnt="0"/>
      <dgm:spPr/>
    </dgm:pt>
    <dgm:pt modelId="{FEE5E243-EFD9-4A53-AC09-3A85724EC5A4}" type="pres">
      <dgm:prSet presAssocID="{22A896FE-CEB9-4341-8425-EC3118D156B1}" presName="node" presStyleLbl="node1" presStyleIdx="4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F56AB-79AC-4CB8-BDA1-1531055C350B}" type="pres">
      <dgm:prSet presAssocID="{2D34483A-A6DC-42F8-9F96-0A326150B641}" presName="sibTrans" presStyleCnt="0"/>
      <dgm:spPr/>
    </dgm:pt>
    <dgm:pt modelId="{524D4B41-4E32-4E57-B64A-5E8366A4F3F6}" type="pres">
      <dgm:prSet presAssocID="{3463778C-4D78-4D64-969B-04C65A57A199}" presName="node" presStyleLbl="node1" presStyleIdx="5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C81AE-647C-441B-9C5D-F52477442F72}" type="pres">
      <dgm:prSet presAssocID="{A2FE5C0C-FC1E-49B1-BAC0-93880B41834C}" presName="sibTrans" presStyleCnt="0"/>
      <dgm:spPr/>
    </dgm:pt>
    <dgm:pt modelId="{80E02E83-BA88-438A-B15B-B1B1BB27CC74}" type="pres">
      <dgm:prSet presAssocID="{C85ED424-730A-4C55-871B-37205E6BDF8F}" presName="node" presStyleLbl="node1" presStyleIdx="6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3B080-F0D5-40D4-A5E4-F366BAD3BBBB}" type="pres">
      <dgm:prSet presAssocID="{1A0213DC-37AD-4F07-89DC-A38F909D2578}" presName="sibTrans" presStyleCnt="0"/>
      <dgm:spPr/>
    </dgm:pt>
    <dgm:pt modelId="{B2EB63A8-ED74-4B47-90EF-CAC9DF861279}" type="pres">
      <dgm:prSet presAssocID="{9601F147-1905-4D97-AA40-941AA01D22EF}" presName="node" presStyleLbl="node1" presStyleIdx="7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8D2D9-D5F5-4C75-9766-6E2BA5BA5B19}" type="pres">
      <dgm:prSet presAssocID="{7B5B5DE2-C01E-4F45-A6A1-E816D4426563}" presName="sibTrans" presStyleCnt="0"/>
      <dgm:spPr/>
    </dgm:pt>
    <dgm:pt modelId="{C122BD96-C2DB-4497-8F23-BFC45D82CDF1}" type="pres">
      <dgm:prSet presAssocID="{41F15781-8273-4108-BC27-F56D1EF791C9}" presName="node" presStyleLbl="node1" presStyleIdx="8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EF10A-248C-49D8-8EED-CA4EF3066A16}" type="pres">
      <dgm:prSet presAssocID="{63556C52-0F2F-4DE9-8623-DB485A0703A7}" presName="sibTrans" presStyleCnt="0"/>
      <dgm:spPr/>
    </dgm:pt>
    <dgm:pt modelId="{5FF1684C-7871-45E5-9492-2392F9DB3101}" type="pres">
      <dgm:prSet presAssocID="{9BEAE91C-0D13-42F9-9630-20F65964586E}" presName="node" presStyleLbl="node1" presStyleIdx="9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57AFB-D6E3-465E-BDB8-871D44AA0D2D}" type="pres">
      <dgm:prSet presAssocID="{C6CB7FDE-5278-48E1-A728-1E6C2530E50E}" presName="sibTrans" presStyleCnt="0"/>
      <dgm:spPr/>
    </dgm:pt>
    <dgm:pt modelId="{98046FAB-A9C3-4D97-BB79-7A1F195010D6}" type="pres">
      <dgm:prSet presAssocID="{C68A9088-1EAC-4B6E-95BC-40C615DFE17E}" presName="node" presStyleLbl="node1" presStyleIdx="10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AB326-5656-435D-A80D-DCE818A6FD29}" type="pres">
      <dgm:prSet presAssocID="{03F1F2F9-1327-45EE-A1CE-6977CAD0B948}" presName="sibTrans" presStyleCnt="0"/>
      <dgm:spPr/>
    </dgm:pt>
    <dgm:pt modelId="{BA4604CE-8183-4CF5-BB33-564EAB544260}" type="pres">
      <dgm:prSet presAssocID="{8970E718-1F72-4C70-BF6C-72F12B984586}" presName="node" presStyleLbl="node1" presStyleIdx="11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C4940-CE88-4ACE-B1CB-99A697B8C8D4}" type="pres">
      <dgm:prSet presAssocID="{60151937-1190-43ED-8DBD-332418DFD3C0}" presName="sibTrans" presStyleCnt="0"/>
      <dgm:spPr/>
    </dgm:pt>
    <dgm:pt modelId="{1AB15A15-52EC-41BA-A34A-9497DE7B5D8C}" type="pres">
      <dgm:prSet presAssocID="{C8F80992-F7C5-46AC-AD1F-033862E45CA8}" presName="node" presStyleLbl="node1" presStyleIdx="12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808CE-AE3C-43C2-AEF1-44F7C2BF6DCA}" type="pres">
      <dgm:prSet presAssocID="{B98CECCB-DC28-40B2-8349-7301F1D88923}" presName="sibTrans" presStyleCnt="0"/>
      <dgm:spPr/>
    </dgm:pt>
    <dgm:pt modelId="{23510DD8-E6A1-462F-A146-26377EBBCA8B}" type="pres">
      <dgm:prSet presAssocID="{7728D1EC-98CA-4C35-A6AA-7A72F795718B}" presName="node" presStyleLbl="node1" presStyleIdx="13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A5A46-5A6F-4D4F-8ECF-4AA4210B506D}" type="pres">
      <dgm:prSet presAssocID="{72C001F4-5916-4871-AC78-A94CAD3C1766}" presName="sibTrans" presStyleCnt="0"/>
      <dgm:spPr/>
    </dgm:pt>
    <dgm:pt modelId="{BCD98206-850F-48A9-B3B2-428A38994CDF}" type="pres">
      <dgm:prSet presAssocID="{F29660E9-FE00-4E21-A0D1-65CA36FAEEFF}" presName="node" presStyleLbl="node1" presStyleIdx="14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EF8B0-A729-4CF5-83E4-15531596B1CB}" type="pres">
      <dgm:prSet presAssocID="{8B9BF901-3F93-4D93-B8B6-87B62C2795C9}" presName="sibTrans" presStyleCnt="0"/>
      <dgm:spPr/>
    </dgm:pt>
    <dgm:pt modelId="{FCFDBFDD-5952-4689-8AF9-CB141D000EEC}" type="pres">
      <dgm:prSet presAssocID="{8B6A3B7C-F075-479C-8DD7-8D50F3E00C0B}" presName="node" presStyleLbl="node1" presStyleIdx="15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C4A9E-538F-4F89-A5CB-9D94FAEA5AEA}" type="pres">
      <dgm:prSet presAssocID="{3B54283D-E0A3-433D-9A3A-862F4D7195D4}" presName="sibTrans" presStyleCnt="0"/>
      <dgm:spPr/>
    </dgm:pt>
    <dgm:pt modelId="{54A63ECC-9169-4AD5-987B-8F625B6DAC67}" type="pres">
      <dgm:prSet presAssocID="{91C31CCA-AB1D-4A35-8D09-E9E9235CC741}" presName="node" presStyleLbl="node1" presStyleIdx="16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C8248-7172-4EBE-81B4-B64140C2E1E3}" type="pres">
      <dgm:prSet presAssocID="{34945D08-99D0-4F2B-B0A9-E237D91C509D}" presName="sibTrans" presStyleCnt="0"/>
      <dgm:spPr/>
    </dgm:pt>
    <dgm:pt modelId="{4C603A7F-01A8-41B3-8ACB-34E898515F16}" type="pres">
      <dgm:prSet presAssocID="{81F74B22-739D-48BE-A4E6-FFD61457B0B5}" presName="node" presStyleLbl="node1" presStyleIdx="17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DAB6D-E869-4C7E-BE23-BC442CC78B15}" type="pres">
      <dgm:prSet presAssocID="{4FF80015-13AF-4459-8306-2AA71849B24D}" presName="sibTrans" presStyleCnt="0"/>
      <dgm:spPr/>
    </dgm:pt>
    <dgm:pt modelId="{CC0496EF-E518-4045-B0A3-3BD478012F7F}" type="pres">
      <dgm:prSet presAssocID="{4B9CD71F-6C97-4B7A-B169-0D58D5FAA6AE}" presName="node" presStyleLbl="node1" presStyleIdx="18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641D7-EB68-4DB1-AE64-D4BB67E002E9}" type="pres">
      <dgm:prSet presAssocID="{5B821E3A-97F5-4988-AE6B-BC327445E0E9}" presName="sibTrans" presStyleCnt="0"/>
      <dgm:spPr/>
    </dgm:pt>
    <dgm:pt modelId="{BC79A395-B51D-4C89-B3A9-3A2A54C9DBD9}" type="pres">
      <dgm:prSet presAssocID="{4195BCDE-2335-4F82-A839-E11DC24F7FB1}" presName="node" presStyleLbl="node1" presStyleIdx="19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2F1E9C-7C81-4B10-90CC-F374A59D982A}" type="presOf" srcId="{AF990EAF-7603-49B4-9AB0-E023937DADF5}" destId="{C1F5C01C-D636-4442-9316-FD5E12E95E37}" srcOrd="0" destOrd="0" presId="urn:microsoft.com/office/officeart/2005/8/layout/default"/>
    <dgm:cxn modelId="{016E928A-0849-493E-A529-D44635214A45}" srcId="{57604D1C-3C36-465B-90A1-534A9FCCCEC9}" destId="{D36AE0BD-24BF-4540-BB2E-4B12129F86AD}" srcOrd="3" destOrd="0" parTransId="{899CB685-9F4A-42CB-824A-85D81241A5ED}" sibTransId="{605DE2BF-6A71-44A2-B275-C7DAE1E03BF0}"/>
    <dgm:cxn modelId="{A9358C1A-2F11-458F-A66B-4A8E80969C8A}" type="presOf" srcId="{C8F80992-F7C5-46AC-AD1F-033862E45CA8}" destId="{1AB15A15-52EC-41BA-A34A-9497DE7B5D8C}" srcOrd="0" destOrd="0" presId="urn:microsoft.com/office/officeart/2005/8/layout/default"/>
    <dgm:cxn modelId="{B5352524-325E-4EE4-898B-4C119965C83A}" type="presOf" srcId="{3463778C-4D78-4D64-969B-04C65A57A199}" destId="{524D4B41-4E32-4E57-B64A-5E8366A4F3F6}" srcOrd="0" destOrd="0" presId="urn:microsoft.com/office/officeart/2005/8/layout/default"/>
    <dgm:cxn modelId="{FD20A182-1561-46AA-BBA8-114796C199ED}" type="presOf" srcId="{8B6A3B7C-F075-479C-8DD7-8D50F3E00C0B}" destId="{FCFDBFDD-5952-4689-8AF9-CB141D000EEC}" srcOrd="0" destOrd="0" presId="urn:microsoft.com/office/officeart/2005/8/layout/default"/>
    <dgm:cxn modelId="{461C9F90-EDE5-4C28-B0BD-C5A8E374DDF4}" srcId="{57604D1C-3C36-465B-90A1-534A9FCCCEC9}" destId="{8970E718-1F72-4C70-BF6C-72F12B984586}" srcOrd="11" destOrd="0" parTransId="{12789907-BD61-48AE-8442-B7E6ACA1E797}" sibTransId="{60151937-1190-43ED-8DBD-332418DFD3C0}"/>
    <dgm:cxn modelId="{C1955FF6-91D8-4C82-8554-B853A8E6FD8F}" srcId="{57604D1C-3C36-465B-90A1-534A9FCCCEC9}" destId="{41F15781-8273-4108-BC27-F56D1EF791C9}" srcOrd="8" destOrd="0" parTransId="{85D7DB36-84E7-475A-A47E-F9C209D39AAD}" sibTransId="{63556C52-0F2F-4DE9-8623-DB485A0703A7}"/>
    <dgm:cxn modelId="{64F26D01-5CAC-4BAD-9621-05F39D674CBB}" type="presOf" srcId="{C85ED424-730A-4C55-871B-37205E6BDF8F}" destId="{80E02E83-BA88-438A-B15B-B1B1BB27CC74}" srcOrd="0" destOrd="0" presId="urn:microsoft.com/office/officeart/2005/8/layout/default"/>
    <dgm:cxn modelId="{ECF12621-DA9C-4241-BE6A-ADCD94264C97}" type="presOf" srcId="{09579DEF-CE2E-400C-8699-333FF554CEF6}" destId="{8448C5F9-08A3-4483-AFDF-C88C9B138066}" srcOrd="0" destOrd="0" presId="urn:microsoft.com/office/officeart/2005/8/layout/default"/>
    <dgm:cxn modelId="{C8FF2D56-24F1-41CD-810A-0FA5CFFB3C38}" srcId="{57604D1C-3C36-465B-90A1-534A9FCCCEC9}" destId="{7728D1EC-98CA-4C35-A6AA-7A72F795718B}" srcOrd="13" destOrd="0" parTransId="{E6230585-F067-4B4B-946A-82D5EC70E0E8}" sibTransId="{72C001F4-5916-4871-AC78-A94CAD3C1766}"/>
    <dgm:cxn modelId="{C857C7DA-0C58-4420-9790-F6EBA33FD95B}" type="presOf" srcId="{D36AE0BD-24BF-4540-BB2E-4B12129F86AD}" destId="{CE11C9C8-CA19-4FB4-96BD-C01AF9EC7656}" srcOrd="0" destOrd="0" presId="urn:microsoft.com/office/officeart/2005/8/layout/default"/>
    <dgm:cxn modelId="{D1295744-7F8D-4706-BDB2-B91B7E149453}" srcId="{57604D1C-3C36-465B-90A1-534A9FCCCEC9}" destId="{91C31CCA-AB1D-4A35-8D09-E9E9235CC741}" srcOrd="16" destOrd="0" parTransId="{AE65DF3C-83D0-4CC0-BB7D-911F914E4413}" sibTransId="{34945D08-99D0-4F2B-B0A9-E237D91C509D}"/>
    <dgm:cxn modelId="{73BB658D-8209-4D39-998D-1C2FC43E5854}" srcId="{57604D1C-3C36-465B-90A1-534A9FCCCEC9}" destId="{AF990EAF-7603-49B4-9AB0-E023937DADF5}" srcOrd="2" destOrd="0" parTransId="{246CCC69-F03C-48BA-AB9A-F13CA11393E4}" sibTransId="{A1A691AF-C8CE-429D-A3BE-D503CA891AFC}"/>
    <dgm:cxn modelId="{1835762A-F465-489A-84F8-E734AB192FE9}" srcId="{57604D1C-3C36-465B-90A1-534A9FCCCEC9}" destId="{09579DEF-CE2E-400C-8699-333FF554CEF6}" srcOrd="1" destOrd="0" parTransId="{42836682-55C7-440C-9220-7A129E7086DA}" sibTransId="{7BB5F49B-927C-40FA-BF6B-0644FAA3F6CA}"/>
    <dgm:cxn modelId="{E27370BF-0218-4FA2-AA42-28765003334A}" srcId="{57604D1C-3C36-465B-90A1-534A9FCCCEC9}" destId="{22A896FE-CEB9-4341-8425-EC3118D156B1}" srcOrd="4" destOrd="0" parTransId="{308A8934-58CC-4C1F-A438-C6C7C063E103}" sibTransId="{2D34483A-A6DC-42F8-9F96-0A326150B641}"/>
    <dgm:cxn modelId="{DFA0A577-6F57-462F-916D-298EA5AFF48E}" type="presOf" srcId="{F29660E9-FE00-4E21-A0D1-65CA36FAEEFF}" destId="{BCD98206-850F-48A9-B3B2-428A38994CDF}" srcOrd="0" destOrd="0" presId="urn:microsoft.com/office/officeart/2005/8/layout/default"/>
    <dgm:cxn modelId="{F0AC8506-9ADB-4ADE-BAC7-00FEA38A4B74}" srcId="{57604D1C-3C36-465B-90A1-534A9FCCCEC9}" destId="{F29660E9-FE00-4E21-A0D1-65CA36FAEEFF}" srcOrd="14" destOrd="0" parTransId="{ECCFA2B7-29E0-4E17-BD0F-A46F41B2C21E}" sibTransId="{8B9BF901-3F93-4D93-B8B6-87B62C2795C9}"/>
    <dgm:cxn modelId="{9AE81625-7A80-40FE-AE63-124464528EE8}" srcId="{57604D1C-3C36-465B-90A1-534A9FCCCEC9}" destId="{C68A9088-1EAC-4B6E-95BC-40C615DFE17E}" srcOrd="10" destOrd="0" parTransId="{22B225CC-DD1F-4DF3-96BF-7145FD749836}" sibTransId="{03F1F2F9-1327-45EE-A1CE-6977CAD0B948}"/>
    <dgm:cxn modelId="{89A79FBA-68DF-407B-9CD8-BD142898FD79}" srcId="{57604D1C-3C36-465B-90A1-534A9FCCCEC9}" destId="{4195BCDE-2335-4F82-A839-E11DC24F7FB1}" srcOrd="19" destOrd="0" parTransId="{9C49E555-B083-463C-8947-9BA9820D4CB9}" sibTransId="{B0923476-AF2C-4C70-9187-EF60545149AC}"/>
    <dgm:cxn modelId="{B1A17891-754F-40D6-A882-E9B0D2FCEDBA}" srcId="{57604D1C-3C36-465B-90A1-534A9FCCCEC9}" destId="{090042EF-9D45-40EA-B65D-6C9AFA7B04F0}" srcOrd="0" destOrd="0" parTransId="{C3167664-973D-4ABB-8FC1-245D83228D99}" sibTransId="{22A706A1-A691-43E3-9F58-4A90E9445D3C}"/>
    <dgm:cxn modelId="{330FBEC6-EF6B-4A55-ABC9-B0ECE7CE4F73}" srcId="{57604D1C-3C36-465B-90A1-534A9FCCCEC9}" destId="{81F74B22-739D-48BE-A4E6-FFD61457B0B5}" srcOrd="17" destOrd="0" parTransId="{317D13DD-DE64-42A8-8A46-93BF7968E657}" sibTransId="{4FF80015-13AF-4459-8306-2AA71849B24D}"/>
    <dgm:cxn modelId="{A32E6999-B6DB-48CC-B1A8-434FCC774985}" srcId="{57604D1C-3C36-465B-90A1-534A9FCCCEC9}" destId="{9BEAE91C-0D13-42F9-9630-20F65964586E}" srcOrd="9" destOrd="0" parTransId="{09F326A0-62E5-4085-B0D0-6F8367C40B9C}" sibTransId="{C6CB7FDE-5278-48E1-A728-1E6C2530E50E}"/>
    <dgm:cxn modelId="{5298F259-F7B4-4AB6-B030-1A572649E2C4}" srcId="{57604D1C-3C36-465B-90A1-534A9FCCCEC9}" destId="{C85ED424-730A-4C55-871B-37205E6BDF8F}" srcOrd="6" destOrd="0" parTransId="{2A95325C-6C12-41B0-8D31-C40C09D09E77}" sibTransId="{1A0213DC-37AD-4F07-89DC-A38F909D2578}"/>
    <dgm:cxn modelId="{076ED7D1-A850-4059-9A3E-90A07339CF00}" type="presOf" srcId="{57604D1C-3C36-465B-90A1-534A9FCCCEC9}" destId="{F47E4120-377C-41DE-A0DD-6E5B10AD6929}" srcOrd="0" destOrd="0" presId="urn:microsoft.com/office/officeart/2005/8/layout/default"/>
    <dgm:cxn modelId="{D7E3E351-F511-43BC-9CD2-FA06C9E08EEA}" type="presOf" srcId="{81F74B22-739D-48BE-A4E6-FFD61457B0B5}" destId="{4C603A7F-01A8-41B3-8ACB-34E898515F16}" srcOrd="0" destOrd="0" presId="urn:microsoft.com/office/officeart/2005/8/layout/default"/>
    <dgm:cxn modelId="{24BAD72A-CEF3-40F6-988A-182960685FF1}" srcId="{57604D1C-3C36-465B-90A1-534A9FCCCEC9}" destId="{9601F147-1905-4D97-AA40-941AA01D22EF}" srcOrd="7" destOrd="0" parTransId="{FA316FD2-69BB-4147-9734-C33A12307783}" sibTransId="{7B5B5DE2-C01E-4F45-A6A1-E816D4426563}"/>
    <dgm:cxn modelId="{86F462B2-F877-45A1-8F88-61C62FD5035C}" type="presOf" srcId="{8970E718-1F72-4C70-BF6C-72F12B984586}" destId="{BA4604CE-8183-4CF5-BB33-564EAB544260}" srcOrd="0" destOrd="0" presId="urn:microsoft.com/office/officeart/2005/8/layout/default"/>
    <dgm:cxn modelId="{7CA3220C-3253-445B-8474-AA1BD5BA8691}" type="presOf" srcId="{4B9CD71F-6C97-4B7A-B169-0D58D5FAA6AE}" destId="{CC0496EF-E518-4045-B0A3-3BD478012F7F}" srcOrd="0" destOrd="0" presId="urn:microsoft.com/office/officeart/2005/8/layout/default"/>
    <dgm:cxn modelId="{4C2E63CF-93CD-48C7-A6C5-810C433C512E}" type="presOf" srcId="{7728D1EC-98CA-4C35-A6AA-7A72F795718B}" destId="{23510DD8-E6A1-462F-A146-26377EBBCA8B}" srcOrd="0" destOrd="0" presId="urn:microsoft.com/office/officeart/2005/8/layout/default"/>
    <dgm:cxn modelId="{58CCE9B4-52BC-4CF7-97B5-624215964D55}" type="presOf" srcId="{4195BCDE-2335-4F82-A839-E11DC24F7FB1}" destId="{BC79A395-B51D-4C89-B3A9-3A2A54C9DBD9}" srcOrd="0" destOrd="0" presId="urn:microsoft.com/office/officeart/2005/8/layout/default"/>
    <dgm:cxn modelId="{797CFD3F-F4A8-4FE1-9526-890703C48C90}" srcId="{57604D1C-3C36-465B-90A1-534A9FCCCEC9}" destId="{3463778C-4D78-4D64-969B-04C65A57A199}" srcOrd="5" destOrd="0" parTransId="{FE7558A9-3423-4586-A621-964E3A707CBD}" sibTransId="{A2FE5C0C-FC1E-49B1-BAC0-93880B41834C}"/>
    <dgm:cxn modelId="{174BE826-DBC5-4142-B510-901B6DFCFD1A}" type="presOf" srcId="{C68A9088-1EAC-4B6E-95BC-40C615DFE17E}" destId="{98046FAB-A9C3-4D97-BB79-7A1F195010D6}" srcOrd="0" destOrd="0" presId="urn:microsoft.com/office/officeart/2005/8/layout/default"/>
    <dgm:cxn modelId="{02654205-5FA8-4FEC-BAAA-D84FF2AB3EE8}" type="presOf" srcId="{22A896FE-CEB9-4341-8425-EC3118D156B1}" destId="{FEE5E243-EFD9-4A53-AC09-3A85724EC5A4}" srcOrd="0" destOrd="0" presId="urn:microsoft.com/office/officeart/2005/8/layout/default"/>
    <dgm:cxn modelId="{C63C8EB0-EAC6-4118-9281-8E8250BBBB61}" srcId="{57604D1C-3C36-465B-90A1-534A9FCCCEC9}" destId="{8B6A3B7C-F075-479C-8DD7-8D50F3E00C0B}" srcOrd="15" destOrd="0" parTransId="{A53E3513-8832-4508-8C01-E96115139176}" sibTransId="{3B54283D-E0A3-433D-9A3A-862F4D7195D4}"/>
    <dgm:cxn modelId="{39BD6E66-EC1F-4919-BEB1-4363124C4444}" srcId="{57604D1C-3C36-465B-90A1-534A9FCCCEC9}" destId="{C8F80992-F7C5-46AC-AD1F-033862E45CA8}" srcOrd="12" destOrd="0" parTransId="{8F1C0E90-CE63-45F1-8654-256AD6B354C4}" sibTransId="{B98CECCB-DC28-40B2-8349-7301F1D88923}"/>
    <dgm:cxn modelId="{6D63FD6E-128A-40FC-84D8-A5511CD53DBD}" type="presOf" srcId="{41F15781-8273-4108-BC27-F56D1EF791C9}" destId="{C122BD96-C2DB-4497-8F23-BFC45D82CDF1}" srcOrd="0" destOrd="0" presId="urn:microsoft.com/office/officeart/2005/8/layout/default"/>
    <dgm:cxn modelId="{5C91A251-FA93-40CD-B1A3-E89A60AE71E8}" type="presOf" srcId="{9BEAE91C-0D13-42F9-9630-20F65964586E}" destId="{5FF1684C-7871-45E5-9492-2392F9DB3101}" srcOrd="0" destOrd="0" presId="urn:microsoft.com/office/officeart/2005/8/layout/default"/>
    <dgm:cxn modelId="{71DAAC6C-BCCB-4B5D-B4D3-A584E617607B}" type="presOf" srcId="{91C31CCA-AB1D-4A35-8D09-E9E9235CC741}" destId="{54A63ECC-9169-4AD5-987B-8F625B6DAC67}" srcOrd="0" destOrd="0" presId="urn:microsoft.com/office/officeart/2005/8/layout/default"/>
    <dgm:cxn modelId="{9ED6C8F8-F9BD-46C5-9928-E893BBFCF80C}" type="presOf" srcId="{9601F147-1905-4D97-AA40-941AA01D22EF}" destId="{B2EB63A8-ED74-4B47-90EF-CAC9DF861279}" srcOrd="0" destOrd="0" presId="urn:microsoft.com/office/officeart/2005/8/layout/default"/>
    <dgm:cxn modelId="{12E86AF1-7F8E-4981-9103-2E64EF07250A}" srcId="{57604D1C-3C36-465B-90A1-534A9FCCCEC9}" destId="{4B9CD71F-6C97-4B7A-B169-0D58D5FAA6AE}" srcOrd="18" destOrd="0" parTransId="{AB200A46-B506-45C8-840D-B9A9609A8380}" sibTransId="{5B821E3A-97F5-4988-AE6B-BC327445E0E9}"/>
    <dgm:cxn modelId="{61414336-A075-48E0-AE02-9B9770C817C2}" type="presOf" srcId="{090042EF-9D45-40EA-B65D-6C9AFA7B04F0}" destId="{F3A91BFC-F96D-4643-9ACE-2E34510D3B36}" srcOrd="0" destOrd="0" presId="urn:microsoft.com/office/officeart/2005/8/layout/default"/>
    <dgm:cxn modelId="{85000F00-D7AC-413E-8474-4401B7C7B104}" type="presParOf" srcId="{F47E4120-377C-41DE-A0DD-6E5B10AD6929}" destId="{F3A91BFC-F96D-4643-9ACE-2E34510D3B36}" srcOrd="0" destOrd="0" presId="urn:microsoft.com/office/officeart/2005/8/layout/default"/>
    <dgm:cxn modelId="{6F2F5C1D-4914-4329-8D7D-C118841EA985}" type="presParOf" srcId="{F47E4120-377C-41DE-A0DD-6E5B10AD6929}" destId="{BC81A1C6-B86D-4493-9B3E-C94D088340FD}" srcOrd="1" destOrd="0" presId="urn:microsoft.com/office/officeart/2005/8/layout/default"/>
    <dgm:cxn modelId="{B807F2F0-974B-4211-AC21-CECFE994B6F2}" type="presParOf" srcId="{F47E4120-377C-41DE-A0DD-6E5B10AD6929}" destId="{8448C5F9-08A3-4483-AFDF-C88C9B138066}" srcOrd="2" destOrd="0" presId="urn:microsoft.com/office/officeart/2005/8/layout/default"/>
    <dgm:cxn modelId="{2100D72B-CCDB-452F-9859-0BD2E9F6422B}" type="presParOf" srcId="{F47E4120-377C-41DE-A0DD-6E5B10AD6929}" destId="{3D827418-5F77-496E-8C50-C2EE16C32983}" srcOrd="3" destOrd="0" presId="urn:microsoft.com/office/officeart/2005/8/layout/default"/>
    <dgm:cxn modelId="{EA1D3678-62EE-499B-BFA9-AD539A014175}" type="presParOf" srcId="{F47E4120-377C-41DE-A0DD-6E5B10AD6929}" destId="{C1F5C01C-D636-4442-9316-FD5E12E95E37}" srcOrd="4" destOrd="0" presId="urn:microsoft.com/office/officeart/2005/8/layout/default"/>
    <dgm:cxn modelId="{3EC65DDF-99D9-4B3C-8480-25CBBE16431E}" type="presParOf" srcId="{F47E4120-377C-41DE-A0DD-6E5B10AD6929}" destId="{8A6C5DDD-A8B4-4351-94D8-C3256931C8A5}" srcOrd="5" destOrd="0" presId="urn:microsoft.com/office/officeart/2005/8/layout/default"/>
    <dgm:cxn modelId="{25E00084-80D2-4C89-BE7B-DA801F772E49}" type="presParOf" srcId="{F47E4120-377C-41DE-A0DD-6E5B10AD6929}" destId="{CE11C9C8-CA19-4FB4-96BD-C01AF9EC7656}" srcOrd="6" destOrd="0" presId="urn:microsoft.com/office/officeart/2005/8/layout/default"/>
    <dgm:cxn modelId="{31A3FD45-5700-46D2-9D24-5633272D1FD8}" type="presParOf" srcId="{F47E4120-377C-41DE-A0DD-6E5B10AD6929}" destId="{022202B8-A39A-43DE-98A0-0C86683407A6}" srcOrd="7" destOrd="0" presId="urn:microsoft.com/office/officeart/2005/8/layout/default"/>
    <dgm:cxn modelId="{CF4A37CF-C01B-4D88-997D-81639EC5832B}" type="presParOf" srcId="{F47E4120-377C-41DE-A0DD-6E5B10AD6929}" destId="{FEE5E243-EFD9-4A53-AC09-3A85724EC5A4}" srcOrd="8" destOrd="0" presId="urn:microsoft.com/office/officeart/2005/8/layout/default"/>
    <dgm:cxn modelId="{247BA089-81AC-4BFC-BE20-76AD874D0CF4}" type="presParOf" srcId="{F47E4120-377C-41DE-A0DD-6E5B10AD6929}" destId="{95CF56AB-79AC-4CB8-BDA1-1531055C350B}" srcOrd="9" destOrd="0" presId="urn:microsoft.com/office/officeart/2005/8/layout/default"/>
    <dgm:cxn modelId="{C72C865B-FAF5-4D5D-9405-BF531F4B1CF2}" type="presParOf" srcId="{F47E4120-377C-41DE-A0DD-6E5B10AD6929}" destId="{524D4B41-4E32-4E57-B64A-5E8366A4F3F6}" srcOrd="10" destOrd="0" presId="urn:microsoft.com/office/officeart/2005/8/layout/default"/>
    <dgm:cxn modelId="{EAEF359D-F2EF-4C26-AA67-F6F6A1056072}" type="presParOf" srcId="{F47E4120-377C-41DE-A0DD-6E5B10AD6929}" destId="{4CAC81AE-647C-441B-9C5D-F52477442F72}" srcOrd="11" destOrd="0" presId="urn:microsoft.com/office/officeart/2005/8/layout/default"/>
    <dgm:cxn modelId="{E42C2CD8-2F6D-4690-94C8-D6C2D337ED26}" type="presParOf" srcId="{F47E4120-377C-41DE-A0DD-6E5B10AD6929}" destId="{80E02E83-BA88-438A-B15B-B1B1BB27CC74}" srcOrd="12" destOrd="0" presId="urn:microsoft.com/office/officeart/2005/8/layout/default"/>
    <dgm:cxn modelId="{28CD94AA-857A-469E-8A46-67788CD30D52}" type="presParOf" srcId="{F47E4120-377C-41DE-A0DD-6E5B10AD6929}" destId="{69C3B080-F0D5-40D4-A5E4-F366BAD3BBBB}" srcOrd="13" destOrd="0" presId="urn:microsoft.com/office/officeart/2005/8/layout/default"/>
    <dgm:cxn modelId="{47A674C6-AFDF-4807-ACC5-46D3402681B6}" type="presParOf" srcId="{F47E4120-377C-41DE-A0DD-6E5B10AD6929}" destId="{B2EB63A8-ED74-4B47-90EF-CAC9DF861279}" srcOrd="14" destOrd="0" presId="urn:microsoft.com/office/officeart/2005/8/layout/default"/>
    <dgm:cxn modelId="{21A909B0-E7C5-4FB2-B478-A7B91C778F4A}" type="presParOf" srcId="{F47E4120-377C-41DE-A0DD-6E5B10AD6929}" destId="{F7E8D2D9-D5F5-4C75-9766-6E2BA5BA5B19}" srcOrd="15" destOrd="0" presId="urn:microsoft.com/office/officeart/2005/8/layout/default"/>
    <dgm:cxn modelId="{C5DC4948-F576-440A-90AE-C29824664A0B}" type="presParOf" srcId="{F47E4120-377C-41DE-A0DD-6E5B10AD6929}" destId="{C122BD96-C2DB-4497-8F23-BFC45D82CDF1}" srcOrd="16" destOrd="0" presId="urn:microsoft.com/office/officeart/2005/8/layout/default"/>
    <dgm:cxn modelId="{7E2E96FC-4F7A-4746-A02C-D755877AE1D4}" type="presParOf" srcId="{F47E4120-377C-41DE-A0DD-6E5B10AD6929}" destId="{501EF10A-248C-49D8-8EED-CA4EF3066A16}" srcOrd="17" destOrd="0" presId="urn:microsoft.com/office/officeart/2005/8/layout/default"/>
    <dgm:cxn modelId="{1A5024EA-11B1-48E5-B49C-BFBDF039C247}" type="presParOf" srcId="{F47E4120-377C-41DE-A0DD-6E5B10AD6929}" destId="{5FF1684C-7871-45E5-9492-2392F9DB3101}" srcOrd="18" destOrd="0" presId="urn:microsoft.com/office/officeart/2005/8/layout/default"/>
    <dgm:cxn modelId="{C3110AED-A368-4A30-BBDE-C2D6D9EA6006}" type="presParOf" srcId="{F47E4120-377C-41DE-A0DD-6E5B10AD6929}" destId="{C5E57AFB-D6E3-465E-BDB8-871D44AA0D2D}" srcOrd="19" destOrd="0" presId="urn:microsoft.com/office/officeart/2005/8/layout/default"/>
    <dgm:cxn modelId="{410D9B3D-6A78-4972-8FD6-D51ECB667AA1}" type="presParOf" srcId="{F47E4120-377C-41DE-A0DD-6E5B10AD6929}" destId="{98046FAB-A9C3-4D97-BB79-7A1F195010D6}" srcOrd="20" destOrd="0" presId="urn:microsoft.com/office/officeart/2005/8/layout/default"/>
    <dgm:cxn modelId="{6BA202BB-7F64-4FDB-8679-BD800FB89E51}" type="presParOf" srcId="{F47E4120-377C-41DE-A0DD-6E5B10AD6929}" destId="{0DCAB326-5656-435D-A80D-DCE818A6FD29}" srcOrd="21" destOrd="0" presId="urn:microsoft.com/office/officeart/2005/8/layout/default"/>
    <dgm:cxn modelId="{E92DCE84-5FA5-4056-BABB-538483219243}" type="presParOf" srcId="{F47E4120-377C-41DE-A0DD-6E5B10AD6929}" destId="{BA4604CE-8183-4CF5-BB33-564EAB544260}" srcOrd="22" destOrd="0" presId="urn:microsoft.com/office/officeart/2005/8/layout/default"/>
    <dgm:cxn modelId="{CE23FC83-3D8B-41B0-8246-157E58A3F06A}" type="presParOf" srcId="{F47E4120-377C-41DE-A0DD-6E5B10AD6929}" destId="{EA5C4940-CE88-4ACE-B1CB-99A697B8C8D4}" srcOrd="23" destOrd="0" presId="urn:microsoft.com/office/officeart/2005/8/layout/default"/>
    <dgm:cxn modelId="{C616B004-0A7D-4683-928E-8F73806A5926}" type="presParOf" srcId="{F47E4120-377C-41DE-A0DD-6E5B10AD6929}" destId="{1AB15A15-52EC-41BA-A34A-9497DE7B5D8C}" srcOrd="24" destOrd="0" presId="urn:microsoft.com/office/officeart/2005/8/layout/default"/>
    <dgm:cxn modelId="{307E7A5E-54B2-4AFE-8B1E-40330A4FAA11}" type="presParOf" srcId="{F47E4120-377C-41DE-A0DD-6E5B10AD6929}" destId="{D16808CE-AE3C-43C2-AEF1-44F7C2BF6DCA}" srcOrd="25" destOrd="0" presId="urn:microsoft.com/office/officeart/2005/8/layout/default"/>
    <dgm:cxn modelId="{BB3AFA9F-8046-4504-B6BA-110F94246663}" type="presParOf" srcId="{F47E4120-377C-41DE-A0DD-6E5B10AD6929}" destId="{23510DD8-E6A1-462F-A146-26377EBBCA8B}" srcOrd="26" destOrd="0" presId="urn:microsoft.com/office/officeart/2005/8/layout/default"/>
    <dgm:cxn modelId="{D688ED93-DC2F-475D-97FE-68D492D8099C}" type="presParOf" srcId="{F47E4120-377C-41DE-A0DD-6E5B10AD6929}" destId="{23EA5A46-5A6F-4D4F-8ECF-4AA4210B506D}" srcOrd="27" destOrd="0" presId="urn:microsoft.com/office/officeart/2005/8/layout/default"/>
    <dgm:cxn modelId="{43C553B6-839C-4FEB-84EB-E50368F3A4CC}" type="presParOf" srcId="{F47E4120-377C-41DE-A0DD-6E5B10AD6929}" destId="{BCD98206-850F-48A9-B3B2-428A38994CDF}" srcOrd="28" destOrd="0" presId="urn:microsoft.com/office/officeart/2005/8/layout/default"/>
    <dgm:cxn modelId="{FF984FD7-1473-48D7-B59F-4016C9223E5F}" type="presParOf" srcId="{F47E4120-377C-41DE-A0DD-6E5B10AD6929}" destId="{9B6EF8B0-A729-4CF5-83E4-15531596B1CB}" srcOrd="29" destOrd="0" presId="urn:microsoft.com/office/officeart/2005/8/layout/default"/>
    <dgm:cxn modelId="{49C91D23-3CB1-46E5-AE31-36D2567606AA}" type="presParOf" srcId="{F47E4120-377C-41DE-A0DD-6E5B10AD6929}" destId="{FCFDBFDD-5952-4689-8AF9-CB141D000EEC}" srcOrd="30" destOrd="0" presId="urn:microsoft.com/office/officeart/2005/8/layout/default"/>
    <dgm:cxn modelId="{E5DADA20-4988-4878-A127-9AD119E25579}" type="presParOf" srcId="{F47E4120-377C-41DE-A0DD-6E5B10AD6929}" destId="{BF7C4A9E-538F-4F89-A5CB-9D94FAEA5AEA}" srcOrd="31" destOrd="0" presId="urn:microsoft.com/office/officeart/2005/8/layout/default"/>
    <dgm:cxn modelId="{776920D0-3A25-4FA6-94AA-F9FEE2BB6CDA}" type="presParOf" srcId="{F47E4120-377C-41DE-A0DD-6E5B10AD6929}" destId="{54A63ECC-9169-4AD5-987B-8F625B6DAC67}" srcOrd="32" destOrd="0" presId="urn:microsoft.com/office/officeart/2005/8/layout/default"/>
    <dgm:cxn modelId="{CF783C0D-F131-4B5E-909A-58CFC779ABB2}" type="presParOf" srcId="{F47E4120-377C-41DE-A0DD-6E5B10AD6929}" destId="{D28C8248-7172-4EBE-81B4-B64140C2E1E3}" srcOrd="33" destOrd="0" presId="urn:microsoft.com/office/officeart/2005/8/layout/default"/>
    <dgm:cxn modelId="{CB2B4632-5A86-4271-BFAC-186CE8868061}" type="presParOf" srcId="{F47E4120-377C-41DE-A0DD-6E5B10AD6929}" destId="{4C603A7F-01A8-41B3-8ACB-34E898515F16}" srcOrd="34" destOrd="0" presId="urn:microsoft.com/office/officeart/2005/8/layout/default"/>
    <dgm:cxn modelId="{4D906990-EA7B-42CB-BDD8-EB72986A519C}" type="presParOf" srcId="{F47E4120-377C-41DE-A0DD-6E5B10AD6929}" destId="{4DBDAB6D-E869-4C7E-BE23-BC442CC78B15}" srcOrd="35" destOrd="0" presId="urn:microsoft.com/office/officeart/2005/8/layout/default"/>
    <dgm:cxn modelId="{7893BD23-7DC8-44C2-A2C9-F45E52B47490}" type="presParOf" srcId="{F47E4120-377C-41DE-A0DD-6E5B10AD6929}" destId="{CC0496EF-E518-4045-B0A3-3BD478012F7F}" srcOrd="36" destOrd="0" presId="urn:microsoft.com/office/officeart/2005/8/layout/default"/>
    <dgm:cxn modelId="{6E305299-BF71-40D4-8C58-1008A4376DEF}" type="presParOf" srcId="{F47E4120-377C-41DE-A0DD-6E5B10AD6929}" destId="{CCC641D7-EB68-4DB1-AE64-D4BB67E002E9}" srcOrd="37" destOrd="0" presId="urn:microsoft.com/office/officeart/2005/8/layout/default"/>
    <dgm:cxn modelId="{C91ABE9D-BFA4-499C-ABCD-C4333852FFC1}" type="presParOf" srcId="{F47E4120-377C-41DE-A0DD-6E5B10AD6929}" destId="{BC79A395-B51D-4C89-B3A9-3A2A54C9DBD9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9F97A3-C947-4DA2-808C-A27642E9C85B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AB074-B273-4A1D-A284-550778D96CE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Устьевое оборудование</a:t>
          </a:r>
          <a:endParaRPr lang="ru-RU" sz="1400" dirty="0">
            <a:solidFill>
              <a:schemeClr val="tx1"/>
            </a:solidFill>
          </a:endParaRPr>
        </a:p>
      </dgm:t>
    </dgm:pt>
    <dgm:pt modelId="{BBAB216F-5F0E-48A9-94CC-1CA5B904715E}" type="parTrans" cxnId="{C871F8B1-0B6F-4178-9E5D-A82091258DB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3D779A3-E2F7-4977-A638-445A84579C31}" type="sibTrans" cxnId="{C871F8B1-0B6F-4178-9E5D-A82091258DB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9D9BEEA-436A-4C92-8931-6A2C4D496F00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Трубопроводы</a:t>
          </a:r>
          <a:endParaRPr lang="ru-RU" sz="1400" dirty="0">
            <a:solidFill>
              <a:schemeClr val="tx1"/>
            </a:solidFill>
          </a:endParaRPr>
        </a:p>
      </dgm:t>
    </dgm:pt>
    <dgm:pt modelId="{471CB416-E352-458A-AAA6-ECCB6584EC31}" type="parTrans" cxnId="{3E9EDEEB-34FC-453C-BE5A-AEB19EAFDA1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F677B8E-9FD7-4D4A-BE6C-5114F0E43976}" type="sibTrans" cxnId="{3E9EDEEB-34FC-453C-BE5A-AEB19EAFDA1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18779CD-2D00-4835-ACE6-985CDE2A17AD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Оборудование газодобывающих предприятий</a:t>
          </a:r>
          <a:endParaRPr lang="ru-RU" sz="1400" dirty="0">
            <a:solidFill>
              <a:schemeClr val="tx1"/>
            </a:solidFill>
          </a:endParaRPr>
        </a:p>
      </dgm:t>
    </dgm:pt>
    <dgm:pt modelId="{803FC4DA-4082-49AA-BD95-DE8C780C6E2B}" type="parTrans" cxnId="{2CD1058F-DEDC-4CA1-B0B0-F85F4B65903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512C60E-C4EC-46F2-B7CB-07A18FE00982}" type="sibTrans" cxnId="{2CD1058F-DEDC-4CA1-B0B0-F85F4B65903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33052D1-0393-4822-980A-EEBA922F4400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>
            <a:solidFill>
              <a:schemeClr val="tx1"/>
            </a:solidFill>
          </a:endParaRPr>
        </a:p>
      </dgm:t>
    </dgm:pt>
    <dgm:pt modelId="{DC14782F-9FAC-49DD-93F2-E38CEA52164A}" type="parTrans" cxnId="{7A2D0C75-3087-410F-920A-00587E15B02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4BF6172-5980-4803-9ACE-4258CF3AA8DC}" type="sibTrans" cxnId="{7A2D0C75-3087-410F-920A-00587E15B02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4D04A57-592E-4F0E-88DE-3382458B90B0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dirty="0">
            <a:solidFill>
              <a:schemeClr val="tx1"/>
            </a:solidFill>
          </a:endParaRPr>
        </a:p>
      </dgm:t>
    </dgm:pt>
    <dgm:pt modelId="{0B7BF855-A938-4888-ACB0-A459B3D90C69}" type="parTrans" cxnId="{AB1A6554-8CC8-4830-ACA9-FF2B368219CB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E6D66B2-BE78-4B74-894F-761E83C992DF}" type="sibTrans" cxnId="{AB1A6554-8CC8-4830-ACA9-FF2B368219CB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0CEA0A3-C5F0-457D-BE48-67EFD4F7B880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Капиллярная дефектоскопия</a:t>
          </a:r>
          <a:endParaRPr lang="ru-RU" sz="1400" dirty="0">
            <a:solidFill>
              <a:schemeClr val="tx1"/>
            </a:solidFill>
          </a:endParaRPr>
        </a:p>
      </dgm:t>
    </dgm:pt>
    <dgm:pt modelId="{DCBFCBCC-8207-4F54-A4E2-3E8A4FD081F9}" type="parTrans" cxnId="{D7570ACE-AAEB-4BD4-94FA-018108168457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3A94661-9D4E-4A5E-8EAF-53ECA5A85259}" type="sibTrans" cxnId="{D7570ACE-AAEB-4BD4-94FA-018108168457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E1378558-BBBC-46BC-9D53-C9E25223A7A6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dirty="0">
            <a:solidFill>
              <a:schemeClr val="tx1"/>
            </a:solidFill>
          </a:endParaRPr>
        </a:p>
      </dgm:t>
    </dgm:pt>
    <dgm:pt modelId="{320D69A9-FE03-4A1A-82C2-F5E24BE65FCC}" type="parTrans" cxnId="{17FA7C7D-D184-4CF1-A661-D15B28ACAB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8701143-8C65-4F8C-9AF3-23AEDDF998D5}" type="sibTrans" cxnId="{17FA7C7D-D184-4CF1-A661-D15B28ACABE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FDDF2DF-9E0F-4220-996B-9697B8DC8045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Металлография</a:t>
          </a:r>
          <a:endParaRPr lang="ru-RU" sz="1400" dirty="0">
            <a:solidFill>
              <a:schemeClr val="tx1"/>
            </a:solidFill>
          </a:endParaRPr>
        </a:p>
      </dgm:t>
    </dgm:pt>
    <dgm:pt modelId="{07D9A779-0B2D-423C-ABD3-3C1AAB528458}" type="parTrans" cxnId="{843AB60F-7B25-41AE-972F-9605C676017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DABADFA-A3B3-423A-9DC2-24D976F2C21E}" type="sibTrans" cxnId="{843AB60F-7B25-41AE-972F-9605C676017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2D64D1B-11FC-4037-9718-93D15D1F409C}">
      <dgm:prSet custT="1"/>
      <dgm:spPr/>
      <dgm:t>
        <a:bodyPr/>
        <a:lstStyle/>
        <a:p>
          <a:pPr algn="l"/>
          <a:r>
            <a:rPr lang="ru-RU" sz="1400" dirty="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 dirty="0">
            <a:solidFill>
              <a:schemeClr val="tx1"/>
            </a:solidFill>
          </a:endParaRPr>
        </a:p>
      </dgm:t>
    </dgm:pt>
    <dgm:pt modelId="{EB3008D0-DFEF-4970-9BFF-09B71534387A}" type="parTrans" cxnId="{B7AD61F1-CEC8-4701-B477-72513FC8790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0E834A4-67F5-47AA-AB32-51077A2E0FE8}" type="sibTrans" cxnId="{B7AD61F1-CEC8-4701-B477-72513FC8790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AEE4E42-3DE2-4D19-B702-01D37AF0C904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dirty="0">
            <a:solidFill>
              <a:schemeClr val="tx1"/>
            </a:solidFill>
          </a:endParaRPr>
        </a:p>
      </dgm:t>
    </dgm:pt>
    <dgm:pt modelId="{7B4DE1A0-2AD7-42B9-85A6-932E6E22C3EB}" type="parTrans" cxnId="{8E329926-9D10-4C45-8439-262901713CC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0CB3991-5D0F-40B8-9208-09ABCA77A41E}" type="sibTrans" cxnId="{8E329926-9D10-4C45-8439-262901713CC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30C7D7A-1A2D-4DEA-A757-3D5E17A8F499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Внутритрубная дефектоскопия </a:t>
          </a:r>
          <a:endParaRPr lang="ru-RU" sz="1400" dirty="0">
            <a:solidFill>
              <a:schemeClr val="tx1"/>
            </a:solidFill>
          </a:endParaRPr>
        </a:p>
      </dgm:t>
    </dgm:pt>
    <dgm:pt modelId="{D6AA09B8-2DA9-4429-969D-A9B3B185D6F2}" type="parTrans" cxnId="{4729BBAE-5CB6-43E9-9508-A11F3C86F25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E24E123-031D-49B8-A71D-032FB42CF320}" type="sibTrans" cxnId="{4729BBAE-5CB6-43E9-9508-A11F3C86F25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38AA127-2487-41E6-BE24-060FB1AF55F8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dirty="0">
            <a:solidFill>
              <a:schemeClr val="tx1"/>
            </a:solidFill>
          </a:endParaRPr>
        </a:p>
      </dgm:t>
    </dgm:pt>
    <dgm:pt modelId="{DB7517A8-F7E7-4711-A104-7CCE072F4198}" type="parTrans" cxnId="{60956A1F-63C2-4E6A-91E8-020CB4A0235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90F825B-443D-4316-8048-C9ACE9AD549C}" type="sibTrans" cxnId="{60956A1F-63C2-4E6A-91E8-020CB4A0235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26AE7A5-E89A-4F4E-B519-A3FB1D4DB5FF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Металлография</a:t>
          </a:r>
          <a:endParaRPr lang="ru-RU" sz="1400" dirty="0">
            <a:solidFill>
              <a:schemeClr val="tx1"/>
            </a:solidFill>
          </a:endParaRPr>
        </a:p>
      </dgm:t>
    </dgm:pt>
    <dgm:pt modelId="{F70725F6-C367-4CAD-AC91-B08DA5D8E514}" type="parTrans" cxnId="{5D405A3B-2B39-46C2-9D06-F41F9155E23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DC33FA2-21E8-4E93-B052-ACA72DA211B0}" type="sibTrans" cxnId="{5D405A3B-2B39-46C2-9D06-F41F9155E23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ADA2AC6-F493-4D2F-B5AB-D65D332F0594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Электрометрия</a:t>
          </a:r>
          <a:endParaRPr lang="ru-RU" sz="1400" dirty="0">
            <a:solidFill>
              <a:schemeClr val="tx1"/>
            </a:solidFill>
          </a:endParaRPr>
        </a:p>
      </dgm:t>
    </dgm:pt>
    <dgm:pt modelId="{A3C82318-6A71-4793-B52A-D02D31E1C1EE}" type="parTrans" cxnId="{A6C390DF-61BD-4C78-9709-3E6C57257CCC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842A7A0-75EF-42C7-B9C5-6EB0C131EC1F}" type="sibTrans" cxnId="{A6C390DF-61BD-4C78-9709-3E6C57257CCC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4026023-D3D1-4897-A53F-E41EB47BAF62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Коррозионный мониторинг</a:t>
          </a:r>
          <a:endParaRPr lang="ru-RU" sz="1400" dirty="0">
            <a:solidFill>
              <a:schemeClr val="tx1"/>
            </a:solidFill>
          </a:endParaRPr>
        </a:p>
      </dgm:t>
    </dgm:pt>
    <dgm:pt modelId="{77413794-CE26-44A7-A6E0-1A3704C27B7A}" type="parTrans" cxnId="{51B8CCE0-4E01-4F53-A54C-040E893E075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C3A136D-8880-4BA1-8617-A17C6C9314D5}" type="sibTrans" cxnId="{51B8CCE0-4E01-4F53-A54C-040E893E075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FD1702C-5BCB-43D9-A43D-C620166EC952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>
            <a:solidFill>
              <a:schemeClr val="tx1"/>
            </a:solidFill>
          </a:endParaRPr>
        </a:p>
      </dgm:t>
    </dgm:pt>
    <dgm:pt modelId="{52437FD1-2070-46B7-89E5-ED92F257EC63}" type="parTrans" cxnId="{A66E50FE-0828-4C1F-948E-7621AFC845F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8640551-C243-4203-BCF1-E7E2FCABB919}" type="sibTrans" cxnId="{A66E50FE-0828-4C1F-948E-7621AFC845F3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EB4C420-59D5-4987-9D02-564A5864B473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dirty="0">
            <a:solidFill>
              <a:schemeClr val="tx1"/>
            </a:solidFill>
          </a:endParaRPr>
        </a:p>
      </dgm:t>
    </dgm:pt>
    <dgm:pt modelId="{46AFBA7D-478C-459F-AE1B-41CAD973A0CB}" type="parTrans" cxnId="{335D0594-8B2E-4CA5-980C-533587DE49D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FC805C1-7F29-4BBE-9E3D-0257E09EC105}" type="sibTrans" cxnId="{335D0594-8B2E-4CA5-980C-533587DE49D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B62B9C0-E020-47B4-AE39-5DDC68EAEF91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Ультразвуковая дефектоскопия</a:t>
          </a:r>
          <a:endParaRPr lang="ru-RU" sz="1400" dirty="0">
            <a:solidFill>
              <a:schemeClr val="tx1"/>
            </a:solidFill>
          </a:endParaRPr>
        </a:p>
      </dgm:t>
    </dgm:pt>
    <dgm:pt modelId="{354FFDD3-700D-47A1-BF54-AAEBE03DE909}" type="parTrans" cxnId="{2B819D89-30C0-49F0-93A9-63058BFF478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35CBF27-1490-46C0-AF0B-D5E8EAA89845}" type="sibTrans" cxnId="{2B819D89-30C0-49F0-93A9-63058BFF478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B683D93-B047-4755-B032-C8676C592271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dirty="0">
            <a:solidFill>
              <a:schemeClr val="tx1"/>
            </a:solidFill>
          </a:endParaRPr>
        </a:p>
      </dgm:t>
    </dgm:pt>
    <dgm:pt modelId="{A50B236C-0913-4D59-8D4D-B93DA2D80E78}" type="parTrans" cxnId="{47479ED3-0BAE-4B95-A48B-1B9197DBE5B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5CA81CD-58F1-4C90-A0F7-1EBF70C07DA2}" type="sibTrans" cxnId="{47479ED3-0BAE-4B95-A48B-1B9197DBE5B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05D1BA1-9924-4E9F-A4D3-30CEC32C9D57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Металлография</a:t>
          </a:r>
          <a:endParaRPr lang="ru-RU" sz="1400" dirty="0">
            <a:solidFill>
              <a:schemeClr val="tx1"/>
            </a:solidFill>
          </a:endParaRPr>
        </a:p>
      </dgm:t>
    </dgm:pt>
    <dgm:pt modelId="{F8B909A2-A3B6-49EB-AA7E-FD38E2D5233D}" type="parTrans" cxnId="{C8432B65-EFA3-48C9-98C9-21F9CADB414E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0BD57AA-5B90-440F-B7FA-886ABA57386C}" type="sibTrans" cxnId="{C8432B65-EFA3-48C9-98C9-21F9CADB414E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691A625-65DC-4FE0-A943-A5C4E0A40CDB}">
      <dgm:prSet custT="1"/>
      <dgm:spPr/>
      <dgm:t>
        <a:bodyPr/>
        <a:lstStyle/>
        <a:p>
          <a:pPr algn="l"/>
          <a:r>
            <a:rPr lang="ru-RU" sz="1400" dirty="0" smtClean="0">
              <a:solidFill>
                <a:schemeClr val="tx1"/>
              </a:solidFill>
            </a:rPr>
            <a:t>Диагностика энергетического оборудования, оборудования</a:t>
          </a:r>
        </a:p>
        <a:p>
          <a:pPr algn="l"/>
          <a:r>
            <a:rPr lang="ru-RU" sz="1400" dirty="0" smtClean="0">
              <a:solidFill>
                <a:schemeClr val="tx1"/>
              </a:solidFill>
            </a:rPr>
            <a:t> </a:t>
          </a:r>
          <a:r>
            <a:rPr lang="ru-RU" sz="1400" dirty="0" err="1" smtClean="0">
              <a:solidFill>
                <a:schemeClr val="tx1"/>
              </a:solidFill>
            </a:rPr>
            <a:t>КИПиА</a:t>
          </a:r>
          <a:endParaRPr lang="ru-RU" sz="1400" dirty="0">
            <a:solidFill>
              <a:schemeClr val="tx1"/>
            </a:solidFill>
          </a:endParaRPr>
        </a:p>
      </dgm:t>
    </dgm:pt>
    <dgm:pt modelId="{F8270AAB-91FE-4B07-9A63-A080366A9FB4}" type="parTrans" cxnId="{BA26AB39-5F6C-47F8-87E0-17E85D681CA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D0E04BE-3234-4662-BB93-9D00757CB36C}" type="sibTrans" cxnId="{BA26AB39-5F6C-47F8-87E0-17E85D681CA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A0B446E-DC1A-4083-AA68-C5171EDFA2EE}">
      <dgm:prSet custT="1"/>
      <dgm:spPr/>
      <dgm:t>
        <a:bodyPr/>
        <a:lstStyle/>
        <a:p>
          <a:pPr algn="l"/>
          <a:r>
            <a:rPr lang="ru-RU" sz="1400" smtClean="0">
              <a:solidFill>
                <a:schemeClr val="tx1"/>
              </a:solidFill>
            </a:rPr>
            <a:t>Коррозионный мониторинг</a:t>
          </a:r>
          <a:endParaRPr lang="ru-RU" sz="1400" dirty="0">
            <a:solidFill>
              <a:schemeClr val="tx1"/>
            </a:solidFill>
          </a:endParaRPr>
        </a:p>
      </dgm:t>
    </dgm:pt>
    <dgm:pt modelId="{B53E56E6-AA14-447C-A23F-F8A3C248FE28}" type="parTrans" cxnId="{A84EA0E8-5C3D-40CB-9954-16F66D72A30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1E56B21-6279-4C60-B23F-5EAA4E4A0649}" type="sibTrans" cxnId="{A84EA0E8-5C3D-40CB-9954-16F66D72A30A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134D672-5459-411D-9F49-EA38F9F2D86C}" type="pres">
      <dgm:prSet presAssocID="{699F97A3-C947-4DA2-808C-A27642E9C85B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B2820D3-7E45-449F-B3A4-D1CD070897B6}" type="pres">
      <dgm:prSet presAssocID="{618779CD-2D00-4835-ACE6-985CDE2A17AD}" presName="ChildAccent3" presStyleCnt="0"/>
      <dgm:spPr/>
    </dgm:pt>
    <dgm:pt modelId="{7BFA6329-40A2-4803-AC6C-AADD7F3244FE}" type="pres">
      <dgm:prSet presAssocID="{618779CD-2D00-4835-ACE6-985CDE2A17AD}" presName="ChildAccent" presStyleLbl="alignImgPlace1" presStyleIdx="0" presStyleCnt="3"/>
      <dgm:spPr/>
      <dgm:t>
        <a:bodyPr/>
        <a:lstStyle/>
        <a:p>
          <a:endParaRPr lang="ru-RU"/>
        </a:p>
      </dgm:t>
    </dgm:pt>
    <dgm:pt modelId="{4210D359-8FB2-40E2-B553-3583855B3629}" type="pres">
      <dgm:prSet presAssocID="{618779CD-2D00-4835-ACE6-985CDE2A17AD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CC0E9-2A20-484A-B0AE-920F1500C381}" type="pres">
      <dgm:prSet presAssocID="{618779CD-2D00-4835-ACE6-985CDE2A17AD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F2F10-C1A9-41E0-8536-95164B89F85A}" type="pres">
      <dgm:prSet presAssocID="{C9D9BEEA-436A-4C92-8931-6A2C4D496F00}" presName="ChildAccent2" presStyleCnt="0"/>
      <dgm:spPr/>
    </dgm:pt>
    <dgm:pt modelId="{BC985371-ADEA-4F59-A3F2-8C0D3843DFED}" type="pres">
      <dgm:prSet presAssocID="{C9D9BEEA-436A-4C92-8931-6A2C4D496F00}" presName="ChildAccent" presStyleLbl="alignImgPlace1" presStyleIdx="1" presStyleCnt="3"/>
      <dgm:spPr/>
      <dgm:t>
        <a:bodyPr/>
        <a:lstStyle/>
        <a:p>
          <a:endParaRPr lang="ru-RU"/>
        </a:p>
      </dgm:t>
    </dgm:pt>
    <dgm:pt modelId="{A8F64465-F9E9-46FF-8AA9-3EDDB8F7212B}" type="pres">
      <dgm:prSet presAssocID="{C9D9BEEA-436A-4C92-8931-6A2C4D496F00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B91F49-D6A2-41BC-A882-B510B62CE484}" type="pres">
      <dgm:prSet presAssocID="{C9D9BEEA-436A-4C92-8931-6A2C4D496F00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80BB33-4B9A-4F24-B3E2-093BBCDFBC3E}" type="pres">
      <dgm:prSet presAssocID="{CC4AB074-B273-4A1D-A284-550778D96CE6}" presName="ChildAccent1" presStyleCnt="0"/>
      <dgm:spPr/>
    </dgm:pt>
    <dgm:pt modelId="{DD12A3B2-9064-4F3C-9408-F11C015FB37C}" type="pres">
      <dgm:prSet presAssocID="{CC4AB074-B273-4A1D-A284-550778D96CE6}" presName="ChildAccent" presStyleLbl="alignImgPlace1" presStyleIdx="2" presStyleCnt="3"/>
      <dgm:spPr/>
      <dgm:t>
        <a:bodyPr/>
        <a:lstStyle/>
        <a:p>
          <a:endParaRPr lang="ru-RU"/>
        </a:p>
      </dgm:t>
    </dgm:pt>
    <dgm:pt modelId="{B011C266-0FF5-4920-82DF-830FDA2C5EF1}" type="pres">
      <dgm:prSet presAssocID="{CC4AB074-B273-4A1D-A284-550778D96CE6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231DE-8664-49F3-A355-D145D1A8B1EA}" type="pres">
      <dgm:prSet presAssocID="{CC4AB074-B273-4A1D-A284-550778D96CE6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DF2837-F43D-439D-9D28-9A1F187DEA5C}" type="presOf" srcId="{4B683D93-B047-4755-B032-C8676C592271}" destId="{7BFA6329-40A2-4803-AC6C-AADD7F3244FE}" srcOrd="0" destOrd="3" presId="urn:microsoft.com/office/officeart/2011/layout/InterconnectedBlockProcess"/>
    <dgm:cxn modelId="{843AB60F-7B25-41AE-972F-9605C6760178}" srcId="{CC4AB074-B273-4A1D-A284-550778D96CE6}" destId="{7FDDF2DF-9E0F-4220-996B-9697B8DC8045}" srcOrd="4" destOrd="0" parTransId="{07D9A779-0B2D-423C-ABD3-3C1AAB528458}" sibTransId="{5DABADFA-A3B3-423A-9DC2-24D976F2C21E}"/>
    <dgm:cxn modelId="{8E329926-9D10-4C45-8439-262901713CC5}" srcId="{C9D9BEEA-436A-4C92-8931-6A2C4D496F00}" destId="{6AEE4E42-3DE2-4D19-B702-01D37AF0C904}" srcOrd="1" destOrd="0" parTransId="{7B4DE1A0-2AD7-42B9-85A6-932E6E22C3EB}" sibTransId="{C0CB3991-5D0F-40B8-9208-09ABCA77A41E}"/>
    <dgm:cxn modelId="{24C391AD-995A-4FD9-95EA-2B776B6F752F}" type="presOf" srcId="{699F97A3-C947-4DA2-808C-A27642E9C85B}" destId="{5134D672-5459-411D-9F49-EA38F9F2D86C}" srcOrd="0" destOrd="0" presId="urn:microsoft.com/office/officeart/2011/layout/InterconnectedBlockProcess"/>
    <dgm:cxn modelId="{E604249E-6D05-4ADA-802B-85942474BAEB}" type="presOf" srcId="{AADA2AC6-F493-4D2F-B5AB-D65D332F0594}" destId="{BC985371-ADEA-4F59-A3F2-8C0D3843DFED}" srcOrd="0" destOrd="5" presId="urn:microsoft.com/office/officeart/2011/layout/InterconnectedBlockProcess"/>
    <dgm:cxn modelId="{8959AE1B-AC47-4821-B325-405B13BAD42B}" type="presOf" srcId="{7FDDF2DF-9E0F-4220-996B-9697B8DC8045}" destId="{DD12A3B2-9064-4F3C-9408-F11C015FB37C}" srcOrd="0" destOrd="4" presId="urn:microsoft.com/office/officeart/2011/layout/InterconnectedBlockProcess"/>
    <dgm:cxn modelId="{4729BBAE-5CB6-43E9-9508-A11F3C86F252}" srcId="{C9D9BEEA-436A-4C92-8931-6A2C4D496F00}" destId="{A30C7D7A-1A2D-4DEA-A757-3D5E17A8F499}" srcOrd="2" destOrd="0" parTransId="{D6AA09B8-2DA9-4429-969D-A9B3B185D6F2}" sibTransId="{0E24E123-031D-49B8-A71D-032FB42CF320}"/>
    <dgm:cxn modelId="{C871F8B1-0B6F-4178-9E5D-A82091258DB5}" srcId="{699F97A3-C947-4DA2-808C-A27642E9C85B}" destId="{CC4AB074-B273-4A1D-A284-550778D96CE6}" srcOrd="0" destOrd="0" parTransId="{BBAB216F-5F0E-48A9-94CC-1CA5B904715E}" sibTransId="{13D779A3-E2F7-4977-A638-445A84579C31}"/>
    <dgm:cxn modelId="{138A407C-A804-4128-BDA0-BDED02885D7F}" type="presOf" srcId="{6AEE4E42-3DE2-4D19-B702-01D37AF0C904}" destId="{BC985371-ADEA-4F59-A3F2-8C0D3843DFED}" srcOrd="0" destOrd="1" presId="urn:microsoft.com/office/officeart/2011/layout/InterconnectedBlockProcess"/>
    <dgm:cxn modelId="{DFCC8B52-3B53-4239-857D-F91E4A4872D4}" type="presOf" srcId="{0FD1702C-5BCB-43D9-A43D-C620166EC952}" destId="{4210D359-8FB2-40E2-B553-3583855B3629}" srcOrd="1" destOrd="0" presId="urn:microsoft.com/office/officeart/2011/layout/InterconnectedBlockProcess"/>
    <dgm:cxn modelId="{A0A013EA-D593-4840-920F-EE66F75A8069}" type="presOf" srcId="{D4026023-D3D1-4897-A53F-E41EB47BAF62}" destId="{A8F64465-F9E9-46FF-8AA9-3EDDB8F7212B}" srcOrd="1" destOrd="6" presId="urn:microsoft.com/office/officeart/2011/layout/InterconnectedBlockProcess"/>
    <dgm:cxn modelId="{5D405A3B-2B39-46C2-9D06-F41F9155E231}" srcId="{C9D9BEEA-436A-4C92-8931-6A2C4D496F00}" destId="{726AE7A5-E89A-4F4E-B519-A3FB1D4DB5FF}" srcOrd="4" destOrd="0" parTransId="{F70725F6-C367-4CAD-AC91-B08DA5D8E514}" sibTransId="{8DC33FA2-21E8-4E93-B052-ACA72DA211B0}"/>
    <dgm:cxn modelId="{5691303D-F2BF-4712-A84A-D1ECF13CAF35}" type="presOf" srcId="{C691A625-65DC-4FE0-A943-A5C4E0A40CDB}" destId="{4210D359-8FB2-40E2-B553-3583855B3629}" srcOrd="1" destOrd="5" presId="urn:microsoft.com/office/officeart/2011/layout/InterconnectedBlockProcess"/>
    <dgm:cxn modelId="{2B819D89-30C0-49F0-93A9-63058BFF4784}" srcId="{618779CD-2D00-4835-ACE6-985CDE2A17AD}" destId="{2B62B9C0-E020-47B4-AE39-5DDC68EAEF91}" srcOrd="2" destOrd="0" parTransId="{354FFDD3-700D-47A1-BF54-AAEBE03DE909}" sibTransId="{F35CBF27-1490-46C0-AF0B-D5E8EAA89845}"/>
    <dgm:cxn modelId="{406C1D76-542B-4533-A27F-7C994A6BC663}" type="presOf" srcId="{A30C7D7A-1A2D-4DEA-A757-3D5E17A8F499}" destId="{A8F64465-F9E9-46FF-8AA9-3EDDB8F7212B}" srcOrd="1" destOrd="2" presId="urn:microsoft.com/office/officeart/2011/layout/InterconnectedBlockProcess"/>
    <dgm:cxn modelId="{762955A1-D2D0-42E3-B3C8-D954CD935009}" type="presOf" srcId="{0FD1702C-5BCB-43D9-A43D-C620166EC952}" destId="{7BFA6329-40A2-4803-AC6C-AADD7F3244FE}" srcOrd="0" destOrd="0" presId="urn:microsoft.com/office/officeart/2011/layout/InterconnectedBlockProcess"/>
    <dgm:cxn modelId="{EDF5E2E2-022D-4155-8E43-821362F76B79}" type="presOf" srcId="{405D1BA1-9924-4E9F-A4D3-30CEC32C9D57}" destId="{4210D359-8FB2-40E2-B553-3583855B3629}" srcOrd="1" destOrd="4" presId="urn:microsoft.com/office/officeart/2011/layout/InterconnectedBlockProcess"/>
    <dgm:cxn modelId="{4B9868C2-C0B7-408F-B8B0-DA245E153A9C}" type="presOf" srcId="{6AEE4E42-3DE2-4D19-B702-01D37AF0C904}" destId="{A8F64465-F9E9-46FF-8AA9-3EDDB8F7212B}" srcOrd="1" destOrd="1" presId="urn:microsoft.com/office/officeart/2011/layout/InterconnectedBlockProcess"/>
    <dgm:cxn modelId="{8DC2FDBF-2427-49CC-A8D4-926A8E884FB6}" type="presOf" srcId="{4B683D93-B047-4755-B032-C8676C592271}" destId="{4210D359-8FB2-40E2-B553-3583855B3629}" srcOrd="1" destOrd="3" presId="urn:microsoft.com/office/officeart/2011/layout/InterconnectedBlockProcess"/>
    <dgm:cxn modelId="{9CE14B2E-5B03-47FC-97ED-374AB9EAEDA3}" type="presOf" srcId="{9A0B446E-DC1A-4083-AA68-C5171EDFA2EE}" destId="{7BFA6329-40A2-4803-AC6C-AADD7F3244FE}" srcOrd="0" destOrd="6" presId="urn:microsoft.com/office/officeart/2011/layout/InterconnectedBlockProcess"/>
    <dgm:cxn modelId="{1C6899F1-4272-454C-9C5C-B423F7AF009F}" type="presOf" srcId="{C9D9BEEA-436A-4C92-8931-6A2C4D496F00}" destId="{62B91F49-D6A2-41BC-A882-B510B62CE484}" srcOrd="0" destOrd="0" presId="urn:microsoft.com/office/officeart/2011/layout/InterconnectedBlockProcess"/>
    <dgm:cxn modelId="{D5F9CB75-054E-4036-A055-314A4A17D151}" type="presOf" srcId="{B33052D1-0393-4822-980A-EEBA922F4400}" destId="{DD12A3B2-9064-4F3C-9408-F11C015FB37C}" srcOrd="0" destOrd="0" presId="urn:microsoft.com/office/officeart/2011/layout/InterconnectedBlockProcess"/>
    <dgm:cxn modelId="{E08D3423-0FB0-4067-B036-B966446EC26F}" type="presOf" srcId="{E1378558-BBBC-46BC-9D53-C9E25223A7A6}" destId="{DD12A3B2-9064-4F3C-9408-F11C015FB37C}" srcOrd="0" destOrd="3" presId="urn:microsoft.com/office/officeart/2011/layout/InterconnectedBlockProcess"/>
    <dgm:cxn modelId="{AB1A6554-8CC8-4830-ACA9-FF2B368219CB}" srcId="{CC4AB074-B273-4A1D-A284-550778D96CE6}" destId="{74D04A57-592E-4F0E-88DE-3382458B90B0}" srcOrd="1" destOrd="0" parTransId="{0B7BF855-A938-4888-ACB0-A459B3D90C69}" sibTransId="{BE6D66B2-BE78-4B74-894F-761E83C992DF}"/>
    <dgm:cxn modelId="{40EE815B-DC07-476F-9906-EC690BE0D171}" type="presOf" srcId="{62D64D1B-11FC-4037-9718-93D15D1F409C}" destId="{A8F64465-F9E9-46FF-8AA9-3EDDB8F7212B}" srcOrd="1" destOrd="0" presId="urn:microsoft.com/office/officeart/2011/layout/InterconnectedBlockProcess"/>
    <dgm:cxn modelId="{7C829055-7376-4717-B5F4-686E310360B4}" type="presOf" srcId="{618779CD-2D00-4835-ACE6-985CDE2A17AD}" destId="{394CC0E9-2A20-484A-B0AE-920F1500C381}" srcOrd="0" destOrd="0" presId="urn:microsoft.com/office/officeart/2011/layout/InterconnectedBlockProcess"/>
    <dgm:cxn modelId="{4C1A87AC-8764-4937-B3E1-A2B099538AA1}" type="presOf" srcId="{74D04A57-592E-4F0E-88DE-3382458B90B0}" destId="{DD12A3B2-9064-4F3C-9408-F11C015FB37C}" srcOrd="0" destOrd="1" presId="urn:microsoft.com/office/officeart/2011/layout/InterconnectedBlockProcess"/>
    <dgm:cxn modelId="{A66E50FE-0828-4C1F-948E-7621AFC845F3}" srcId="{618779CD-2D00-4835-ACE6-985CDE2A17AD}" destId="{0FD1702C-5BCB-43D9-A43D-C620166EC952}" srcOrd="0" destOrd="0" parTransId="{52437FD1-2070-46B7-89E5-ED92F257EC63}" sibTransId="{58640551-C243-4203-BCF1-E7E2FCABB919}"/>
    <dgm:cxn modelId="{05CD9D80-FFA3-43F2-8334-D2161DE8ED15}" type="presOf" srcId="{726AE7A5-E89A-4F4E-B519-A3FB1D4DB5FF}" destId="{A8F64465-F9E9-46FF-8AA9-3EDDB8F7212B}" srcOrd="1" destOrd="4" presId="urn:microsoft.com/office/officeart/2011/layout/InterconnectedBlockProcess"/>
    <dgm:cxn modelId="{6A4A6D12-937C-42A5-968E-ACF77EE6ADCE}" type="presOf" srcId="{E1378558-BBBC-46BC-9D53-C9E25223A7A6}" destId="{B011C266-0FF5-4920-82DF-830FDA2C5EF1}" srcOrd="1" destOrd="3" presId="urn:microsoft.com/office/officeart/2011/layout/InterconnectedBlockProcess"/>
    <dgm:cxn modelId="{335D0594-8B2E-4CA5-980C-533587DE49D0}" srcId="{618779CD-2D00-4835-ACE6-985CDE2A17AD}" destId="{CEB4C420-59D5-4987-9D02-564A5864B473}" srcOrd="1" destOrd="0" parTransId="{46AFBA7D-478C-459F-AE1B-41CAD973A0CB}" sibTransId="{FFC805C1-7F29-4BBE-9E3D-0257E09EC105}"/>
    <dgm:cxn modelId="{D7570ACE-AAEB-4BD4-94FA-018108168457}" srcId="{CC4AB074-B273-4A1D-A284-550778D96CE6}" destId="{90CEA0A3-C5F0-457D-BE48-67EFD4F7B880}" srcOrd="2" destOrd="0" parTransId="{DCBFCBCC-8207-4F54-A4E2-3E8A4FD081F9}" sibTransId="{83A94661-9D4E-4A5E-8EAF-53ECA5A85259}"/>
    <dgm:cxn modelId="{D849400E-5CED-490D-9F4B-42D8EDC23DD4}" type="presOf" srcId="{9A0B446E-DC1A-4083-AA68-C5171EDFA2EE}" destId="{4210D359-8FB2-40E2-B553-3583855B3629}" srcOrd="1" destOrd="6" presId="urn:microsoft.com/office/officeart/2011/layout/InterconnectedBlockProcess"/>
    <dgm:cxn modelId="{987FD6FD-6A1B-48A4-8A1D-DFE4195D8B65}" type="presOf" srcId="{405D1BA1-9924-4E9F-A4D3-30CEC32C9D57}" destId="{7BFA6329-40A2-4803-AC6C-AADD7F3244FE}" srcOrd="0" destOrd="4" presId="urn:microsoft.com/office/officeart/2011/layout/InterconnectedBlockProcess"/>
    <dgm:cxn modelId="{56962985-98AC-4B27-B3C7-4BCF283DC395}" type="presOf" srcId="{CEB4C420-59D5-4987-9D02-564A5864B473}" destId="{7BFA6329-40A2-4803-AC6C-AADD7F3244FE}" srcOrd="0" destOrd="1" presId="urn:microsoft.com/office/officeart/2011/layout/InterconnectedBlockProcess"/>
    <dgm:cxn modelId="{BA26AB39-5F6C-47F8-87E0-17E85D681CA4}" srcId="{618779CD-2D00-4835-ACE6-985CDE2A17AD}" destId="{C691A625-65DC-4FE0-A943-A5C4E0A40CDB}" srcOrd="5" destOrd="0" parTransId="{F8270AAB-91FE-4B07-9A63-A080366A9FB4}" sibTransId="{2D0E04BE-3234-4662-BB93-9D00757CB36C}"/>
    <dgm:cxn modelId="{3E9EDEEB-34FC-453C-BE5A-AEB19EAFDA19}" srcId="{699F97A3-C947-4DA2-808C-A27642E9C85B}" destId="{C9D9BEEA-436A-4C92-8931-6A2C4D496F00}" srcOrd="1" destOrd="0" parTransId="{471CB416-E352-458A-AAA6-ECCB6584EC31}" sibTransId="{2F677B8E-9FD7-4D4A-BE6C-5114F0E43976}"/>
    <dgm:cxn modelId="{01CD9C25-748B-4750-8BC5-F63E6E091E98}" type="presOf" srcId="{726AE7A5-E89A-4F4E-B519-A3FB1D4DB5FF}" destId="{BC985371-ADEA-4F59-A3F2-8C0D3843DFED}" srcOrd="0" destOrd="4" presId="urn:microsoft.com/office/officeart/2011/layout/InterconnectedBlockProcess"/>
    <dgm:cxn modelId="{A99E752C-EF50-42BC-B35E-98C71A9FC91D}" type="presOf" srcId="{74D04A57-592E-4F0E-88DE-3382458B90B0}" destId="{B011C266-0FF5-4920-82DF-830FDA2C5EF1}" srcOrd="1" destOrd="1" presId="urn:microsoft.com/office/officeart/2011/layout/InterconnectedBlockProcess"/>
    <dgm:cxn modelId="{E76A1CE4-8423-48F5-80DB-F45E22EA9D41}" type="presOf" srcId="{238AA127-2487-41E6-BE24-060FB1AF55F8}" destId="{BC985371-ADEA-4F59-A3F2-8C0D3843DFED}" srcOrd="0" destOrd="3" presId="urn:microsoft.com/office/officeart/2011/layout/InterconnectedBlockProcess"/>
    <dgm:cxn modelId="{C8432B65-EFA3-48C9-98C9-21F9CADB414E}" srcId="{618779CD-2D00-4835-ACE6-985CDE2A17AD}" destId="{405D1BA1-9924-4E9F-A4D3-30CEC32C9D57}" srcOrd="4" destOrd="0" parTransId="{F8B909A2-A3B6-49EB-AA7E-FD38E2D5233D}" sibTransId="{F0BD57AA-5B90-440F-B7FA-886ABA57386C}"/>
    <dgm:cxn modelId="{3FEF634C-0772-4630-87C0-5436C9815EE7}" type="presOf" srcId="{B33052D1-0393-4822-980A-EEBA922F4400}" destId="{B011C266-0FF5-4920-82DF-830FDA2C5EF1}" srcOrd="1" destOrd="0" presId="urn:microsoft.com/office/officeart/2011/layout/InterconnectedBlockProcess"/>
    <dgm:cxn modelId="{6C2AE4F7-C668-4F53-BEF3-FF428884CB35}" type="presOf" srcId="{CC4AB074-B273-4A1D-A284-550778D96CE6}" destId="{58B231DE-8664-49F3-A355-D145D1A8B1EA}" srcOrd="0" destOrd="0" presId="urn:microsoft.com/office/officeart/2011/layout/InterconnectedBlockProcess"/>
    <dgm:cxn modelId="{A6C390DF-61BD-4C78-9709-3E6C57257CCC}" srcId="{C9D9BEEA-436A-4C92-8931-6A2C4D496F00}" destId="{AADA2AC6-F493-4D2F-B5AB-D65D332F0594}" srcOrd="5" destOrd="0" parTransId="{A3C82318-6A71-4793-B52A-D02D31E1C1EE}" sibTransId="{1842A7A0-75EF-42C7-B9C5-6EB0C131EC1F}"/>
    <dgm:cxn modelId="{B7AD61F1-CEC8-4701-B477-72513FC87908}" srcId="{C9D9BEEA-436A-4C92-8931-6A2C4D496F00}" destId="{62D64D1B-11FC-4037-9718-93D15D1F409C}" srcOrd="0" destOrd="0" parTransId="{EB3008D0-DFEF-4970-9BFF-09B71534387A}" sibTransId="{A0E834A4-67F5-47AA-AB32-51077A2E0FE8}"/>
    <dgm:cxn modelId="{C5A0B7DE-EFE3-4EDC-9749-2FF3A1050412}" type="presOf" srcId="{62D64D1B-11FC-4037-9718-93D15D1F409C}" destId="{BC985371-ADEA-4F59-A3F2-8C0D3843DFED}" srcOrd="0" destOrd="0" presId="urn:microsoft.com/office/officeart/2011/layout/InterconnectedBlockProcess"/>
    <dgm:cxn modelId="{0DC4DB79-4552-4B9C-85CA-41C8952FCD45}" type="presOf" srcId="{2B62B9C0-E020-47B4-AE39-5DDC68EAEF91}" destId="{4210D359-8FB2-40E2-B553-3583855B3629}" srcOrd="1" destOrd="2" presId="urn:microsoft.com/office/officeart/2011/layout/InterconnectedBlockProcess"/>
    <dgm:cxn modelId="{47479ED3-0BAE-4B95-A48B-1B9197DBE5B2}" srcId="{618779CD-2D00-4835-ACE6-985CDE2A17AD}" destId="{4B683D93-B047-4755-B032-C8676C592271}" srcOrd="3" destOrd="0" parTransId="{A50B236C-0913-4D59-8D4D-B93DA2D80E78}" sibTransId="{75CA81CD-58F1-4C90-A0F7-1EBF70C07DA2}"/>
    <dgm:cxn modelId="{5BC800E2-C3F6-4E9E-BA13-F068587389F8}" type="presOf" srcId="{CEB4C420-59D5-4987-9D02-564A5864B473}" destId="{4210D359-8FB2-40E2-B553-3583855B3629}" srcOrd="1" destOrd="1" presId="urn:microsoft.com/office/officeart/2011/layout/InterconnectedBlockProcess"/>
    <dgm:cxn modelId="{60956A1F-63C2-4E6A-91E8-020CB4A0235A}" srcId="{C9D9BEEA-436A-4C92-8931-6A2C4D496F00}" destId="{238AA127-2487-41E6-BE24-060FB1AF55F8}" srcOrd="3" destOrd="0" parTransId="{DB7517A8-F7E7-4711-A104-7CCE072F4198}" sibTransId="{590F825B-443D-4316-8048-C9ACE9AD549C}"/>
    <dgm:cxn modelId="{17FA7C7D-D184-4CF1-A661-D15B28ACABE3}" srcId="{CC4AB074-B273-4A1D-A284-550778D96CE6}" destId="{E1378558-BBBC-46BC-9D53-C9E25223A7A6}" srcOrd="3" destOrd="0" parTransId="{320D69A9-FE03-4A1A-82C2-F5E24BE65FCC}" sibTransId="{68701143-8C65-4F8C-9AF3-23AEDDF998D5}"/>
    <dgm:cxn modelId="{BDC1E52A-2AE3-4F3A-9911-F254F61E87DE}" type="presOf" srcId="{D4026023-D3D1-4897-A53F-E41EB47BAF62}" destId="{BC985371-ADEA-4F59-A3F2-8C0D3843DFED}" srcOrd="0" destOrd="6" presId="urn:microsoft.com/office/officeart/2011/layout/InterconnectedBlockProcess"/>
    <dgm:cxn modelId="{BF0799C4-0C63-4467-8565-B0FAA354E13B}" type="presOf" srcId="{2B62B9C0-E020-47B4-AE39-5DDC68EAEF91}" destId="{7BFA6329-40A2-4803-AC6C-AADD7F3244FE}" srcOrd="0" destOrd="2" presId="urn:microsoft.com/office/officeart/2011/layout/InterconnectedBlockProcess"/>
    <dgm:cxn modelId="{7A2D0C75-3087-410F-920A-00587E15B022}" srcId="{CC4AB074-B273-4A1D-A284-550778D96CE6}" destId="{B33052D1-0393-4822-980A-EEBA922F4400}" srcOrd="0" destOrd="0" parTransId="{DC14782F-9FAC-49DD-93F2-E38CEA52164A}" sibTransId="{C4BF6172-5980-4803-9ACE-4258CF3AA8DC}"/>
    <dgm:cxn modelId="{5DD32178-5FA1-4E1C-8031-443ACD80278A}" type="presOf" srcId="{AADA2AC6-F493-4D2F-B5AB-D65D332F0594}" destId="{A8F64465-F9E9-46FF-8AA9-3EDDB8F7212B}" srcOrd="1" destOrd="5" presId="urn:microsoft.com/office/officeart/2011/layout/InterconnectedBlockProcess"/>
    <dgm:cxn modelId="{EC39000E-1FBA-4F4A-9A12-8D405A9A1054}" type="presOf" srcId="{90CEA0A3-C5F0-457D-BE48-67EFD4F7B880}" destId="{B011C266-0FF5-4920-82DF-830FDA2C5EF1}" srcOrd="1" destOrd="2" presId="urn:microsoft.com/office/officeart/2011/layout/InterconnectedBlockProcess"/>
    <dgm:cxn modelId="{C79C4AEB-72D8-46F9-B65F-B69C429C4C3F}" type="presOf" srcId="{C691A625-65DC-4FE0-A943-A5C4E0A40CDB}" destId="{7BFA6329-40A2-4803-AC6C-AADD7F3244FE}" srcOrd="0" destOrd="5" presId="urn:microsoft.com/office/officeart/2011/layout/InterconnectedBlockProcess"/>
    <dgm:cxn modelId="{892CEE51-7446-4539-889A-AE8C6CDC672B}" type="presOf" srcId="{90CEA0A3-C5F0-457D-BE48-67EFD4F7B880}" destId="{DD12A3B2-9064-4F3C-9408-F11C015FB37C}" srcOrd="0" destOrd="2" presId="urn:microsoft.com/office/officeart/2011/layout/InterconnectedBlockProcess"/>
    <dgm:cxn modelId="{51B8CCE0-4E01-4F53-A54C-040E893E0752}" srcId="{C9D9BEEA-436A-4C92-8931-6A2C4D496F00}" destId="{D4026023-D3D1-4897-A53F-E41EB47BAF62}" srcOrd="6" destOrd="0" parTransId="{77413794-CE26-44A7-A6E0-1A3704C27B7A}" sibTransId="{8C3A136D-8880-4BA1-8617-A17C6C9314D5}"/>
    <dgm:cxn modelId="{B9AFF255-1D37-4BCA-9748-51F3D24CAC2A}" type="presOf" srcId="{7FDDF2DF-9E0F-4220-996B-9697B8DC8045}" destId="{B011C266-0FF5-4920-82DF-830FDA2C5EF1}" srcOrd="1" destOrd="4" presId="urn:microsoft.com/office/officeart/2011/layout/InterconnectedBlockProcess"/>
    <dgm:cxn modelId="{F7240778-A09F-44F0-BDCC-B37E1BCD3952}" type="presOf" srcId="{238AA127-2487-41E6-BE24-060FB1AF55F8}" destId="{A8F64465-F9E9-46FF-8AA9-3EDDB8F7212B}" srcOrd="1" destOrd="3" presId="urn:microsoft.com/office/officeart/2011/layout/InterconnectedBlockProcess"/>
    <dgm:cxn modelId="{A84EA0E8-5C3D-40CB-9954-16F66D72A30A}" srcId="{618779CD-2D00-4835-ACE6-985CDE2A17AD}" destId="{9A0B446E-DC1A-4083-AA68-C5171EDFA2EE}" srcOrd="6" destOrd="0" parTransId="{B53E56E6-AA14-447C-A23F-F8A3C248FE28}" sibTransId="{01E56B21-6279-4C60-B23F-5EAA4E4A0649}"/>
    <dgm:cxn modelId="{2CD1058F-DEDC-4CA1-B0B0-F85F4B65903A}" srcId="{699F97A3-C947-4DA2-808C-A27642E9C85B}" destId="{618779CD-2D00-4835-ACE6-985CDE2A17AD}" srcOrd="2" destOrd="0" parTransId="{803FC4DA-4082-49AA-BD95-DE8C780C6E2B}" sibTransId="{F512C60E-C4EC-46F2-B7CB-07A18FE00982}"/>
    <dgm:cxn modelId="{3D4C4ACB-43DD-46A1-886B-2E70E710963E}" type="presOf" srcId="{A30C7D7A-1A2D-4DEA-A757-3D5E17A8F499}" destId="{BC985371-ADEA-4F59-A3F2-8C0D3843DFED}" srcOrd="0" destOrd="2" presId="urn:microsoft.com/office/officeart/2011/layout/InterconnectedBlockProcess"/>
    <dgm:cxn modelId="{71E0B966-849E-4053-AA5A-C348EDE505DB}" type="presParOf" srcId="{5134D672-5459-411D-9F49-EA38F9F2D86C}" destId="{DB2820D3-7E45-449F-B3A4-D1CD070897B6}" srcOrd="0" destOrd="0" presId="urn:microsoft.com/office/officeart/2011/layout/InterconnectedBlockProcess"/>
    <dgm:cxn modelId="{79BBAED5-8B87-4F9A-9098-AAA5DAF8785F}" type="presParOf" srcId="{DB2820D3-7E45-449F-B3A4-D1CD070897B6}" destId="{7BFA6329-40A2-4803-AC6C-AADD7F3244FE}" srcOrd="0" destOrd="0" presId="urn:microsoft.com/office/officeart/2011/layout/InterconnectedBlockProcess"/>
    <dgm:cxn modelId="{72D16C85-2707-4248-A5C1-EDBC4B757CB8}" type="presParOf" srcId="{5134D672-5459-411D-9F49-EA38F9F2D86C}" destId="{4210D359-8FB2-40E2-B553-3583855B3629}" srcOrd="1" destOrd="0" presId="urn:microsoft.com/office/officeart/2011/layout/InterconnectedBlockProcess"/>
    <dgm:cxn modelId="{378B1C40-ED1C-4497-AFB1-144FE9BD5179}" type="presParOf" srcId="{5134D672-5459-411D-9F49-EA38F9F2D86C}" destId="{394CC0E9-2A20-484A-B0AE-920F1500C381}" srcOrd="2" destOrd="0" presId="urn:microsoft.com/office/officeart/2011/layout/InterconnectedBlockProcess"/>
    <dgm:cxn modelId="{E80BADE9-EB6E-4709-B007-31731A702895}" type="presParOf" srcId="{5134D672-5459-411D-9F49-EA38F9F2D86C}" destId="{B55F2F10-C1A9-41E0-8536-95164B89F85A}" srcOrd="3" destOrd="0" presId="urn:microsoft.com/office/officeart/2011/layout/InterconnectedBlockProcess"/>
    <dgm:cxn modelId="{57B07DFB-024D-45A0-A5C4-548C7C511EE4}" type="presParOf" srcId="{B55F2F10-C1A9-41E0-8536-95164B89F85A}" destId="{BC985371-ADEA-4F59-A3F2-8C0D3843DFED}" srcOrd="0" destOrd="0" presId="urn:microsoft.com/office/officeart/2011/layout/InterconnectedBlockProcess"/>
    <dgm:cxn modelId="{50D8BC27-43AF-4C80-94E2-52E36660A667}" type="presParOf" srcId="{5134D672-5459-411D-9F49-EA38F9F2D86C}" destId="{A8F64465-F9E9-46FF-8AA9-3EDDB8F7212B}" srcOrd="4" destOrd="0" presId="urn:microsoft.com/office/officeart/2011/layout/InterconnectedBlockProcess"/>
    <dgm:cxn modelId="{4BA7DD39-D632-4560-A4EB-66BFDDC51829}" type="presParOf" srcId="{5134D672-5459-411D-9F49-EA38F9F2D86C}" destId="{62B91F49-D6A2-41BC-A882-B510B62CE484}" srcOrd="5" destOrd="0" presId="urn:microsoft.com/office/officeart/2011/layout/InterconnectedBlockProcess"/>
    <dgm:cxn modelId="{21566172-5C0D-4DA8-9C13-D274AE56E0EC}" type="presParOf" srcId="{5134D672-5459-411D-9F49-EA38F9F2D86C}" destId="{AC80BB33-4B9A-4F24-B3E2-093BBCDFBC3E}" srcOrd="6" destOrd="0" presId="urn:microsoft.com/office/officeart/2011/layout/InterconnectedBlockProcess"/>
    <dgm:cxn modelId="{F68457B1-DED6-43DA-9715-0587DD324A59}" type="presParOf" srcId="{AC80BB33-4B9A-4F24-B3E2-093BBCDFBC3E}" destId="{DD12A3B2-9064-4F3C-9408-F11C015FB37C}" srcOrd="0" destOrd="0" presId="urn:microsoft.com/office/officeart/2011/layout/InterconnectedBlockProcess"/>
    <dgm:cxn modelId="{7BC3E8DF-526A-4BDE-934B-68B51A59C4D0}" type="presParOf" srcId="{5134D672-5459-411D-9F49-EA38F9F2D86C}" destId="{B011C266-0FF5-4920-82DF-830FDA2C5EF1}" srcOrd="7" destOrd="0" presId="urn:microsoft.com/office/officeart/2011/layout/InterconnectedBlockProcess"/>
    <dgm:cxn modelId="{CF544653-9CA5-4DD5-939D-C1FF470944C9}" type="presParOf" srcId="{5134D672-5459-411D-9F49-EA38F9F2D86C}" destId="{58B231DE-8664-49F3-A355-D145D1A8B1EA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6B2C3A-0563-40A9-B737-85051A512C12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4102927-FA33-4BFA-8E35-3472A17A8BC9}">
      <dgm:prSet phldrT="[Текст]" custT="1"/>
      <dgm:spPr/>
      <dgm:t>
        <a:bodyPr/>
        <a:lstStyle/>
        <a:p>
          <a:r>
            <a:rPr lang="ru-RU" sz="1400" dirty="0" smtClean="0"/>
            <a:t>Актуализация имеющейся и разработка новой нормативной документации по техническому диагностированию объектов добычи и транспортировки газа, регламентирование требований к заводскому (приемочному) контролю элементов газопроводов (труб, соединительных деталей, ТПА, ФА и др.) при новом изготовлении.</a:t>
          </a:r>
          <a:endParaRPr lang="ru-RU" sz="1400" dirty="0"/>
        </a:p>
      </dgm:t>
    </dgm:pt>
    <dgm:pt modelId="{F4B6E236-5A31-4FF0-8627-93B2B087F5E2}" type="parTrans" cxnId="{E57EB755-6547-47D4-A0CB-30767739E85D}">
      <dgm:prSet/>
      <dgm:spPr/>
      <dgm:t>
        <a:bodyPr/>
        <a:lstStyle/>
        <a:p>
          <a:endParaRPr lang="ru-RU" sz="1200"/>
        </a:p>
      </dgm:t>
    </dgm:pt>
    <dgm:pt modelId="{9628BE80-2072-4004-96BF-8C54AD716D1E}" type="sibTrans" cxnId="{E57EB755-6547-47D4-A0CB-30767739E85D}">
      <dgm:prSet/>
      <dgm:spPr/>
      <dgm:t>
        <a:bodyPr/>
        <a:lstStyle/>
        <a:p>
          <a:endParaRPr lang="ru-RU" sz="1200"/>
        </a:p>
      </dgm:t>
    </dgm:pt>
    <dgm:pt modelId="{0D77327A-8468-40BD-A9C3-A6267425317F}">
      <dgm:prSet custT="1"/>
      <dgm:spPr/>
      <dgm:t>
        <a:bodyPr/>
        <a:lstStyle/>
        <a:p>
          <a:r>
            <a:rPr lang="ru-RU" sz="1400" dirty="0" smtClean="0"/>
            <a:t>Создание, расширение и паспортизация испытательной базы ПАО «Газпром», в том числе испытательных стендов для проведения стендовых испытаний диагностического оборудования и испытательных участков для натурных испытаний диагностического оборудования.</a:t>
          </a:r>
          <a:endParaRPr lang="ru-RU" sz="1400" dirty="0"/>
        </a:p>
      </dgm:t>
    </dgm:pt>
    <dgm:pt modelId="{CFFD5134-E522-477C-B857-EBE6B4F3EFBA}" type="parTrans" cxnId="{2B127DCF-1703-4D6B-BF64-A9678B538219}">
      <dgm:prSet/>
      <dgm:spPr/>
      <dgm:t>
        <a:bodyPr/>
        <a:lstStyle/>
        <a:p>
          <a:endParaRPr lang="ru-RU" sz="1200"/>
        </a:p>
      </dgm:t>
    </dgm:pt>
    <dgm:pt modelId="{1426DE99-0C43-40B7-9D79-0C91BD16B0E2}" type="sibTrans" cxnId="{2B127DCF-1703-4D6B-BF64-A9678B538219}">
      <dgm:prSet/>
      <dgm:spPr/>
      <dgm:t>
        <a:bodyPr/>
        <a:lstStyle/>
        <a:p>
          <a:endParaRPr lang="ru-RU" sz="1200"/>
        </a:p>
      </dgm:t>
    </dgm:pt>
    <dgm:pt modelId="{BB51ABDD-04EB-451F-A3F3-DC55F9640932}">
      <dgm:prSet custT="1"/>
      <dgm:spPr/>
      <dgm:t>
        <a:bodyPr/>
        <a:lstStyle/>
        <a:p>
          <a:r>
            <a:rPr lang="ru-RU" sz="1400" dirty="0" smtClean="0"/>
            <a:t>Проведение аттестации (унифицированного комплекса стендовых и натурных испытаний) диагностического оборудования (включая ручные приборы) перед допуском к применению его на объектах ПАО «Газпром».</a:t>
          </a:r>
          <a:endParaRPr lang="ru-RU" sz="1400" dirty="0"/>
        </a:p>
      </dgm:t>
    </dgm:pt>
    <dgm:pt modelId="{8FBE15C8-6AC4-491E-AB10-16E3AFD70494}" type="parTrans" cxnId="{5C6545A7-93C2-4800-A3BB-60D0BB8B5391}">
      <dgm:prSet/>
      <dgm:spPr/>
      <dgm:t>
        <a:bodyPr/>
        <a:lstStyle/>
        <a:p>
          <a:endParaRPr lang="ru-RU" sz="1200"/>
        </a:p>
      </dgm:t>
    </dgm:pt>
    <dgm:pt modelId="{8045AFC0-F8D0-452D-AD1A-A3DF6A42E14B}" type="sibTrans" cxnId="{5C6545A7-93C2-4800-A3BB-60D0BB8B5391}">
      <dgm:prSet/>
      <dgm:spPr/>
      <dgm:t>
        <a:bodyPr/>
        <a:lstStyle/>
        <a:p>
          <a:endParaRPr lang="ru-RU" sz="1200"/>
        </a:p>
      </dgm:t>
    </dgm:pt>
    <dgm:pt modelId="{414D057D-7997-4089-816D-92DDB16BD235}">
      <dgm:prSet custT="1"/>
      <dgm:spPr/>
      <dgm:t>
        <a:bodyPr/>
        <a:lstStyle/>
        <a:p>
          <a:r>
            <a:rPr lang="ru-RU" sz="1400" dirty="0" smtClean="0"/>
            <a:t>Оценка готовности подрядных организаций к проведению работ по диагностированию объектов ПАО «Газпром», разработка мероприятий и учебных материалов для подготовки и повышения квалификации кадрового состава специалистов по неразрушающему контролю и техническому диагностированию.</a:t>
          </a:r>
          <a:endParaRPr lang="ru-RU" sz="1400" dirty="0"/>
        </a:p>
      </dgm:t>
    </dgm:pt>
    <dgm:pt modelId="{443C9B11-337E-4381-BA7D-F4CBFC047436}" type="parTrans" cxnId="{613C85EF-1A46-408A-A026-AE67C4A3D47D}">
      <dgm:prSet/>
      <dgm:spPr/>
      <dgm:t>
        <a:bodyPr/>
        <a:lstStyle/>
        <a:p>
          <a:endParaRPr lang="ru-RU" sz="1200"/>
        </a:p>
      </dgm:t>
    </dgm:pt>
    <dgm:pt modelId="{B531821C-D91E-45B6-8B9B-73760903D68F}" type="sibTrans" cxnId="{613C85EF-1A46-408A-A026-AE67C4A3D47D}">
      <dgm:prSet/>
      <dgm:spPr/>
      <dgm:t>
        <a:bodyPr/>
        <a:lstStyle/>
        <a:p>
          <a:endParaRPr lang="ru-RU" sz="1200"/>
        </a:p>
      </dgm:t>
    </dgm:pt>
    <dgm:pt modelId="{7FCCF03E-517C-4900-9830-011C96F32A03}">
      <dgm:prSet custT="1"/>
      <dgm:spPr/>
      <dgm:t>
        <a:bodyPr/>
        <a:lstStyle/>
        <a:p>
          <a:r>
            <a:rPr lang="ru-RU" sz="1400" dirty="0" smtClean="0"/>
            <a:t>Разработка методик технического диагностирования и неразрушающего контроля объектов ПАО «Газпром» с учетом возможностей современного диагностического оборудования.</a:t>
          </a:r>
          <a:endParaRPr lang="ru-RU" sz="1400" dirty="0"/>
        </a:p>
      </dgm:t>
    </dgm:pt>
    <dgm:pt modelId="{5ED923DB-C87E-49F9-8711-87BB2C6B95D6}" type="sibTrans" cxnId="{FD34D31C-2DA8-45BE-9E93-BD245DC323DE}">
      <dgm:prSet/>
      <dgm:spPr/>
      <dgm:t>
        <a:bodyPr/>
        <a:lstStyle/>
        <a:p>
          <a:endParaRPr lang="ru-RU" sz="1200"/>
        </a:p>
      </dgm:t>
    </dgm:pt>
    <dgm:pt modelId="{1C8A7302-7816-42EB-A3F2-F9590C5772D9}" type="parTrans" cxnId="{FD34D31C-2DA8-45BE-9E93-BD245DC323DE}">
      <dgm:prSet/>
      <dgm:spPr/>
      <dgm:t>
        <a:bodyPr/>
        <a:lstStyle/>
        <a:p>
          <a:endParaRPr lang="ru-RU" sz="1200"/>
        </a:p>
      </dgm:t>
    </dgm:pt>
    <dgm:pt modelId="{DF009EDE-3E3D-4185-BAFF-1CE5A437B39F}">
      <dgm:prSet phldrT="[Текст]" custT="1"/>
      <dgm:spPr/>
      <dgm:t>
        <a:bodyPr/>
        <a:lstStyle/>
        <a:p>
          <a:r>
            <a:rPr lang="ru-RU" sz="1400" dirty="0" smtClean="0"/>
            <a:t>Разработка и внедрение автоматизированных средств и технологий диагностирования, в том числе средств ВТД ЛЧ МГ и ТТ КС, наружных сканеров-дефектоскопов, комплексов для наземного обследования газопроводов.</a:t>
          </a:r>
          <a:endParaRPr lang="ru-RU" sz="1400" dirty="0"/>
        </a:p>
      </dgm:t>
    </dgm:pt>
    <dgm:pt modelId="{6E3925D0-614F-43E9-B4DE-212C16813CA2}" type="parTrans" cxnId="{A91E35C7-980C-431B-85DD-DD845DE385D2}">
      <dgm:prSet/>
      <dgm:spPr/>
      <dgm:t>
        <a:bodyPr/>
        <a:lstStyle/>
        <a:p>
          <a:endParaRPr lang="ru-RU"/>
        </a:p>
      </dgm:t>
    </dgm:pt>
    <dgm:pt modelId="{795DD014-E479-4320-8EBA-8951C190EEFB}" type="sibTrans" cxnId="{A91E35C7-980C-431B-85DD-DD845DE385D2}">
      <dgm:prSet/>
      <dgm:spPr/>
      <dgm:t>
        <a:bodyPr/>
        <a:lstStyle/>
        <a:p>
          <a:endParaRPr lang="ru-RU"/>
        </a:p>
      </dgm:t>
    </dgm:pt>
    <dgm:pt modelId="{28C7D1E7-108D-42AF-81C8-97C2B993AA6E}" type="pres">
      <dgm:prSet presAssocID="{076B2C3A-0563-40A9-B737-85051A512C1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2BA0878-0ACD-4A48-A201-60BF56A9B07B}" type="pres">
      <dgm:prSet presAssocID="{076B2C3A-0563-40A9-B737-85051A512C12}" presName="Name1" presStyleCnt="0"/>
      <dgm:spPr/>
    </dgm:pt>
    <dgm:pt modelId="{D980A2EA-0AA4-4D3E-AB32-FD8A73536083}" type="pres">
      <dgm:prSet presAssocID="{076B2C3A-0563-40A9-B737-85051A512C12}" presName="cycle" presStyleCnt="0"/>
      <dgm:spPr/>
    </dgm:pt>
    <dgm:pt modelId="{FB626312-1781-49D8-8157-2C0CD96C6BA4}" type="pres">
      <dgm:prSet presAssocID="{076B2C3A-0563-40A9-B737-85051A512C12}" presName="srcNode" presStyleLbl="node1" presStyleIdx="0" presStyleCnt="6"/>
      <dgm:spPr/>
    </dgm:pt>
    <dgm:pt modelId="{9FDAC779-2688-4FC0-8297-47CCD9DDA393}" type="pres">
      <dgm:prSet presAssocID="{076B2C3A-0563-40A9-B737-85051A512C12}" presName="conn" presStyleLbl="parChTrans1D2" presStyleIdx="0" presStyleCnt="1"/>
      <dgm:spPr/>
      <dgm:t>
        <a:bodyPr/>
        <a:lstStyle/>
        <a:p>
          <a:endParaRPr lang="ru-RU"/>
        </a:p>
      </dgm:t>
    </dgm:pt>
    <dgm:pt modelId="{DFDBF247-A9D9-4F2D-BCEF-39D24A6E20E3}" type="pres">
      <dgm:prSet presAssocID="{076B2C3A-0563-40A9-B737-85051A512C12}" presName="extraNode" presStyleLbl="node1" presStyleIdx="0" presStyleCnt="6"/>
      <dgm:spPr/>
    </dgm:pt>
    <dgm:pt modelId="{54589B1B-E7E7-4E61-BE44-30F8D274E656}" type="pres">
      <dgm:prSet presAssocID="{076B2C3A-0563-40A9-B737-85051A512C12}" presName="dstNode" presStyleLbl="node1" presStyleIdx="0" presStyleCnt="6"/>
      <dgm:spPr/>
    </dgm:pt>
    <dgm:pt modelId="{97AED752-BD3D-47B6-A52F-6130D3DC7C20}" type="pres">
      <dgm:prSet presAssocID="{A4102927-FA33-4BFA-8E35-3472A17A8BC9}" presName="text_1" presStyleLbl="node1" presStyleIdx="0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AC66D6-ECE8-4353-8A38-DDF5E0A12928}" type="pres">
      <dgm:prSet presAssocID="{A4102927-FA33-4BFA-8E35-3472A17A8BC9}" presName="accent_1" presStyleCnt="0"/>
      <dgm:spPr/>
    </dgm:pt>
    <dgm:pt modelId="{4E393300-0CF4-4551-9194-86BDF95DB0E3}" type="pres">
      <dgm:prSet presAssocID="{A4102927-FA33-4BFA-8E35-3472A17A8BC9}" presName="accentRepeatNode" presStyleLbl="solidFgAcc1" presStyleIdx="0" presStyleCnt="6"/>
      <dgm:spPr/>
    </dgm:pt>
    <dgm:pt modelId="{22B57538-1279-4911-8A1D-9BB8C0DA963C}" type="pres">
      <dgm:prSet presAssocID="{DF009EDE-3E3D-4185-BAFF-1CE5A437B39F}" presName="text_2" presStyleLbl="node1" presStyleIdx="1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7A274-D25A-4635-9641-DF935E0AB643}" type="pres">
      <dgm:prSet presAssocID="{DF009EDE-3E3D-4185-BAFF-1CE5A437B39F}" presName="accent_2" presStyleCnt="0"/>
      <dgm:spPr/>
    </dgm:pt>
    <dgm:pt modelId="{3703D12D-A52C-4F6A-B9AB-8DF697188D89}" type="pres">
      <dgm:prSet presAssocID="{DF009EDE-3E3D-4185-BAFF-1CE5A437B39F}" presName="accentRepeatNode" presStyleLbl="solidFgAcc1" presStyleIdx="1" presStyleCnt="6"/>
      <dgm:spPr/>
    </dgm:pt>
    <dgm:pt modelId="{139227ED-6A11-41D5-9020-6EF373A1CE24}" type="pres">
      <dgm:prSet presAssocID="{7FCCF03E-517C-4900-9830-011C96F32A03}" presName="text_3" presStyleLbl="node1" presStyleIdx="2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CD5F9-A8CE-48CA-BB36-F032C12CB19A}" type="pres">
      <dgm:prSet presAssocID="{7FCCF03E-517C-4900-9830-011C96F32A03}" presName="accent_3" presStyleCnt="0"/>
      <dgm:spPr/>
    </dgm:pt>
    <dgm:pt modelId="{22EB855C-8F07-4429-940C-889E96261363}" type="pres">
      <dgm:prSet presAssocID="{7FCCF03E-517C-4900-9830-011C96F32A03}" presName="accentRepeatNode" presStyleLbl="solidFgAcc1" presStyleIdx="2" presStyleCnt="6"/>
      <dgm:spPr/>
    </dgm:pt>
    <dgm:pt modelId="{AE52992B-F893-4A9E-9806-E3DD832361B4}" type="pres">
      <dgm:prSet presAssocID="{0D77327A-8468-40BD-A9C3-A6267425317F}" presName="text_4" presStyleLbl="node1" presStyleIdx="3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E86CB-998A-4D8E-AB76-16D7C039398F}" type="pres">
      <dgm:prSet presAssocID="{0D77327A-8468-40BD-A9C3-A6267425317F}" presName="accent_4" presStyleCnt="0"/>
      <dgm:spPr/>
    </dgm:pt>
    <dgm:pt modelId="{1A078507-2410-4DCC-9ED5-7BCE226C79E4}" type="pres">
      <dgm:prSet presAssocID="{0D77327A-8468-40BD-A9C3-A6267425317F}" presName="accentRepeatNode" presStyleLbl="solidFgAcc1" presStyleIdx="3" presStyleCnt="6"/>
      <dgm:spPr/>
    </dgm:pt>
    <dgm:pt modelId="{368569AB-8428-4355-A8CC-6E9673CECE74}" type="pres">
      <dgm:prSet presAssocID="{BB51ABDD-04EB-451F-A3F3-DC55F9640932}" presName="text_5" presStyleLbl="node1" presStyleIdx="4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72852-3538-4D59-B533-14D9BB74632F}" type="pres">
      <dgm:prSet presAssocID="{BB51ABDD-04EB-451F-A3F3-DC55F9640932}" presName="accent_5" presStyleCnt="0"/>
      <dgm:spPr/>
    </dgm:pt>
    <dgm:pt modelId="{3B24CDE4-16EB-4FC0-AF31-7B5A9391B242}" type="pres">
      <dgm:prSet presAssocID="{BB51ABDD-04EB-451F-A3F3-DC55F9640932}" presName="accentRepeatNode" presStyleLbl="solidFgAcc1" presStyleIdx="4" presStyleCnt="6"/>
      <dgm:spPr/>
    </dgm:pt>
    <dgm:pt modelId="{62E7740F-1015-429F-A16E-943CE62F81F1}" type="pres">
      <dgm:prSet presAssocID="{414D057D-7997-4089-816D-92DDB16BD235}" presName="text_6" presStyleLbl="node1" presStyleIdx="5" presStyleCnt="6" custScaleY="130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60634-8A80-4B60-B2C3-EB2D1C3801AC}" type="pres">
      <dgm:prSet presAssocID="{414D057D-7997-4089-816D-92DDB16BD235}" presName="accent_6" presStyleCnt="0"/>
      <dgm:spPr/>
    </dgm:pt>
    <dgm:pt modelId="{D0CAD635-77DE-4D05-86A0-8FF2E6695AAF}" type="pres">
      <dgm:prSet presAssocID="{414D057D-7997-4089-816D-92DDB16BD235}" presName="accentRepeatNode" presStyleLbl="solidFgAcc1" presStyleIdx="5" presStyleCnt="6"/>
      <dgm:spPr/>
    </dgm:pt>
  </dgm:ptLst>
  <dgm:cxnLst>
    <dgm:cxn modelId="{83F3B85D-8DA3-4ADA-9BA4-17A03D7245C9}" type="presOf" srcId="{DF009EDE-3E3D-4185-BAFF-1CE5A437B39F}" destId="{22B57538-1279-4911-8A1D-9BB8C0DA963C}" srcOrd="0" destOrd="0" presId="urn:microsoft.com/office/officeart/2008/layout/VerticalCurvedList"/>
    <dgm:cxn modelId="{FD34D31C-2DA8-45BE-9E93-BD245DC323DE}" srcId="{076B2C3A-0563-40A9-B737-85051A512C12}" destId="{7FCCF03E-517C-4900-9830-011C96F32A03}" srcOrd="2" destOrd="0" parTransId="{1C8A7302-7816-42EB-A3F2-F9590C5772D9}" sibTransId="{5ED923DB-C87E-49F9-8711-87BB2C6B95D6}"/>
    <dgm:cxn modelId="{FB737C9D-BD04-4400-9C5B-60A8A512BD13}" type="presOf" srcId="{9628BE80-2072-4004-96BF-8C54AD716D1E}" destId="{9FDAC779-2688-4FC0-8297-47CCD9DDA393}" srcOrd="0" destOrd="0" presId="urn:microsoft.com/office/officeart/2008/layout/VerticalCurvedList"/>
    <dgm:cxn modelId="{05D0305B-EA41-4CDB-80C8-1C89653A2B20}" type="presOf" srcId="{7FCCF03E-517C-4900-9830-011C96F32A03}" destId="{139227ED-6A11-41D5-9020-6EF373A1CE24}" srcOrd="0" destOrd="0" presId="urn:microsoft.com/office/officeart/2008/layout/VerticalCurvedList"/>
    <dgm:cxn modelId="{A91E35C7-980C-431B-85DD-DD845DE385D2}" srcId="{076B2C3A-0563-40A9-B737-85051A512C12}" destId="{DF009EDE-3E3D-4185-BAFF-1CE5A437B39F}" srcOrd="1" destOrd="0" parTransId="{6E3925D0-614F-43E9-B4DE-212C16813CA2}" sibTransId="{795DD014-E479-4320-8EBA-8951C190EEFB}"/>
    <dgm:cxn modelId="{16F59269-40B3-4634-823E-7EB4BD6DFED5}" type="presOf" srcId="{0D77327A-8468-40BD-A9C3-A6267425317F}" destId="{AE52992B-F893-4A9E-9806-E3DD832361B4}" srcOrd="0" destOrd="0" presId="urn:microsoft.com/office/officeart/2008/layout/VerticalCurvedList"/>
    <dgm:cxn modelId="{C5F22888-4BD3-4F2C-807C-7271351BFA18}" type="presOf" srcId="{414D057D-7997-4089-816D-92DDB16BD235}" destId="{62E7740F-1015-429F-A16E-943CE62F81F1}" srcOrd="0" destOrd="0" presId="urn:microsoft.com/office/officeart/2008/layout/VerticalCurvedList"/>
    <dgm:cxn modelId="{48CF9952-B974-451A-BE50-1CD9FCA5CEFA}" type="presOf" srcId="{A4102927-FA33-4BFA-8E35-3472A17A8BC9}" destId="{97AED752-BD3D-47B6-A52F-6130D3DC7C20}" srcOrd="0" destOrd="0" presId="urn:microsoft.com/office/officeart/2008/layout/VerticalCurvedList"/>
    <dgm:cxn modelId="{E57EB755-6547-47D4-A0CB-30767739E85D}" srcId="{076B2C3A-0563-40A9-B737-85051A512C12}" destId="{A4102927-FA33-4BFA-8E35-3472A17A8BC9}" srcOrd="0" destOrd="0" parTransId="{F4B6E236-5A31-4FF0-8627-93B2B087F5E2}" sibTransId="{9628BE80-2072-4004-96BF-8C54AD716D1E}"/>
    <dgm:cxn modelId="{3546479F-53F8-43BA-946C-8B1A3248FF71}" type="presOf" srcId="{076B2C3A-0563-40A9-B737-85051A512C12}" destId="{28C7D1E7-108D-42AF-81C8-97C2B993AA6E}" srcOrd="0" destOrd="0" presId="urn:microsoft.com/office/officeart/2008/layout/VerticalCurvedList"/>
    <dgm:cxn modelId="{2B127DCF-1703-4D6B-BF64-A9678B538219}" srcId="{076B2C3A-0563-40A9-B737-85051A512C12}" destId="{0D77327A-8468-40BD-A9C3-A6267425317F}" srcOrd="3" destOrd="0" parTransId="{CFFD5134-E522-477C-B857-EBE6B4F3EFBA}" sibTransId="{1426DE99-0C43-40B7-9D79-0C91BD16B0E2}"/>
    <dgm:cxn modelId="{5C6545A7-93C2-4800-A3BB-60D0BB8B5391}" srcId="{076B2C3A-0563-40A9-B737-85051A512C12}" destId="{BB51ABDD-04EB-451F-A3F3-DC55F9640932}" srcOrd="4" destOrd="0" parTransId="{8FBE15C8-6AC4-491E-AB10-16E3AFD70494}" sibTransId="{8045AFC0-F8D0-452D-AD1A-A3DF6A42E14B}"/>
    <dgm:cxn modelId="{7A479FC1-DE44-4AAA-B93F-F06B71655293}" type="presOf" srcId="{BB51ABDD-04EB-451F-A3F3-DC55F9640932}" destId="{368569AB-8428-4355-A8CC-6E9673CECE74}" srcOrd="0" destOrd="0" presId="urn:microsoft.com/office/officeart/2008/layout/VerticalCurvedList"/>
    <dgm:cxn modelId="{613C85EF-1A46-408A-A026-AE67C4A3D47D}" srcId="{076B2C3A-0563-40A9-B737-85051A512C12}" destId="{414D057D-7997-4089-816D-92DDB16BD235}" srcOrd="5" destOrd="0" parTransId="{443C9B11-337E-4381-BA7D-F4CBFC047436}" sibTransId="{B531821C-D91E-45B6-8B9B-73760903D68F}"/>
    <dgm:cxn modelId="{DB84A582-E5CD-46B3-A976-22C3DF287D5D}" type="presParOf" srcId="{28C7D1E7-108D-42AF-81C8-97C2B993AA6E}" destId="{B2BA0878-0ACD-4A48-A201-60BF56A9B07B}" srcOrd="0" destOrd="0" presId="urn:microsoft.com/office/officeart/2008/layout/VerticalCurvedList"/>
    <dgm:cxn modelId="{BE3F324D-CA2A-4EA6-838E-2F3FB9A4CE85}" type="presParOf" srcId="{B2BA0878-0ACD-4A48-A201-60BF56A9B07B}" destId="{D980A2EA-0AA4-4D3E-AB32-FD8A73536083}" srcOrd="0" destOrd="0" presId="urn:microsoft.com/office/officeart/2008/layout/VerticalCurvedList"/>
    <dgm:cxn modelId="{9350CF91-C2E8-44D9-8105-C2EFD7BE99AB}" type="presParOf" srcId="{D980A2EA-0AA4-4D3E-AB32-FD8A73536083}" destId="{FB626312-1781-49D8-8157-2C0CD96C6BA4}" srcOrd="0" destOrd="0" presId="urn:microsoft.com/office/officeart/2008/layout/VerticalCurvedList"/>
    <dgm:cxn modelId="{C4827B11-8A12-4C1F-9645-35B266B648C2}" type="presParOf" srcId="{D980A2EA-0AA4-4D3E-AB32-FD8A73536083}" destId="{9FDAC779-2688-4FC0-8297-47CCD9DDA393}" srcOrd="1" destOrd="0" presId="urn:microsoft.com/office/officeart/2008/layout/VerticalCurvedList"/>
    <dgm:cxn modelId="{567DBDBC-A67B-47A6-B7D2-3F2E54513278}" type="presParOf" srcId="{D980A2EA-0AA4-4D3E-AB32-FD8A73536083}" destId="{DFDBF247-A9D9-4F2D-BCEF-39D24A6E20E3}" srcOrd="2" destOrd="0" presId="urn:microsoft.com/office/officeart/2008/layout/VerticalCurvedList"/>
    <dgm:cxn modelId="{387C67F7-6D3B-42C6-8402-7F8F22D8753E}" type="presParOf" srcId="{D980A2EA-0AA4-4D3E-AB32-FD8A73536083}" destId="{54589B1B-E7E7-4E61-BE44-30F8D274E656}" srcOrd="3" destOrd="0" presId="urn:microsoft.com/office/officeart/2008/layout/VerticalCurvedList"/>
    <dgm:cxn modelId="{BCDFFEBD-1514-4CA3-B324-64041C7ECB89}" type="presParOf" srcId="{B2BA0878-0ACD-4A48-A201-60BF56A9B07B}" destId="{97AED752-BD3D-47B6-A52F-6130D3DC7C20}" srcOrd="1" destOrd="0" presId="urn:microsoft.com/office/officeart/2008/layout/VerticalCurvedList"/>
    <dgm:cxn modelId="{6D9D4492-CFCE-4903-A323-3841E838F3E9}" type="presParOf" srcId="{B2BA0878-0ACD-4A48-A201-60BF56A9B07B}" destId="{99AC66D6-ECE8-4353-8A38-DDF5E0A12928}" srcOrd="2" destOrd="0" presId="urn:microsoft.com/office/officeart/2008/layout/VerticalCurvedList"/>
    <dgm:cxn modelId="{A0663818-FBF8-4131-993C-47435D1A38CC}" type="presParOf" srcId="{99AC66D6-ECE8-4353-8A38-DDF5E0A12928}" destId="{4E393300-0CF4-4551-9194-86BDF95DB0E3}" srcOrd="0" destOrd="0" presId="urn:microsoft.com/office/officeart/2008/layout/VerticalCurvedList"/>
    <dgm:cxn modelId="{C32C7AED-9BD6-4CD5-A079-23F45ACE5DF8}" type="presParOf" srcId="{B2BA0878-0ACD-4A48-A201-60BF56A9B07B}" destId="{22B57538-1279-4911-8A1D-9BB8C0DA963C}" srcOrd="3" destOrd="0" presId="urn:microsoft.com/office/officeart/2008/layout/VerticalCurvedList"/>
    <dgm:cxn modelId="{F6C6F0E4-2AE8-4013-93A3-E3E28520D589}" type="presParOf" srcId="{B2BA0878-0ACD-4A48-A201-60BF56A9B07B}" destId="{23B7A274-D25A-4635-9641-DF935E0AB643}" srcOrd="4" destOrd="0" presId="urn:microsoft.com/office/officeart/2008/layout/VerticalCurvedList"/>
    <dgm:cxn modelId="{581CA0EC-3F82-4530-A640-049976C586C1}" type="presParOf" srcId="{23B7A274-D25A-4635-9641-DF935E0AB643}" destId="{3703D12D-A52C-4F6A-B9AB-8DF697188D89}" srcOrd="0" destOrd="0" presId="urn:microsoft.com/office/officeart/2008/layout/VerticalCurvedList"/>
    <dgm:cxn modelId="{8B22144A-79C9-47CF-80E3-E15CEF69C102}" type="presParOf" srcId="{B2BA0878-0ACD-4A48-A201-60BF56A9B07B}" destId="{139227ED-6A11-41D5-9020-6EF373A1CE24}" srcOrd="5" destOrd="0" presId="urn:microsoft.com/office/officeart/2008/layout/VerticalCurvedList"/>
    <dgm:cxn modelId="{19C52722-6195-4979-BC07-B839AAA724E4}" type="presParOf" srcId="{B2BA0878-0ACD-4A48-A201-60BF56A9B07B}" destId="{7CECD5F9-A8CE-48CA-BB36-F032C12CB19A}" srcOrd="6" destOrd="0" presId="urn:microsoft.com/office/officeart/2008/layout/VerticalCurvedList"/>
    <dgm:cxn modelId="{DD6A2768-E857-4803-917F-BD99F16C540A}" type="presParOf" srcId="{7CECD5F9-A8CE-48CA-BB36-F032C12CB19A}" destId="{22EB855C-8F07-4429-940C-889E96261363}" srcOrd="0" destOrd="0" presId="urn:microsoft.com/office/officeart/2008/layout/VerticalCurvedList"/>
    <dgm:cxn modelId="{66293B1E-EF48-4457-A0BD-2188030FDCDF}" type="presParOf" srcId="{B2BA0878-0ACD-4A48-A201-60BF56A9B07B}" destId="{AE52992B-F893-4A9E-9806-E3DD832361B4}" srcOrd="7" destOrd="0" presId="urn:microsoft.com/office/officeart/2008/layout/VerticalCurvedList"/>
    <dgm:cxn modelId="{90404B8A-3A28-4EC1-BE76-A856082C674E}" type="presParOf" srcId="{B2BA0878-0ACD-4A48-A201-60BF56A9B07B}" destId="{CC6E86CB-998A-4D8E-AB76-16D7C039398F}" srcOrd="8" destOrd="0" presId="urn:microsoft.com/office/officeart/2008/layout/VerticalCurvedList"/>
    <dgm:cxn modelId="{B9E50EE7-9423-4B28-AC1A-5B19C7B1A923}" type="presParOf" srcId="{CC6E86CB-998A-4D8E-AB76-16D7C039398F}" destId="{1A078507-2410-4DCC-9ED5-7BCE226C79E4}" srcOrd="0" destOrd="0" presId="urn:microsoft.com/office/officeart/2008/layout/VerticalCurvedList"/>
    <dgm:cxn modelId="{10DE99C3-2928-4528-A614-7ECD801AA226}" type="presParOf" srcId="{B2BA0878-0ACD-4A48-A201-60BF56A9B07B}" destId="{368569AB-8428-4355-A8CC-6E9673CECE74}" srcOrd="9" destOrd="0" presId="urn:microsoft.com/office/officeart/2008/layout/VerticalCurvedList"/>
    <dgm:cxn modelId="{3D04BE06-072B-4121-AACF-65E6E56CE774}" type="presParOf" srcId="{B2BA0878-0ACD-4A48-A201-60BF56A9B07B}" destId="{2B472852-3538-4D59-B533-14D9BB74632F}" srcOrd="10" destOrd="0" presId="urn:microsoft.com/office/officeart/2008/layout/VerticalCurvedList"/>
    <dgm:cxn modelId="{4871E24B-0A81-4F06-994C-474867B52347}" type="presParOf" srcId="{2B472852-3538-4D59-B533-14D9BB74632F}" destId="{3B24CDE4-16EB-4FC0-AF31-7B5A9391B242}" srcOrd="0" destOrd="0" presId="urn:microsoft.com/office/officeart/2008/layout/VerticalCurvedList"/>
    <dgm:cxn modelId="{B0EEA2F5-1419-4C5E-B64A-EB747B5CEFBB}" type="presParOf" srcId="{B2BA0878-0ACD-4A48-A201-60BF56A9B07B}" destId="{62E7740F-1015-429F-A16E-943CE62F81F1}" srcOrd="11" destOrd="0" presId="urn:microsoft.com/office/officeart/2008/layout/VerticalCurvedList"/>
    <dgm:cxn modelId="{683B0569-B02D-499C-BCD2-ABC72B2F5F24}" type="presParOf" srcId="{B2BA0878-0ACD-4A48-A201-60BF56A9B07B}" destId="{B5560634-8A80-4B60-B2C3-EB2D1C3801AC}" srcOrd="12" destOrd="0" presId="urn:microsoft.com/office/officeart/2008/layout/VerticalCurvedList"/>
    <dgm:cxn modelId="{21C15992-A6E8-4E44-AFBB-6F4FB9E59FA9}" type="presParOf" srcId="{B5560634-8A80-4B60-B2C3-EB2D1C3801AC}" destId="{D0CAD635-77DE-4D05-86A0-8FF2E6695A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122270-3654-459C-B12A-A8EC0B706F7D}">
      <dsp:nvSpPr>
        <dsp:cNvPr id="0" name=""/>
        <dsp:cNvSpPr/>
      </dsp:nvSpPr>
      <dsp:spPr>
        <a:xfrm rot="3169876">
          <a:off x="317063" y="3719000"/>
          <a:ext cx="2241038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2241038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2D754-7006-4061-92F5-B373057F0F60}">
      <dsp:nvSpPr>
        <dsp:cNvPr id="0" name=""/>
        <dsp:cNvSpPr/>
      </dsp:nvSpPr>
      <dsp:spPr>
        <a:xfrm rot="2404159">
          <a:off x="581186" y="3451652"/>
          <a:ext cx="2074226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2074226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7753B-B24F-4312-B916-C83E215BD8DA}">
      <dsp:nvSpPr>
        <dsp:cNvPr id="0" name=""/>
        <dsp:cNvSpPr/>
      </dsp:nvSpPr>
      <dsp:spPr>
        <a:xfrm rot="1616619">
          <a:off x="720024" y="3132578"/>
          <a:ext cx="1927403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927403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80A0BB-8BEF-4A03-A6FB-06B274BBFA22}">
      <dsp:nvSpPr>
        <dsp:cNvPr id="0" name=""/>
        <dsp:cNvSpPr/>
      </dsp:nvSpPr>
      <dsp:spPr>
        <a:xfrm rot="812713">
          <a:off x="801436" y="2820437"/>
          <a:ext cx="1667876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667876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A9734D-33B5-4F87-AE7B-B6E34D98AEF5}">
      <dsp:nvSpPr>
        <dsp:cNvPr id="0" name=""/>
        <dsp:cNvSpPr/>
      </dsp:nvSpPr>
      <dsp:spPr>
        <a:xfrm>
          <a:off x="824632" y="2561330"/>
          <a:ext cx="1440974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440974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C84CA-0D0F-4BC4-9437-A3529051C913}">
      <dsp:nvSpPr>
        <dsp:cNvPr id="0" name=""/>
        <dsp:cNvSpPr/>
      </dsp:nvSpPr>
      <dsp:spPr>
        <a:xfrm rot="20787287">
          <a:off x="801436" y="2302224"/>
          <a:ext cx="1667876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667876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409EC-87ED-4922-931E-FDE3A50D64D9}">
      <dsp:nvSpPr>
        <dsp:cNvPr id="0" name=""/>
        <dsp:cNvSpPr/>
      </dsp:nvSpPr>
      <dsp:spPr>
        <a:xfrm rot="19983381">
          <a:off x="720024" y="1990083"/>
          <a:ext cx="1927403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927403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8EF99E-DBF8-416D-9B59-400A53224DDB}">
      <dsp:nvSpPr>
        <dsp:cNvPr id="0" name=""/>
        <dsp:cNvSpPr/>
      </dsp:nvSpPr>
      <dsp:spPr>
        <a:xfrm rot="19195841">
          <a:off x="581186" y="1671009"/>
          <a:ext cx="2074226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2074226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5642A-F43A-4688-BFD7-CEE809F550C3}">
      <dsp:nvSpPr>
        <dsp:cNvPr id="0" name=""/>
        <dsp:cNvSpPr/>
      </dsp:nvSpPr>
      <dsp:spPr>
        <a:xfrm rot="17842543">
          <a:off x="170404" y="1430936"/>
          <a:ext cx="1949575" cy="26279"/>
        </a:xfrm>
        <a:custGeom>
          <a:avLst/>
          <a:gdLst/>
          <a:ahLst/>
          <a:cxnLst/>
          <a:rect l="0" t="0" r="0" b="0"/>
          <a:pathLst>
            <a:path>
              <a:moveTo>
                <a:pt x="0" y="13139"/>
              </a:moveTo>
              <a:lnTo>
                <a:pt x="1949575" y="131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8214C-4457-4ED4-8DB5-2D938707B55C}">
      <dsp:nvSpPr>
        <dsp:cNvPr id="0" name=""/>
        <dsp:cNvSpPr/>
      </dsp:nvSpPr>
      <dsp:spPr>
        <a:xfrm>
          <a:off x="-294373" y="1684856"/>
          <a:ext cx="1708464" cy="170846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B842F-E334-427D-8D5B-47892A8AE006}">
      <dsp:nvSpPr>
        <dsp:cNvPr id="0" name=""/>
        <dsp:cNvSpPr/>
      </dsp:nvSpPr>
      <dsp:spPr>
        <a:xfrm flipH="1">
          <a:off x="652530" y="-24131"/>
          <a:ext cx="2192231" cy="605638"/>
        </a:xfrm>
        <a:prstGeom prst="ellipse">
          <a:avLst/>
        </a:prstGeom>
        <a:solidFill>
          <a:schemeClr val="accent1">
            <a:shade val="80000"/>
            <a:hueOff val="1362"/>
            <a:satOff val="1435"/>
            <a:lumOff val="156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установок очистки газа, охлаждения газа и (блоков) подготовки газа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973575" y="64563"/>
        <a:ext cx="1550141" cy="428250"/>
      </dsp:txXfrm>
    </dsp:sp>
    <dsp:sp modelId="{9AEA7800-1C13-461B-B586-E8CD7E2C38CA}">
      <dsp:nvSpPr>
        <dsp:cNvPr id="0" name=""/>
        <dsp:cNvSpPr/>
      </dsp:nvSpPr>
      <dsp:spPr>
        <a:xfrm>
          <a:off x="1707614" y="437636"/>
          <a:ext cx="2078086" cy="594758"/>
        </a:xfrm>
        <a:prstGeom prst="ellipse">
          <a:avLst/>
        </a:prstGeom>
        <a:solidFill>
          <a:schemeClr val="accent1">
            <a:shade val="80000"/>
            <a:hueOff val="2724"/>
            <a:satOff val="2871"/>
            <a:lumOff val="312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технологического оборудования и трубопроводов КС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011943" y="524736"/>
        <a:ext cx="1469428" cy="420558"/>
      </dsp:txXfrm>
    </dsp:sp>
    <dsp:sp modelId="{127302A7-194A-403B-9130-789D2CF34D02}">
      <dsp:nvSpPr>
        <dsp:cNvPr id="0" name=""/>
        <dsp:cNvSpPr/>
      </dsp:nvSpPr>
      <dsp:spPr>
        <a:xfrm>
          <a:off x="2013577" y="1010052"/>
          <a:ext cx="2078086" cy="594758"/>
        </a:xfrm>
        <a:prstGeom prst="ellipse">
          <a:avLst/>
        </a:prstGeom>
        <a:solidFill>
          <a:schemeClr val="accent1">
            <a:shade val="80000"/>
            <a:hueOff val="4086"/>
            <a:satOff val="4306"/>
            <a:lumOff val="468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технологических трубопроводов и трубопроводов подключения КС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317906" y="1097152"/>
        <a:ext cx="1469428" cy="420558"/>
      </dsp:txXfrm>
    </dsp:sp>
    <dsp:sp modelId="{A9D818A8-E199-41AD-AEFA-E7354FD2E24D}">
      <dsp:nvSpPr>
        <dsp:cNvPr id="0" name=""/>
        <dsp:cNvSpPr/>
      </dsp:nvSpPr>
      <dsp:spPr>
        <a:xfrm>
          <a:off x="2201988" y="1631160"/>
          <a:ext cx="2078086" cy="594758"/>
        </a:xfrm>
        <a:prstGeom prst="ellipse">
          <a:avLst/>
        </a:prstGeom>
        <a:solidFill>
          <a:schemeClr val="accent1">
            <a:shade val="80000"/>
            <a:hueOff val="5448"/>
            <a:satOff val="5742"/>
            <a:lumOff val="624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газоперекачивающих агрегатов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506317" y="1718260"/>
        <a:ext cx="1469428" cy="420558"/>
      </dsp:txXfrm>
    </dsp:sp>
    <dsp:sp modelId="{777538A9-885A-4300-952B-58A17B62D178}">
      <dsp:nvSpPr>
        <dsp:cNvPr id="0" name=""/>
        <dsp:cNvSpPr/>
      </dsp:nvSpPr>
      <dsp:spPr>
        <a:xfrm>
          <a:off x="2265606" y="2277091"/>
          <a:ext cx="2078086" cy="594758"/>
        </a:xfrm>
        <a:prstGeom prst="ellipse">
          <a:avLst/>
        </a:prstGeom>
        <a:solidFill>
          <a:schemeClr val="accent1">
            <a:shade val="80000"/>
            <a:hueOff val="6811"/>
            <a:satOff val="7177"/>
            <a:lumOff val="779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газотурбинных установок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569935" y="2364191"/>
        <a:ext cx="1469428" cy="420558"/>
      </dsp:txXfrm>
    </dsp:sp>
    <dsp:sp modelId="{C11390C1-E54B-48E9-8D5F-3E1CFD35DBFB}">
      <dsp:nvSpPr>
        <dsp:cNvPr id="0" name=""/>
        <dsp:cNvSpPr/>
      </dsp:nvSpPr>
      <dsp:spPr>
        <a:xfrm>
          <a:off x="2201988" y="2923021"/>
          <a:ext cx="2078086" cy="594758"/>
        </a:xfrm>
        <a:prstGeom prst="ellipse">
          <a:avLst/>
        </a:prstGeom>
        <a:solidFill>
          <a:schemeClr val="accent1">
            <a:shade val="80000"/>
            <a:hueOff val="8173"/>
            <a:satOff val="8613"/>
            <a:lumOff val="93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центробежных нагнетателей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506317" y="3010121"/>
        <a:ext cx="1469428" cy="420558"/>
      </dsp:txXfrm>
    </dsp:sp>
    <dsp:sp modelId="{49EBE065-46F3-495E-B9EA-DF51817A67BC}">
      <dsp:nvSpPr>
        <dsp:cNvPr id="0" name=""/>
        <dsp:cNvSpPr/>
      </dsp:nvSpPr>
      <dsp:spPr>
        <a:xfrm>
          <a:off x="2013577" y="3544129"/>
          <a:ext cx="2078086" cy="594758"/>
        </a:xfrm>
        <a:prstGeom prst="ellipse">
          <a:avLst/>
        </a:prstGeom>
        <a:solidFill>
          <a:schemeClr val="accent1">
            <a:shade val="80000"/>
            <a:hueOff val="9535"/>
            <a:satOff val="10048"/>
            <a:lumOff val="109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укрытий для газоперекачивающих агрегатов, зданий и сооружений, расположенных на КС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317906" y="3631229"/>
        <a:ext cx="1469428" cy="420558"/>
      </dsp:txXfrm>
    </dsp:sp>
    <dsp:sp modelId="{2F2BD683-878C-4F6D-B15D-978C49E935B3}">
      <dsp:nvSpPr>
        <dsp:cNvPr id="0" name=""/>
        <dsp:cNvSpPr/>
      </dsp:nvSpPr>
      <dsp:spPr>
        <a:xfrm>
          <a:off x="1707614" y="4116546"/>
          <a:ext cx="2078086" cy="594758"/>
        </a:xfrm>
        <a:prstGeom prst="ellipse">
          <a:avLst/>
        </a:prstGeom>
        <a:solidFill>
          <a:schemeClr val="accent1">
            <a:shade val="80000"/>
            <a:hueOff val="10897"/>
            <a:satOff val="11484"/>
            <a:lumOff val="1247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аппаратов воздушного охлаждения масла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2011943" y="4203646"/>
        <a:ext cx="1469428" cy="420558"/>
      </dsp:txXfrm>
    </dsp:sp>
    <dsp:sp modelId="{371FAE8E-355B-4A88-8361-2565995FD73E}">
      <dsp:nvSpPr>
        <dsp:cNvPr id="0" name=""/>
        <dsp:cNvSpPr/>
      </dsp:nvSpPr>
      <dsp:spPr>
        <a:xfrm>
          <a:off x="1295857" y="4618273"/>
          <a:ext cx="2078086" cy="594758"/>
        </a:xfrm>
        <a:prstGeom prst="ellipse">
          <a:avLst/>
        </a:prstGeom>
        <a:solidFill>
          <a:schemeClr val="accent1">
            <a:shade val="80000"/>
            <a:hueOff val="12259"/>
            <a:satOff val="12919"/>
            <a:lumOff val="140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Оценка технического состояния газопроводов по результатам анализа документации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600186" y="4705373"/>
        <a:ext cx="1469428" cy="4205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6698C-FA3D-4CCE-966C-31C00ADAE203}">
      <dsp:nvSpPr>
        <dsp:cNvPr id="0" name=""/>
        <dsp:cNvSpPr/>
      </dsp:nvSpPr>
      <dsp:spPr>
        <a:xfrm rot="3906781">
          <a:off x="3677" y="3728199"/>
          <a:ext cx="2143314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2143314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DBB2B3-5170-4689-91EC-B858E6347A76}">
      <dsp:nvSpPr>
        <dsp:cNvPr id="0" name=""/>
        <dsp:cNvSpPr/>
      </dsp:nvSpPr>
      <dsp:spPr>
        <a:xfrm rot="3285712">
          <a:off x="262300" y="3545895"/>
          <a:ext cx="1934074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934074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BA06F-FC71-4660-A1A7-C34E0665D636}">
      <dsp:nvSpPr>
        <dsp:cNvPr id="0" name=""/>
        <dsp:cNvSpPr/>
      </dsp:nvSpPr>
      <dsp:spPr>
        <a:xfrm rot="2616436">
          <a:off x="491369" y="3339146"/>
          <a:ext cx="1717517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717517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63B79-FCC8-42E2-9CBC-BED53B32A904}">
      <dsp:nvSpPr>
        <dsp:cNvPr id="0" name=""/>
        <dsp:cNvSpPr/>
      </dsp:nvSpPr>
      <dsp:spPr>
        <a:xfrm rot="1899302">
          <a:off x="612517" y="3090161"/>
          <a:ext cx="1556661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556661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6C444-C0A8-4DDC-B729-F3503369574A}">
      <dsp:nvSpPr>
        <dsp:cNvPr id="0" name=""/>
        <dsp:cNvSpPr/>
      </dsp:nvSpPr>
      <dsp:spPr>
        <a:xfrm rot="1140717">
          <a:off x="692399" y="2843427"/>
          <a:ext cx="1316776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316776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8846B-0C6B-4CAC-A844-C433A1D81F49}">
      <dsp:nvSpPr>
        <dsp:cNvPr id="0" name=""/>
        <dsp:cNvSpPr/>
      </dsp:nvSpPr>
      <dsp:spPr>
        <a:xfrm rot="354434">
          <a:off x="725835" y="2630230"/>
          <a:ext cx="933527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933527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67D99-1F4B-417B-AD43-3D79C12E805B}">
      <dsp:nvSpPr>
        <dsp:cNvPr id="0" name=""/>
        <dsp:cNvSpPr/>
      </dsp:nvSpPr>
      <dsp:spPr>
        <a:xfrm rot="21160292">
          <a:off x="724313" y="2474705"/>
          <a:ext cx="979638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979638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B86F1E-157B-47C2-A020-1D5893DF1537}">
      <dsp:nvSpPr>
        <dsp:cNvPr id="0" name=""/>
        <dsp:cNvSpPr/>
      </dsp:nvSpPr>
      <dsp:spPr>
        <a:xfrm rot="20380039">
          <a:off x="685971" y="2254134"/>
          <a:ext cx="1359133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359133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9F214-BD92-4803-A70F-1E7B516CDDBD}">
      <dsp:nvSpPr>
        <dsp:cNvPr id="0" name=""/>
        <dsp:cNvSpPr/>
      </dsp:nvSpPr>
      <dsp:spPr>
        <a:xfrm rot="19632104">
          <a:off x="601336" y="2005697"/>
          <a:ext cx="1593027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593027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EEB97-EFC7-48C4-9132-CB92625D2F9C}">
      <dsp:nvSpPr>
        <dsp:cNvPr id="0" name=""/>
        <dsp:cNvSpPr/>
      </dsp:nvSpPr>
      <dsp:spPr>
        <a:xfrm rot="18928156">
          <a:off x="476384" y="1756019"/>
          <a:ext cx="1754839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754839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9E695-3AF5-444C-9451-94C1B9293324}">
      <dsp:nvSpPr>
        <dsp:cNvPr id="0" name=""/>
        <dsp:cNvSpPr/>
      </dsp:nvSpPr>
      <dsp:spPr>
        <a:xfrm rot="18272686">
          <a:off x="238971" y="1552179"/>
          <a:ext cx="1981383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1981383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C69BD-4B81-4AB4-8D6B-69B3D745CC6A}">
      <dsp:nvSpPr>
        <dsp:cNvPr id="0" name=""/>
        <dsp:cNvSpPr/>
      </dsp:nvSpPr>
      <dsp:spPr>
        <a:xfrm rot="17684690">
          <a:off x="-3568" y="1388300"/>
          <a:ext cx="2157930" cy="19248"/>
        </a:xfrm>
        <a:custGeom>
          <a:avLst/>
          <a:gdLst/>
          <a:ahLst/>
          <a:cxnLst/>
          <a:rect l="0" t="0" r="0" b="0"/>
          <a:pathLst>
            <a:path>
              <a:moveTo>
                <a:pt x="0" y="9624"/>
              </a:moveTo>
              <a:lnTo>
                <a:pt x="2157930" y="96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8214C-4457-4ED4-8DB5-2D938707B55C}">
      <dsp:nvSpPr>
        <dsp:cNvPr id="0" name=""/>
        <dsp:cNvSpPr/>
      </dsp:nvSpPr>
      <dsp:spPr>
        <a:xfrm>
          <a:off x="-336131" y="1675320"/>
          <a:ext cx="1741030" cy="174103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D18465-BE4A-4A6C-8566-410A52D6E05A}">
      <dsp:nvSpPr>
        <dsp:cNvPr id="0" name=""/>
        <dsp:cNvSpPr/>
      </dsp:nvSpPr>
      <dsp:spPr>
        <a:xfrm flipH="1">
          <a:off x="572962" y="-58086"/>
          <a:ext cx="2126986" cy="477381"/>
        </a:xfrm>
        <a:prstGeom prst="ellipse">
          <a:avLst/>
        </a:prstGeom>
        <a:solidFill>
          <a:schemeClr val="accent1">
            <a:shade val="80000"/>
            <a:hueOff val="1022"/>
            <a:satOff val="1077"/>
            <a:lumOff val="117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и отбраковка труб и СДТ в процессе КР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884452" y="11825"/>
        <a:ext cx="1504006" cy="337559"/>
      </dsp:txXfrm>
    </dsp:sp>
    <dsp:sp modelId="{CC97B764-D8E2-4CB1-BDC7-0B0285027D40}">
      <dsp:nvSpPr>
        <dsp:cNvPr id="0" name=""/>
        <dsp:cNvSpPr/>
      </dsp:nvSpPr>
      <dsp:spPr>
        <a:xfrm flipH="1">
          <a:off x="890337" y="271205"/>
          <a:ext cx="2126986" cy="477381"/>
        </a:xfrm>
        <a:prstGeom prst="ellipse">
          <a:avLst/>
        </a:prstGeom>
        <a:solidFill>
          <a:schemeClr val="accent1">
            <a:shade val="80000"/>
            <a:hueOff val="2043"/>
            <a:satOff val="2153"/>
            <a:lumOff val="234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Комплексная оценка и прогноз технического состояния магистральных газопроводов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201827" y="341116"/>
        <a:ext cx="1504006" cy="337559"/>
      </dsp:txXfrm>
    </dsp:sp>
    <dsp:sp modelId="{B42789FA-82D4-415F-B59F-9A289A88B756}">
      <dsp:nvSpPr>
        <dsp:cNvPr id="0" name=""/>
        <dsp:cNvSpPr/>
      </dsp:nvSpPr>
      <dsp:spPr>
        <a:xfrm flipH="1">
          <a:off x="1152355" y="678914"/>
          <a:ext cx="2126986" cy="477381"/>
        </a:xfrm>
        <a:prstGeom prst="ellipse">
          <a:avLst/>
        </a:prstGeom>
        <a:solidFill>
          <a:schemeClr val="accent1">
            <a:shade val="80000"/>
            <a:hueOff val="3065"/>
            <a:satOff val="3230"/>
            <a:lumOff val="351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Наземное комплексное обследование газопроводов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463845" y="748825"/>
        <a:ext cx="1504006" cy="337559"/>
      </dsp:txXfrm>
    </dsp:sp>
    <dsp:sp modelId="{78E5ADF2-DA20-4DFB-BF64-9CF7A4444AEE}">
      <dsp:nvSpPr>
        <dsp:cNvPr id="0" name=""/>
        <dsp:cNvSpPr/>
      </dsp:nvSpPr>
      <dsp:spPr>
        <a:xfrm flipH="1">
          <a:off x="1353684" y="1119762"/>
          <a:ext cx="2126986" cy="477381"/>
        </a:xfrm>
        <a:prstGeom prst="ellipse">
          <a:avLst/>
        </a:prstGeom>
        <a:solidFill>
          <a:schemeClr val="accent1">
            <a:shade val="80000"/>
            <a:hueOff val="4086"/>
            <a:satOff val="4306"/>
            <a:lumOff val="468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газопроводов в протяженных шурфах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665174" y="1189673"/>
        <a:ext cx="1504006" cy="337559"/>
      </dsp:txXfrm>
    </dsp:sp>
    <dsp:sp modelId="{95A00A40-0D60-4B00-BD29-2D4670E8A543}">
      <dsp:nvSpPr>
        <dsp:cNvPr id="0" name=""/>
        <dsp:cNvSpPr/>
      </dsp:nvSpPr>
      <dsp:spPr>
        <a:xfrm flipH="1">
          <a:off x="1490224" y="1584775"/>
          <a:ext cx="2126986" cy="477381"/>
        </a:xfrm>
        <a:prstGeom prst="ellipse">
          <a:avLst/>
        </a:prstGeom>
        <a:solidFill>
          <a:schemeClr val="accent1">
            <a:shade val="80000"/>
            <a:hueOff val="5108"/>
            <a:satOff val="5383"/>
            <a:lumOff val="585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Диагностика трубопроводной арматуры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801714" y="1654686"/>
        <a:ext cx="1504006" cy="337559"/>
      </dsp:txXfrm>
    </dsp:sp>
    <dsp:sp modelId="{A0704481-92D0-4BEE-8786-A836F6904C7C}">
      <dsp:nvSpPr>
        <dsp:cNvPr id="0" name=""/>
        <dsp:cNvSpPr/>
      </dsp:nvSpPr>
      <dsp:spPr>
        <a:xfrm flipH="1">
          <a:off x="1559196" y="2064486"/>
          <a:ext cx="2126986" cy="477381"/>
        </a:xfrm>
        <a:prstGeom prst="ellipse">
          <a:avLst/>
        </a:prstGeom>
        <a:solidFill>
          <a:schemeClr val="accent1">
            <a:shade val="80000"/>
            <a:hueOff val="6129"/>
            <a:satOff val="6459"/>
            <a:lumOff val="70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Комплексное обследование региональных газопроводов и газопроводов-отводов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870686" y="2134397"/>
        <a:ext cx="1504006" cy="337559"/>
      </dsp:txXfrm>
    </dsp:sp>
    <dsp:sp modelId="{AA0D5592-3CC5-4E03-B6B6-F3728F432017}">
      <dsp:nvSpPr>
        <dsp:cNvPr id="0" name=""/>
        <dsp:cNvSpPr/>
      </dsp:nvSpPr>
      <dsp:spPr>
        <a:xfrm flipH="1">
          <a:off x="1559196" y="2549131"/>
          <a:ext cx="2126986" cy="477381"/>
        </a:xfrm>
        <a:prstGeom prst="ellipse">
          <a:avLst/>
        </a:prstGeom>
        <a:solidFill>
          <a:schemeClr val="accent1">
            <a:shade val="80000"/>
            <a:hueOff val="7151"/>
            <a:satOff val="7536"/>
            <a:lumOff val="818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Комплексное обследование и техническая диагностика ГРС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870686" y="2619042"/>
        <a:ext cx="1504006" cy="337559"/>
      </dsp:txXfrm>
    </dsp:sp>
    <dsp:sp modelId="{2825C280-5E4A-4CBF-A693-FAD5AA036CC3}">
      <dsp:nvSpPr>
        <dsp:cNvPr id="0" name=""/>
        <dsp:cNvSpPr/>
      </dsp:nvSpPr>
      <dsp:spPr>
        <a:xfrm flipH="1">
          <a:off x="1490224" y="3028843"/>
          <a:ext cx="2126986" cy="477381"/>
        </a:xfrm>
        <a:prstGeom prst="ellipse">
          <a:avLst/>
        </a:prstGeom>
        <a:solidFill>
          <a:schemeClr val="accent1">
            <a:shade val="80000"/>
            <a:hueOff val="8173"/>
            <a:satOff val="8613"/>
            <a:lumOff val="93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перемычек между нитками газопроводов и пересечений с другими трубопроводами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801714" y="3098754"/>
        <a:ext cx="1504006" cy="337559"/>
      </dsp:txXfrm>
    </dsp:sp>
    <dsp:sp modelId="{7FB19206-3810-47E7-A5C2-02C31A895D11}">
      <dsp:nvSpPr>
        <dsp:cNvPr id="0" name=""/>
        <dsp:cNvSpPr/>
      </dsp:nvSpPr>
      <dsp:spPr>
        <a:xfrm flipH="1">
          <a:off x="1353684" y="3493856"/>
          <a:ext cx="2126986" cy="477381"/>
        </a:xfrm>
        <a:prstGeom prst="ellipse">
          <a:avLst/>
        </a:prstGeom>
        <a:solidFill>
          <a:schemeClr val="accent1">
            <a:shade val="80000"/>
            <a:hueOff val="9194"/>
            <a:satOff val="9689"/>
            <a:lumOff val="105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переходов под автомобильными и железными дорогами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665174" y="3563767"/>
        <a:ext cx="1504006" cy="337559"/>
      </dsp:txXfrm>
    </dsp:sp>
    <dsp:sp modelId="{5703C7CA-4174-4495-B87B-681F1A6472FA}">
      <dsp:nvSpPr>
        <dsp:cNvPr id="0" name=""/>
        <dsp:cNvSpPr/>
      </dsp:nvSpPr>
      <dsp:spPr>
        <a:xfrm flipH="1">
          <a:off x="1152355" y="3934704"/>
          <a:ext cx="2126986" cy="477381"/>
        </a:xfrm>
        <a:prstGeom prst="ellipse">
          <a:avLst/>
        </a:prstGeom>
        <a:solidFill>
          <a:schemeClr val="accent1">
            <a:shade val="80000"/>
            <a:hueOff val="10216"/>
            <a:satOff val="10766"/>
            <a:lumOff val="1169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воздушных переходов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463845" y="4004615"/>
        <a:ext cx="1504006" cy="337559"/>
      </dsp:txXfrm>
    </dsp:sp>
    <dsp:sp modelId="{3BB8075C-6E1C-476E-8F55-93DBD28897F7}">
      <dsp:nvSpPr>
        <dsp:cNvPr id="0" name=""/>
        <dsp:cNvSpPr/>
      </dsp:nvSpPr>
      <dsp:spPr>
        <a:xfrm flipH="1">
          <a:off x="890337" y="4342413"/>
          <a:ext cx="2126986" cy="477381"/>
        </a:xfrm>
        <a:prstGeom prst="ellipse">
          <a:avLst/>
        </a:prstGeom>
        <a:solidFill>
          <a:schemeClr val="accent1">
            <a:shade val="80000"/>
            <a:hueOff val="11237"/>
            <a:satOff val="11842"/>
            <a:lumOff val="1286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Обследование камер запуска и приема внутритрубных устройств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1201827" y="4412324"/>
        <a:ext cx="1504006" cy="337559"/>
      </dsp:txXfrm>
    </dsp:sp>
    <dsp:sp modelId="{381F7025-3AB9-46DC-B763-295E8C6989BB}">
      <dsp:nvSpPr>
        <dsp:cNvPr id="0" name=""/>
        <dsp:cNvSpPr/>
      </dsp:nvSpPr>
      <dsp:spPr>
        <a:xfrm flipH="1">
          <a:off x="572962" y="4708683"/>
          <a:ext cx="2126986" cy="477381"/>
        </a:xfrm>
        <a:prstGeom prst="ellipse">
          <a:avLst/>
        </a:prstGeom>
        <a:solidFill>
          <a:schemeClr val="accent1">
            <a:shade val="80000"/>
            <a:hueOff val="12259"/>
            <a:satOff val="12919"/>
            <a:lumOff val="140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rgbClr val="002060"/>
              </a:solidFill>
            </a:rPr>
            <a:t>Внутритрубная дефектоскопия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884452" y="4778594"/>
        <a:ext cx="1504006" cy="337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91BFC-F96D-4643-9ACE-2E34510D3B36}">
      <dsp:nvSpPr>
        <dsp:cNvPr id="0" name=""/>
        <dsp:cNvSpPr/>
      </dsp:nvSpPr>
      <dsp:spPr>
        <a:xfrm>
          <a:off x="3060" y="405520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Внутритрубная дефектоскопия</a:t>
          </a:r>
          <a:endParaRPr lang="ru-RU" sz="1400" kern="1200" dirty="0"/>
        </a:p>
      </dsp:txBody>
      <dsp:txXfrm>
        <a:off x="3060" y="405520"/>
        <a:ext cx="1657048" cy="994229"/>
      </dsp:txXfrm>
    </dsp:sp>
    <dsp:sp modelId="{8448C5F9-08A3-4483-AFDF-C88C9B138066}">
      <dsp:nvSpPr>
        <dsp:cNvPr id="0" name=""/>
        <dsp:cNvSpPr/>
      </dsp:nvSpPr>
      <dsp:spPr>
        <a:xfrm>
          <a:off x="1825814" y="405520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устьевого оборудования</a:t>
          </a:r>
          <a:endParaRPr lang="ru-RU" sz="1400" kern="1200" dirty="0"/>
        </a:p>
      </dsp:txBody>
      <dsp:txXfrm>
        <a:off x="1825814" y="405520"/>
        <a:ext cx="1657048" cy="994229"/>
      </dsp:txXfrm>
    </dsp:sp>
    <dsp:sp modelId="{C1F5C01C-D636-4442-9316-FD5E12E95E37}">
      <dsp:nvSpPr>
        <dsp:cNvPr id="0" name=""/>
        <dsp:cNvSpPr/>
      </dsp:nvSpPr>
      <dsp:spPr>
        <a:xfrm>
          <a:off x="3648568" y="405520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установок (блоков, аппаратов) подготовки газа (конденсата)</a:t>
          </a:r>
          <a:endParaRPr lang="ru-RU" sz="1400" kern="1200" dirty="0"/>
        </a:p>
      </dsp:txBody>
      <dsp:txXfrm>
        <a:off x="3648568" y="405520"/>
        <a:ext cx="1657048" cy="994229"/>
      </dsp:txXfrm>
    </dsp:sp>
    <dsp:sp modelId="{CE11C9C8-CA19-4FB4-96BD-C01AF9EC7656}">
      <dsp:nvSpPr>
        <dsp:cNvPr id="0" name=""/>
        <dsp:cNvSpPr/>
      </dsp:nvSpPr>
      <dsp:spPr>
        <a:xfrm>
          <a:off x="5506500" y="41603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резервуаров</a:t>
          </a:r>
          <a:endParaRPr lang="ru-RU" sz="1400" kern="1200" dirty="0"/>
        </a:p>
      </dsp:txBody>
      <dsp:txXfrm>
        <a:off x="5506500" y="416038"/>
        <a:ext cx="1657048" cy="994229"/>
      </dsp:txXfrm>
    </dsp:sp>
    <dsp:sp modelId="{FEE5E243-EFD9-4A53-AC09-3A85724EC5A4}">
      <dsp:nvSpPr>
        <dsp:cNvPr id="0" name=""/>
        <dsp:cNvSpPr/>
      </dsp:nvSpPr>
      <dsp:spPr>
        <a:xfrm>
          <a:off x="7294075" y="405520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технологического оборудования газодобывающих предприятий</a:t>
          </a:r>
          <a:endParaRPr lang="ru-RU" sz="1400" kern="1200" dirty="0"/>
        </a:p>
      </dsp:txBody>
      <dsp:txXfrm>
        <a:off x="7294075" y="405520"/>
        <a:ext cx="1657048" cy="994229"/>
      </dsp:txXfrm>
    </dsp:sp>
    <dsp:sp modelId="{524D4B41-4E32-4E57-B64A-5E8366A4F3F6}">
      <dsp:nvSpPr>
        <dsp:cNvPr id="0" name=""/>
        <dsp:cNvSpPr/>
      </dsp:nvSpPr>
      <dsp:spPr>
        <a:xfrm>
          <a:off x="3060" y="1565454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трубопроводной арматуры</a:t>
          </a:r>
          <a:endParaRPr lang="ru-RU" sz="1400" kern="1200" dirty="0"/>
        </a:p>
      </dsp:txBody>
      <dsp:txXfrm>
        <a:off x="3060" y="1565454"/>
        <a:ext cx="1657048" cy="994229"/>
      </dsp:txXfrm>
    </dsp:sp>
    <dsp:sp modelId="{80E02E83-BA88-438A-B15B-B1B1BB27CC74}">
      <dsp:nvSpPr>
        <dsp:cNvPr id="0" name=""/>
        <dsp:cNvSpPr/>
      </dsp:nvSpPr>
      <dsp:spPr>
        <a:xfrm>
          <a:off x="1825814" y="1565454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 промысловых,  межпромысловых и технологических трубопроводов</a:t>
          </a:r>
          <a:endParaRPr lang="ru-RU" sz="1400" kern="1200" dirty="0"/>
        </a:p>
      </dsp:txBody>
      <dsp:txXfrm>
        <a:off x="1825814" y="1565454"/>
        <a:ext cx="1657048" cy="994229"/>
      </dsp:txXfrm>
    </dsp:sp>
    <dsp:sp modelId="{B2EB63A8-ED74-4B47-90EF-CAC9DF861279}">
      <dsp:nvSpPr>
        <dsp:cNvPr id="0" name=""/>
        <dsp:cNvSpPr/>
      </dsp:nvSpPr>
      <dsp:spPr>
        <a:xfrm>
          <a:off x="3648568" y="1565454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газоперекачивающих агрегатов</a:t>
          </a:r>
          <a:endParaRPr lang="ru-RU" sz="1400" kern="1200" dirty="0"/>
        </a:p>
      </dsp:txBody>
      <dsp:txXfrm>
        <a:off x="3648568" y="1565454"/>
        <a:ext cx="1657048" cy="994229"/>
      </dsp:txXfrm>
    </dsp:sp>
    <dsp:sp modelId="{C122BD96-C2DB-4497-8F23-BFC45D82CDF1}">
      <dsp:nvSpPr>
        <dsp:cNvPr id="0" name=""/>
        <dsp:cNvSpPr/>
      </dsp:nvSpPr>
      <dsp:spPr>
        <a:xfrm>
          <a:off x="5471321" y="1565454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центробежных нагнетателей и газотурбинных двигателей</a:t>
          </a:r>
          <a:endParaRPr lang="ru-RU" sz="1400" kern="1200" dirty="0"/>
        </a:p>
      </dsp:txBody>
      <dsp:txXfrm>
        <a:off x="5471321" y="1565454"/>
        <a:ext cx="1657048" cy="994229"/>
      </dsp:txXfrm>
    </dsp:sp>
    <dsp:sp modelId="{5FF1684C-7871-45E5-9492-2392F9DB3101}">
      <dsp:nvSpPr>
        <dsp:cNvPr id="0" name=""/>
        <dsp:cNvSpPr/>
      </dsp:nvSpPr>
      <dsp:spPr>
        <a:xfrm>
          <a:off x="7294075" y="1565454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Обследование ангаров для газоперекачивающих агрегатов, зданий и сооружений</a:t>
          </a:r>
          <a:endParaRPr lang="ru-RU" sz="1200" kern="1200" dirty="0"/>
        </a:p>
      </dsp:txBody>
      <dsp:txXfrm>
        <a:off x="7294075" y="1565454"/>
        <a:ext cx="1657048" cy="994229"/>
      </dsp:txXfrm>
    </dsp:sp>
    <dsp:sp modelId="{98046FAB-A9C3-4D97-BB79-7A1F195010D6}">
      <dsp:nvSpPr>
        <dsp:cNvPr id="0" name=""/>
        <dsp:cNvSpPr/>
      </dsp:nvSpPr>
      <dsp:spPr>
        <a:xfrm>
          <a:off x="3060" y="272538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Диагностика факельного оборудования</a:t>
          </a:r>
          <a:endParaRPr lang="ru-RU" sz="1200" kern="1200" dirty="0"/>
        </a:p>
      </dsp:txBody>
      <dsp:txXfrm>
        <a:off x="3060" y="2725388"/>
        <a:ext cx="1657048" cy="994229"/>
      </dsp:txXfrm>
    </dsp:sp>
    <dsp:sp modelId="{BA4604CE-8183-4CF5-BB33-564EAB544260}">
      <dsp:nvSpPr>
        <dsp:cNvPr id="0" name=""/>
        <dsp:cNvSpPr/>
      </dsp:nvSpPr>
      <dsp:spPr>
        <a:xfrm>
          <a:off x="1825814" y="272538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насосно-компрессорного оборудования</a:t>
          </a:r>
          <a:endParaRPr lang="ru-RU" sz="1400" kern="1200" dirty="0"/>
        </a:p>
      </dsp:txBody>
      <dsp:txXfrm>
        <a:off x="1825814" y="2725388"/>
        <a:ext cx="1657048" cy="994229"/>
      </dsp:txXfrm>
    </dsp:sp>
    <dsp:sp modelId="{1AB15A15-52EC-41BA-A34A-9497DE7B5D8C}">
      <dsp:nvSpPr>
        <dsp:cNvPr id="0" name=""/>
        <dsp:cNvSpPr/>
      </dsp:nvSpPr>
      <dsp:spPr>
        <a:xfrm>
          <a:off x="3648568" y="272538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оборудования для капитального ремонта скважин</a:t>
          </a:r>
          <a:endParaRPr lang="ru-RU" sz="1400" kern="1200" dirty="0"/>
        </a:p>
      </dsp:txBody>
      <dsp:txXfrm>
        <a:off x="3648568" y="2725388"/>
        <a:ext cx="1657048" cy="994229"/>
      </dsp:txXfrm>
    </dsp:sp>
    <dsp:sp modelId="{23510DD8-E6A1-462F-A146-26377EBBCA8B}">
      <dsp:nvSpPr>
        <dsp:cNvPr id="0" name=""/>
        <dsp:cNvSpPr/>
      </dsp:nvSpPr>
      <dsp:spPr>
        <a:xfrm>
          <a:off x="5471321" y="272538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подкрановых путей и грузоподъемных механизмов</a:t>
          </a:r>
          <a:endParaRPr lang="ru-RU" sz="1400" kern="1200" dirty="0"/>
        </a:p>
      </dsp:txBody>
      <dsp:txXfrm>
        <a:off x="5471321" y="2725388"/>
        <a:ext cx="1657048" cy="994229"/>
      </dsp:txXfrm>
    </dsp:sp>
    <dsp:sp modelId="{BCD98206-850F-48A9-B3B2-428A38994CDF}">
      <dsp:nvSpPr>
        <dsp:cNvPr id="0" name=""/>
        <dsp:cNvSpPr/>
      </dsp:nvSpPr>
      <dsp:spPr>
        <a:xfrm>
          <a:off x="7294075" y="2725388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подводных трубопроводов (переходов)</a:t>
          </a:r>
          <a:endParaRPr lang="ru-RU" sz="1400" kern="1200" dirty="0"/>
        </a:p>
      </dsp:txBody>
      <dsp:txXfrm>
        <a:off x="7294075" y="2725388"/>
        <a:ext cx="1657048" cy="994229"/>
      </dsp:txXfrm>
    </dsp:sp>
    <dsp:sp modelId="{FCFDBFDD-5952-4689-8AF9-CB141D000EEC}">
      <dsp:nvSpPr>
        <dsp:cNvPr id="0" name=""/>
        <dsp:cNvSpPr/>
      </dsp:nvSpPr>
      <dsp:spPr>
        <a:xfrm>
          <a:off x="3060" y="3885322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Обследование переходов под автомобильными и железными дорогами,  воздушных переходов</a:t>
          </a:r>
          <a:endParaRPr lang="ru-RU" sz="1400" kern="1200" dirty="0"/>
        </a:p>
      </dsp:txBody>
      <dsp:txXfrm>
        <a:off x="3060" y="3885322"/>
        <a:ext cx="1657048" cy="994229"/>
      </dsp:txXfrm>
    </dsp:sp>
    <dsp:sp modelId="{54A63ECC-9169-4AD5-987B-8F625B6DAC67}">
      <dsp:nvSpPr>
        <dsp:cNvPr id="0" name=""/>
        <dsp:cNvSpPr/>
      </dsp:nvSpPr>
      <dsp:spPr>
        <a:xfrm>
          <a:off x="1825814" y="3885322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Электрометрическая диагностика  промысловых трубопроводов</a:t>
          </a:r>
          <a:endParaRPr lang="ru-RU" sz="1400" kern="1200" dirty="0"/>
        </a:p>
      </dsp:txBody>
      <dsp:txXfrm>
        <a:off x="1825814" y="3885322"/>
        <a:ext cx="1657048" cy="994229"/>
      </dsp:txXfrm>
    </dsp:sp>
    <dsp:sp modelId="{4C603A7F-01A8-41B3-8ACB-34E898515F16}">
      <dsp:nvSpPr>
        <dsp:cNvPr id="0" name=""/>
        <dsp:cNvSpPr/>
      </dsp:nvSpPr>
      <dsp:spPr>
        <a:xfrm>
          <a:off x="3648568" y="3885322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Диагностическое обследование энергетического оборудования</a:t>
          </a:r>
          <a:endParaRPr lang="ru-RU" sz="1400" kern="1200" dirty="0"/>
        </a:p>
      </dsp:txBody>
      <dsp:txXfrm>
        <a:off x="3648568" y="3885322"/>
        <a:ext cx="1657048" cy="994229"/>
      </dsp:txXfrm>
    </dsp:sp>
    <dsp:sp modelId="{CC0496EF-E518-4045-B0A3-3BD478012F7F}">
      <dsp:nvSpPr>
        <dsp:cNvPr id="0" name=""/>
        <dsp:cNvSpPr/>
      </dsp:nvSpPr>
      <dsp:spPr>
        <a:xfrm>
          <a:off x="5471321" y="3885322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Комплексная оценка и прогноз технического состояния трубопроводов и оборудования</a:t>
          </a:r>
          <a:endParaRPr lang="ru-RU" sz="1400" kern="1200" dirty="0"/>
        </a:p>
      </dsp:txBody>
      <dsp:txXfrm>
        <a:off x="5471321" y="3885322"/>
        <a:ext cx="1657048" cy="994229"/>
      </dsp:txXfrm>
    </dsp:sp>
    <dsp:sp modelId="{BC79A395-B51D-4C89-B3A9-3A2A54C9DBD9}">
      <dsp:nvSpPr>
        <dsp:cNvPr id="0" name=""/>
        <dsp:cNvSpPr/>
      </dsp:nvSpPr>
      <dsp:spPr>
        <a:xfrm>
          <a:off x="7294075" y="3885322"/>
          <a:ext cx="1657048" cy="9942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Диагностика скважин</a:t>
          </a:r>
          <a:endParaRPr lang="ru-RU" sz="1400" kern="1200" dirty="0"/>
        </a:p>
      </dsp:txBody>
      <dsp:txXfrm>
        <a:off x="7294075" y="3885322"/>
        <a:ext cx="1657048" cy="994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A6329-40A2-4803-AC6C-AADD7F3244FE}">
      <dsp:nvSpPr>
        <dsp:cNvPr id="0" name=""/>
        <dsp:cNvSpPr/>
      </dsp:nvSpPr>
      <dsp:spPr>
        <a:xfrm>
          <a:off x="4537210" y="904847"/>
          <a:ext cx="1910271" cy="4245109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 kern="120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Ультразвуковая дефектоскопия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Металлография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Диагностика энергетического оборудования, оборудования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 </a:t>
          </a:r>
          <a:r>
            <a:rPr lang="ru-RU" sz="1400" kern="1200" dirty="0" err="1" smtClean="0">
              <a:solidFill>
                <a:schemeClr val="tx1"/>
              </a:solidFill>
            </a:rPr>
            <a:t>КИПиА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Коррозионный мониторинг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779648" y="904847"/>
        <a:ext cx="1667833" cy="4245109"/>
      </dsp:txXfrm>
    </dsp:sp>
    <dsp:sp modelId="{394CC0E9-2A20-484A-B0AE-920F1500C381}">
      <dsp:nvSpPr>
        <dsp:cNvPr id="0" name=""/>
        <dsp:cNvSpPr/>
      </dsp:nvSpPr>
      <dsp:spPr>
        <a:xfrm>
          <a:off x="4537210" y="0"/>
          <a:ext cx="1910271" cy="906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Оборудование газодобывающих предприятий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537210" y="0"/>
        <a:ext cx="1910271" cy="906392"/>
      </dsp:txXfrm>
    </dsp:sp>
    <dsp:sp modelId="{BC985371-ADEA-4F59-A3F2-8C0D3843DFED}">
      <dsp:nvSpPr>
        <dsp:cNvPr id="0" name=""/>
        <dsp:cNvSpPr/>
      </dsp:nvSpPr>
      <dsp:spPr>
        <a:xfrm>
          <a:off x="2626366" y="904847"/>
          <a:ext cx="1910271" cy="394229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Внутритрубная дефектоскопия 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Металлография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Электрометрия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Коррозионный мониторинг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868803" y="904847"/>
        <a:ext cx="1667833" cy="3942292"/>
      </dsp:txXfrm>
    </dsp:sp>
    <dsp:sp modelId="{62B91F49-D6A2-41BC-A882-B510B62CE484}">
      <dsp:nvSpPr>
        <dsp:cNvPr id="0" name=""/>
        <dsp:cNvSpPr/>
      </dsp:nvSpPr>
      <dsp:spPr>
        <a:xfrm>
          <a:off x="2626366" y="146773"/>
          <a:ext cx="1910271" cy="7580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Трубопроводы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626366" y="146773"/>
        <a:ext cx="1910271" cy="758073"/>
      </dsp:txXfrm>
    </dsp:sp>
    <dsp:sp modelId="{DD12A3B2-9064-4F3C-9408-F11C015FB37C}">
      <dsp:nvSpPr>
        <dsp:cNvPr id="0" name=""/>
        <dsp:cNvSpPr/>
      </dsp:nvSpPr>
      <dsp:spPr>
        <a:xfrm>
          <a:off x="716094" y="904847"/>
          <a:ext cx="1910271" cy="3638959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Визуально-измерительный контроль</a:t>
          </a:r>
          <a:endParaRPr lang="ru-RU" sz="1400" kern="120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Ультразвуковая толщинометрия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Капиллярная дефектоскопия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Неразрушающий контроль твёрдости</a:t>
          </a:r>
          <a:endParaRPr lang="ru-RU" sz="1400" kern="1200" dirty="0">
            <a:solidFill>
              <a:schemeClr val="tx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solidFill>
                <a:schemeClr val="tx1"/>
              </a:solidFill>
            </a:rPr>
            <a:t>Металлография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958532" y="904847"/>
        <a:ext cx="1667833" cy="3638959"/>
      </dsp:txXfrm>
    </dsp:sp>
    <dsp:sp modelId="{58B231DE-8664-49F3-A355-D145D1A8B1EA}">
      <dsp:nvSpPr>
        <dsp:cNvPr id="0" name=""/>
        <dsp:cNvSpPr/>
      </dsp:nvSpPr>
      <dsp:spPr>
        <a:xfrm>
          <a:off x="716094" y="298182"/>
          <a:ext cx="1910271" cy="6066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Устьевое оборудование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716094" y="298182"/>
        <a:ext cx="1910271" cy="6066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AC779-2688-4FC0-8297-47CCD9DDA393}">
      <dsp:nvSpPr>
        <dsp:cNvPr id="0" name=""/>
        <dsp:cNvSpPr/>
      </dsp:nvSpPr>
      <dsp:spPr>
        <a:xfrm>
          <a:off x="-5691677" y="-871233"/>
          <a:ext cx="6776379" cy="6776379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ED752-BD3D-47B6-A52F-6130D3DC7C20}">
      <dsp:nvSpPr>
        <dsp:cNvPr id="0" name=""/>
        <dsp:cNvSpPr/>
      </dsp:nvSpPr>
      <dsp:spPr>
        <a:xfrm>
          <a:off x="404192" y="183761"/>
          <a:ext cx="8331164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Актуализация имеющейся и разработка новой нормативной документации по техническому диагностированию объектов добычи и транспортировки газа, регламентирование требований к заводскому (приемочному) контролю элементов газопроводов (труб, соединительных деталей, ТПА, ФА и др.) при новом изготовлении.</a:t>
          </a:r>
          <a:endParaRPr lang="ru-RU" sz="1400" kern="1200" dirty="0"/>
        </a:p>
      </dsp:txBody>
      <dsp:txXfrm>
        <a:off x="404192" y="183761"/>
        <a:ext cx="8331164" cy="692618"/>
      </dsp:txXfrm>
    </dsp:sp>
    <dsp:sp modelId="{4E393300-0CF4-4551-9194-86BDF95DB0E3}">
      <dsp:nvSpPr>
        <dsp:cNvPr id="0" name=""/>
        <dsp:cNvSpPr/>
      </dsp:nvSpPr>
      <dsp:spPr>
        <a:xfrm>
          <a:off x="72961" y="198839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2B57538-1279-4911-8A1D-9BB8C0DA963C}">
      <dsp:nvSpPr>
        <dsp:cNvPr id="0" name=""/>
        <dsp:cNvSpPr/>
      </dsp:nvSpPr>
      <dsp:spPr>
        <a:xfrm>
          <a:off x="840129" y="978616"/>
          <a:ext cx="7895227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Разработка и внедрение автоматизированных средств и технологий диагностирования, в том числе средств ВТД ЛЧ МГ и ТТ КС, наружных сканеров-дефектоскопов, комплексов для наземного обследования газопроводов.</a:t>
          </a:r>
          <a:endParaRPr lang="ru-RU" sz="1400" kern="1200" dirty="0"/>
        </a:p>
      </dsp:txBody>
      <dsp:txXfrm>
        <a:off x="840129" y="978616"/>
        <a:ext cx="7895227" cy="692618"/>
      </dsp:txXfrm>
    </dsp:sp>
    <dsp:sp modelId="{3703D12D-A52C-4F6A-B9AB-8DF697188D89}">
      <dsp:nvSpPr>
        <dsp:cNvPr id="0" name=""/>
        <dsp:cNvSpPr/>
      </dsp:nvSpPr>
      <dsp:spPr>
        <a:xfrm>
          <a:off x="508898" y="993694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39227ED-6A11-41D5-9020-6EF373A1CE24}">
      <dsp:nvSpPr>
        <dsp:cNvPr id="0" name=""/>
        <dsp:cNvSpPr/>
      </dsp:nvSpPr>
      <dsp:spPr>
        <a:xfrm>
          <a:off x="1039472" y="1773471"/>
          <a:ext cx="7695884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Разработка методик технического диагностирования и неразрушающего контроля объектов ПАО «Газпром» с учетом возможностей современного диагностического оборудования.</a:t>
          </a:r>
          <a:endParaRPr lang="ru-RU" sz="1400" kern="1200" dirty="0"/>
        </a:p>
      </dsp:txBody>
      <dsp:txXfrm>
        <a:off x="1039472" y="1773471"/>
        <a:ext cx="7695884" cy="692618"/>
      </dsp:txXfrm>
    </dsp:sp>
    <dsp:sp modelId="{22EB855C-8F07-4429-940C-889E96261363}">
      <dsp:nvSpPr>
        <dsp:cNvPr id="0" name=""/>
        <dsp:cNvSpPr/>
      </dsp:nvSpPr>
      <dsp:spPr>
        <a:xfrm>
          <a:off x="708241" y="1788549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E52992B-F893-4A9E-9806-E3DD832361B4}">
      <dsp:nvSpPr>
        <dsp:cNvPr id="0" name=""/>
        <dsp:cNvSpPr/>
      </dsp:nvSpPr>
      <dsp:spPr>
        <a:xfrm>
          <a:off x="1039472" y="2567823"/>
          <a:ext cx="7695884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Создание, расширение и паспортизация испытательной базы ПАО «Газпром», в том числе испытательных стендов для проведения стендовых испытаний диагностического оборудования и испытательных участков для натурных испытаний диагностического оборудования.</a:t>
          </a:r>
          <a:endParaRPr lang="ru-RU" sz="1400" kern="1200" dirty="0"/>
        </a:p>
      </dsp:txBody>
      <dsp:txXfrm>
        <a:off x="1039472" y="2567823"/>
        <a:ext cx="7695884" cy="692618"/>
      </dsp:txXfrm>
    </dsp:sp>
    <dsp:sp modelId="{1A078507-2410-4DCC-9ED5-7BCE226C79E4}">
      <dsp:nvSpPr>
        <dsp:cNvPr id="0" name=""/>
        <dsp:cNvSpPr/>
      </dsp:nvSpPr>
      <dsp:spPr>
        <a:xfrm>
          <a:off x="708241" y="2582900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68569AB-8428-4355-A8CC-6E9673CECE74}">
      <dsp:nvSpPr>
        <dsp:cNvPr id="0" name=""/>
        <dsp:cNvSpPr/>
      </dsp:nvSpPr>
      <dsp:spPr>
        <a:xfrm>
          <a:off x="840129" y="3362677"/>
          <a:ext cx="7895227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Проведение аттестации (унифицированного комплекса стендовых и натурных испытаний) диагностического оборудования (включая ручные приборы) перед допуском к применению его на объектах ПАО «Газпром».</a:t>
          </a:r>
          <a:endParaRPr lang="ru-RU" sz="1400" kern="1200" dirty="0"/>
        </a:p>
      </dsp:txBody>
      <dsp:txXfrm>
        <a:off x="840129" y="3362677"/>
        <a:ext cx="7895227" cy="692618"/>
      </dsp:txXfrm>
    </dsp:sp>
    <dsp:sp modelId="{3B24CDE4-16EB-4FC0-AF31-7B5A9391B242}">
      <dsp:nvSpPr>
        <dsp:cNvPr id="0" name=""/>
        <dsp:cNvSpPr/>
      </dsp:nvSpPr>
      <dsp:spPr>
        <a:xfrm>
          <a:off x="508898" y="3377755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2E7740F-1015-429F-A16E-943CE62F81F1}">
      <dsp:nvSpPr>
        <dsp:cNvPr id="0" name=""/>
        <dsp:cNvSpPr/>
      </dsp:nvSpPr>
      <dsp:spPr>
        <a:xfrm>
          <a:off x="404192" y="4157532"/>
          <a:ext cx="8331164" cy="692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066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Оценка готовности подрядных организаций к проведению работ по диагностированию объектов ПАО «Газпром», разработка мероприятий и учебных материалов для подготовки и повышения квалификации кадрового состава специалистов по неразрушающему контролю и техническому диагностированию.</a:t>
          </a:r>
          <a:endParaRPr lang="ru-RU" sz="1400" kern="1200" dirty="0"/>
        </a:p>
      </dsp:txBody>
      <dsp:txXfrm>
        <a:off x="404192" y="4157532"/>
        <a:ext cx="8331164" cy="692618"/>
      </dsp:txXfrm>
    </dsp:sp>
    <dsp:sp modelId="{D0CAD635-77DE-4D05-86A0-8FF2E6695AAF}">
      <dsp:nvSpPr>
        <dsp:cNvPr id="0" name=""/>
        <dsp:cNvSpPr/>
      </dsp:nvSpPr>
      <dsp:spPr>
        <a:xfrm>
          <a:off x="72961" y="4172610"/>
          <a:ext cx="662462" cy="6624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Взаимосвязанный блочный процесс"/>
  <dgm:desc val="Используется для отображения последовательных этапов процесса. Рекомендуется использовать небольшие объемы текста уровня 1 и средние объемы текста уровня 2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47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02" tIns="45152" rIns="90302" bIns="45152" numCol="1" anchor="t" anchorCtr="0" compatLnSpc="1">
            <a:prstTxWarp prst="textNoShape">
              <a:avLst/>
            </a:prstTxWarp>
          </a:bodyPr>
          <a:lstStyle>
            <a:lvl1pPr defTabSz="900846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0"/>
            <a:ext cx="2945862" cy="4947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02" tIns="45152" rIns="90302" bIns="45152" numCol="1" anchor="t" anchorCtr="0" compatLnSpc="1">
            <a:prstTxWarp prst="textNoShape">
              <a:avLst/>
            </a:prstTxWarp>
          </a:bodyPr>
          <a:lstStyle>
            <a:lvl1pPr algn="r" defTabSz="900846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010"/>
            <a:ext cx="2945862" cy="4947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02" tIns="45152" rIns="90302" bIns="45152" numCol="1" anchor="b" anchorCtr="0" compatLnSpc="1">
            <a:prstTxWarp prst="textNoShape">
              <a:avLst/>
            </a:prstTxWarp>
          </a:bodyPr>
          <a:lstStyle>
            <a:lvl1pPr defTabSz="900846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378010"/>
            <a:ext cx="2945862" cy="4947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02" tIns="45152" rIns="90302" bIns="45152" numCol="1" anchor="b" anchorCtr="0" compatLnSpc="1">
            <a:prstTxWarp prst="textNoShape">
              <a:avLst/>
            </a:prstTxWarp>
          </a:bodyPr>
          <a:lstStyle>
            <a:lvl1pPr algn="r" defTabSz="900846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ECD4D5B-182F-47DF-B221-B71363E83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17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47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242" tIns="47622" rIns="95242" bIns="47622" numCol="1" anchor="t" anchorCtr="0" compatLnSpc="1">
            <a:prstTxWarp prst="textNoShape">
              <a:avLst/>
            </a:prstTxWarp>
          </a:bodyPr>
          <a:lstStyle>
            <a:lvl1pPr defTabSz="952759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0"/>
            <a:ext cx="2945862" cy="4947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242" tIns="47622" rIns="95242" bIns="47622" numCol="1" anchor="t" anchorCtr="0" compatLnSpc="1">
            <a:prstTxWarp prst="textNoShape">
              <a:avLst/>
            </a:prstTxWarp>
          </a:bodyPr>
          <a:lstStyle>
            <a:lvl1pPr algn="r" defTabSz="952759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4" y="4691303"/>
            <a:ext cx="5435708" cy="44431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242" tIns="47622" rIns="95242" bIns="476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010"/>
            <a:ext cx="2945862" cy="4947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242" tIns="47622" rIns="95242" bIns="47622" numCol="1" anchor="b" anchorCtr="0" compatLnSpc="1">
            <a:prstTxWarp prst="textNoShape">
              <a:avLst/>
            </a:prstTxWarp>
          </a:bodyPr>
          <a:lstStyle>
            <a:lvl1pPr defTabSz="952759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378010"/>
            <a:ext cx="2945862" cy="4947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242" tIns="47622" rIns="95242" bIns="47622" numCol="1" anchor="b" anchorCtr="0" compatLnSpc="1">
            <a:prstTxWarp prst="textNoShape">
              <a:avLst/>
            </a:prstTxWarp>
          </a:bodyPr>
          <a:lstStyle>
            <a:lvl1pPr algn="r" defTabSz="952759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3E34682-3E4D-4CCA-9F87-A45E8AC35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798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7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4569" indent="-274834" defTabSz="9527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99337" indent="-219867" defTabSz="9527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39072" indent="-219867" defTabSz="9527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78807" indent="-219867" defTabSz="95275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18542" indent="-219867" defTabSz="9527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58277" indent="-219867" defTabSz="9527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98012" indent="-219867" defTabSz="9527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37747" indent="-219867" defTabSz="9527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818E7D-1A62-44E7-BFB8-30761954521B}" type="slidenum">
              <a:rPr lang="ru-RU" altLang="ru-RU" sz="1300"/>
              <a:pPr eaLnBrk="1" hangingPunct="1">
                <a:spcBef>
                  <a:spcPct val="0"/>
                </a:spcBef>
              </a:pPr>
              <a:t>1</a:t>
            </a:fld>
            <a:endParaRPr lang="ru-RU" altLang="ru-RU" sz="13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79419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z="11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8030"/>
            <a:fld id="{05C143E9-6518-4DA5-A23F-26206FB87187}" type="slidenum">
              <a:rPr lang="ru-RU" smtClean="0"/>
              <a:pPr defTabSz="948030"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235" tIns="47618" rIns="95235" bIns="47618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48834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B9201-9D4C-41DA-A4D0-74BE73A6023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19555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7A4BB-3F8C-4FAD-A216-4A350317B41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6034371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9E4B1-E577-4CB5-B6D5-592B9DE6F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3642889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827272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9002938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071272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865901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686820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2166860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081610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995860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6801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ECE19-C10C-4DE4-AF73-C41DE5054C8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1998450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397418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40545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ланк 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 flipV="1">
            <a:off x="0" y="1065213"/>
            <a:ext cx="9144000" cy="0"/>
          </a:xfrm>
          <a:prstGeom prst="rect">
            <a:avLst/>
          </a:prstGeom>
          <a:noFill/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endParaRPr lang="ru-RU" sz="1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Номер слайда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 userDrawn="1">
            <p:ph type="ftr" sz="quarter" idx="15"/>
          </p:nvPr>
        </p:nvSpPr>
        <p:spPr/>
        <p:txBody>
          <a:bodyPr/>
          <a:lstStyle>
            <a:lvl1pPr>
              <a:defRPr sz="2000" smtClean="0"/>
            </a:lvl1pPr>
          </a:lstStyle>
          <a:p>
            <a:pPr>
              <a:defRPr/>
            </a:pPr>
            <a:r>
              <a:rPr lang="ru-RU" dirty="0"/>
              <a:t>Итоги работы газодобывающих предприятий по диагностическому обслуживанию</a:t>
            </a:r>
          </a:p>
        </p:txBody>
      </p:sp>
    </p:spTree>
    <p:extLst>
      <p:ext uri="{BB962C8B-B14F-4D97-AF65-F5344CB8AC3E}">
        <p14:creationId xmlns:p14="http://schemas.microsoft.com/office/powerpoint/2010/main" val="301264375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5E029-2D2E-4EF5-977C-E7F15BC47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67490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09320-AC28-4D47-BCB1-A99D4672F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68683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F5D7F-A0F0-4FE7-B360-0E1F3F5EE9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8089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89B5-4313-4A3C-9474-20A067477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793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EFD80-973A-45CC-B23E-CB7E8D76E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399143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C75A0-5FC4-4694-B98E-EA36B32CF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44308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6C688-C62F-4F35-B699-4E4E8D8FF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11145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130D-B932-4B00-A0D1-F79A0DD1E8A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1154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49879-BBFF-4AEE-B924-FD6562236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37325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CD0AD-6BF2-4F02-98D8-E4878C421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91350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5424A-6535-4804-9218-2544088A69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560110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C815F-6E7F-4679-BDD0-3E90D4ED8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430081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48094-A1DD-4229-B2F0-15A64FAE5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57770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E2A56-1943-4BB2-BB69-88393F877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85408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41E9D-B967-424A-A604-823661273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326489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AEE74-6597-48CF-8B35-7664D029D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9248540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CC93B-9F19-4D3A-B7FF-6AB72A004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462397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AC54F-AD96-46AC-BB5F-6CD26A8AA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43545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6EB8A-3266-4906-A707-F99CD5C8740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73059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3B714-09C4-4C44-93BF-7B7D8F6B4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232730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1F00A-181D-4A95-9CB4-049B0633C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01911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B4A97-FE8C-4170-A2B9-85071695F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75647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624C4-13EE-4E74-B9FD-7E6FA5211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3965115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87B-2ED0-4B84-96C6-0CD7AFBCF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32664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51D8D-0ADA-4F87-817B-4B5275A0C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947347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459E8-BB73-4F17-9D19-73EF1AAB7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03980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90189-004F-4E96-ADE5-B38BCDA1E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599971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625CC-4158-41EF-A6B3-A726FF98C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347787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E5198-9FC1-45CC-8722-982708EB3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063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61F4D-BF71-4C35-AAF6-ABA8668CCA5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3911704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B2011-EDF7-4EA3-A4DE-A274D7DD0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689695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7C38D-9E74-44CE-A14F-230E1A862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562014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FE2C8-4918-4011-84C8-6310A6D1F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09753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36F9F-A682-47C9-9185-9AAD699A5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792508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277A3-A732-4BAC-A2B1-E6B639572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429207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E9DD4-017C-441A-8EAB-7EA7179E4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814289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8B968-A047-4F35-B1E5-54B09FDFD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844787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D7D6B-4541-4E79-AC98-3714458C9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109374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DE045-1D2A-4F28-BE51-67027A686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670793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AC906-C7D3-41A1-8FE7-321380668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89527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20234-E9BF-459D-A37E-06A6AF9376F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086022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67645-88BE-492D-ADC0-A4C93E9B4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6925578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93E1B-F47D-48F2-AA8F-3957481AC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895118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0E236-DF43-4D17-8043-D3C562DBF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39060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A3D1-164A-491B-BE84-D407327D4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647125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A1D47-FEA2-4DCA-81AF-8EF2606157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0403898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A0D39-1201-409B-8653-9383888A1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4064372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C95F8-ECEB-4ACA-AD92-A8C7E7C7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450587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63A5-2405-4D50-B92E-99FF48D36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483453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CD5FA-114E-4FF7-A10A-6940E9520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065067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9579-CB4A-4933-9B7A-6C30AB9E5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3501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5E769-9C18-4890-A3B4-15641955B96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0558798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00138"/>
            <a:ext cx="1452563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04963" y="1100138"/>
            <a:ext cx="1454150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FE297-C727-4262-98CA-7ADFA7242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794778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882C3-B1F2-424F-A05A-F9BFAC8C41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932070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960B7-8AB6-4264-9592-A7E2DEA39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873325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FC82C-FE66-400C-BAB3-09DC41C3E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462649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E2B40-4982-4CF5-A295-121BF270A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669756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3139-7514-4C3E-A29A-6BDD50B5F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0113647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B2E76-5E42-4F3C-916C-593228F45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036216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26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26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46614-3F7D-4DBE-BC3D-D116D8A7FD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566863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688087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354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D551A-C0CA-492B-82E0-2ACAA80630D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751640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975048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741230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852572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061838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635776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590400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4969884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884208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336060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59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198F3-F55B-4210-8485-B60119D5B2F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5048050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0240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48285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892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76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068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3957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09308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48173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0895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61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8B1F6-E4F5-4089-BCF8-312A28FC020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845806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13F0A-9B81-48AB-A668-7AFA0ED15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695268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E5F11-E2A6-416F-8E37-189BE6783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0184151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AE5BB-CB21-438B-AC13-29EB6C4B2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046057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57836-53E1-4E57-AE0B-8D0731007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135416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B7794-01C2-44AB-B3D8-F31AC36E9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9504489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17B1B-E862-4BEC-A993-E2E50D9DC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650141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DA5C4-37C4-45B2-BF4F-64AD01A4C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787322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0B0D6-47E8-4C0E-88BB-7726B7135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8965184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D2D31-983C-49A6-BD92-6002A5871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3891786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2630B-F2DA-49F5-B7F9-81B859CBB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7363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grpSp>
        <p:nvGrpSpPr>
          <p:cNvPr id="102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10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103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E30CA97-CDE3-47C4-BDD7-64E84E5C51A3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1034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5" name="Line 1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36" name="Picture 17" descr="лог_бел_рус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877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grpSp>
        <p:nvGrpSpPr>
          <p:cNvPr id="10243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253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254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255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44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45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46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2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10249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50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251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252" name="Picture 19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2051" name="Rectangle 20"/>
          <p:cNvSpPr>
            <a:spLocks noChangeArrowheads="1"/>
          </p:cNvSpPr>
          <p:nvPr userDrawn="1"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2052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062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2063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206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053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2054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2055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5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16E998C-7836-410D-B414-908A08126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059" name="Line 21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60" name="Line 22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2061" name="Picture 24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3075" name="Rectangle 19"/>
          <p:cNvSpPr>
            <a:spLocks noChangeArrowheads="1"/>
          </p:cNvSpPr>
          <p:nvPr userDrawn="1"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3076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08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308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308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3077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3078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3079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F100A3D-33FA-4F5F-A8A3-D4677C13E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083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3084" name="Line 20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5" name="Line 21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3086" name="Picture 24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4099" name="Rectangle 23"/>
          <p:cNvSpPr>
            <a:spLocks noChangeArrowheads="1"/>
          </p:cNvSpPr>
          <p:nvPr userDrawn="1"/>
        </p:nvSpPr>
        <p:spPr bwMode="auto">
          <a:xfrm>
            <a:off x="0" y="2159000"/>
            <a:ext cx="9144000" cy="4160838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4100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1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41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41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4101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4102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4103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2EE04C-85DF-4C2C-B631-5863CDD3E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4107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4108" name="Line 2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9" name="Line 2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4110" name="Picture 27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 userDrawn="1"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5123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135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5136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513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5124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5125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5126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</a:t>
            </a:r>
          </a:p>
          <a:p>
            <a:pPr lvl="0"/>
            <a:r>
              <a:rPr lang="ru-RU" altLang="ru-RU" smtClean="0"/>
              <a:t>текста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C0BBFAA-AB76-4300-A516-AA6B7F114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5131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5132" name="Line 17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33" name="Line 18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5134" name="Picture 21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 userDrawn="1"/>
        </p:nvSpPr>
        <p:spPr bwMode="auto">
          <a:xfrm>
            <a:off x="3057525" y="1087438"/>
            <a:ext cx="6086475" cy="52514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6159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6160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6161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614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614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615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52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05911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</a:t>
            </a:r>
          </a:p>
          <a:p>
            <a:pPr lvl="0"/>
            <a:r>
              <a:rPr lang="ru-RU" altLang="ru-RU" smtClean="0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BDAFC4C-E9DA-4BAD-AAEB-F9D1CF2BE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6155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6156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7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6158" name="Picture 20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grpSp>
        <p:nvGrpSpPr>
          <p:cNvPr id="7171" name="Group 4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718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bg1"/>
                </a:solidFill>
              </a:endParaRPr>
            </a:p>
          </p:txBody>
        </p:sp>
        <p:sp>
          <p:nvSpPr>
            <p:cNvPr id="718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7172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7173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7174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7177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7178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9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7180" name="Picture 19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8195" name="Rectangle 9"/>
          <p:cNvSpPr>
            <a:spLocks noChangeArrowheads="1"/>
          </p:cNvSpPr>
          <p:nvPr userDrawn="1"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8196" name="Rectangle 13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8197" name="Rectangle 14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chemeClr val="bg1"/>
              </a:solidFill>
            </a:endParaRPr>
          </a:p>
        </p:txBody>
      </p:sp>
      <p:sp>
        <p:nvSpPr>
          <p:cNvPr id="8198" name="Line 15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8199" name="Line 33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8200" name="Line 3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8201" name="Picture 39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9219" name="Rectangle 19"/>
          <p:cNvSpPr>
            <a:spLocks noChangeArrowheads="1"/>
          </p:cNvSpPr>
          <p:nvPr userDrawn="1"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grpSp>
        <p:nvGrpSpPr>
          <p:cNvPr id="9220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923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923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923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9221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9222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9223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922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BC1666-3FBA-408C-B5C6-F63203507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9227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9228" name="Line 20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9229" name="Line 21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9230" name="Picture 24" descr="лог_бел_рус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0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267" name="Line 11"/>
          <p:cNvSpPr>
            <a:spLocks noChangeShapeType="1"/>
          </p:cNvSpPr>
          <p:nvPr/>
        </p:nvSpPr>
        <p:spPr bwMode="auto">
          <a:xfrm>
            <a:off x="0" y="10826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859300" y="1628775"/>
            <a:ext cx="7458837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Обеспечение единства методологии при разработке </a:t>
            </a:r>
          </a:p>
          <a:p>
            <a:pPr algn="ctr" eaLnBrk="1" hangingPunct="1"/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нормативных документов в области оценки </a:t>
            </a:r>
          </a:p>
          <a:p>
            <a:pPr algn="ctr" eaLnBrk="1" hangingPunct="1"/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технического с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остояния, диагностирования и </a:t>
            </a:r>
          </a:p>
          <a:p>
            <a:pPr algn="ctr" eaLnBrk="1" hangingPunct="1"/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экспертизы п</a:t>
            </a:r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ромышленной безопасности </a:t>
            </a:r>
          </a:p>
          <a:p>
            <a:pPr algn="ctr" eaLnBrk="1" hangingPunct="1"/>
            <a:r>
              <a:rPr lang="ru-RU" altLang="ru-RU" sz="2200" b="1" dirty="0" smtClean="0">
                <a:solidFill>
                  <a:schemeClr val="bg1"/>
                </a:solidFill>
                <a:latin typeface="Arial" charset="0"/>
              </a:rPr>
              <a:t>объектов ПАО «Газпром»</a:t>
            </a:r>
            <a:endParaRPr lang="ru-RU" altLang="ru-RU" sz="2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3658453" y="5229529"/>
            <a:ext cx="521493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chemeClr val="bg1"/>
                </a:solidFill>
                <a:latin typeface="Arial" charset="0"/>
              </a:rPr>
              <a:t>В.М. </a:t>
            </a:r>
            <a:r>
              <a:rPr lang="ru-RU" altLang="ru-RU" sz="1600" b="1" dirty="0" err="1">
                <a:solidFill>
                  <a:schemeClr val="bg1"/>
                </a:solidFill>
                <a:latin typeface="Arial" charset="0"/>
              </a:rPr>
              <a:t>Силкин</a:t>
            </a:r>
            <a:r>
              <a:rPr lang="ru-RU" altLang="ru-RU" sz="1600" b="1" dirty="0">
                <a:solidFill>
                  <a:schemeClr val="bg1"/>
                </a:solidFill>
                <a:latin typeface="Arial" charset="0"/>
              </a:rPr>
              <a:t>, </a:t>
            </a:r>
          </a:p>
          <a:p>
            <a:pPr eaLnBrk="1" hangingPunct="1"/>
            <a:r>
              <a:rPr lang="ru-RU" altLang="ru-RU" sz="1600" b="1" dirty="0">
                <a:solidFill>
                  <a:schemeClr val="bg1"/>
                </a:solidFill>
                <a:latin typeface="Arial" charset="0"/>
              </a:rPr>
              <a:t>директор </a:t>
            </a:r>
            <a:r>
              <a:rPr lang="ru-RU" altLang="ru-RU" sz="1600" b="1" dirty="0" smtClean="0">
                <a:solidFill>
                  <a:schemeClr val="bg1"/>
                </a:solidFill>
                <a:latin typeface="Arial" charset="0"/>
              </a:rPr>
              <a:t>Корпоративного научно-технического центра </a:t>
            </a:r>
            <a:r>
              <a:rPr lang="ru-RU" altLang="ru-RU" sz="1600" b="1" dirty="0">
                <a:solidFill>
                  <a:schemeClr val="bg1"/>
                </a:solidFill>
                <a:latin typeface="Arial" charset="0"/>
              </a:rPr>
              <a:t>управления техническим состоянием и целостностью ГТС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 bwMode="auto">
          <a:xfrm>
            <a:off x="95531" y="5527194"/>
            <a:ext cx="8993877" cy="7386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95531" y="4733508"/>
            <a:ext cx="8993877" cy="74285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95531" y="4053456"/>
            <a:ext cx="8993877" cy="607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95531" y="3207597"/>
            <a:ext cx="8993877" cy="78379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95530" y="2542556"/>
            <a:ext cx="8993877" cy="607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95531" y="2033517"/>
            <a:ext cx="8993877" cy="4435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95531" y="1375374"/>
            <a:ext cx="8993877" cy="607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10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143734" y="145027"/>
            <a:ext cx="66454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Функции и виды деятельности Центра  ответственности </a:t>
            </a:r>
          </a:p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с учетом структурирования по видам и объектам ТД, ЭПБ и оценки </a:t>
            </a:r>
          </a:p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технического состояния</a:t>
            </a:r>
            <a:endParaRPr lang="ru-RU" altLang="ru-RU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2483" y="4137561"/>
            <a:ext cx="4292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5. Разработка нормативных документов собственными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силами ЦО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2484" y="3252731"/>
            <a:ext cx="46948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4. Экспертиза заявок на разработку (ТЗ, обоснования) и 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проектов нормативных документов, разработанных 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другими организациями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2483" y="4737699"/>
            <a:ext cx="4415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6. Координация разработки нормативных документов в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условиях привлечения специализированных 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организаций 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52483" y="5527194"/>
            <a:ext cx="4544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7. Участие в работе специализированных комитетов по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стандартизации в области ТД, ЭПБ и оценки </a:t>
            </a:r>
          </a:p>
          <a:p>
            <a:r>
              <a:rPr lang="ru-RU" sz="1400" b="1" dirty="0"/>
              <a:t> </a:t>
            </a:r>
            <a:r>
              <a:rPr lang="ru-RU" sz="1400" b="1" dirty="0" smtClean="0"/>
              <a:t>   технического состояния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2484" y="1411711"/>
            <a:ext cx="5063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1. Мониторинг и анализ текущего состояния системы нормативных документов по направлениям деятельности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2483" y="2096375"/>
            <a:ext cx="6707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2. Разработка предложений по совершенствованию НД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2483" y="2553570"/>
            <a:ext cx="4906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3. Анализ прогнозируемой технической эффективности от разработки и внедрения нормативных документов</a:t>
            </a:r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312068" y="1081244"/>
            <a:ext cx="1260000" cy="51997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885870" y="1066061"/>
            <a:ext cx="1260000" cy="51997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7731459" y="1081243"/>
            <a:ext cx="1260000" cy="51997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6350"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68992" y="1082156"/>
            <a:ext cx="12410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1. Основной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разработчик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(исполнитель)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80905" y="1088201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2. Эксперт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14349" y="1096143"/>
            <a:ext cx="1313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3. Координатор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4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532633" y="5720496"/>
            <a:ext cx="8515122" cy="379510"/>
          </a:xfrm>
          <a:prstGeom prst="rect">
            <a:avLst/>
          </a:prstGeom>
          <a:solidFill>
            <a:srgbClr val="CCE9AD"/>
          </a:solidFill>
          <a:ln w="6350">
            <a:solidFill>
              <a:srgbClr val="DDF0C8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532633" y="5164350"/>
            <a:ext cx="8515122" cy="48200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DDF0C8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32633" y="4757514"/>
            <a:ext cx="8515122" cy="279991"/>
          </a:xfrm>
          <a:prstGeom prst="rect">
            <a:avLst/>
          </a:prstGeom>
          <a:solidFill>
            <a:srgbClr val="DDF0C8"/>
          </a:solidFill>
          <a:ln w="6350">
            <a:solidFill>
              <a:srgbClr val="CCE9AD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32633" y="3526738"/>
            <a:ext cx="8515122" cy="108135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DDF0C8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32633" y="2298027"/>
            <a:ext cx="8515122" cy="1094873"/>
          </a:xfrm>
          <a:prstGeom prst="rect">
            <a:avLst/>
          </a:prstGeom>
          <a:solidFill>
            <a:srgbClr val="DDF0C8"/>
          </a:solidFill>
          <a:ln w="6350">
            <a:solidFill>
              <a:srgbClr val="DDF0C8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32633" y="1206872"/>
            <a:ext cx="8515122" cy="910681"/>
          </a:xfrm>
          <a:prstGeom prst="rect">
            <a:avLst/>
          </a:prstGeom>
          <a:solidFill>
            <a:srgbClr val="DDF0C8"/>
          </a:solidFill>
          <a:ln w="6350">
            <a:solidFill>
              <a:srgbClr val="CCE9AD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229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0DB891A-3B6C-40DB-B750-5466B8C98DF8}" type="slidenum">
              <a:rPr lang="en-US" altLang="ru-RU" sz="2000">
                <a:solidFill>
                  <a:schemeClr val="bg1"/>
                </a:solidFill>
              </a:rPr>
              <a:pPr eaLnBrk="1" hangingPunct="1"/>
              <a:t>11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12296" name="Text Box 4"/>
          <p:cNvSpPr txBox="1">
            <a:spLocks noChangeArrowheads="1"/>
          </p:cNvSpPr>
          <p:nvPr/>
        </p:nvSpPr>
        <p:spPr bwMode="auto">
          <a:xfrm>
            <a:off x="2056371" y="347371"/>
            <a:ext cx="6618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+mn-lt"/>
              </a:rPr>
              <a:t>Основные направления работы Корпоративного научно-технического Центра </a:t>
            </a: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+mn-lt"/>
              </a:rPr>
              <a:t>управления техническим состоянием и целостностью ГТС</a:t>
            </a:r>
            <a:endParaRPr lang="ru-RU" altLang="ru-RU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2633" y="1206873"/>
            <a:ext cx="8418870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>
                <a:solidFill>
                  <a:srgbClr val="FF0000"/>
                </a:solidFill>
              </a:rPr>
              <a:t>  1. Научно-методическое </a:t>
            </a:r>
            <a:r>
              <a:rPr lang="ru-RU" sz="1200" b="1" dirty="0">
                <a:solidFill>
                  <a:srgbClr val="FF0000"/>
                </a:solidFill>
              </a:rPr>
              <a:t>сопровождение </a:t>
            </a:r>
            <a:r>
              <a:rPr lang="ru-RU" sz="1200" b="1" dirty="0" smtClean="0">
                <a:solidFill>
                  <a:srgbClr val="FF0000"/>
                </a:solidFill>
              </a:rPr>
              <a:t>Системы </a:t>
            </a:r>
            <a:r>
              <a:rPr lang="ru-RU" sz="1200" b="1" dirty="0">
                <a:solidFill>
                  <a:srgbClr val="FF0000"/>
                </a:solidFill>
              </a:rPr>
              <a:t>управления техническим </a:t>
            </a:r>
            <a:r>
              <a:rPr lang="ru-RU" sz="1200" b="1" dirty="0" smtClean="0">
                <a:solidFill>
                  <a:srgbClr val="FF0000"/>
                </a:solidFill>
              </a:rPr>
              <a:t>состоянием и целостностью ГТС</a:t>
            </a:r>
            <a:r>
              <a:rPr lang="ru-RU" sz="1200" b="1" dirty="0" smtClean="0"/>
              <a:t>.</a:t>
            </a:r>
          </a:p>
          <a:p>
            <a:pPr>
              <a:spcBef>
                <a:spcPts val="300"/>
              </a:spcBef>
            </a:pPr>
            <a:r>
              <a:rPr lang="ru-RU" sz="1200" dirty="0"/>
              <a:t> </a:t>
            </a:r>
            <a:r>
              <a:rPr lang="ru-RU" sz="1200" dirty="0" smtClean="0"/>
              <a:t> 2. </a:t>
            </a:r>
            <a:r>
              <a:rPr lang="ru-RU" sz="1200" dirty="0"/>
              <a:t>Формирование и анализ банка данных по техническому состоянию объектов газотранспортной системы.</a:t>
            </a:r>
          </a:p>
          <a:p>
            <a:pPr>
              <a:spcBef>
                <a:spcPts val="300"/>
              </a:spcBef>
            </a:pPr>
            <a:r>
              <a:rPr lang="ru-RU" sz="1200" dirty="0" smtClean="0"/>
              <a:t>  3. </a:t>
            </a:r>
            <a:r>
              <a:rPr lang="ru-RU" sz="1200" dirty="0"/>
              <a:t>Научно-методическое </a:t>
            </a:r>
            <a:r>
              <a:rPr lang="ru-RU" sz="1200" dirty="0" smtClean="0"/>
              <a:t>сопровождение целевых </a:t>
            </a:r>
            <a:r>
              <a:rPr lang="ru-RU" sz="1200" dirty="0"/>
              <a:t>научно-технических и производственных программ, включая Программы диагностических обследований и капитального ремонта линейной части МГ</a:t>
            </a:r>
            <a:r>
              <a:rPr lang="ru-RU" sz="1200" dirty="0" smtClean="0"/>
              <a:t>.</a:t>
            </a:r>
          </a:p>
          <a:p>
            <a:pPr>
              <a:spcBef>
                <a:spcPts val="300"/>
              </a:spcBef>
            </a:pPr>
            <a:endParaRPr lang="ru-RU" sz="1200" dirty="0"/>
          </a:p>
          <a:p>
            <a:pPr>
              <a:spcBef>
                <a:spcPts val="600"/>
              </a:spcBef>
            </a:pPr>
            <a:r>
              <a:rPr lang="ru-RU" sz="1200" dirty="0"/>
              <a:t> 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4. </a:t>
            </a:r>
            <a:r>
              <a:rPr lang="ru-RU" sz="1200" b="1" dirty="0">
                <a:solidFill>
                  <a:srgbClr val="FF0000"/>
                </a:solidFill>
              </a:rPr>
              <a:t>Оценка текущего и прогнозируемого технического состояния объектов газотранспортной </a:t>
            </a:r>
            <a:r>
              <a:rPr lang="ru-RU" sz="1200" b="1" dirty="0" smtClean="0">
                <a:solidFill>
                  <a:srgbClr val="FF0000"/>
                </a:solidFill>
              </a:rPr>
              <a:t>системы.</a:t>
            </a:r>
            <a:endParaRPr lang="ru-RU" sz="1200" b="1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</a:pPr>
            <a:r>
              <a:rPr lang="ru-RU" sz="1200" dirty="0"/>
              <a:t>  </a:t>
            </a:r>
            <a:r>
              <a:rPr lang="ru-RU" sz="1200" dirty="0" smtClean="0"/>
              <a:t>5. </a:t>
            </a:r>
            <a:r>
              <a:rPr lang="ru-RU" sz="1200" dirty="0"/>
              <a:t>Разработка расчетно-аналитических, экспериментальных и экспертных моделей, критериев и методов оценки текущего и прогнозируемого технического состояния, показателей надежности и ресурса объектов ГТС.</a:t>
            </a:r>
            <a:endParaRPr lang="ru-RU" sz="1200" dirty="0" smtClean="0"/>
          </a:p>
          <a:p>
            <a:pPr>
              <a:spcBef>
                <a:spcPts val="300"/>
              </a:spcBef>
            </a:pPr>
            <a:r>
              <a:rPr lang="ru-RU" sz="1200" dirty="0" smtClean="0"/>
              <a:t>  6. Научное </a:t>
            </a:r>
            <a:r>
              <a:rPr lang="ru-RU" sz="1200" dirty="0"/>
              <a:t>сопровождение расследования аварий и инцидентов в части анализа механизмов накопления повреждений, зарождения и развития дефектов, механизмов деформирования и разрушения конструкции.</a:t>
            </a:r>
          </a:p>
          <a:p>
            <a:pPr>
              <a:spcBef>
                <a:spcPts val="1800"/>
              </a:spcBef>
            </a:pPr>
            <a:r>
              <a:rPr lang="ru-RU" sz="1200" dirty="0" smtClean="0"/>
              <a:t> 7. </a:t>
            </a:r>
            <a:r>
              <a:rPr lang="ru-RU" sz="1200" dirty="0"/>
              <a:t>Разработка </a:t>
            </a:r>
            <a:r>
              <a:rPr lang="ru-RU" sz="1200" dirty="0" smtClean="0"/>
              <a:t> методологии</a:t>
            </a:r>
            <a:r>
              <a:rPr lang="ru-RU" sz="1200" dirty="0"/>
              <a:t>, нормативных документов, </a:t>
            </a:r>
            <a:r>
              <a:rPr lang="ru-RU" sz="1200" dirty="0" smtClean="0"/>
              <a:t>программ, </a:t>
            </a:r>
            <a:r>
              <a:rPr lang="ru-RU" sz="1200" dirty="0"/>
              <a:t>проведение оценки соответствия технических средств диагностики и неразрушающего контроля требованиям ПАО «Газпром», в том числе по результатам </a:t>
            </a:r>
            <a:r>
              <a:rPr lang="ru-RU" sz="1200" dirty="0" smtClean="0"/>
              <a:t>комплекса </a:t>
            </a:r>
            <a:r>
              <a:rPr lang="ru-RU" sz="1200" dirty="0"/>
              <a:t>стендовых и натурных испытаний .</a:t>
            </a:r>
          </a:p>
          <a:p>
            <a:pPr>
              <a:spcBef>
                <a:spcPts val="300"/>
              </a:spcBef>
            </a:pPr>
            <a:r>
              <a:rPr lang="ru-RU" sz="1200" dirty="0"/>
              <a:t> </a:t>
            </a:r>
            <a:r>
              <a:rPr lang="ru-RU" sz="1200" dirty="0" smtClean="0"/>
              <a:t>8. </a:t>
            </a:r>
            <a:r>
              <a:rPr lang="ru-RU" sz="1200" dirty="0"/>
              <a:t>Разработка унифицированных требований к технологиям и диагностическому оборудованию для  определения технического состояния объектов ГТС</a:t>
            </a:r>
            <a:r>
              <a:rPr lang="ru-RU" sz="1200" dirty="0" smtClean="0"/>
              <a:t>.</a:t>
            </a:r>
          </a:p>
          <a:p>
            <a:pPr>
              <a:spcBef>
                <a:spcPts val="300"/>
              </a:spcBef>
            </a:pPr>
            <a:r>
              <a:rPr lang="ru-RU" sz="1200" dirty="0" smtClean="0"/>
              <a:t> 9. </a:t>
            </a:r>
            <a:r>
              <a:rPr lang="ru-RU" sz="1200" dirty="0"/>
              <a:t>Ведомственная оценка готовности организаций к выполнению диагностических работ на объектах ГТС ПАО «Газпром».</a:t>
            </a:r>
          </a:p>
          <a:p>
            <a:pPr>
              <a:spcBef>
                <a:spcPts val="1800"/>
              </a:spcBef>
            </a:pPr>
            <a:r>
              <a:rPr lang="ru-RU" sz="1200" dirty="0" smtClean="0"/>
              <a:t>10. Научное  </a:t>
            </a:r>
            <a:r>
              <a:rPr lang="ru-RU" sz="1200" dirty="0"/>
              <a:t>сопровождение реализации инвестиционных проектов ПАО «</a:t>
            </a:r>
            <a:r>
              <a:rPr lang="ru-RU" sz="1200" dirty="0" smtClean="0"/>
              <a:t>Газпром».</a:t>
            </a:r>
          </a:p>
          <a:p>
            <a:pPr>
              <a:spcBef>
                <a:spcPts val="1800"/>
              </a:spcBef>
            </a:pPr>
            <a:r>
              <a:rPr lang="ru-RU" sz="1200" dirty="0" smtClean="0"/>
              <a:t>11. </a:t>
            </a:r>
            <a:r>
              <a:rPr lang="ru-RU" sz="1200" dirty="0"/>
              <a:t>Разработка федеральной и корпоративной </a:t>
            </a:r>
            <a:r>
              <a:rPr lang="ru-RU" sz="1200" dirty="0" smtClean="0"/>
              <a:t>нормативной и методической </a:t>
            </a:r>
            <a:r>
              <a:rPr lang="ru-RU" sz="1200" dirty="0"/>
              <a:t>документации применительно к проектированию, строительству и эксплуатации объектов ГТС</a:t>
            </a:r>
            <a:r>
              <a:rPr lang="ru-RU" sz="1200" dirty="0" smtClean="0"/>
              <a:t>.</a:t>
            </a:r>
          </a:p>
          <a:p>
            <a:pPr>
              <a:spcBef>
                <a:spcPts val="1800"/>
              </a:spcBef>
            </a:pPr>
            <a:r>
              <a:rPr lang="ru-RU" sz="1200" b="1" dirty="0" smtClean="0">
                <a:solidFill>
                  <a:srgbClr val="FF0000"/>
                </a:solidFill>
              </a:rPr>
              <a:t>12. Разработка Специальных технических условий, в том числе для целей обоснования безопасности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88" y="1503947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088" y="2645408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45" y="5699896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6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645" y="3867359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3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45" y="4694072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4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45" y="5205299"/>
            <a:ext cx="301686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5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Стенд-разметка-подтверждающий-контроль-ВИК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0"/>
          <a:stretch/>
        </p:blipFill>
        <p:spPr bwMode="auto">
          <a:xfrm>
            <a:off x="-95250" y="945092"/>
            <a:ext cx="3031069" cy="5441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12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800" b="1">
                <a:solidFill>
                  <a:schemeClr val="bg1"/>
                </a:solidFill>
              </a:rPr>
              <a:pPr/>
              <a:t>12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TextBox 11"/>
          <p:cNvSpPr txBox="1">
            <a:spLocks noChangeArrowheads="1"/>
          </p:cNvSpPr>
          <p:nvPr/>
        </p:nvSpPr>
        <p:spPr bwMode="auto">
          <a:xfrm>
            <a:off x="1912937" y="228600"/>
            <a:ext cx="7172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Предложения ООО «Газпром ВНИИГАЗ» по основным направлениям развитие </a:t>
            </a:r>
            <a:r>
              <a:rPr lang="ru-RU" sz="1800" b="1" dirty="0">
                <a:solidFill>
                  <a:schemeClr val="bg1"/>
                </a:solidFill>
              </a:rPr>
              <a:t>системы технической </a:t>
            </a:r>
            <a:r>
              <a:rPr lang="ru-RU" sz="1800" b="1" dirty="0" smtClean="0">
                <a:solidFill>
                  <a:schemeClr val="bg1"/>
                </a:solidFill>
              </a:rPr>
              <a:t>диагностики объектов ПАО «Газпром»</a:t>
            </a:r>
            <a:endParaRPr lang="ru-RU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16809239"/>
              </p:ext>
            </p:extLst>
          </p:nvPr>
        </p:nvGraphicFramePr>
        <p:xfrm>
          <a:off x="204788" y="1178351"/>
          <a:ext cx="8805862" cy="503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0103" y="1402486"/>
            <a:ext cx="4331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3236" y="2205336"/>
            <a:ext cx="433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9802" y="2997187"/>
            <a:ext cx="433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49802" y="3751331"/>
            <a:ext cx="433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3236" y="4580890"/>
            <a:ext cx="433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5177" y="5382168"/>
            <a:ext cx="4331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6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019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2566988" y="2671763"/>
            <a:ext cx="42195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/>
            <a:endParaRPr lang="ru-RU" altLang="ru-RU" sz="3200" b="1">
              <a:solidFill>
                <a:schemeClr val="bg1"/>
              </a:solidFill>
            </a:endParaRPr>
          </a:p>
          <a:p>
            <a:pPr algn="ctr" eaLnBrk="1" hangingPunct="1"/>
            <a:r>
              <a:rPr lang="ru-RU" altLang="ru-RU" sz="3200" b="1">
                <a:solidFill>
                  <a:schemeClr val="bg1"/>
                </a:solidFill>
              </a:rPr>
              <a:t>Благодарю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2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642532" y="411163"/>
            <a:ext cx="34464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Задачи Центра  ответственности</a:t>
            </a:r>
            <a:endParaRPr lang="ru-RU" altLang="ru-RU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553" y="2672905"/>
            <a:ext cx="8631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2. Обеспечение научно-технического уровня НД ПАО «Газпром» в области ТД, ЭПБ и оценки технического состояния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9553" y="1760765"/>
            <a:ext cx="8161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1. Разработка предложений по формированию и участие в реализации единой технической политики ПАО «Газпром» в области ТД, ЭПБ и оценки технического состояния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9553" y="3513087"/>
            <a:ext cx="7713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3. Обеспечение преемственности, методической и организационной согласованности при разработке тематически связанных нормативных документов 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47915" y="4413711"/>
            <a:ext cx="7713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4. Сопровождение разработки </a:t>
            </a:r>
            <a:r>
              <a:rPr lang="ru-RU" sz="1600" b="1" dirty="0"/>
              <a:t>федеральных и межгосударственных стандартов </a:t>
            </a:r>
            <a:r>
              <a:rPr lang="ru-RU" sz="1600" b="1" dirty="0" smtClean="0"/>
              <a:t> по направлению ТД, ЭПБ и оценки технического состояния в целях учета положений технической политики ПАО «Газпром» при разработке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81533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3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87388" y="411163"/>
            <a:ext cx="59567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Функции и виды деятельности Центра  ответственности</a:t>
            </a:r>
            <a:endParaRPr lang="ru-RU" altLang="ru-RU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3939" y="3796361"/>
            <a:ext cx="63234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5. Разработка нормативных документов собственными силами ЦО</a:t>
            </a:r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93939" y="3116251"/>
            <a:ext cx="800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4. Экспертиза заявок на разработку (ТЗ, обоснования) и проектов нормативных документов,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разработанных другими организациями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93939" y="4287315"/>
            <a:ext cx="8156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6. Координация разработки нормативных документов в условиях привлечения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специализированных организаций 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93939" y="4967626"/>
            <a:ext cx="8156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7. Участие в работе специализированных комитетов по стандартизации в области ТД, ЭПБ и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оценки технического состояния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93939" y="1541367"/>
            <a:ext cx="7181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1. Мониторинг и анализ текущего состояния системы нормативных документов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93939" y="1980367"/>
            <a:ext cx="6707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2. Разработка предложений по совершенствованию НД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93938" y="2458034"/>
            <a:ext cx="7697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3. Анализ прогнозируемой технической эффективности от разработки и внедрения</a:t>
            </a:r>
          </a:p>
          <a:p>
            <a:r>
              <a:rPr lang="ru-RU" sz="1600" b="1" dirty="0"/>
              <a:t> </a:t>
            </a:r>
            <a:r>
              <a:rPr lang="ru-RU" sz="1600" b="1" dirty="0" smtClean="0"/>
              <a:t>   нормативных документов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9125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106"/>
          <p:cNvSpPr/>
          <p:nvPr/>
        </p:nvSpPr>
        <p:spPr bwMode="auto">
          <a:xfrm>
            <a:off x="163766" y="5606827"/>
            <a:ext cx="8792905" cy="607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 bwMode="auto">
          <a:xfrm>
            <a:off x="172819" y="4867958"/>
            <a:ext cx="8792905" cy="6866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 bwMode="auto">
          <a:xfrm>
            <a:off x="163767" y="3551788"/>
            <a:ext cx="8792905" cy="125222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 bwMode="auto">
          <a:xfrm>
            <a:off x="179327" y="2914773"/>
            <a:ext cx="8792905" cy="5585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 bwMode="auto">
          <a:xfrm>
            <a:off x="163768" y="1845565"/>
            <a:ext cx="8792905" cy="9795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 bwMode="auto">
          <a:xfrm>
            <a:off x="163769" y="1166884"/>
            <a:ext cx="8792905" cy="607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4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72101" y="336099"/>
            <a:ext cx="69845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Типовая схема инициирования, разработки и актуализации НД</a:t>
            </a:r>
            <a:endParaRPr lang="ru-RU" altLang="ru-RU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560259" y="1952848"/>
            <a:ext cx="628541" cy="288000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Овал 10"/>
          <p:cNvSpPr/>
          <p:nvPr/>
        </p:nvSpPr>
        <p:spPr bwMode="auto">
          <a:xfrm>
            <a:off x="2047164" y="1255590"/>
            <a:ext cx="1648415" cy="44578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Овал 11"/>
          <p:cNvSpPr/>
          <p:nvPr/>
        </p:nvSpPr>
        <p:spPr bwMode="auto">
          <a:xfrm>
            <a:off x="2729237" y="1952848"/>
            <a:ext cx="360000" cy="792000"/>
          </a:xfrm>
          <a:prstGeom prst="ellipse">
            <a:avLst/>
          </a:prstGeom>
          <a:solidFill>
            <a:srgbClr val="97E4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3" name="Овал 12"/>
          <p:cNvSpPr/>
          <p:nvPr/>
        </p:nvSpPr>
        <p:spPr bwMode="auto">
          <a:xfrm>
            <a:off x="3440516" y="3043449"/>
            <a:ext cx="360000" cy="360000"/>
          </a:xfrm>
          <a:prstGeom prst="ellipse">
            <a:avLst/>
          </a:prstGeom>
          <a:solidFill>
            <a:srgbClr val="FDB2A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 bwMode="auto">
          <a:xfrm>
            <a:off x="2195623" y="2050960"/>
            <a:ext cx="612000" cy="0"/>
          </a:xfrm>
          <a:prstGeom prst="straightConnector1">
            <a:avLst/>
          </a:prstGeom>
          <a:noFill/>
          <a:ln w="222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 стрелкой 18"/>
          <p:cNvCxnSpPr>
            <a:stCxn id="5" idx="3"/>
          </p:cNvCxnSpPr>
          <p:nvPr/>
        </p:nvCxnSpPr>
        <p:spPr bwMode="auto">
          <a:xfrm>
            <a:off x="2188800" y="2096848"/>
            <a:ext cx="914400" cy="950400"/>
          </a:xfrm>
          <a:prstGeom prst="straightConnector1">
            <a:avLst/>
          </a:prstGeom>
          <a:noFill/>
          <a:ln>
            <a:noFill/>
            <a:headEnd type="arrow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Соединительная линия уступом 20"/>
          <p:cNvCxnSpPr>
            <a:stCxn id="12" idx="6"/>
            <a:endCxn id="13" idx="0"/>
          </p:cNvCxnSpPr>
          <p:nvPr/>
        </p:nvCxnSpPr>
        <p:spPr bwMode="auto">
          <a:xfrm>
            <a:off x="3089237" y="2348848"/>
            <a:ext cx="531279" cy="694601"/>
          </a:xfrm>
          <a:prstGeom prst="bentConnector2">
            <a:avLst/>
          </a:prstGeom>
          <a:noFill/>
          <a:ln w="31750" cap="flat" cmpd="dbl" algn="ctr">
            <a:solidFill>
              <a:srgbClr val="0066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163770" y="1937977"/>
            <a:ext cx="1452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2. Инициация работы</a:t>
            </a:r>
            <a:endParaRPr lang="ru-RU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163770" y="1255080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1. Поручение</a:t>
            </a:r>
            <a:endParaRPr 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63770" y="2373174"/>
            <a:ext cx="1612942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 smtClean="0"/>
              <a:t>3. Комплект договорных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   документов (ТЗ, КП)</a:t>
            </a:r>
            <a:endParaRPr lang="ru-RU" sz="1200" dirty="0"/>
          </a:p>
        </p:txBody>
      </p:sp>
      <p:cxnSp>
        <p:nvCxnSpPr>
          <p:cNvPr id="33" name="Соединительная линия уступом 32"/>
          <p:cNvCxnSpPr>
            <a:stCxn id="5" idx="2"/>
            <a:endCxn id="12" idx="2"/>
          </p:cNvCxnSpPr>
          <p:nvPr/>
        </p:nvCxnSpPr>
        <p:spPr bwMode="auto">
          <a:xfrm rot="16200000" flipH="1">
            <a:off x="2247883" y="1867494"/>
            <a:ext cx="108000" cy="854707"/>
          </a:xfrm>
          <a:prstGeom prst="bentConnector2">
            <a:avLst/>
          </a:prstGeom>
          <a:noFill/>
          <a:ln w="31750" cap="flat" cmpd="dbl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163770" y="3071494"/>
            <a:ext cx="1487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4. Отбор заявок (ПДК)</a:t>
            </a:r>
            <a:endParaRPr lang="ru-RU" sz="1200" dirty="0"/>
          </a:p>
        </p:txBody>
      </p:sp>
      <p:cxnSp>
        <p:nvCxnSpPr>
          <p:cNvPr id="38" name="Соединительная линия уступом 37"/>
          <p:cNvCxnSpPr>
            <a:stCxn id="13" idx="2"/>
            <a:endCxn id="12" idx="4"/>
          </p:cNvCxnSpPr>
          <p:nvPr/>
        </p:nvCxnSpPr>
        <p:spPr bwMode="auto">
          <a:xfrm rot="10800000">
            <a:off x="2909238" y="2744849"/>
            <a:ext cx="531279" cy="478601"/>
          </a:xfrm>
          <a:prstGeom prst="bentConnector2">
            <a:avLst/>
          </a:prstGeom>
          <a:noFill/>
          <a:ln w="31750" cap="flat" cmpd="dbl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TextBox 40"/>
          <p:cNvSpPr txBox="1"/>
          <p:nvPr/>
        </p:nvSpPr>
        <p:spPr>
          <a:xfrm>
            <a:off x="163770" y="3776627"/>
            <a:ext cx="1510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5. Выбор исполнителя</a:t>
            </a:r>
            <a:endParaRPr lang="ru-RU" sz="1200" dirty="0"/>
          </a:p>
        </p:txBody>
      </p:sp>
      <p:cxnSp>
        <p:nvCxnSpPr>
          <p:cNvPr id="43" name="Соединительная линия уступом 42"/>
          <p:cNvCxnSpPr>
            <a:endCxn id="57" idx="0"/>
          </p:cNvCxnSpPr>
          <p:nvPr/>
        </p:nvCxnSpPr>
        <p:spPr bwMode="auto">
          <a:xfrm>
            <a:off x="3806523" y="3223451"/>
            <a:ext cx="884768" cy="393648"/>
          </a:xfrm>
          <a:prstGeom prst="bentConnector2">
            <a:avLst/>
          </a:prstGeom>
          <a:noFill/>
          <a:ln w="31750" cap="flat" cmpd="dbl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Прямая со стрелкой 45"/>
          <p:cNvCxnSpPr/>
          <p:nvPr/>
        </p:nvCxnSpPr>
        <p:spPr bwMode="auto">
          <a:xfrm>
            <a:off x="2197895" y="2182888"/>
            <a:ext cx="540000" cy="0"/>
          </a:xfrm>
          <a:prstGeom prst="straightConnector1">
            <a:avLst/>
          </a:prstGeom>
          <a:noFill/>
          <a:ln w="22225" cap="flat" cmpd="sng" algn="ctr">
            <a:solidFill>
              <a:srgbClr val="00B05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7" name="Блок-схема: решение 56"/>
          <p:cNvSpPr/>
          <p:nvPr/>
        </p:nvSpPr>
        <p:spPr bwMode="auto">
          <a:xfrm>
            <a:off x="4367291" y="3617099"/>
            <a:ext cx="648000" cy="252000"/>
          </a:xfrm>
          <a:prstGeom prst="flowChartDecision">
            <a:avLst/>
          </a:prstGeom>
          <a:solidFill>
            <a:srgbClr val="FDB2A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59" name="Овал 58"/>
          <p:cNvSpPr/>
          <p:nvPr/>
        </p:nvSpPr>
        <p:spPr bwMode="auto">
          <a:xfrm>
            <a:off x="5411513" y="3623923"/>
            <a:ext cx="252000" cy="252000"/>
          </a:xfrm>
          <a:prstGeom prst="ellipse">
            <a:avLst/>
          </a:prstGeom>
          <a:solidFill>
            <a:srgbClr val="FDB2A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0" name="Овал 59"/>
          <p:cNvSpPr/>
          <p:nvPr/>
        </p:nvSpPr>
        <p:spPr bwMode="auto">
          <a:xfrm>
            <a:off x="3680523" y="3630747"/>
            <a:ext cx="252000" cy="252000"/>
          </a:xfrm>
          <a:prstGeom prst="ellipse">
            <a:avLst/>
          </a:prstGeom>
          <a:solidFill>
            <a:srgbClr val="FDB2A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 bwMode="auto">
          <a:xfrm>
            <a:off x="5015291" y="3755410"/>
            <a:ext cx="396000" cy="0"/>
          </a:xfrm>
          <a:prstGeom prst="straightConnector1">
            <a:avLst/>
          </a:prstGeom>
          <a:noFill/>
          <a:ln w="222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Прямая со стрелкой 63"/>
          <p:cNvCxnSpPr/>
          <p:nvPr/>
        </p:nvCxnSpPr>
        <p:spPr bwMode="auto">
          <a:xfrm>
            <a:off x="3936475" y="3755410"/>
            <a:ext cx="432000" cy="0"/>
          </a:xfrm>
          <a:prstGeom prst="straightConnector1">
            <a:avLst/>
          </a:prstGeom>
          <a:noFill/>
          <a:ln w="22225" cap="flat" cmpd="sng" algn="ctr">
            <a:solidFill>
              <a:srgbClr val="0066CC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Блок-схема: решение 64"/>
          <p:cNvSpPr/>
          <p:nvPr/>
        </p:nvSpPr>
        <p:spPr bwMode="auto">
          <a:xfrm>
            <a:off x="4368475" y="4122922"/>
            <a:ext cx="648000" cy="252000"/>
          </a:xfrm>
          <a:prstGeom prst="flowChartDecision">
            <a:avLst/>
          </a:prstGeom>
          <a:solidFill>
            <a:srgbClr val="FDB2A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66" name="Соединительная линия уступом 65"/>
          <p:cNvCxnSpPr>
            <a:stCxn id="60" idx="4"/>
            <a:endCxn id="65" idx="0"/>
          </p:cNvCxnSpPr>
          <p:nvPr/>
        </p:nvCxnSpPr>
        <p:spPr bwMode="auto">
          <a:xfrm rot="16200000" flipH="1">
            <a:off x="4129412" y="3559858"/>
            <a:ext cx="240175" cy="88595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Соединительная линия уступом 68"/>
          <p:cNvCxnSpPr/>
          <p:nvPr/>
        </p:nvCxnSpPr>
        <p:spPr bwMode="auto">
          <a:xfrm rot="5400000">
            <a:off x="5045829" y="3514561"/>
            <a:ext cx="137147" cy="846223"/>
          </a:xfrm>
          <a:prstGeom prst="bentConnector2">
            <a:avLst/>
          </a:prstGeom>
          <a:noFill/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Прямоугольник 71"/>
          <p:cNvSpPr/>
          <p:nvPr/>
        </p:nvSpPr>
        <p:spPr bwMode="auto">
          <a:xfrm>
            <a:off x="4439616" y="4459492"/>
            <a:ext cx="503349" cy="288000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73" name="Соединительная линия уступом 72"/>
          <p:cNvCxnSpPr>
            <a:stCxn id="65" idx="1"/>
            <a:endCxn id="72" idx="1"/>
          </p:cNvCxnSpPr>
          <p:nvPr/>
        </p:nvCxnSpPr>
        <p:spPr bwMode="auto">
          <a:xfrm rot="10800000" flipH="1" flipV="1">
            <a:off x="4368474" y="4248922"/>
            <a:ext cx="71141" cy="354570"/>
          </a:xfrm>
          <a:prstGeom prst="bentConnector3">
            <a:avLst>
              <a:gd name="adj1" fmla="val -321334"/>
            </a:avLst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Соединительная линия уступом 77"/>
          <p:cNvCxnSpPr>
            <a:stCxn id="65" idx="3"/>
            <a:endCxn id="72" idx="3"/>
          </p:cNvCxnSpPr>
          <p:nvPr/>
        </p:nvCxnSpPr>
        <p:spPr bwMode="auto">
          <a:xfrm flipH="1">
            <a:off x="4942965" y="4248922"/>
            <a:ext cx="73510" cy="354570"/>
          </a:xfrm>
          <a:prstGeom prst="bentConnector3">
            <a:avLst>
              <a:gd name="adj1" fmla="val -310978"/>
            </a:avLst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TextBox 80"/>
          <p:cNvSpPr txBox="1"/>
          <p:nvPr/>
        </p:nvSpPr>
        <p:spPr>
          <a:xfrm>
            <a:off x="163770" y="5054974"/>
            <a:ext cx="1539204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 smtClean="0"/>
              <a:t>6. Выполнение работы</a:t>
            </a:r>
            <a:endParaRPr lang="ru-RU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163770" y="5746461"/>
            <a:ext cx="1939955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 smtClean="0"/>
              <a:t>7. Сопровождение внедрения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    и актуализация документа </a:t>
            </a:r>
            <a:endParaRPr lang="ru-RU" sz="1200" dirty="0"/>
          </a:p>
        </p:txBody>
      </p:sp>
      <p:sp>
        <p:nvSpPr>
          <p:cNvPr id="83" name="Овал 82"/>
          <p:cNvSpPr/>
          <p:nvPr/>
        </p:nvSpPr>
        <p:spPr bwMode="auto">
          <a:xfrm>
            <a:off x="5045941" y="4971987"/>
            <a:ext cx="359999" cy="792000"/>
          </a:xfrm>
          <a:prstGeom prst="ellipse">
            <a:avLst/>
          </a:prstGeom>
          <a:solidFill>
            <a:srgbClr val="97E4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89" name="Соединительная линия уступом 88"/>
          <p:cNvCxnSpPr>
            <a:stCxn id="72" idx="2"/>
            <a:endCxn id="83" idx="1"/>
          </p:cNvCxnSpPr>
          <p:nvPr/>
        </p:nvCxnSpPr>
        <p:spPr bwMode="auto">
          <a:xfrm rot="16200000" flipH="1">
            <a:off x="4724736" y="4714046"/>
            <a:ext cx="340481" cy="407371"/>
          </a:xfrm>
          <a:prstGeom prst="bentConnector3">
            <a:avLst>
              <a:gd name="adj1" fmla="val 100105"/>
            </a:avLst>
          </a:prstGeom>
          <a:noFill/>
          <a:ln w="31750" cap="flat" cmpd="dbl" algn="ctr">
            <a:solidFill>
              <a:srgbClr val="0066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Соединительная линия уступом 107"/>
          <p:cNvCxnSpPr>
            <a:endCxn id="109" idx="0"/>
          </p:cNvCxnSpPr>
          <p:nvPr/>
        </p:nvCxnSpPr>
        <p:spPr bwMode="auto">
          <a:xfrm>
            <a:off x="6294965" y="5367987"/>
            <a:ext cx="853046" cy="426242"/>
          </a:xfrm>
          <a:prstGeom prst="bentConnector2">
            <a:avLst/>
          </a:prstGeom>
          <a:noFill/>
          <a:ln w="31750" cap="flat" cmpd="dbl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9" name="Прямоугольник 108"/>
          <p:cNvSpPr/>
          <p:nvPr/>
        </p:nvSpPr>
        <p:spPr bwMode="auto">
          <a:xfrm>
            <a:off x="6516798" y="5794229"/>
            <a:ext cx="1262426" cy="288000"/>
          </a:xfrm>
          <a:prstGeom prst="rect">
            <a:avLst/>
          </a:prstGeom>
          <a:solidFill>
            <a:srgbClr val="EBED97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128" name="Соединительная линия уступом 127"/>
          <p:cNvCxnSpPr>
            <a:endCxn id="83" idx="4"/>
          </p:cNvCxnSpPr>
          <p:nvPr/>
        </p:nvCxnSpPr>
        <p:spPr bwMode="auto">
          <a:xfrm rot="10800000">
            <a:off x="5225942" y="5763988"/>
            <a:ext cx="1290857" cy="176373"/>
          </a:xfrm>
          <a:prstGeom prst="bentConnector2">
            <a:avLst/>
          </a:prstGeom>
          <a:noFill/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" name="Овал 143"/>
          <p:cNvSpPr/>
          <p:nvPr/>
        </p:nvSpPr>
        <p:spPr bwMode="auto">
          <a:xfrm>
            <a:off x="5619400" y="5186641"/>
            <a:ext cx="990927" cy="36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152" name="Соединительная линия уступом 151"/>
          <p:cNvCxnSpPr>
            <a:stCxn id="83" idx="6"/>
            <a:endCxn id="144" idx="2"/>
          </p:cNvCxnSpPr>
          <p:nvPr/>
        </p:nvCxnSpPr>
        <p:spPr bwMode="auto">
          <a:xfrm flipV="1">
            <a:off x="5405940" y="5366641"/>
            <a:ext cx="213460" cy="1346"/>
          </a:xfrm>
          <a:prstGeom prst="bentConnector3">
            <a:avLst>
              <a:gd name="adj1" fmla="val 50000"/>
            </a:avLst>
          </a:prstGeom>
          <a:noFill/>
          <a:ln w="31750" cap="flat" cmpd="dbl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6" name="Соединительная линия уступом 155"/>
          <p:cNvCxnSpPr/>
          <p:nvPr/>
        </p:nvCxnSpPr>
        <p:spPr bwMode="auto">
          <a:xfrm rot="10800000">
            <a:off x="1776712" y="2240848"/>
            <a:ext cx="3269230" cy="3142152"/>
          </a:xfrm>
          <a:prstGeom prst="bentConnector3">
            <a:avLst>
              <a:gd name="adj1" fmla="val 100095"/>
            </a:avLst>
          </a:prstGeom>
          <a:noFill/>
          <a:ln w="19050" cap="flat" cmpd="sng" algn="ctr">
            <a:solidFill>
              <a:srgbClr val="0066CC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2387773" y="1280656"/>
            <a:ext cx="1047082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Руководящий</a:t>
            </a:r>
          </a:p>
          <a:p>
            <a:pPr algn="ctr">
              <a:lnSpc>
                <a:spcPct val="80000"/>
              </a:lnSpc>
            </a:pPr>
            <a:r>
              <a:rPr lang="ru-RU" sz="1200" b="1" dirty="0" smtClean="0"/>
              <a:t> орган</a:t>
            </a:r>
            <a:endParaRPr lang="ru-RU" sz="12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513247" y="1994251"/>
            <a:ext cx="697627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Инициатор</a:t>
            </a:r>
            <a:endParaRPr lang="ru-RU" sz="9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2708700" y="2233758"/>
            <a:ext cx="401072" cy="264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 smtClean="0"/>
              <a:t>ФЗ</a:t>
            </a:r>
            <a:endParaRPr lang="ru-RU" sz="1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3421207" y="3122553"/>
            <a:ext cx="3994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000" b="1" dirty="0" smtClean="0"/>
              <a:t>ПДК</a:t>
            </a:r>
            <a:endParaRPr lang="ru-RU" sz="10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3346765" y="4324640"/>
            <a:ext cx="697627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Инициатор</a:t>
            </a:r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работы</a:t>
            </a:r>
            <a:endParaRPr lang="ru-RU" sz="9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224769" y="4324640"/>
            <a:ext cx="1164101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Другой исполнитель</a:t>
            </a:r>
            <a:endParaRPr lang="ru-RU" sz="9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2812255" y="3659717"/>
            <a:ext cx="89159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Единственный</a:t>
            </a:r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поставщик</a:t>
            </a:r>
            <a:endParaRPr lang="ru-RU" sz="9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5673684" y="3664684"/>
            <a:ext cx="569387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Конкурс</a:t>
            </a:r>
            <a:endParaRPr lang="ru-RU" sz="9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5027984" y="5247954"/>
            <a:ext cx="370614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200" b="1" dirty="0" smtClean="0"/>
              <a:t>ФЗ</a:t>
            </a:r>
            <a:endParaRPr lang="ru-RU" sz="1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87838" y="2267613"/>
            <a:ext cx="921138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/>
              <a:t>Комплект </a:t>
            </a:r>
            <a:endParaRPr lang="ru-RU" sz="900" b="1" dirty="0" smtClean="0"/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договорных</a:t>
            </a:r>
            <a:endParaRPr lang="ru-RU" sz="900" b="1" dirty="0"/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документов</a:t>
            </a:r>
            <a:r>
              <a:rPr lang="ru-RU" sz="1000" b="1" dirty="0" smtClean="0"/>
              <a:t> </a:t>
            </a:r>
            <a:endParaRPr lang="ru-RU" sz="1000" b="1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741822" y="2917093"/>
            <a:ext cx="107210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Согласованный</a:t>
            </a:r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комплект</a:t>
            </a:r>
            <a:endParaRPr lang="ru-RU" sz="9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610328" y="5794229"/>
            <a:ext cx="107210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Эксплуатирующая</a:t>
            </a:r>
          </a:p>
          <a:p>
            <a:pPr algn="ctr">
              <a:lnSpc>
                <a:spcPct val="80000"/>
              </a:lnSpc>
            </a:pPr>
            <a:r>
              <a:rPr lang="ru-RU" sz="900" b="1" dirty="0" smtClean="0"/>
              <a:t>организация</a:t>
            </a:r>
            <a:endParaRPr lang="ru-RU" sz="900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4464995" y="4522398"/>
            <a:ext cx="45258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ИР</a:t>
            </a:r>
            <a:endParaRPr lang="ru-RU" sz="900" b="1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585280" y="5273244"/>
            <a:ext cx="1072104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Д 335, Д 104, Д 123</a:t>
            </a:r>
            <a:endParaRPr lang="ru-RU" sz="900" b="1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2657479" y="5042524"/>
            <a:ext cx="107210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 smtClean="0"/>
              <a:t>Актуализация, корректировка</a:t>
            </a:r>
            <a:endParaRPr lang="ru-RU" sz="900" b="1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5434634" y="1155181"/>
            <a:ext cx="30853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0033CC"/>
                </a:solidFill>
              </a:rPr>
              <a:t>- мониторинг и анализ текущего состояния;</a:t>
            </a:r>
          </a:p>
          <a:p>
            <a:r>
              <a:rPr lang="ru-RU" sz="1000" b="1" dirty="0" smtClean="0">
                <a:solidFill>
                  <a:srgbClr val="0033CC"/>
                </a:solidFill>
              </a:rPr>
              <a:t>- разработка предложений по совершенствованию НД;</a:t>
            </a:r>
          </a:p>
          <a:p>
            <a:r>
              <a:rPr lang="ru-RU" sz="1000" b="1" dirty="0" smtClean="0">
                <a:solidFill>
                  <a:srgbClr val="0033CC"/>
                </a:solidFill>
              </a:rPr>
              <a:t>- анализ прогнозируемой технической эффективности</a:t>
            </a:r>
            <a:endParaRPr lang="ru-RU" sz="1000" b="1" dirty="0">
              <a:solidFill>
                <a:srgbClr val="0033CC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432928" y="1990349"/>
            <a:ext cx="34654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0033CC"/>
                </a:solidFill>
              </a:rPr>
              <a:t>- разработка заявок и комплекта договорных документов;</a:t>
            </a:r>
          </a:p>
          <a:p>
            <a:r>
              <a:rPr lang="ru-RU" sz="1000" b="1" dirty="0" smtClean="0">
                <a:solidFill>
                  <a:srgbClr val="0033CC"/>
                </a:solidFill>
              </a:rPr>
              <a:t>- экспертиза заявок, подготовленных другими организациями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5457564" y="2994009"/>
            <a:ext cx="34654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0033CC"/>
                </a:solidFill>
              </a:rPr>
              <a:t>- подготовка дополнительных обоснований  для ФЗ 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6473847" y="4804919"/>
            <a:ext cx="26565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0033CC"/>
                </a:solidFill>
              </a:rPr>
              <a:t>- выполнение работы собственными силами;</a:t>
            </a:r>
          </a:p>
          <a:p>
            <a:r>
              <a:rPr lang="ru-RU" sz="1000" b="1" dirty="0" smtClean="0">
                <a:solidFill>
                  <a:srgbClr val="0033CC"/>
                </a:solidFill>
              </a:rPr>
              <a:t>- экспертная оценка промежуточных  и </a:t>
            </a:r>
          </a:p>
          <a:p>
            <a:r>
              <a:rPr lang="ru-RU" sz="1000" b="1" dirty="0" smtClean="0">
                <a:solidFill>
                  <a:srgbClr val="0033CC"/>
                </a:solidFill>
              </a:rPr>
              <a:t>   финальных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138153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0E473404-01C1-4EB5-982A-64EE20AB11CD}" type="slidenum">
              <a:rPr lang="ru-RU" sz="1600"/>
              <a:pPr/>
              <a:t>5</a:t>
            </a:fld>
            <a:endParaRPr lang="ru-RU" sz="1600"/>
          </a:p>
        </p:txBody>
      </p:sp>
      <p:sp>
        <p:nvSpPr>
          <p:cNvPr id="205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800" b="1">
                <a:solidFill>
                  <a:schemeClr val="bg1"/>
                </a:solidFill>
              </a:rPr>
              <a:pPr/>
              <a:t>5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69032840"/>
              </p:ext>
            </p:extLst>
          </p:nvPr>
        </p:nvGraphicFramePr>
        <p:xfrm>
          <a:off x="383998" y="1135378"/>
          <a:ext cx="5181601" cy="514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734387711"/>
              </p:ext>
            </p:extLst>
          </p:nvPr>
        </p:nvGraphicFramePr>
        <p:xfrm>
          <a:off x="5273039" y="1135378"/>
          <a:ext cx="5181601" cy="514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1535072"/>
            <a:ext cx="1605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66"/>
                </a:solidFill>
              </a:rPr>
              <a:t>Трубопроводы и оборудование КС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57372" y="1528109"/>
            <a:ext cx="1605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66"/>
                </a:solidFill>
              </a:rPr>
              <a:t>Линейная часть МГ</a:t>
            </a:r>
            <a:endParaRPr lang="ru-RU" sz="1400" b="1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126095" y="411163"/>
            <a:ext cx="6479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Виды и объекты технического диагностирования (транспорт газа) </a:t>
            </a:r>
            <a:endParaRPr lang="ru-RU" altLang="ru-RU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9774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800" b="1">
                <a:solidFill>
                  <a:schemeClr val="bg1"/>
                </a:solidFill>
              </a:rPr>
              <a:pPr/>
              <a:t>6</a:t>
            </a:fld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1987200" y="229732"/>
            <a:ext cx="68974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Основные виды 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диагностических работ </a:t>
            </a:r>
            <a:endParaRPr lang="ru-RU" sz="1800" b="1" dirty="0" smtClean="0">
              <a:solidFill>
                <a:schemeClr val="bg1"/>
              </a:solidFill>
              <a:latin typeface="+mn-lt"/>
            </a:endParaRPr>
          </a:p>
          <a:p>
            <a:pPr lvl="0" algn="ctr"/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на 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объектах добычи газа П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АО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 «Газпром»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  <a:p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36280697"/>
              </p:ext>
            </p:extLst>
          </p:nvPr>
        </p:nvGraphicFramePr>
        <p:xfrm>
          <a:off x="103188" y="952902"/>
          <a:ext cx="8954185" cy="5285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6449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4"/>
          <p:cNvSpPr>
            <a:spLocks noGrp="1" noChangeArrowheads="1"/>
          </p:cNvSpPr>
          <p:nvPr>
            <p:ph type="title"/>
          </p:nvPr>
        </p:nvSpPr>
        <p:spPr>
          <a:xfrm>
            <a:off x="2159000" y="219075"/>
            <a:ext cx="6841699" cy="609600"/>
          </a:xfrm>
        </p:spPr>
        <p:txBody>
          <a:bodyPr anchor="b" anchorCtr="0"/>
          <a:lstStyle/>
          <a:p>
            <a:pPr algn="ctr" eaLnBrk="1" hangingPunct="1"/>
            <a:r>
              <a:rPr lang="ru-RU" sz="2000" dirty="0" smtClean="0"/>
              <a:t>Схема применения комплекса  диагностических мероприятий на объектах добычи и переработки газа</a:t>
            </a:r>
          </a:p>
        </p:txBody>
      </p:sp>
      <p:sp>
        <p:nvSpPr>
          <p:cNvPr id="45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169863" y="6362700"/>
            <a:ext cx="1522412" cy="476250"/>
          </a:xfrm>
          <a:prstGeom prst="rect">
            <a:avLst/>
          </a:prstGeom>
          <a:noFill/>
        </p:spPr>
        <p:txBody>
          <a:bodyPr/>
          <a:lstStyle/>
          <a:p>
            <a:fld id="{77CBC2A1-86BA-4FC5-89AE-3916F9FA4386}" type="slidenum">
              <a:rPr lang="ru-RU" sz="2000" b="1" smtClean="0"/>
              <a:pPr/>
              <a:t>7</a:t>
            </a:fld>
            <a:endParaRPr lang="ru-RU" sz="2000" b="1" dirty="0" smtClean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3406611"/>
              </p:ext>
            </p:extLst>
          </p:nvPr>
        </p:nvGraphicFramePr>
        <p:xfrm>
          <a:off x="1011396" y="1117867"/>
          <a:ext cx="7163577" cy="5149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" name="Рисунок 19" descr="ФА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173417"/>
            <a:ext cx="1935340" cy="147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01DQ4853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7489" y="4422114"/>
            <a:ext cx="2160587" cy="1441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трубопровод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39496" y="4639335"/>
            <a:ext cx="1911710" cy="143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159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 descr="УППГ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118722" y="2173417"/>
            <a:ext cx="1953865" cy="130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302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9258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8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27" y="1132056"/>
            <a:ext cx="8380098" cy="518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70611" y="329275"/>
            <a:ext cx="679032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Экспертная оценка ООО «Газпром ВНИИГАЗ» преимущественных </a:t>
            </a:r>
          </a:p>
          <a:p>
            <a:pPr algn="ctr" eaLnBrk="1" hangingPunct="1"/>
            <a:r>
              <a:rPr lang="ru-RU" altLang="ru-RU" sz="18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направлений деятельности научных и диагностических организаций </a:t>
            </a:r>
            <a:endParaRPr lang="ru-RU" altLang="ru-RU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92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AE3EF7-6530-4976-93A6-9ADFEAEC13B4}" type="slidenum">
              <a:rPr lang="en-US" altLang="ru-RU" sz="2000">
                <a:solidFill>
                  <a:schemeClr val="bg1"/>
                </a:solidFill>
              </a:rPr>
              <a:pPr eaLnBrk="1" hangingPunct="1"/>
              <a:t>9</a:t>
            </a:fld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437220"/>
            <a:ext cx="8595519" cy="4871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455519" y="213267"/>
            <a:ext cx="582050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600" b="1">
                <a:solidFill>
                  <a:srgbClr val="003366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Экспертная оценка ООО «Газпром ВНИИГАЗ» преимущественных </a:t>
            </a: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направлений деятельности научных и диагностических организаций</a:t>
            </a: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+mn-lt"/>
                <a:ea typeface="+mj-ea"/>
                <a:cs typeface="Times New Roman"/>
              </a:rPr>
              <a:t>(продолжение) </a:t>
            </a:r>
            <a:endParaRPr lang="ru-RU" altLang="ru-RU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61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8573</TotalTime>
  <Words>1261</Words>
  <Application>Microsoft Office PowerPoint</Application>
  <PresentationFormat>Экран (4:3)</PresentationFormat>
  <Paragraphs>213</Paragraphs>
  <Slides>13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2_Специальное оформление</vt:lpstr>
      <vt:lpstr>10_Специальное оформление</vt:lpstr>
      <vt:lpstr>11_Специальное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Схема применения комплекса  диагностических мероприятий на объектах добычи и переработки газа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V_Silkin</cp:lastModifiedBy>
  <cp:revision>431</cp:revision>
  <cp:lastPrinted>2017-06-22T17:48:10Z</cp:lastPrinted>
  <dcterms:created xsi:type="dcterms:W3CDTF">2009-07-15T11:37:47Z</dcterms:created>
  <dcterms:modified xsi:type="dcterms:W3CDTF">2017-09-25T10:58:54Z</dcterms:modified>
</cp:coreProperties>
</file>