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9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10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11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0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5" r:id="rId1"/>
    <p:sldMasterId id="2147483658" r:id="rId2"/>
    <p:sldMasterId id="2147483659" r:id="rId3"/>
    <p:sldMasterId id="2147483660" r:id="rId4"/>
    <p:sldMasterId id="2147483661" r:id="rId5"/>
    <p:sldMasterId id="2147483662" r:id="rId6"/>
    <p:sldMasterId id="2147483663" r:id="rId7"/>
    <p:sldMasterId id="2147483655" r:id="rId8"/>
    <p:sldMasterId id="2147483754" r:id="rId9"/>
    <p:sldMasterId id="2147483855" r:id="rId10"/>
    <p:sldMasterId id="2147483868" r:id="rId11"/>
    <p:sldMasterId id="2147484147" r:id="rId12"/>
  </p:sldMasterIdLst>
  <p:notesMasterIdLst>
    <p:notesMasterId r:id="rId24"/>
  </p:notesMasterIdLst>
  <p:handoutMasterIdLst>
    <p:handoutMasterId r:id="rId25"/>
  </p:handoutMasterIdLst>
  <p:sldIdLst>
    <p:sldId id="698" r:id="rId13"/>
    <p:sldId id="706" r:id="rId14"/>
    <p:sldId id="705" r:id="rId15"/>
    <p:sldId id="707" r:id="rId16"/>
    <p:sldId id="651" r:id="rId17"/>
    <p:sldId id="699" r:id="rId18"/>
    <p:sldId id="708" r:id="rId19"/>
    <p:sldId id="711" r:id="rId20"/>
    <p:sldId id="709" r:id="rId21"/>
    <p:sldId id="710" r:id="rId22"/>
    <p:sldId id="479" r:id="rId23"/>
  </p:sldIdLst>
  <p:sldSz cx="9144000" cy="6858000" type="screen4x3"/>
  <p:notesSz cx="7099300" cy="102346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F4FF"/>
    <a:srgbClr val="E7FFFF"/>
    <a:srgbClr val="000066"/>
    <a:srgbClr val="3366FF"/>
    <a:srgbClr val="003366"/>
    <a:srgbClr val="DDF2FF"/>
    <a:srgbClr val="FFFFCC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115" autoAdjust="0"/>
    <p:restoredTop sz="69723" autoAdjust="0"/>
  </p:normalViewPr>
  <p:slideViewPr>
    <p:cSldViewPr snapToGrid="0">
      <p:cViewPr varScale="1">
        <p:scale>
          <a:sx n="72" d="100"/>
          <a:sy n="72" d="100"/>
        </p:scale>
        <p:origin x="-816" y="-96"/>
      </p:cViewPr>
      <p:guideLst>
        <p:guide orient="horz" pos="1780"/>
        <p:guide orient="horz" pos="2812"/>
        <p:guide orient="horz" pos="3875"/>
        <p:guide orient="horz" pos="825"/>
        <p:guide orient="horz" pos="3268"/>
        <p:guide orient="horz" pos="589"/>
        <p:guide orient="horz" pos="1247"/>
        <p:guide pos="141"/>
        <p:guide pos="1089"/>
        <p:guide pos="1558"/>
        <p:guide pos="5423"/>
        <p:guide pos="3763"/>
        <p:guide pos="5626"/>
        <p:guide pos="1363"/>
        <p:guide pos="28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90" d="100"/>
          <a:sy n="90" d="100"/>
        </p:scale>
        <p:origin x="-1704" y="864"/>
      </p:cViewPr>
      <p:guideLst>
        <p:guide orient="horz" pos="3224"/>
        <p:guide pos="2236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DE443A-7A43-408E-B672-0B25E836D357}" type="doc">
      <dgm:prSet loTypeId="urn:microsoft.com/office/officeart/2008/layout/LinedList" loCatId="hierarchy" qsTypeId="urn:microsoft.com/office/officeart/2005/8/quickstyle/3d1" qsCatId="3D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9C8CE6A0-1531-4F9E-B245-A66B21927893}">
      <dgm:prSet phldrT="[Текст]" custT="1"/>
      <dgm:spPr/>
      <dgm:t>
        <a:bodyPr lIns="36000" rIns="36000"/>
        <a:lstStyle/>
        <a:p>
          <a:pPr algn="ctr"/>
          <a:r>
            <a:rPr lang="ru-RU" sz="1800" b="1" dirty="0" smtClean="0">
              <a:latin typeface="Arial Narrow" panose="020B0606020202030204" pitchFamily="34" charset="0"/>
            </a:rPr>
            <a:t>Направления развития систем диагностики</a:t>
          </a:r>
          <a:endParaRPr lang="ru-RU" sz="1800" b="1" dirty="0">
            <a:latin typeface="Arial Narrow" panose="020B0606020202030204" pitchFamily="34" charset="0"/>
          </a:endParaRPr>
        </a:p>
      </dgm:t>
    </dgm:pt>
    <dgm:pt modelId="{DA391015-4F6D-43EF-8767-0F98CA3AB63B}" type="parTrans" cxnId="{89C597F6-CCF0-4196-8C08-CCE572972247}">
      <dgm:prSet/>
      <dgm:spPr/>
      <dgm:t>
        <a:bodyPr/>
        <a:lstStyle/>
        <a:p>
          <a:endParaRPr lang="ru-RU" sz="1800" b="0">
            <a:solidFill>
              <a:schemeClr val="bg1"/>
            </a:solidFill>
            <a:latin typeface="Arial Narrow" panose="020B0606020202030204" pitchFamily="34" charset="0"/>
          </a:endParaRPr>
        </a:p>
      </dgm:t>
    </dgm:pt>
    <dgm:pt modelId="{3E1B0D87-7D37-4376-8715-553910020092}" type="sibTrans" cxnId="{89C597F6-CCF0-4196-8C08-CCE572972247}">
      <dgm:prSet/>
      <dgm:spPr/>
      <dgm:t>
        <a:bodyPr/>
        <a:lstStyle/>
        <a:p>
          <a:endParaRPr lang="ru-RU" sz="1800" b="0">
            <a:solidFill>
              <a:schemeClr val="bg1"/>
            </a:solidFill>
            <a:latin typeface="Arial Narrow" panose="020B0606020202030204" pitchFamily="34" charset="0"/>
          </a:endParaRPr>
        </a:p>
      </dgm:t>
    </dgm:pt>
    <dgm:pt modelId="{A736D29F-844F-4E8B-BAB0-E57279CFF151}">
      <dgm:prSet phldrT="[Текст]" custT="1"/>
      <dgm:spPr/>
      <dgm:t>
        <a:bodyPr lIns="36000" rIns="36000"/>
        <a:lstStyle/>
        <a:p>
          <a:r>
            <a:rPr lang="ru-RU" sz="1800" b="1" dirty="0" smtClean="0">
              <a:latin typeface="Arial Narrow" panose="020B0606020202030204" pitchFamily="34" charset="0"/>
            </a:rPr>
            <a:t>Повышение эффективности диагностирования газопроводов путем унификации </a:t>
          </a:r>
          <a:r>
            <a:rPr lang="ru-RU" sz="1800" b="1" dirty="0" smtClean="0">
              <a:latin typeface="Arial Narrow" panose="020B0606020202030204" pitchFamily="34" charset="0"/>
            </a:rPr>
            <a:t>диагностического оборудования</a:t>
          </a:r>
          <a:endParaRPr lang="ru-RU" sz="1800" b="1" dirty="0" smtClean="0">
            <a:latin typeface="Arial Narrow" panose="020B0606020202030204" pitchFamily="34" charset="0"/>
          </a:endParaRPr>
        </a:p>
        <a:p>
          <a:r>
            <a:rPr lang="ru-RU" sz="1400" dirty="0" smtClean="0"/>
            <a:t>унифицированные и созданные на единой методологической основе методические требования к испытаниям и эксплуатации оборудования </a:t>
          </a:r>
          <a:r>
            <a:rPr lang="ru-RU" sz="1400" dirty="0" smtClean="0"/>
            <a:t>для диагностирования линейной </a:t>
          </a:r>
          <a:r>
            <a:rPr lang="ru-RU" sz="1400" dirty="0" smtClean="0"/>
            <a:t>части магистральных газопроводов, требования к оформлению и оценке результатов диагностирования для соответствия показателей назначения </a:t>
          </a:r>
          <a:r>
            <a:rPr lang="ru-RU" sz="1400" dirty="0" smtClean="0"/>
            <a:t>диагностического оборудования техническим </a:t>
          </a:r>
          <a:r>
            <a:rPr lang="ru-RU" sz="1400" dirty="0" smtClean="0"/>
            <a:t>требованиям ПАО «Газпром»</a:t>
          </a:r>
          <a:endParaRPr lang="ru-RU" sz="1400" b="0" dirty="0">
            <a:latin typeface="Arial Narrow" panose="020B0606020202030204" pitchFamily="34" charset="0"/>
          </a:endParaRPr>
        </a:p>
      </dgm:t>
    </dgm:pt>
    <dgm:pt modelId="{AD5658E2-CBEE-4485-B709-95974999561E}" type="parTrans" cxnId="{EBA91DFE-AA60-4834-AF7A-CBA8BC72A37B}">
      <dgm:prSet/>
      <dgm:spPr/>
      <dgm:t>
        <a:bodyPr/>
        <a:lstStyle/>
        <a:p>
          <a:endParaRPr lang="ru-RU" sz="1800" b="0">
            <a:solidFill>
              <a:schemeClr val="bg1"/>
            </a:solidFill>
            <a:latin typeface="Arial Narrow" panose="020B0606020202030204" pitchFamily="34" charset="0"/>
          </a:endParaRPr>
        </a:p>
      </dgm:t>
    </dgm:pt>
    <dgm:pt modelId="{6A66F2E2-8B49-440E-92AD-444554FEF6CA}" type="sibTrans" cxnId="{EBA91DFE-AA60-4834-AF7A-CBA8BC72A37B}">
      <dgm:prSet/>
      <dgm:spPr/>
      <dgm:t>
        <a:bodyPr/>
        <a:lstStyle/>
        <a:p>
          <a:endParaRPr lang="ru-RU" sz="1800" b="0">
            <a:solidFill>
              <a:schemeClr val="bg1"/>
            </a:solidFill>
            <a:latin typeface="Arial Narrow" panose="020B0606020202030204" pitchFamily="34" charset="0"/>
          </a:endParaRPr>
        </a:p>
      </dgm:t>
    </dgm:pt>
    <dgm:pt modelId="{38C884D9-3675-48DC-A166-FC8C445086E9}">
      <dgm:prSet phldrT="[Текст]" custT="1"/>
      <dgm:spPr/>
      <dgm:t>
        <a:bodyPr lIns="36000" rIns="36000"/>
        <a:lstStyle/>
        <a:p>
          <a:r>
            <a:rPr lang="ru-RU" sz="1800" b="1" dirty="0" smtClean="0">
              <a:latin typeface="Arial Narrow" panose="020B0606020202030204" pitchFamily="34" charset="0"/>
            </a:rPr>
            <a:t>Повышение качества выявления дефектов</a:t>
          </a:r>
        </a:p>
        <a:p>
          <a:r>
            <a:rPr lang="ru-RU" sz="1400" dirty="0" smtClean="0"/>
            <a:t>Высокая чувствительность к </a:t>
          </a:r>
          <a:r>
            <a:rPr lang="ru-RU" sz="1400" dirty="0" err="1" smtClean="0"/>
            <a:t>трещиноподобным</a:t>
          </a:r>
          <a:r>
            <a:rPr lang="ru-RU" sz="1400" dirty="0" smtClean="0"/>
            <a:t> дефектам основного металла и  кольцевых сварных швов позволит исключить данный тип аномалий из категории </a:t>
          </a:r>
          <a:r>
            <a:rPr lang="ru-RU" sz="1400" dirty="0" err="1" smtClean="0"/>
            <a:t>трудновыявляемых</a:t>
          </a:r>
          <a:r>
            <a:rPr lang="ru-RU" sz="1400" dirty="0" smtClean="0"/>
            <a:t> и гарантировать выявление всех опасных дефектов в магистральных газопроводах</a:t>
          </a:r>
          <a:endParaRPr lang="ru-RU" sz="1400" b="0" dirty="0">
            <a:latin typeface="Arial Narrow" panose="020B0606020202030204" pitchFamily="34" charset="0"/>
          </a:endParaRPr>
        </a:p>
      </dgm:t>
    </dgm:pt>
    <dgm:pt modelId="{1F5429F6-8357-4667-9706-397E472CC1AE}" type="parTrans" cxnId="{5B6496CF-9EDA-47AC-9D40-CC94153ACE16}">
      <dgm:prSet/>
      <dgm:spPr/>
      <dgm:t>
        <a:bodyPr/>
        <a:lstStyle/>
        <a:p>
          <a:endParaRPr lang="ru-RU" sz="1800" b="0">
            <a:solidFill>
              <a:schemeClr val="bg1"/>
            </a:solidFill>
            <a:latin typeface="Arial Narrow" panose="020B0606020202030204" pitchFamily="34" charset="0"/>
          </a:endParaRPr>
        </a:p>
      </dgm:t>
    </dgm:pt>
    <dgm:pt modelId="{6017783D-0121-4FB5-963A-D12AF599DF13}" type="sibTrans" cxnId="{5B6496CF-9EDA-47AC-9D40-CC94153ACE16}">
      <dgm:prSet/>
      <dgm:spPr/>
      <dgm:t>
        <a:bodyPr/>
        <a:lstStyle/>
        <a:p>
          <a:endParaRPr lang="ru-RU" sz="1800" b="0">
            <a:solidFill>
              <a:schemeClr val="bg1"/>
            </a:solidFill>
            <a:latin typeface="Arial Narrow" panose="020B0606020202030204" pitchFamily="34" charset="0"/>
          </a:endParaRPr>
        </a:p>
      </dgm:t>
    </dgm:pt>
    <dgm:pt modelId="{5E92CFE4-34FF-4E04-9F74-6AC294B5326E}">
      <dgm:prSet phldrT="[Текст]" custT="1"/>
      <dgm:spPr/>
      <dgm:t>
        <a:bodyPr lIns="36000" rIns="36000"/>
        <a:lstStyle/>
        <a:p>
          <a:r>
            <a:rPr lang="ru-RU" sz="1800" b="1" dirty="0" smtClean="0">
              <a:latin typeface="Arial Narrow" panose="020B0606020202030204" pitchFamily="34" charset="0"/>
            </a:rPr>
            <a:t>Создание систем контроля технического состояния элементов магистрального газопровода в режиме реального времени</a:t>
          </a:r>
        </a:p>
        <a:p>
          <a:r>
            <a:rPr lang="ru-RU" sz="1400" dirty="0" smtClean="0"/>
            <a:t>Высокая точность определения глубины и линейных размеров коррозионных дефектов позволит осуществлять мониторинг их развития и мероприятия по уменьшению скорости коррозии</a:t>
          </a:r>
        </a:p>
        <a:p>
          <a:r>
            <a:rPr lang="ru-RU" sz="1400" dirty="0" smtClean="0"/>
            <a:t>Контроль качества адгезии изоляционного покрытия позволит оптимизировать планирование капитального ремонта на основе информации о целостности изоляционного покрытия</a:t>
          </a:r>
          <a:endParaRPr lang="ru-RU" sz="1400" b="0" dirty="0">
            <a:latin typeface="Arial Narrow" panose="020B0606020202030204" pitchFamily="34" charset="0"/>
          </a:endParaRPr>
        </a:p>
      </dgm:t>
    </dgm:pt>
    <dgm:pt modelId="{B00CE8CA-D095-49AB-AEB4-2B76ECA73B51}" type="parTrans" cxnId="{13A3D30B-5AF2-48E6-B1F4-809D38D1BF17}">
      <dgm:prSet/>
      <dgm:spPr/>
      <dgm:t>
        <a:bodyPr/>
        <a:lstStyle/>
        <a:p>
          <a:endParaRPr lang="ru-RU" sz="1800" b="0">
            <a:solidFill>
              <a:schemeClr val="bg1"/>
            </a:solidFill>
            <a:latin typeface="Arial Narrow" panose="020B0606020202030204" pitchFamily="34" charset="0"/>
          </a:endParaRPr>
        </a:p>
      </dgm:t>
    </dgm:pt>
    <dgm:pt modelId="{7BED3907-D197-4213-AC05-220CE2160FDC}" type="sibTrans" cxnId="{13A3D30B-5AF2-48E6-B1F4-809D38D1BF17}">
      <dgm:prSet/>
      <dgm:spPr/>
      <dgm:t>
        <a:bodyPr/>
        <a:lstStyle/>
        <a:p>
          <a:endParaRPr lang="ru-RU" sz="1800" b="0">
            <a:solidFill>
              <a:schemeClr val="bg1"/>
            </a:solidFill>
            <a:latin typeface="Arial Narrow" panose="020B0606020202030204" pitchFamily="34" charset="0"/>
          </a:endParaRPr>
        </a:p>
      </dgm:t>
    </dgm:pt>
    <dgm:pt modelId="{CB95FF73-323B-4D44-A6FE-5AC8C5FD57D5}" type="pres">
      <dgm:prSet presAssocID="{98DE443A-7A43-408E-B672-0B25E836D357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C38D6039-6D0B-47AD-9B37-89BD61ED04B7}" type="pres">
      <dgm:prSet presAssocID="{9C8CE6A0-1531-4F9E-B245-A66B21927893}" presName="thickLine" presStyleLbl="alignNode1" presStyleIdx="0" presStyleCnt="1"/>
      <dgm:spPr/>
      <dgm:t>
        <a:bodyPr/>
        <a:lstStyle/>
        <a:p>
          <a:endParaRPr lang="ru-RU"/>
        </a:p>
      </dgm:t>
    </dgm:pt>
    <dgm:pt modelId="{B2A5FFD3-4D05-4BAA-AACF-1DD0E24E6C54}" type="pres">
      <dgm:prSet presAssocID="{9C8CE6A0-1531-4F9E-B245-A66B21927893}" presName="horz1" presStyleCnt="0"/>
      <dgm:spPr/>
      <dgm:t>
        <a:bodyPr/>
        <a:lstStyle/>
        <a:p>
          <a:endParaRPr lang="ru-RU"/>
        </a:p>
      </dgm:t>
    </dgm:pt>
    <dgm:pt modelId="{6BE3945F-2904-4D97-9AAB-85E0CDC1ECF0}" type="pres">
      <dgm:prSet presAssocID="{9C8CE6A0-1531-4F9E-B245-A66B21927893}" presName="tx1" presStyleLbl="revTx" presStyleIdx="0" presStyleCnt="4"/>
      <dgm:spPr/>
      <dgm:t>
        <a:bodyPr/>
        <a:lstStyle/>
        <a:p>
          <a:endParaRPr lang="ru-RU"/>
        </a:p>
      </dgm:t>
    </dgm:pt>
    <dgm:pt modelId="{65D412DF-495A-4155-B422-1EB8EF41B9D0}" type="pres">
      <dgm:prSet presAssocID="{9C8CE6A0-1531-4F9E-B245-A66B21927893}" presName="vert1" presStyleCnt="0"/>
      <dgm:spPr/>
      <dgm:t>
        <a:bodyPr/>
        <a:lstStyle/>
        <a:p>
          <a:endParaRPr lang="ru-RU"/>
        </a:p>
      </dgm:t>
    </dgm:pt>
    <dgm:pt modelId="{C8316A3A-85B2-48B3-A760-3B1CE56E19E2}" type="pres">
      <dgm:prSet presAssocID="{A736D29F-844F-4E8B-BAB0-E57279CFF151}" presName="vertSpace2a" presStyleCnt="0"/>
      <dgm:spPr/>
      <dgm:t>
        <a:bodyPr/>
        <a:lstStyle/>
        <a:p>
          <a:endParaRPr lang="ru-RU"/>
        </a:p>
      </dgm:t>
    </dgm:pt>
    <dgm:pt modelId="{A23BBF8E-5CB8-41F6-B356-1940D7D31C36}" type="pres">
      <dgm:prSet presAssocID="{A736D29F-844F-4E8B-BAB0-E57279CFF151}" presName="horz2" presStyleCnt="0"/>
      <dgm:spPr/>
      <dgm:t>
        <a:bodyPr/>
        <a:lstStyle/>
        <a:p>
          <a:endParaRPr lang="ru-RU"/>
        </a:p>
      </dgm:t>
    </dgm:pt>
    <dgm:pt modelId="{111262A0-2EA8-45E5-8AC7-6E4E5F71BF6E}" type="pres">
      <dgm:prSet presAssocID="{A736D29F-844F-4E8B-BAB0-E57279CFF151}" presName="horzSpace2" presStyleCnt="0"/>
      <dgm:spPr/>
      <dgm:t>
        <a:bodyPr/>
        <a:lstStyle/>
        <a:p>
          <a:endParaRPr lang="ru-RU"/>
        </a:p>
      </dgm:t>
    </dgm:pt>
    <dgm:pt modelId="{555140D0-2A35-4523-8E95-44885D2D7371}" type="pres">
      <dgm:prSet presAssocID="{A736D29F-844F-4E8B-BAB0-E57279CFF151}" presName="tx2" presStyleLbl="revTx" presStyleIdx="1" presStyleCnt="4"/>
      <dgm:spPr/>
      <dgm:t>
        <a:bodyPr/>
        <a:lstStyle/>
        <a:p>
          <a:endParaRPr lang="ru-RU"/>
        </a:p>
      </dgm:t>
    </dgm:pt>
    <dgm:pt modelId="{15D9E252-A891-475E-AD9B-718D16038E96}" type="pres">
      <dgm:prSet presAssocID="{A736D29F-844F-4E8B-BAB0-E57279CFF151}" presName="vert2" presStyleCnt="0"/>
      <dgm:spPr/>
      <dgm:t>
        <a:bodyPr/>
        <a:lstStyle/>
        <a:p>
          <a:endParaRPr lang="ru-RU"/>
        </a:p>
      </dgm:t>
    </dgm:pt>
    <dgm:pt modelId="{3DD8D8D3-4148-466B-B4E3-C1E9BAA072B8}" type="pres">
      <dgm:prSet presAssocID="{A736D29F-844F-4E8B-BAB0-E57279CFF151}" presName="thinLine2b" presStyleLbl="callout" presStyleIdx="0" presStyleCnt="3"/>
      <dgm:spPr/>
      <dgm:t>
        <a:bodyPr/>
        <a:lstStyle/>
        <a:p>
          <a:endParaRPr lang="ru-RU"/>
        </a:p>
      </dgm:t>
    </dgm:pt>
    <dgm:pt modelId="{18ADA5DA-69B4-4314-B1C7-F000A059A3FC}" type="pres">
      <dgm:prSet presAssocID="{A736D29F-844F-4E8B-BAB0-E57279CFF151}" presName="vertSpace2b" presStyleCnt="0"/>
      <dgm:spPr/>
      <dgm:t>
        <a:bodyPr/>
        <a:lstStyle/>
        <a:p>
          <a:endParaRPr lang="ru-RU"/>
        </a:p>
      </dgm:t>
    </dgm:pt>
    <dgm:pt modelId="{2B029140-D14D-49C8-8FCD-18EFCEF247FF}" type="pres">
      <dgm:prSet presAssocID="{38C884D9-3675-48DC-A166-FC8C445086E9}" presName="horz2" presStyleCnt="0"/>
      <dgm:spPr/>
      <dgm:t>
        <a:bodyPr/>
        <a:lstStyle/>
        <a:p>
          <a:endParaRPr lang="ru-RU"/>
        </a:p>
      </dgm:t>
    </dgm:pt>
    <dgm:pt modelId="{194F3D75-2AB0-4854-A080-2F40059D8880}" type="pres">
      <dgm:prSet presAssocID="{38C884D9-3675-48DC-A166-FC8C445086E9}" presName="horzSpace2" presStyleCnt="0"/>
      <dgm:spPr/>
      <dgm:t>
        <a:bodyPr/>
        <a:lstStyle/>
        <a:p>
          <a:endParaRPr lang="ru-RU"/>
        </a:p>
      </dgm:t>
    </dgm:pt>
    <dgm:pt modelId="{9E40790E-B489-4245-B998-255AA89EA3A5}" type="pres">
      <dgm:prSet presAssocID="{38C884D9-3675-48DC-A166-FC8C445086E9}" presName="tx2" presStyleLbl="revTx" presStyleIdx="2" presStyleCnt="4" custScaleY="78918"/>
      <dgm:spPr/>
      <dgm:t>
        <a:bodyPr/>
        <a:lstStyle/>
        <a:p>
          <a:endParaRPr lang="ru-RU"/>
        </a:p>
      </dgm:t>
    </dgm:pt>
    <dgm:pt modelId="{560C7BEE-1073-4A22-BEA5-76F652346D38}" type="pres">
      <dgm:prSet presAssocID="{38C884D9-3675-48DC-A166-FC8C445086E9}" presName="vert2" presStyleCnt="0"/>
      <dgm:spPr/>
      <dgm:t>
        <a:bodyPr/>
        <a:lstStyle/>
        <a:p>
          <a:endParaRPr lang="ru-RU"/>
        </a:p>
      </dgm:t>
    </dgm:pt>
    <dgm:pt modelId="{61D175CD-DAEE-483D-87BE-0F32D4F6D231}" type="pres">
      <dgm:prSet presAssocID="{38C884D9-3675-48DC-A166-FC8C445086E9}" presName="thinLine2b" presStyleLbl="callout" presStyleIdx="1" presStyleCnt="3"/>
      <dgm:spPr/>
      <dgm:t>
        <a:bodyPr/>
        <a:lstStyle/>
        <a:p>
          <a:endParaRPr lang="ru-RU"/>
        </a:p>
      </dgm:t>
    </dgm:pt>
    <dgm:pt modelId="{6E1F1AEE-3733-4A7F-B3D0-F7EC620A86AF}" type="pres">
      <dgm:prSet presAssocID="{38C884D9-3675-48DC-A166-FC8C445086E9}" presName="vertSpace2b" presStyleCnt="0"/>
      <dgm:spPr/>
      <dgm:t>
        <a:bodyPr/>
        <a:lstStyle/>
        <a:p>
          <a:endParaRPr lang="ru-RU"/>
        </a:p>
      </dgm:t>
    </dgm:pt>
    <dgm:pt modelId="{2DEF796C-5C9C-4A84-96E0-A594F91834E3}" type="pres">
      <dgm:prSet presAssocID="{5E92CFE4-34FF-4E04-9F74-6AC294B5326E}" presName="horz2" presStyleCnt="0"/>
      <dgm:spPr/>
      <dgm:t>
        <a:bodyPr/>
        <a:lstStyle/>
        <a:p>
          <a:endParaRPr lang="ru-RU"/>
        </a:p>
      </dgm:t>
    </dgm:pt>
    <dgm:pt modelId="{3A9F4F73-D56A-46CE-B0CE-7ABCED927673}" type="pres">
      <dgm:prSet presAssocID="{5E92CFE4-34FF-4E04-9F74-6AC294B5326E}" presName="horzSpace2" presStyleCnt="0"/>
      <dgm:spPr/>
      <dgm:t>
        <a:bodyPr/>
        <a:lstStyle/>
        <a:p>
          <a:endParaRPr lang="ru-RU"/>
        </a:p>
      </dgm:t>
    </dgm:pt>
    <dgm:pt modelId="{AA7F69C1-0BEF-4E8A-B942-EE27D074ACE9}" type="pres">
      <dgm:prSet presAssocID="{5E92CFE4-34FF-4E04-9F74-6AC294B5326E}" presName="tx2" presStyleLbl="revTx" presStyleIdx="3" presStyleCnt="4" custScaleY="115125"/>
      <dgm:spPr/>
      <dgm:t>
        <a:bodyPr/>
        <a:lstStyle/>
        <a:p>
          <a:endParaRPr lang="ru-RU"/>
        </a:p>
      </dgm:t>
    </dgm:pt>
    <dgm:pt modelId="{536E23CA-A03B-4FE2-B98F-DC04F552CEC2}" type="pres">
      <dgm:prSet presAssocID="{5E92CFE4-34FF-4E04-9F74-6AC294B5326E}" presName="vert2" presStyleCnt="0"/>
      <dgm:spPr/>
      <dgm:t>
        <a:bodyPr/>
        <a:lstStyle/>
        <a:p>
          <a:endParaRPr lang="ru-RU"/>
        </a:p>
      </dgm:t>
    </dgm:pt>
    <dgm:pt modelId="{5938D576-EB18-4CDB-999E-1A7C0E18B5F5}" type="pres">
      <dgm:prSet presAssocID="{5E92CFE4-34FF-4E04-9F74-6AC294B5326E}" presName="thinLine2b" presStyleLbl="callout" presStyleIdx="2" presStyleCnt="3"/>
      <dgm:spPr/>
      <dgm:t>
        <a:bodyPr/>
        <a:lstStyle/>
        <a:p>
          <a:endParaRPr lang="ru-RU"/>
        </a:p>
      </dgm:t>
    </dgm:pt>
    <dgm:pt modelId="{5114ADA7-BE27-48E3-BB19-80CFD03A41E3}" type="pres">
      <dgm:prSet presAssocID="{5E92CFE4-34FF-4E04-9F74-6AC294B5326E}" presName="vertSpace2b" presStyleCnt="0"/>
      <dgm:spPr/>
      <dgm:t>
        <a:bodyPr/>
        <a:lstStyle/>
        <a:p>
          <a:endParaRPr lang="ru-RU"/>
        </a:p>
      </dgm:t>
    </dgm:pt>
  </dgm:ptLst>
  <dgm:cxnLst>
    <dgm:cxn modelId="{EBFB13B8-6C5E-45C4-BC4E-54424A2D24C2}" type="presOf" srcId="{38C884D9-3675-48DC-A166-FC8C445086E9}" destId="{9E40790E-B489-4245-B998-255AA89EA3A5}" srcOrd="0" destOrd="0" presId="urn:microsoft.com/office/officeart/2008/layout/LinedList"/>
    <dgm:cxn modelId="{86A7B11D-ED09-4959-9A55-83B4EDC222A5}" type="presOf" srcId="{98DE443A-7A43-408E-B672-0B25E836D357}" destId="{CB95FF73-323B-4D44-A6FE-5AC8C5FD57D5}" srcOrd="0" destOrd="0" presId="urn:microsoft.com/office/officeart/2008/layout/LinedList"/>
    <dgm:cxn modelId="{13A3D30B-5AF2-48E6-B1F4-809D38D1BF17}" srcId="{9C8CE6A0-1531-4F9E-B245-A66B21927893}" destId="{5E92CFE4-34FF-4E04-9F74-6AC294B5326E}" srcOrd="2" destOrd="0" parTransId="{B00CE8CA-D095-49AB-AEB4-2B76ECA73B51}" sibTransId="{7BED3907-D197-4213-AC05-220CE2160FDC}"/>
    <dgm:cxn modelId="{DD3B88B2-ECAE-47CE-A566-D85356FE27D9}" type="presOf" srcId="{9C8CE6A0-1531-4F9E-B245-A66B21927893}" destId="{6BE3945F-2904-4D97-9AAB-85E0CDC1ECF0}" srcOrd="0" destOrd="0" presId="urn:microsoft.com/office/officeart/2008/layout/LinedList"/>
    <dgm:cxn modelId="{5B6496CF-9EDA-47AC-9D40-CC94153ACE16}" srcId="{9C8CE6A0-1531-4F9E-B245-A66B21927893}" destId="{38C884D9-3675-48DC-A166-FC8C445086E9}" srcOrd="1" destOrd="0" parTransId="{1F5429F6-8357-4667-9706-397E472CC1AE}" sibTransId="{6017783D-0121-4FB5-963A-D12AF599DF13}"/>
    <dgm:cxn modelId="{89C597F6-CCF0-4196-8C08-CCE572972247}" srcId="{98DE443A-7A43-408E-B672-0B25E836D357}" destId="{9C8CE6A0-1531-4F9E-B245-A66B21927893}" srcOrd="0" destOrd="0" parTransId="{DA391015-4F6D-43EF-8767-0F98CA3AB63B}" sibTransId="{3E1B0D87-7D37-4376-8715-553910020092}"/>
    <dgm:cxn modelId="{EBA91DFE-AA60-4834-AF7A-CBA8BC72A37B}" srcId="{9C8CE6A0-1531-4F9E-B245-A66B21927893}" destId="{A736D29F-844F-4E8B-BAB0-E57279CFF151}" srcOrd="0" destOrd="0" parTransId="{AD5658E2-CBEE-4485-B709-95974999561E}" sibTransId="{6A66F2E2-8B49-440E-92AD-444554FEF6CA}"/>
    <dgm:cxn modelId="{E869A371-52A2-4DB7-81BE-9B3B40A80BDB}" type="presOf" srcId="{5E92CFE4-34FF-4E04-9F74-6AC294B5326E}" destId="{AA7F69C1-0BEF-4E8A-B942-EE27D074ACE9}" srcOrd="0" destOrd="0" presId="urn:microsoft.com/office/officeart/2008/layout/LinedList"/>
    <dgm:cxn modelId="{473BBF97-389D-4CE2-B07E-25F7E576A849}" type="presOf" srcId="{A736D29F-844F-4E8B-BAB0-E57279CFF151}" destId="{555140D0-2A35-4523-8E95-44885D2D7371}" srcOrd="0" destOrd="0" presId="urn:microsoft.com/office/officeart/2008/layout/LinedList"/>
    <dgm:cxn modelId="{2072AEB7-5A0D-4218-8AA9-239572D89949}" type="presParOf" srcId="{CB95FF73-323B-4D44-A6FE-5AC8C5FD57D5}" destId="{C38D6039-6D0B-47AD-9B37-89BD61ED04B7}" srcOrd="0" destOrd="0" presId="urn:microsoft.com/office/officeart/2008/layout/LinedList"/>
    <dgm:cxn modelId="{45C80833-38EA-45EE-A199-9557211C9193}" type="presParOf" srcId="{CB95FF73-323B-4D44-A6FE-5AC8C5FD57D5}" destId="{B2A5FFD3-4D05-4BAA-AACF-1DD0E24E6C54}" srcOrd="1" destOrd="0" presId="urn:microsoft.com/office/officeart/2008/layout/LinedList"/>
    <dgm:cxn modelId="{DE01EC0B-593C-4ACC-8CBE-14F380718F9B}" type="presParOf" srcId="{B2A5FFD3-4D05-4BAA-AACF-1DD0E24E6C54}" destId="{6BE3945F-2904-4D97-9AAB-85E0CDC1ECF0}" srcOrd="0" destOrd="0" presId="urn:microsoft.com/office/officeart/2008/layout/LinedList"/>
    <dgm:cxn modelId="{4944C4F4-CE61-4642-8CBE-4CD84755815C}" type="presParOf" srcId="{B2A5FFD3-4D05-4BAA-AACF-1DD0E24E6C54}" destId="{65D412DF-495A-4155-B422-1EB8EF41B9D0}" srcOrd="1" destOrd="0" presId="urn:microsoft.com/office/officeart/2008/layout/LinedList"/>
    <dgm:cxn modelId="{1E7B9D54-F1AF-4DD9-A8A5-D1E0439AC3F3}" type="presParOf" srcId="{65D412DF-495A-4155-B422-1EB8EF41B9D0}" destId="{C8316A3A-85B2-48B3-A760-3B1CE56E19E2}" srcOrd="0" destOrd="0" presId="urn:microsoft.com/office/officeart/2008/layout/LinedList"/>
    <dgm:cxn modelId="{900E9520-9C05-4393-9877-CA5A1830E214}" type="presParOf" srcId="{65D412DF-495A-4155-B422-1EB8EF41B9D0}" destId="{A23BBF8E-5CB8-41F6-B356-1940D7D31C36}" srcOrd="1" destOrd="0" presId="urn:microsoft.com/office/officeart/2008/layout/LinedList"/>
    <dgm:cxn modelId="{EB1ED6F4-327F-419C-B780-E9B0D0565B11}" type="presParOf" srcId="{A23BBF8E-5CB8-41F6-B356-1940D7D31C36}" destId="{111262A0-2EA8-45E5-8AC7-6E4E5F71BF6E}" srcOrd="0" destOrd="0" presId="urn:microsoft.com/office/officeart/2008/layout/LinedList"/>
    <dgm:cxn modelId="{3049DB1A-CE5D-407F-8E35-9D05805CAAB0}" type="presParOf" srcId="{A23BBF8E-5CB8-41F6-B356-1940D7D31C36}" destId="{555140D0-2A35-4523-8E95-44885D2D7371}" srcOrd="1" destOrd="0" presId="urn:microsoft.com/office/officeart/2008/layout/LinedList"/>
    <dgm:cxn modelId="{33E9CBC3-8327-4C7B-B809-73A7749823B9}" type="presParOf" srcId="{A23BBF8E-5CB8-41F6-B356-1940D7D31C36}" destId="{15D9E252-A891-475E-AD9B-718D16038E96}" srcOrd="2" destOrd="0" presId="urn:microsoft.com/office/officeart/2008/layout/LinedList"/>
    <dgm:cxn modelId="{2BDA17E7-E724-461D-80E9-672CB87A1A1C}" type="presParOf" srcId="{65D412DF-495A-4155-B422-1EB8EF41B9D0}" destId="{3DD8D8D3-4148-466B-B4E3-C1E9BAA072B8}" srcOrd="2" destOrd="0" presId="urn:microsoft.com/office/officeart/2008/layout/LinedList"/>
    <dgm:cxn modelId="{7B106393-D10D-4761-8974-3DFF09519AE2}" type="presParOf" srcId="{65D412DF-495A-4155-B422-1EB8EF41B9D0}" destId="{18ADA5DA-69B4-4314-B1C7-F000A059A3FC}" srcOrd="3" destOrd="0" presId="urn:microsoft.com/office/officeart/2008/layout/LinedList"/>
    <dgm:cxn modelId="{0D09F96C-9501-4E32-8953-6819202641E6}" type="presParOf" srcId="{65D412DF-495A-4155-B422-1EB8EF41B9D0}" destId="{2B029140-D14D-49C8-8FCD-18EFCEF247FF}" srcOrd="4" destOrd="0" presId="urn:microsoft.com/office/officeart/2008/layout/LinedList"/>
    <dgm:cxn modelId="{0139DC9F-15FA-4FF5-AC15-AABF49C4C1FC}" type="presParOf" srcId="{2B029140-D14D-49C8-8FCD-18EFCEF247FF}" destId="{194F3D75-2AB0-4854-A080-2F40059D8880}" srcOrd="0" destOrd="0" presId="urn:microsoft.com/office/officeart/2008/layout/LinedList"/>
    <dgm:cxn modelId="{6A53991C-9F14-42EA-B370-A8B29973954C}" type="presParOf" srcId="{2B029140-D14D-49C8-8FCD-18EFCEF247FF}" destId="{9E40790E-B489-4245-B998-255AA89EA3A5}" srcOrd="1" destOrd="0" presId="urn:microsoft.com/office/officeart/2008/layout/LinedList"/>
    <dgm:cxn modelId="{50EBB572-B598-4A61-8970-EB020C5B761A}" type="presParOf" srcId="{2B029140-D14D-49C8-8FCD-18EFCEF247FF}" destId="{560C7BEE-1073-4A22-BEA5-76F652346D38}" srcOrd="2" destOrd="0" presId="urn:microsoft.com/office/officeart/2008/layout/LinedList"/>
    <dgm:cxn modelId="{69E38E20-650F-4E3D-84B2-E9179D8B0220}" type="presParOf" srcId="{65D412DF-495A-4155-B422-1EB8EF41B9D0}" destId="{61D175CD-DAEE-483D-87BE-0F32D4F6D231}" srcOrd="5" destOrd="0" presId="urn:microsoft.com/office/officeart/2008/layout/LinedList"/>
    <dgm:cxn modelId="{3E3D7B97-F3B5-4B40-BC07-E39842D1FF1A}" type="presParOf" srcId="{65D412DF-495A-4155-B422-1EB8EF41B9D0}" destId="{6E1F1AEE-3733-4A7F-B3D0-F7EC620A86AF}" srcOrd="6" destOrd="0" presId="urn:microsoft.com/office/officeart/2008/layout/LinedList"/>
    <dgm:cxn modelId="{3C96E820-CF23-4718-A453-3F70B09F7ED5}" type="presParOf" srcId="{65D412DF-495A-4155-B422-1EB8EF41B9D0}" destId="{2DEF796C-5C9C-4A84-96E0-A594F91834E3}" srcOrd="7" destOrd="0" presId="urn:microsoft.com/office/officeart/2008/layout/LinedList"/>
    <dgm:cxn modelId="{E25E6D52-70E3-4812-A61B-D41A812F0588}" type="presParOf" srcId="{2DEF796C-5C9C-4A84-96E0-A594F91834E3}" destId="{3A9F4F73-D56A-46CE-B0CE-7ABCED927673}" srcOrd="0" destOrd="0" presId="urn:microsoft.com/office/officeart/2008/layout/LinedList"/>
    <dgm:cxn modelId="{6C3B2AEC-DAC8-44B0-8E2D-F127CCE410A5}" type="presParOf" srcId="{2DEF796C-5C9C-4A84-96E0-A594F91834E3}" destId="{AA7F69C1-0BEF-4E8A-B942-EE27D074ACE9}" srcOrd="1" destOrd="0" presId="urn:microsoft.com/office/officeart/2008/layout/LinedList"/>
    <dgm:cxn modelId="{04D0276A-7539-49BF-BED2-107EA3288770}" type="presParOf" srcId="{2DEF796C-5C9C-4A84-96E0-A594F91834E3}" destId="{536E23CA-A03B-4FE2-B98F-DC04F552CEC2}" srcOrd="2" destOrd="0" presId="urn:microsoft.com/office/officeart/2008/layout/LinedList"/>
    <dgm:cxn modelId="{A77F0F95-035E-41EA-B46E-3BB6AB6D4631}" type="presParOf" srcId="{65D412DF-495A-4155-B422-1EB8EF41B9D0}" destId="{5938D576-EB18-4CDB-999E-1A7C0E18B5F5}" srcOrd="8" destOrd="0" presId="urn:microsoft.com/office/officeart/2008/layout/LinedList"/>
    <dgm:cxn modelId="{795F456C-4C0C-4644-9FA7-3BCA815C08EE}" type="presParOf" srcId="{65D412DF-495A-4155-B422-1EB8EF41B9D0}" destId="{5114ADA7-BE27-48E3-BB19-80CFD03A41E3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74E333-99F3-4BD5-8339-40E1793F5FFA}" type="doc">
      <dgm:prSet loTypeId="urn:microsoft.com/office/officeart/2005/8/layout/chevron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7F39F92-E9A7-4B52-AB03-60C58B1BCED6}">
      <dgm:prSet phldrT="[Текст]" custT="1"/>
      <dgm:spPr/>
      <dgm:t>
        <a:bodyPr/>
        <a:lstStyle/>
        <a:p>
          <a:pPr algn="ctr"/>
          <a:r>
            <a:rPr lang="ru-RU" sz="1200" dirty="0" smtClean="0">
              <a:solidFill>
                <a:srgbClr val="002060"/>
              </a:solidFill>
            </a:rPr>
            <a:t>Организационно</a:t>
          </a:r>
        </a:p>
        <a:p>
          <a:pPr algn="ctr"/>
          <a:r>
            <a:rPr lang="ru-RU" sz="1200" dirty="0" smtClean="0">
              <a:solidFill>
                <a:srgbClr val="002060"/>
              </a:solidFill>
            </a:rPr>
            <a:t> методическое</a:t>
          </a:r>
        </a:p>
        <a:p>
          <a:pPr algn="ctr"/>
          <a:r>
            <a:rPr lang="ru-RU" sz="1200" dirty="0" smtClean="0">
              <a:solidFill>
                <a:srgbClr val="002060"/>
              </a:solidFill>
            </a:rPr>
            <a:t>обеспечение</a:t>
          </a:r>
          <a:endParaRPr lang="ru-RU" sz="1200" dirty="0">
            <a:solidFill>
              <a:srgbClr val="002060"/>
            </a:solidFill>
          </a:endParaRPr>
        </a:p>
      </dgm:t>
    </dgm:pt>
    <dgm:pt modelId="{C1FEC20B-0532-49AD-8917-614E2AEB177B}" type="parTrans" cxnId="{5524E216-D0DE-4F0F-845A-EE2A24B9885D}">
      <dgm:prSet/>
      <dgm:spPr/>
      <dgm:t>
        <a:bodyPr/>
        <a:lstStyle/>
        <a:p>
          <a:pPr algn="ctr"/>
          <a:endParaRPr lang="ru-RU"/>
        </a:p>
      </dgm:t>
    </dgm:pt>
    <dgm:pt modelId="{7AC4D0A7-7E6A-4010-B843-036E136685EE}" type="sibTrans" cxnId="{5524E216-D0DE-4F0F-845A-EE2A24B9885D}">
      <dgm:prSet/>
      <dgm:spPr/>
      <dgm:t>
        <a:bodyPr/>
        <a:lstStyle/>
        <a:p>
          <a:pPr algn="ctr"/>
          <a:endParaRPr lang="ru-RU"/>
        </a:p>
      </dgm:t>
    </dgm:pt>
    <dgm:pt modelId="{7FD9D7C4-60FD-4B55-A5BE-F898863ED976}">
      <dgm:prSet phldrT="[Текст]" custT="1"/>
      <dgm:spPr/>
      <dgm:t>
        <a:bodyPr/>
        <a:lstStyle/>
        <a:p>
          <a:pPr algn="l"/>
          <a:r>
            <a:rPr lang="ru-RU" sz="1300" dirty="0" smtClean="0">
              <a:solidFill>
                <a:srgbClr val="0069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Комплексное применение диагностического оборудования (для контроля основного металла труб и для контроля стыковых сварных соединений)</a:t>
          </a:r>
          <a:endParaRPr lang="ru-RU" sz="1300" dirty="0">
            <a:solidFill>
              <a:srgbClr val="0069B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68E624-7C7E-4AE7-A68C-361188FB881C}" type="parTrans" cxnId="{E72B5ED9-572A-4C0E-8FFD-CDA0FF7F46F2}">
      <dgm:prSet/>
      <dgm:spPr/>
      <dgm:t>
        <a:bodyPr/>
        <a:lstStyle/>
        <a:p>
          <a:pPr algn="ctr"/>
          <a:endParaRPr lang="ru-RU"/>
        </a:p>
      </dgm:t>
    </dgm:pt>
    <dgm:pt modelId="{2DF9963E-3C5C-49E6-8454-86BBCD863391}" type="sibTrans" cxnId="{E72B5ED9-572A-4C0E-8FFD-CDA0FF7F46F2}">
      <dgm:prSet/>
      <dgm:spPr/>
      <dgm:t>
        <a:bodyPr/>
        <a:lstStyle/>
        <a:p>
          <a:pPr algn="ctr"/>
          <a:endParaRPr lang="ru-RU"/>
        </a:p>
      </dgm:t>
    </dgm:pt>
    <dgm:pt modelId="{48B4559B-6789-4C53-864C-55DDFBF32BC2}">
      <dgm:prSet phldrT="[Текст]"/>
      <dgm:spPr/>
      <dgm:t>
        <a:bodyPr/>
        <a:lstStyle/>
        <a:p>
          <a:pPr algn="ctr"/>
          <a:r>
            <a:rPr lang="ru-RU" dirty="0" smtClean="0">
              <a:solidFill>
                <a:srgbClr val="002060"/>
              </a:solidFill>
            </a:rPr>
            <a:t>Технологическое развитие</a:t>
          </a:r>
          <a:endParaRPr lang="ru-RU" dirty="0">
            <a:solidFill>
              <a:srgbClr val="002060"/>
            </a:solidFill>
          </a:endParaRPr>
        </a:p>
      </dgm:t>
    </dgm:pt>
    <dgm:pt modelId="{3801FA0A-15B6-47D6-B9BB-67F2F5489343}" type="parTrans" cxnId="{C5E675A6-595B-4632-B3ED-B70D13C5F8E6}">
      <dgm:prSet/>
      <dgm:spPr/>
      <dgm:t>
        <a:bodyPr/>
        <a:lstStyle/>
        <a:p>
          <a:pPr algn="ctr"/>
          <a:endParaRPr lang="ru-RU"/>
        </a:p>
      </dgm:t>
    </dgm:pt>
    <dgm:pt modelId="{DDB47797-81C1-40B0-86C6-035FE64ACE60}" type="sibTrans" cxnId="{C5E675A6-595B-4632-B3ED-B70D13C5F8E6}">
      <dgm:prSet/>
      <dgm:spPr/>
      <dgm:t>
        <a:bodyPr/>
        <a:lstStyle/>
        <a:p>
          <a:pPr algn="ctr"/>
          <a:endParaRPr lang="ru-RU"/>
        </a:p>
      </dgm:t>
    </dgm:pt>
    <dgm:pt modelId="{C8462468-F83A-4F15-8D12-9559C83B0F42}">
      <dgm:prSet phldrT="[Текст]" custT="1"/>
      <dgm:spPr/>
      <dgm:t>
        <a:bodyPr/>
        <a:lstStyle/>
        <a:p>
          <a:pPr algn="l"/>
          <a:r>
            <a:rPr lang="ru-RU" sz="1400" dirty="0" smtClean="0">
              <a:solidFill>
                <a:srgbClr val="0069B8"/>
              </a:solidFill>
              <a:latin typeface="Arial" charset="0"/>
              <a:ea typeface="+mn-ea"/>
              <a:cs typeface="Arial" charset="0"/>
            </a:rPr>
            <a:t>Разработка и внедрение оборудования ВТД на основе магнитного и акустического методов контроля основного металла и сварных соединений газопроводов</a:t>
          </a:r>
          <a:endParaRPr lang="ru-RU" sz="1400" dirty="0">
            <a:solidFill>
              <a:srgbClr val="0069B8"/>
            </a:solidFill>
          </a:endParaRPr>
        </a:p>
      </dgm:t>
    </dgm:pt>
    <dgm:pt modelId="{8E2C59C7-F489-43FA-81E5-58779BCB926F}" type="parTrans" cxnId="{DD608C36-2D6C-432D-AFC9-4BC994332D7B}">
      <dgm:prSet/>
      <dgm:spPr/>
      <dgm:t>
        <a:bodyPr/>
        <a:lstStyle/>
        <a:p>
          <a:pPr algn="ctr"/>
          <a:endParaRPr lang="ru-RU"/>
        </a:p>
      </dgm:t>
    </dgm:pt>
    <dgm:pt modelId="{EA1CDD2A-DD3C-46B1-973D-0902CA788E30}" type="sibTrans" cxnId="{DD608C36-2D6C-432D-AFC9-4BC994332D7B}">
      <dgm:prSet/>
      <dgm:spPr/>
      <dgm:t>
        <a:bodyPr/>
        <a:lstStyle/>
        <a:p>
          <a:pPr algn="ctr"/>
          <a:endParaRPr lang="ru-RU"/>
        </a:p>
      </dgm:t>
    </dgm:pt>
    <dgm:pt modelId="{CFD0C839-C1D7-4086-BDA8-FCE2445EC03C}">
      <dgm:prSet phldrT="[Текст]"/>
      <dgm:spPr/>
      <dgm:t>
        <a:bodyPr/>
        <a:lstStyle/>
        <a:p>
          <a:pPr algn="ctr"/>
          <a:r>
            <a:rPr lang="ru-RU" dirty="0" smtClean="0">
              <a:solidFill>
                <a:srgbClr val="002060"/>
              </a:solidFill>
            </a:rPr>
            <a:t>Инновационные разработки</a:t>
          </a:r>
          <a:endParaRPr lang="ru-RU" dirty="0">
            <a:solidFill>
              <a:srgbClr val="002060"/>
            </a:solidFill>
          </a:endParaRPr>
        </a:p>
      </dgm:t>
    </dgm:pt>
    <dgm:pt modelId="{D3191BE6-246E-4431-AC90-31D046A2F677}" type="parTrans" cxnId="{04F1F9B2-6447-42CD-803C-A063BD247FC6}">
      <dgm:prSet/>
      <dgm:spPr/>
      <dgm:t>
        <a:bodyPr/>
        <a:lstStyle/>
        <a:p>
          <a:pPr algn="ctr"/>
          <a:endParaRPr lang="ru-RU"/>
        </a:p>
      </dgm:t>
    </dgm:pt>
    <dgm:pt modelId="{3482B95A-46BA-448A-AABE-1B64256ABE53}" type="sibTrans" cxnId="{04F1F9B2-6447-42CD-803C-A063BD247FC6}">
      <dgm:prSet/>
      <dgm:spPr/>
      <dgm:t>
        <a:bodyPr/>
        <a:lstStyle/>
        <a:p>
          <a:pPr algn="ctr"/>
          <a:endParaRPr lang="ru-RU"/>
        </a:p>
      </dgm:t>
    </dgm:pt>
    <dgm:pt modelId="{8201A5FE-1CD0-4C8C-93C1-F7752733C71C}">
      <dgm:prSet phldrT="[Текст]" custT="1"/>
      <dgm:spPr/>
      <dgm:t>
        <a:bodyPr/>
        <a:lstStyle/>
        <a:p>
          <a:pPr algn="l"/>
          <a:r>
            <a:rPr lang="ru-RU" sz="1400" dirty="0" smtClean="0">
              <a:solidFill>
                <a:srgbClr val="0069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Применение роботизированных телеуправляемых комплексов для диагностики участков ЛЧ МГ не приспособленных для ВТД</a:t>
          </a:r>
          <a:endParaRPr lang="ru-RU" sz="1400" dirty="0">
            <a:solidFill>
              <a:srgbClr val="0069B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E9CD6C-3B12-4A32-84F4-F85063F75A57}" type="parTrans" cxnId="{5451FC4D-EB94-433A-9933-7F29090533E6}">
      <dgm:prSet/>
      <dgm:spPr/>
      <dgm:t>
        <a:bodyPr/>
        <a:lstStyle/>
        <a:p>
          <a:pPr algn="ctr"/>
          <a:endParaRPr lang="ru-RU"/>
        </a:p>
      </dgm:t>
    </dgm:pt>
    <dgm:pt modelId="{EA8BDC29-8F62-49B1-B486-B95A9631D420}" type="sibTrans" cxnId="{5451FC4D-EB94-433A-9933-7F29090533E6}">
      <dgm:prSet/>
      <dgm:spPr/>
      <dgm:t>
        <a:bodyPr/>
        <a:lstStyle/>
        <a:p>
          <a:pPr algn="ctr"/>
          <a:endParaRPr lang="ru-RU"/>
        </a:p>
      </dgm:t>
    </dgm:pt>
    <dgm:pt modelId="{F0BB3FF4-2087-403B-BF03-4CFA685322FC}">
      <dgm:prSet phldrT="[Текст]" custT="1"/>
      <dgm:spPr/>
      <dgm:t>
        <a:bodyPr/>
        <a:lstStyle/>
        <a:p>
          <a:pPr algn="l"/>
          <a:r>
            <a:rPr lang="ru-RU" sz="1300" dirty="0" smtClean="0">
              <a:solidFill>
                <a:srgbClr val="0069B8"/>
              </a:solidFill>
              <a:latin typeface="Arial" panose="020B0604020202020204" pitchFamily="34" charset="0"/>
              <a:cs typeface="Arial" panose="020B0604020202020204" pitchFamily="34" charset="0"/>
            </a:rPr>
            <a:t>Актуализация и переработка нормативной базы </a:t>
          </a:r>
          <a:r>
            <a:rPr lang="ru-RU" sz="1300" dirty="0" smtClean="0">
              <a:solidFill>
                <a:srgbClr val="0069B8"/>
              </a:solidFill>
              <a:latin typeface="Arial" panose="020B0604020202020204" pitchFamily="34" charset="0"/>
              <a:cs typeface="Arial" panose="020B0604020202020204" pitchFamily="34" charset="0"/>
            </a:rPr>
            <a:t>ПАО </a:t>
          </a:r>
          <a:r>
            <a:rPr lang="ru-RU" sz="1300" dirty="0" smtClean="0">
              <a:solidFill>
                <a:srgbClr val="0069B8"/>
              </a:solidFill>
              <a:latin typeface="Arial" panose="020B0604020202020204" pitchFamily="34" charset="0"/>
              <a:cs typeface="Arial" panose="020B0604020202020204" pitchFamily="34" charset="0"/>
            </a:rPr>
            <a:t>«Газпром» в части проведения диагностики ЛЧ МГ</a:t>
          </a:r>
          <a:endParaRPr lang="ru-RU" sz="1300" dirty="0">
            <a:solidFill>
              <a:srgbClr val="0069B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E07DB1-BC6A-46CE-9600-63935110D256}" type="parTrans" cxnId="{E2654720-4CB0-4AAD-ABFE-82DB777CB103}">
      <dgm:prSet/>
      <dgm:spPr/>
      <dgm:t>
        <a:bodyPr/>
        <a:lstStyle/>
        <a:p>
          <a:endParaRPr lang="ru-RU"/>
        </a:p>
      </dgm:t>
    </dgm:pt>
    <dgm:pt modelId="{39EE6BEA-E0F1-4A81-A8E1-991F1ED5632A}" type="sibTrans" cxnId="{E2654720-4CB0-4AAD-ABFE-82DB777CB103}">
      <dgm:prSet/>
      <dgm:spPr/>
      <dgm:t>
        <a:bodyPr/>
        <a:lstStyle/>
        <a:p>
          <a:endParaRPr lang="ru-RU"/>
        </a:p>
      </dgm:t>
    </dgm:pt>
    <dgm:pt modelId="{B8199345-12A2-4115-BF73-34906CDC38C4}">
      <dgm:prSet phldrT="[Текст]" custT="1"/>
      <dgm:spPr/>
      <dgm:t>
        <a:bodyPr/>
        <a:lstStyle/>
        <a:p>
          <a:pPr algn="l"/>
          <a:r>
            <a:rPr lang="ru-RU" sz="1300" dirty="0" smtClean="0">
              <a:solidFill>
                <a:srgbClr val="0069B8"/>
              </a:solidFill>
              <a:latin typeface="Arial" panose="020B0604020202020204" pitchFamily="34" charset="0"/>
              <a:cs typeface="Arial" panose="020B0604020202020204" pitchFamily="34" charset="0"/>
            </a:rPr>
            <a:t>Унификация процедур аттестации нового оборудования и технологий диагностирования</a:t>
          </a:r>
          <a:endParaRPr lang="ru-RU" sz="1300" dirty="0">
            <a:solidFill>
              <a:srgbClr val="0069B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0A2870-00CA-47EE-92F3-3A0BD097834F}" type="parTrans" cxnId="{E7157280-212E-445F-94BE-80BA5E603042}">
      <dgm:prSet/>
      <dgm:spPr/>
      <dgm:t>
        <a:bodyPr/>
        <a:lstStyle/>
        <a:p>
          <a:endParaRPr lang="ru-RU"/>
        </a:p>
      </dgm:t>
    </dgm:pt>
    <dgm:pt modelId="{E59A634F-AAEF-40C1-BF50-5FD9ECD46E60}" type="sibTrans" cxnId="{E7157280-212E-445F-94BE-80BA5E603042}">
      <dgm:prSet/>
      <dgm:spPr/>
      <dgm:t>
        <a:bodyPr/>
        <a:lstStyle/>
        <a:p>
          <a:endParaRPr lang="ru-RU"/>
        </a:p>
      </dgm:t>
    </dgm:pt>
    <dgm:pt modelId="{925DC660-BF75-4247-AE5B-5CA076473475}">
      <dgm:prSet phldrT="[Текст]" custT="1"/>
      <dgm:spPr/>
      <dgm:t>
        <a:bodyPr/>
        <a:lstStyle/>
        <a:p>
          <a:pPr algn="l"/>
          <a:r>
            <a:rPr lang="ru-RU" sz="1400" dirty="0" smtClean="0">
              <a:solidFill>
                <a:srgbClr val="0069B8"/>
              </a:solidFill>
              <a:latin typeface="Arial" charset="0"/>
              <a:ea typeface="+mn-ea"/>
              <a:cs typeface="Arial" charset="0"/>
            </a:rPr>
            <a:t>Разработка и применение наружных сканеров-дефектоскопов на основе </a:t>
          </a:r>
          <a:r>
            <a:rPr lang="ru-RU" sz="1400" dirty="0" err="1" smtClean="0">
              <a:solidFill>
                <a:srgbClr val="0069B8"/>
              </a:solidFill>
              <a:latin typeface="Arial" charset="0"/>
              <a:ea typeface="+mn-ea"/>
              <a:cs typeface="Arial" charset="0"/>
            </a:rPr>
            <a:t>вихретокового</a:t>
          </a:r>
          <a:r>
            <a:rPr lang="ru-RU" sz="1400" dirty="0" smtClean="0">
              <a:solidFill>
                <a:srgbClr val="0069B8"/>
              </a:solidFill>
              <a:latin typeface="Arial" charset="0"/>
              <a:ea typeface="+mn-ea"/>
              <a:cs typeface="Arial" charset="0"/>
            </a:rPr>
            <a:t> неразрушающего контроля для обнаружения дефектов КРН на начальной стадии их развития</a:t>
          </a:r>
          <a:endParaRPr lang="ru-RU" sz="1400" dirty="0">
            <a:solidFill>
              <a:srgbClr val="0069B8"/>
            </a:solidFill>
          </a:endParaRPr>
        </a:p>
      </dgm:t>
    </dgm:pt>
    <dgm:pt modelId="{67D864E4-D433-494C-905A-AECF5A88A959}" type="parTrans" cxnId="{7EC70333-00E9-4D80-BBDB-EEACB5C853A9}">
      <dgm:prSet/>
      <dgm:spPr/>
      <dgm:t>
        <a:bodyPr/>
        <a:lstStyle/>
        <a:p>
          <a:endParaRPr lang="ru-RU"/>
        </a:p>
      </dgm:t>
    </dgm:pt>
    <dgm:pt modelId="{EF8BDA3F-87BE-4E31-8EFC-1950566B007A}" type="sibTrans" cxnId="{7EC70333-00E9-4D80-BBDB-EEACB5C853A9}">
      <dgm:prSet/>
      <dgm:spPr/>
      <dgm:t>
        <a:bodyPr/>
        <a:lstStyle/>
        <a:p>
          <a:endParaRPr lang="ru-RU"/>
        </a:p>
      </dgm:t>
    </dgm:pt>
    <dgm:pt modelId="{7B5A70B6-BBDB-4484-A861-0B39D11833F0}">
      <dgm:prSet phldrT="[Текст]" custT="1"/>
      <dgm:spPr/>
      <dgm:t>
        <a:bodyPr/>
        <a:lstStyle/>
        <a:p>
          <a:pPr algn="l"/>
          <a:endParaRPr lang="ru-RU" sz="1400" dirty="0">
            <a:solidFill>
              <a:srgbClr val="0069B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601B4F-297C-431E-BCF5-FEC922E374E1}" type="parTrans" cxnId="{CF4C1E1C-0641-47B9-8845-7F87EC759FD5}">
      <dgm:prSet/>
      <dgm:spPr/>
      <dgm:t>
        <a:bodyPr/>
        <a:lstStyle/>
        <a:p>
          <a:endParaRPr lang="ru-RU"/>
        </a:p>
      </dgm:t>
    </dgm:pt>
    <dgm:pt modelId="{F67D5596-D914-4575-A498-F534B7761841}" type="sibTrans" cxnId="{CF4C1E1C-0641-47B9-8845-7F87EC759FD5}">
      <dgm:prSet/>
      <dgm:spPr/>
      <dgm:t>
        <a:bodyPr/>
        <a:lstStyle/>
        <a:p>
          <a:endParaRPr lang="ru-RU"/>
        </a:p>
      </dgm:t>
    </dgm:pt>
    <dgm:pt modelId="{28B5D06E-3CD4-4312-9EF5-5B4422C4AFB8}">
      <dgm:prSet phldrT="[Текст]" custT="1"/>
      <dgm:spPr/>
      <dgm:t>
        <a:bodyPr/>
        <a:lstStyle/>
        <a:p>
          <a:pPr algn="l"/>
          <a:r>
            <a:rPr lang="ru-RU" sz="1400" dirty="0" smtClean="0">
              <a:solidFill>
                <a:srgbClr val="0069B8"/>
              </a:solidFill>
              <a:latin typeface="Arial" panose="020B0604020202020204" pitchFamily="34" charset="0"/>
              <a:cs typeface="Arial" panose="020B0604020202020204" pitchFamily="34" charset="0"/>
            </a:rPr>
            <a:t>Аттестация и определение перспектив использования наземных бесконтактных  методов обследования ЛЧ МГ на основе  магнитометрии и магнитной томографии</a:t>
          </a:r>
          <a:endParaRPr lang="ru-RU" sz="1400" dirty="0">
            <a:solidFill>
              <a:srgbClr val="0069B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0B070F-57DF-4B37-B239-95EF86BF432F}" type="parTrans" cxnId="{BB1840A5-90DA-445E-9456-D0400FAA6D7A}">
      <dgm:prSet/>
      <dgm:spPr/>
      <dgm:t>
        <a:bodyPr/>
        <a:lstStyle/>
        <a:p>
          <a:endParaRPr lang="ru-RU"/>
        </a:p>
      </dgm:t>
    </dgm:pt>
    <dgm:pt modelId="{011A022B-5821-4018-8D2D-C5EE7F9E39F4}" type="sibTrans" cxnId="{BB1840A5-90DA-445E-9456-D0400FAA6D7A}">
      <dgm:prSet/>
      <dgm:spPr/>
      <dgm:t>
        <a:bodyPr/>
        <a:lstStyle/>
        <a:p>
          <a:endParaRPr lang="ru-RU"/>
        </a:p>
      </dgm:t>
    </dgm:pt>
    <dgm:pt modelId="{903E0661-D0B5-496C-8758-B22761E878F4}" type="pres">
      <dgm:prSet presAssocID="{CF74E333-99F3-4BD5-8339-40E1793F5FF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5B63AFD-6E4A-4FFB-A49E-D02E5D783E6D}" type="pres">
      <dgm:prSet presAssocID="{F7F39F92-E9A7-4B52-AB03-60C58B1BCED6}" presName="composite" presStyleCnt="0"/>
      <dgm:spPr/>
    </dgm:pt>
    <dgm:pt modelId="{AAE0B43C-3340-4A9B-B5B5-43C293AB04F3}" type="pres">
      <dgm:prSet presAssocID="{F7F39F92-E9A7-4B52-AB03-60C58B1BCED6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2BAC3C-7B0A-49EA-9672-1AC0B00FEE6E}" type="pres">
      <dgm:prSet presAssocID="{F7F39F92-E9A7-4B52-AB03-60C58B1BCED6}" presName="descendantText" presStyleLbl="alignAcc1" presStyleIdx="0" presStyleCnt="3" custScaleY="1611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BEE7C6-FA24-4771-AAA7-8966346805AA}" type="pres">
      <dgm:prSet presAssocID="{7AC4D0A7-7E6A-4010-B843-036E136685EE}" presName="sp" presStyleCnt="0"/>
      <dgm:spPr/>
    </dgm:pt>
    <dgm:pt modelId="{E5FFF735-5F8F-4587-AE92-6F747C032ABC}" type="pres">
      <dgm:prSet presAssocID="{48B4559B-6789-4C53-864C-55DDFBF32BC2}" presName="composite" presStyleCnt="0"/>
      <dgm:spPr/>
    </dgm:pt>
    <dgm:pt modelId="{26826F5A-4A48-48B1-B320-5BE7E20D6375}" type="pres">
      <dgm:prSet presAssocID="{48B4559B-6789-4C53-864C-55DDFBF32BC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00125C-F53A-40D6-A658-E2BF79A25647}" type="pres">
      <dgm:prSet presAssocID="{48B4559B-6789-4C53-864C-55DDFBF32BC2}" presName="descendantText" presStyleLbl="alignAcc1" presStyleIdx="1" presStyleCnt="3" custScaleY="1471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93DE59-FFDB-451F-B110-7119DF6C9107}" type="pres">
      <dgm:prSet presAssocID="{DDB47797-81C1-40B0-86C6-035FE64ACE60}" presName="sp" presStyleCnt="0"/>
      <dgm:spPr/>
    </dgm:pt>
    <dgm:pt modelId="{3A913D03-17CD-470D-B140-F546B86C2901}" type="pres">
      <dgm:prSet presAssocID="{CFD0C839-C1D7-4086-BDA8-FCE2445EC03C}" presName="composite" presStyleCnt="0"/>
      <dgm:spPr/>
    </dgm:pt>
    <dgm:pt modelId="{8AAE04F2-8F97-4F4A-B8B9-0A5639337ACA}" type="pres">
      <dgm:prSet presAssocID="{CFD0C839-C1D7-4086-BDA8-FCE2445EC03C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98088D-15E3-49BE-9A63-4A553FA1E198}" type="pres">
      <dgm:prSet presAssocID="{CFD0C839-C1D7-4086-BDA8-FCE2445EC03C}" presName="descendantText" presStyleLbl="alignAcc1" presStyleIdx="2" presStyleCnt="3" custScaleY="1819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451FC4D-EB94-433A-9933-7F29090533E6}" srcId="{CFD0C839-C1D7-4086-BDA8-FCE2445EC03C}" destId="{8201A5FE-1CD0-4C8C-93C1-F7752733C71C}" srcOrd="0" destOrd="0" parTransId="{07E9CD6C-3B12-4A32-84F4-F85063F75A57}" sibTransId="{EA8BDC29-8F62-49B1-B486-B95A9631D420}"/>
    <dgm:cxn modelId="{1EDC6168-29B0-401E-B1C9-F03DFCB6B1A1}" type="presOf" srcId="{B8199345-12A2-4115-BF73-34906CDC38C4}" destId="{102BAC3C-7B0A-49EA-9672-1AC0B00FEE6E}" srcOrd="0" destOrd="1" presId="urn:microsoft.com/office/officeart/2005/8/layout/chevron2"/>
    <dgm:cxn modelId="{336CB966-9B64-469F-8099-3262C348AF98}" type="presOf" srcId="{CFD0C839-C1D7-4086-BDA8-FCE2445EC03C}" destId="{8AAE04F2-8F97-4F4A-B8B9-0A5639337ACA}" srcOrd="0" destOrd="0" presId="urn:microsoft.com/office/officeart/2005/8/layout/chevron2"/>
    <dgm:cxn modelId="{C5E675A6-595B-4632-B3ED-B70D13C5F8E6}" srcId="{CF74E333-99F3-4BD5-8339-40E1793F5FFA}" destId="{48B4559B-6789-4C53-864C-55DDFBF32BC2}" srcOrd="1" destOrd="0" parTransId="{3801FA0A-15B6-47D6-B9BB-67F2F5489343}" sibTransId="{DDB47797-81C1-40B0-86C6-035FE64ACE60}"/>
    <dgm:cxn modelId="{DD608C36-2D6C-432D-AFC9-4BC994332D7B}" srcId="{48B4559B-6789-4C53-864C-55DDFBF32BC2}" destId="{C8462468-F83A-4F15-8D12-9559C83B0F42}" srcOrd="0" destOrd="0" parTransId="{8E2C59C7-F489-43FA-81E5-58779BCB926F}" sibTransId="{EA1CDD2A-DD3C-46B1-973D-0902CA788E30}"/>
    <dgm:cxn modelId="{8791B1BD-ECFB-4C8B-AE06-4DC93FB55D05}" type="presOf" srcId="{7B5A70B6-BBDB-4484-A861-0B39D11833F0}" destId="{0A98088D-15E3-49BE-9A63-4A553FA1E198}" srcOrd="0" destOrd="2" presId="urn:microsoft.com/office/officeart/2005/8/layout/chevron2"/>
    <dgm:cxn modelId="{78297A98-B488-4A42-A2D1-298A467ACC47}" type="presOf" srcId="{925DC660-BF75-4247-AE5B-5CA076473475}" destId="{F400125C-F53A-40D6-A658-E2BF79A25647}" srcOrd="0" destOrd="1" presId="urn:microsoft.com/office/officeart/2005/8/layout/chevron2"/>
    <dgm:cxn modelId="{E2654720-4CB0-4AAD-ABFE-82DB777CB103}" srcId="{F7F39F92-E9A7-4B52-AB03-60C58B1BCED6}" destId="{F0BB3FF4-2087-403B-BF03-4CFA685322FC}" srcOrd="0" destOrd="0" parTransId="{97E07DB1-BC6A-46CE-9600-63935110D256}" sibTransId="{39EE6BEA-E0F1-4A81-A8E1-991F1ED5632A}"/>
    <dgm:cxn modelId="{CF4C1E1C-0641-47B9-8845-7F87EC759FD5}" srcId="{CFD0C839-C1D7-4086-BDA8-FCE2445EC03C}" destId="{7B5A70B6-BBDB-4484-A861-0B39D11833F0}" srcOrd="2" destOrd="0" parTransId="{DC601B4F-297C-431E-BCF5-FEC922E374E1}" sibTransId="{F67D5596-D914-4575-A498-F534B7761841}"/>
    <dgm:cxn modelId="{E5828FCA-7553-4431-9792-54C543DDD35A}" type="presOf" srcId="{F7F39F92-E9A7-4B52-AB03-60C58B1BCED6}" destId="{AAE0B43C-3340-4A9B-B5B5-43C293AB04F3}" srcOrd="0" destOrd="0" presId="urn:microsoft.com/office/officeart/2005/8/layout/chevron2"/>
    <dgm:cxn modelId="{04F1F9B2-6447-42CD-803C-A063BD247FC6}" srcId="{CF74E333-99F3-4BD5-8339-40E1793F5FFA}" destId="{CFD0C839-C1D7-4086-BDA8-FCE2445EC03C}" srcOrd="2" destOrd="0" parTransId="{D3191BE6-246E-4431-AC90-31D046A2F677}" sibTransId="{3482B95A-46BA-448A-AABE-1B64256ABE53}"/>
    <dgm:cxn modelId="{CEC6C55F-8CD0-4FAD-A012-B50680E6E39F}" type="presOf" srcId="{48B4559B-6789-4C53-864C-55DDFBF32BC2}" destId="{26826F5A-4A48-48B1-B320-5BE7E20D6375}" srcOrd="0" destOrd="0" presId="urn:microsoft.com/office/officeart/2005/8/layout/chevron2"/>
    <dgm:cxn modelId="{7EC70333-00E9-4D80-BBDB-EEACB5C853A9}" srcId="{48B4559B-6789-4C53-864C-55DDFBF32BC2}" destId="{925DC660-BF75-4247-AE5B-5CA076473475}" srcOrd="1" destOrd="0" parTransId="{67D864E4-D433-494C-905A-AECF5A88A959}" sibTransId="{EF8BDA3F-87BE-4E31-8EFC-1950566B007A}"/>
    <dgm:cxn modelId="{1033FD20-2F8C-4432-A30E-AF9A44CA02F9}" type="presOf" srcId="{CF74E333-99F3-4BD5-8339-40E1793F5FFA}" destId="{903E0661-D0B5-496C-8758-B22761E878F4}" srcOrd="0" destOrd="0" presId="urn:microsoft.com/office/officeart/2005/8/layout/chevron2"/>
    <dgm:cxn modelId="{E72B5ED9-572A-4C0E-8FFD-CDA0FF7F46F2}" srcId="{F7F39F92-E9A7-4B52-AB03-60C58B1BCED6}" destId="{7FD9D7C4-60FD-4B55-A5BE-F898863ED976}" srcOrd="2" destOrd="0" parTransId="{1668E624-7C7E-4AE7-A68C-361188FB881C}" sibTransId="{2DF9963E-3C5C-49E6-8454-86BBCD863391}"/>
    <dgm:cxn modelId="{12C2942D-7C6A-4639-870B-036CDCCF1041}" type="presOf" srcId="{F0BB3FF4-2087-403B-BF03-4CFA685322FC}" destId="{102BAC3C-7B0A-49EA-9672-1AC0B00FEE6E}" srcOrd="0" destOrd="0" presId="urn:microsoft.com/office/officeart/2005/8/layout/chevron2"/>
    <dgm:cxn modelId="{BB1840A5-90DA-445E-9456-D0400FAA6D7A}" srcId="{CFD0C839-C1D7-4086-BDA8-FCE2445EC03C}" destId="{28B5D06E-3CD4-4312-9EF5-5B4422C4AFB8}" srcOrd="1" destOrd="0" parTransId="{9E0B070F-57DF-4B37-B239-95EF86BF432F}" sibTransId="{011A022B-5821-4018-8D2D-C5EE7F9E39F4}"/>
    <dgm:cxn modelId="{E7157280-212E-445F-94BE-80BA5E603042}" srcId="{F7F39F92-E9A7-4B52-AB03-60C58B1BCED6}" destId="{B8199345-12A2-4115-BF73-34906CDC38C4}" srcOrd="1" destOrd="0" parTransId="{AF0A2870-00CA-47EE-92F3-3A0BD097834F}" sibTransId="{E59A634F-AAEF-40C1-BF50-5FD9ECD46E60}"/>
    <dgm:cxn modelId="{5524E216-D0DE-4F0F-845A-EE2A24B9885D}" srcId="{CF74E333-99F3-4BD5-8339-40E1793F5FFA}" destId="{F7F39F92-E9A7-4B52-AB03-60C58B1BCED6}" srcOrd="0" destOrd="0" parTransId="{C1FEC20B-0532-49AD-8917-614E2AEB177B}" sibTransId="{7AC4D0A7-7E6A-4010-B843-036E136685EE}"/>
    <dgm:cxn modelId="{FDA6C3AE-1FE1-46D5-9FD9-887F5DA27504}" type="presOf" srcId="{8201A5FE-1CD0-4C8C-93C1-F7752733C71C}" destId="{0A98088D-15E3-49BE-9A63-4A553FA1E198}" srcOrd="0" destOrd="0" presId="urn:microsoft.com/office/officeart/2005/8/layout/chevron2"/>
    <dgm:cxn modelId="{0BC17469-DAEC-4371-8B5B-D48DF33C3EA6}" type="presOf" srcId="{7FD9D7C4-60FD-4B55-A5BE-F898863ED976}" destId="{102BAC3C-7B0A-49EA-9672-1AC0B00FEE6E}" srcOrd="0" destOrd="2" presId="urn:microsoft.com/office/officeart/2005/8/layout/chevron2"/>
    <dgm:cxn modelId="{5F2D10BF-EB0A-4737-91A3-1F939A6E48E3}" type="presOf" srcId="{C8462468-F83A-4F15-8D12-9559C83B0F42}" destId="{F400125C-F53A-40D6-A658-E2BF79A25647}" srcOrd="0" destOrd="0" presId="urn:microsoft.com/office/officeart/2005/8/layout/chevron2"/>
    <dgm:cxn modelId="{13CD3501-72C2-4CFA-B47B-48814DF6F18D}" type="presOf" srcId="{28B5D06E-3CD4-4312-9EF5-5B4422C4AFB8}" destId="{0A98088D-15E3-49BE-9A63-4A553FA1E198}" srcOrd="0" destOrd="1" presId="urn:microsoft.com/office/officeart/2005/8/layout/chevron2"/>
    <dgm:cxn modelId="{C1CE7A81-2F02-4FB7-8675-335B2206FC84}" type="presParOf" srcId="{903E0661-D0B5-496C-8758-B22761E878F4}" destId="{F5B63AFD-6E4A-4FFB-A49E-D02E5D783E6D}" srcOrd="0" destOrd="0" presId="urn:microsoft.com/office/officeart/2005/8/layout/chevron2"/>
    <dgm:cxn modelId="{E475BA73-E099-48AD-9727-E98787636ACE}" type="presParOf" srcId="{F5B63AFD-6E4A-4FFB-A49E-D02E5D783E6D}" destId="{AAE0B43C-3340-4A9B-B5B5-43C293AB04F3}" srcOrd="0" destOrd="0" presId="urn:microsoft.com/office/officeart/2005/8/layout/chevron2"/>
    <dgm:cxn modelId="{0C4E5AB8-4D99-4A21-93CD-BC7FDCDC8738}" type="presParOf" srcId="{F5B63AFD-6E4A-4FFB-A49E-D02E5D783E6D}" destId="{102BAC3C-7B0A-49EA-9672-1AC0B00FEE6E}" srcOrd="1" destOrd="0" presId="urn:microsoft.com/office/officeart/2005/8/layout/chevron2"/>
    <dgm:cxn modelId="{C05B62FD-4EB0-43CE-98AA-A24E2ACECC29}" type="presParOf" srcId="{903E0661-D0B5-496C-8758-B22761E878F4}" destId="{04BEE7C6-FA24-4771-AAA7-8966346805AA}" srcOrd="1" destOrd="0" presId="urn:microsoft.com/office/officeart/2005/8/layout/chevron2"/>
    <dgm:cxn modelId="{5D2BDC26-1204-4C48-992A-2498450FD2DB}" type="presParOf" srcId="{903E0661-D0B5-496C-8758-B22761E878F4}" destId="{E5FFF735-5F8F-4587-AE92-6F747C032ABC}" srcOrd="2" destOrd="0" presId="urn:microsoft.com/office/officeart/2005/8/layout/chevron2"/>
    <dgm:cxn modelId="{786C6BE7-23D6-4FE0-B751-871806F706D3}" type="presParOf" srcId="{E5FFF735-5F8F-4587-AE92-6F747C032ABC}" destId="{26826F5A-4A48-48B1-B320-5BE7E20D6375}" srcOrd="0" destOrd="0" presId="urn:microsoft.com/office/officeart/2005/8/layout/chevron2"/>
    <dgm:cxn modelId="{D074CE56-8D22-480A-A91C-E104BE37284E}" type="presParOf" srcId="{E5FFF735-5F8F-4587-AE92-6F747C032ABC}" destId="{F400125C-F53A-40D6-A658-E2BF79A25647}" srcOrd="1" destOrd="0" presId="urn:microsoft.com/office/officeart/2005/8/layout/chevron2"/>
    <dgm:cxn modelId="{02946D61-3453-45F6-A6B0-124E99E5E98A}" type="presParOf" srcId="{903E0661-D0B5-496C-8758-B22761E878F4}" destId="{7193DE59-FFDB-451F-B110-7119DF6C9107}" srcOrd="3" destOrd="0" presId="urn:microsoft.com/office/officeart/2005/8/layout/chevron2"/>
    <dgm:cxn modelId="{023D85A5-5AA1-40BC-8462-2119FB4E0417}" type="presParOf" srcId="{903E0661-D0B5-496C-8758-B22761E878F4}" destId="{3A913D03-17CD-470D-B140-F546B86C2901}" srcOrd="4" destOrd="0" presId="urn:microsoft.com/office/officeart/2005/8/layout/chevron2"/>
    <dgm:cxn modelId="{62016F81-4125-4136-883B-A20702A26656}" type="presParOf" srcId="{3A913D03-17CD-470D-B140-F546B86C2901}" destId="{8AAE04F2-8F97-4F4A-B8B9-0A5639337ACA}" srcOrd="0" destOrd="0" presId="urn:microsoft.com/office/officeart/2005/8/layout/chevron2"/>
    <dgm:cxn modelId="{29F92A48-1752-496E-B4D6-A1562C39A0F0}" type="presParOf" srcId="{3A913D03-17CD-470D-B140-F546B86C2901}" destId="{0A98088D-15E3-49BE-9A63-4A553FA1E19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5E92464-5CD7-4715-86AE-280561B847BE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FF6AF61-A808-4025-BBF8-4D001EFB561F}">
      <dgm:prSet phldrT="[Текст]" custT="1"/>
      <dgm:spPr/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Область применения: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12DF74-D937-4180-8848-39D02876AA35}" type="parTrans" cxnId="{571EC4A4-B6B1-4790-99A5-1FB60FEC0401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502F56-92F0-4A33-B15B-1B8247BA9CED}" type="sibTrans" cxnId="{571EC4A4-B6B1-4790-99A5-1FB60FEC0401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D29D7B-8A69-43EE-85E6-8F9AEB499282}">
      <dgm:prSet custT="1"/>
      <dgm:spPr/>
      <dgm:t>
        <a:bodyPr/>
        <a:lstStyle/>
        <a:p>
          <a:r>
            <a:rPr lang="ru-RU" alt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внутритрубная диагностика линейной части сухопутных и морских участков магистральных газопроводов, включая 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толстостенные трубы с внутренним </a:t>
          </a:r>
          <a:r>
            <a:rPr lang="ru-RU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гладкостным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 покрытием новых магистральных газопроводов</a:t>
          </a:r>
          <a:endParaRPr lang="ru-RU" alt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BB31DC-2E46-46F7-9C20-88F65E650E0F}" type="parTrans" cxnId="{CBEA9804-FCB9-42BD-B934-279BA886CC3C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28E6BA-918B-4AE6-BE88-A53EC7F9524C}" type="sibTrans" cxnId="{CBEA9804-FCB9-42BD-B934-279BA886CC3C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3259FA-99B2-4137-B50A-8BEDE0EE0318}">
      <dgm:prSet custT="1"/>
      <dgm:spPr/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Инновационные преимущества:</a:t>
          </a:r>
        </a:p>
      </dgm:t>
    </dgm:pt>
    <dgm:pt modelId="{7F0FF152-AA04-4180-B991-DFE8BF2326B4}" type="parTrans" cxnId="{970C01F7-868F-4811-B78A-3024F42540EB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018C96-BB42-4C6A-89CC-3B40CFEAF0DA}" type="sibTrans" cxnId="{970C01F7-868F-4811-B78A-3024F42540EB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B2441B-A31B-4769-80D2-2A76DDD7978D}">
      <dgm:prSet custT="1"/>
      <dgm:spPr/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повышенная чувствительность выявления и возможность идентификации зон КРН за счет одновременного применения комбинации методов неразрушающего контроля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B20AF4-0837-4F46-8036-96B9E4A42F5E}" type="parTrans" cxnId="{8626D948-E838-4AA2-AD13-87F55F4A1D98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97EA52-A76E-4F98-8A49-3C303BF688D9}" type="sibTrans" cxnId="{8626D948-E838-4AA2-AD13-87F55F4A1D98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E42017-5C23-4FA6-8EF1-013ADEA08C52}">
      <dgm:prSet custT="1"/>
      <dgm:spPr/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высокая чувствительность к </a:t>
          </a:r>
          <a:r>
            <a:rPr lang="ru-RU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трещиноподобным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 дефектам кольцевых сварных швов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5CD0C3-9DDE-45DE-86DA-DF6AF4FD9362}" type="parTrans" cxnId="{6379B19A-AE67-4076-AA51-4A44790679AD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067B38-D739-4E0A-94D6-4AAD52BB8CCE}" type="sibTrans" cxnId="{6379B19A-AE67-4076-AA51-4A44790679AD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57BC0F-FF38-4B08-877C-FA3D803E8086}">
      <dgm:prSet custT="1"/>
      <dgm:spPr/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Технико-экономические факторы эффективности: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2E5885-1107-40AD-997F-03800BBF16E5}" type="parTrans" cxnId="{BD82FC02-2912-4C90-ADD1-A98757838548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6E9236-920C-4504-8DEE-A2D44765643C}" type="sibTrans" cxnId="{BD82FC02-2912-4C90-ADD1-A98757838548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EC76FE-FE2D-4D13-8CF7-AD8373814C85}">
      <dgm:prSet custT="1"/>
      <dgm:spPr/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планирование капитального ремонта с учетом достоверной информации о трещинах на ранней стадии развития, снижение объемов капитального ремонта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A3AE51-5A75-4E1B-9D68-7D06053915FC}" type="parTrans" cxnId="{93FEE1C0-E0D7-45B1-939C-676B837F0807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6F39A1-8DDE-4229-B0C6-AFF76FECDCB6}" type="sibTrans" cxnId="{93FEE1C0-E0D7-45B1-939C-676B837F0807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349C47-93EC-41DC-8521-05956AD986BE}">
      <dgm:prSet custT="1"/>
      <dgm:spPr/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снижение капитальных вложений в реконструкцию объектов ГТС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968731-A1EC-46C8-982B-21C5838C58A1}" type="parTrans" cxnId="{F6AD5727-77AB-46A8-AFEA-2A2C4717A508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85BE78-6919-4CAF-B322-133837FB2B0B}" type="sibTrans" cxnId="{F6AD5727-77AB-46A8-AFEA-2A2C4717A508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E262FF-1639-4769-888F-FA3D695629BB}">
      <dgm:prSet custT="1"/>
      <dgm:spPr/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снижение общего количества отказов и инцидентов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9EBB8D-8D15-48CC-86EB-3765D0B648C8}" type="parTrans" cxnId="{C77AB740-A961-41B8-9A80-07050D5FE722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1387D5-CB3A-44FE-880E-BC4AF1025C55}" type="sibTrans" cxnId="{C77AB740-A961-41B8-9A80-07050D5FE722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98247E-52D6-4124-976C-15A81EA1FC97}">
      <dgm:prSet custT="1"/>
      <dgm:spPr/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контроль качества адгезии изоляционного покрытия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0AF728-F67B-4A4B-A0EC-5E92B754BFEF}" type="parTrans" cxnId="{BDB57460-AFAD-48AC-995B-A8C4A02EE26E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4358ED-A119-4DB6-AEE5-13B036651465}" type="sibTrans" cxnId="{BDB57460-AFAD-48AC-995B-A8C4A02EE26E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23750A-F660-4641-BF81-5C1E510DD8B3}">
      <dgm:prSet custT="1"/>
      <dgm:spPr/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высокая точность определения глубины и линейных размеров коррозионных дефектов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29057C-5563-4627-A631-5B31449D651B}" type="parTrans" cxnId="{C4C07F1F-1A99-4354-994A-ED75DFBB23E6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40D772-024C-4637-B69E-B930171ABA13}" type="sibTrans" cxnId="{C4C07F1F-1A99-4354-994A-ED75DFBB23E6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15D18E-3292-47E3-81F7-D1CC4699F1BC}" type="pres">
      <dgm:prSet presAssocID="{C5E92464-5CD7-4715-86AE-280561B847B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717842A-AC5B-4271-9BD6-91F233170DF3}" type="pres">
      <dgm:prSet presAssocID="{5FF6AF61-A808-4025-BBF8-4D001EFB561F}" presName="parentText" presStyleLbl="node1" presStyleIdx="0" presStyleCnt="3" custScaleY="4151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20AA69-DA6D-4BDD-9318-CA07DC45B439}" type="pres">
      <dgm:prSet presAssocID="{5FF6AF61-A808-4025-BBF8-4D001EFB561F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099030-8479-4451-B0F6-88BA11EACE80}" type="pres">
      <dgm:prSet presAssocID="{DF3259FA-99B2-4137-B50A-8BEDE0EE0318}" presName="parentText" presStyleLbl="node1" presStyleIdx="1" presStyleCnt="3" custScaleY="4218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644AEB-EB5D-4D32-9817-E990AEAF0520}" type="pres">
      <dgm:prSet presAssocID="{DF3259FA-99B2-4137-B50A-8BEDE0EE0318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B2B48A-F0D4-4B78-8777-A4C72CAC3B58}" type="pres">
      <dgm:prSet presAssocID="{3957BC0F-FF38-4B08-877C-FA3D803E8086}" presName="parentText" presStyleLbl="node1" presStyleIdx="2" presStyleCnt="3" custScaleY="3814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C7BBF7-2E0F-4B8B-B700-781A13C60E23}" type="pres">
      <dgm:prSet presAssocID="{3957BC0F-FF38-4B08-877C-FA3D803E8086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D9D4D4-E740-4120-97F9-D63B1C83C0EF}" type="presOf" srcId="{8423750A-F660-4641-BF81-5C1E510DD8B3}" destId="{6E644AEB-EB5D-4D32-9817-E990AEAF0520}" srcOrd="0" destOrd="2" presId="urn:microsoft.com/office/officeart/2005/8/layout/vList2"/>
    <dgm:cxn modelId="{CBEA9804-FCB9-42BD-B934-279BA886CC3C}" srcId="{5FF6AF61-A808-4025-BBF8-4D001EFB561F}" destId="{0BD29D7B-8A69-43EE-85E6-8F9AEB499282}" srcOrd="0" destOrd="0" parTransId="{26BB31DC-2E46-46F7-9C20-88F65E650E0F}" sibTransId="{A528E6BA-918B-4AE6-BE88-A53EC7F9524C}"/>
    <dgm:cxn modelId="{211C0321-F640-4ECC-9EF5-21856847D41A}" type="presOf" srcId="{DF3259FA-99B2-4137-B50A-8BEDE0EE0318}" destId="{B0099030-8479-4451-B0F6-88BA11EACE80}" srcOrd="0" destOrd="0" presId="urn:microsoft.com/office/officeart/2005/8/layout/vList2"/>
    <dgm:cxn modelId="{F6AD5727-77AB-46A8-AFEA-2A2C4717A508}" srcId="{3957BC0F-FF38-4B08-877C-FA3D803E8086}" destId="{F3349C47-93EC-41DC-8521-05956AD986BE}" srcOrd="1" destOrd="0" parTransId="{83968731-A1EC-46C8-982B-21C5838C58A1}" sibTransId="{7185BE78-6919-4CAF-B322-133837FB2B0B}"/>
    <dgm:cxn modelId="{B8ED19C3-0E66-44FF-9906-597F178A643F}" type="presOf" srcId="{5DB2441B-A31B-4769-80D2-2A76DDD7978D}" destId="{6E644AEB-EB5D-4D32-9817-E990AEAF0520}" srcOrd="0" destOrd="0" presId="urn:microsoft.com/office/officeart/2005/8/layout/vList2"/>
    <dgm:cxn modelId="{6379B19A-AE67-4076-AA51-4A44790679AD}" srcId="{DF3259FA-99B2-4137-B50A-8BEDE0EE0318}" destId="{C3E42017-5C23-4FA6-8EF1-013ADEA08C52}" srcOrd="1" destOrd="0" parTransId="{EA5CD0C3-9DDE-45DE-86DA-DF6AF4FD9362}" sibTransId="{FE067B38-D739-4E0A-94D6-4AAD52BB8CCE}"/>
    <dgm:cxn modelId="{8626D948-E838-4AA2-AD13-87F55F4A1D98}" srcId="{DF3259FA-99B2-4137-B50A-8BEDE0EE0318}" destId="{5DB2441B-A31B-4769-80D2-2A76DDD7978D}" srcOrd="0" destOrd="0" parTransId="{32B20AF4-0837-4F46-8036-96B9E4A42F5E}" sibTransId="{FF97EA52-A76E-4F98-8A49-3C303BF688D9}"/>
    <dgm:cxn modelId="{C4C07F1F-1A99-4354-994A-ED75DFBB23E6}" srcId="{DF3259FA-99B2-4137-B50A-8BEDE0EE0318}" destId="{8423750A-F660-4641-BF81-5C1E510DD8B3}" srcOrd="2" destOrd="0" parTransId="{1F29057C-5563-4627-A631-5B31449D651B}" sibTransId="{AF40D772-024C-4637-B69E-B930171ABA13}"/>
    <dgm:cxn modelId="{BD82FC02-2912-4C90-ADD1-A98757838548}" srcId="{C5E92464-5CD7-4715-86AE-280561B847BE}" destId="{3957BC0F-FF38-4B08-877C-FA3D803E8086}" srcOrd="2" destOrd="0" parTransId="{922E5885-1107-40AD-997F-03800BBF16E5}" sibTransId="{706E9236-920C-4504-8DEE-A2D44765643C}"/>
    <dgm:cxn modelId="{93FEE1C0-E0D7-45B1-939C-676B837F0807}" srcId="{3957BC0F-FF38-4B08-877C-FA3D803E8086}" destId="{3BEC76FE-FE2D-4D13-8CF7-AD8373814C85}" srcOrd="0" destOrd="0" parTransId="{08A3AE51-5A75-4E1B-9D68-7D06053915FC}" sibTransId="{456F39A1-8DDE-4229-B0C6-AFF76FECDCB6}"/>
    <dgm:cxn modelId="{3A485D74-DAE6-46A3-9418-A2B889DBB727}" type="presOf" srcId="{C5E92464-5CD7-4715-86AE-280561B847BE}" destId="{A515D18E-3292-47E3-81F7-D1CC4699F1BC}" srcOrd="0" destOrd="0" presId="urn:microsoft.com/office/officeart/2005/8/layout/vList2"/>
    <dgm:cxn modelId="{C77AB740-A961-41B8-9A80-07050D5FE722}" srcId="{3957BC0F-FF38-4B08-877C-FA3D803E8086}" destId="{A3E262FF-1639-4769-888F-FA3D695629BB}" srcOrd="2" destOrd="0" parTransId="{559EBB8D-8D15-48CC-86EB-3765D0B648C8}" sibTransId="{CA1387D5-CB3A-44FE-880E-BC4AF1025C55}"/>
    <dgm:cxn modelId="{571EC4A4-B6B1-4790-99A5-1FB60FEC0401}" srcId="{C5E92464-5CD7-4715-86AE-280561B847BE}" destId="{5FF6AF61-A808-4025-BBF8-4D001EFB561F}" srcOrd="0" destOrd="0" parTransId="{3D12DF74-D937-4180-8848-39D02876AA35}" sibTransId="{FC502F56-92F0-4A33-B15B-1B8247BA9CED}"/>
    <dgm:cxn modelId="{FBEBDDF0-158F-4563-8718-32634CC3C949}" type="presOf" srcId="{3957BC0F-FF38-4B08-877C-FA3D803E8086}" destId="{CEB2B48A-F0D4-4B78-8777-A4C72CAC3B58}" srcOrd="0" destOrd="0" presId="urn:microsoft.com/office/officeart/2005/8/layout/vList2"/>
    <dgm:cxn modelId="{BDB57460-AFAD-48AC-995B-A8C4A02EE26E}" srcId="{DF3259FA-99B2-4137-B50A-8BEDE0EE0318}" destId="{9098247E-52D6-4124-976C-15A81EA1FC97}" srcOrd="3" destOrd="0" parTransId="{D20AF728-F67B-4A4B-A0EC-5E92B754BFEF}" sibTransId="{134358ED-A119-4DB6-AEE5-13B036651465}"/>
    <dgm:cxn modelId="{B9B22586-BE2D-4A2B-B675-C7DCFEA83691}" type="presOf" srcId="{F3349C47-93EC-41DC-8521-05956AD986BE}" destId="{F2C7BBF7-2E0F-4B8B-B700-781A13C60E23}" srcOrd="0" destOrd="1" presId="urn:microsoft.com/office/officeart/2005/8/layout/vList2"/>
    <dgm:cxn modelId="{52498A15-2E7D-4E1E-B376-07E041AB9542}" type="presOf" srcId="{0BD29D7B-8A69-43EE-85E6-8F9AEB499282}" destId="{5620AA69-DA6D-4BDD-9318-CA07DC45B439}" srcOrd="0" destOrd="0" presId="urn:microsoft.com/office/officeart/2005/8/layout/vList2"/>
    <dgm:cxn modelId="{FAA693F0-44F0-48C2-9A46-B4AA06CE4D55}" type="presOf" srcId="{9098247E-52D6-4124-976C-15A81EA1FC97}" destId="{6E644AEB-EB5D-4D32-9817-E990AEAF0520}" srcOrd="0" destOrd="3" presId="urn:microsoft.com/office/officeart/2005/8/layout/vList2"/>
    <dgm:cxn modelId="{970C01F7-868F-4811-B78A-3024F42540EB}" srcId="{C5E92464-5CD7-4715-86AE-280561B847BE}" destId="{DF3259FA-99B2-4137-B50A-8BEDE0EE0318}" srcOrd="1" destOrd="0" parTransId="{7F0FF152-AA04-4180-B991-DFE8BF2326B4}" sibTransId="{B3018C96-BB42-4C6A-89CC-3B40CFEAF0DA}"/>
    <dgm:cxn modelId="{2528E673-FEDA-4453-8C64-2BDF7A3739EC}" type="presOf" srcId="{5FF6AF61-A808-4025-BBF8-4D001EFB561F}" destId="{9717842A-AC5B-4271-9BD6-91F233170DF3}" srcOrd="0" destOrd="0" presId="urn:microsoft.com/office/officeart/2005/8/layout/vList2"/>
    <dgm:cxn modelId="{E11C03E0-FC94-4C6E-9CF4-AEF56A17C1CD}" type="presOf" srcId="{3BEC76FE-FE2D-4D13-8CF7-AD8373814C85}" destId="{F2C7BBF7-2E0F-4B8B-B700-781A13C60E23}" srcOrd="0" destOrd="0" presId="urn:microsoft.com/office/officeart/2005/8/layout/vList2"/>
    <dgm:cxn modelId="{812AC4DC-35DC-4D94-B435-25E123F84350}" type="presOf" srcId="{A3E262FF-1639-4769-888F-FA3D695629BB}" destId="{F2C7BBF7-2E0F-4B8B-B700-781A13C60E23}" srcOrd="0" destOrd="2" presId="urn:microsoft.com/office/officeart/2005/8/layout/vList2"/>
    <dgm:cxn modelId="{1EEA437C-E823-4579-A81B-75AA4225AA64}" type="presOf" srcId="{C3E42017-5C23-4FA6-8EF1-013ADEA08C52}" destId="{6E644AEB-EB5D-4D32-9817-E990AEAF0520}" srcOrd="0" destOrd="1" presId="urn:microsoft.com/office/officeart/2005/8/layout/vList2"/>
    <dgm:cxn modelId="{A47E9E48-E275-4FAF-8C17-A15FE6F4DFFB}" type="presParOf" srcId="{A515D18E-3292-47E3-81F7-D1CC4699F1BC}" destId="{9717842A-AC5B-4271-9BD6-91F233170DF3}" srcOrd="0" destOrd="0" presId="urn:microsoft.com/office/officeart/2005/8/layout/vList2"/>
    <dgm:cxn modelId="{2C807337-08E5-418A-A8FB-195A7CCE373C}" type="presParOf" srcId="{A515D18E-3292-47E3-81F7-D1CC4699F1BC}" destId="{5620AA69-DA6D-4BDD-9318-CA07DC45B439}" srcOrd="1" destOrd="0" presId="urn:microsoft.com/office/officeart/2005/8/layout/vList2"/>
    <dgm:cxn modelId="{7573E124-B368-41CD-888C-7B2F73A7C2EA}" type="presParOf" srcId="{A515D18E-3292-47E3-81F7-D1CC4699F1BC}" destId="{B0099030-8479-4451-B0F6-88BA11EACE80}" srcOrd="2" destOrd="0" presId="urn:microsoft.com/office/officeart/2005/8/layout/vList2"/>
    <dgm:cxn modelId="{E499DD89-8FB4-4B72-B4A5-5AA59D663BC9}" type="presParOf" srcId="{A515D18E-3292-47E3-81F7-D1CC4699F1BC}" destId="{6E644AEB-EB5D-4D32-9817-E990AEAF0520}" srcOrd="3" destOrd="0" presId="urn:microsoft.com/office/officeart/2005/8/layout/vList2"/>
    <dgm:cxn modelId="{F95790B7-33DC-4628-8170-1495F01056CD}" type="presParOf" srcId="{A515D18E-3292-47E3-81F7-D1CC4699F1BC}" destId="{CEB2B48A-F0D4-4B78-8777-A4C72CAC3B58}" srcOrd="4" destOrd="0" presId="urn:microsoft.com/office/officeart/2005/8/layout/vList2"/>
    <dgm:cxn modelId="{D21DD257-A73A-4286-B6AF-3AC38F983FA1}" type="presParOf" srcId="{A515D18E-3292-47E3-81F7-D1CC4699F1BC}" destId="{F2C7BBF7-2E0F-4B8B-B700-781A13C60E23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DBF19EB-AFC8-4EA3-8A06-E142D192C866}" type="doc">
      <dgm:prSet loTypeId="urn:microsoft.com/office/officeart/2008/layout/Lined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0BF20C6-805B-451C-B3C7-EA594A0334AC}">
      <dgm:prSet phldrT="[Текст]"/>
      <dgm:spPr/>
      <dgm:t>
        <a:bodyPr/>
        <a:lstStyle/>
        <a:p>
          <a:endParaRPr lang="ru-RU" b="1" i="0" dirty="0">
            <a:solidFill>
              <a:srgbClr val="003366"/>
            </a:solidFill>
          </a:endParaRPr>
        </a:p>
      </dgm:t>
    </dgm:pt>
    <dgm:pt modelId="{C917F4E1-5393-45D4-A406-9EE58C382E80}" type="parTrans" cxnId="{503824AD-844A-4207-8729-86A248B94F84}">
      <dgm:prSet/>
      <dgm:spPr/>
      <dgm:t>
        <a:bodyPr/>
        <a:lstStyle/>
        <a:p>
          <a:endParaRPr lang="ru-RU" b="1" i="0">
            <a:solidFill>
              <a:srgbClr val="003366"/>
            </a:solidFill>
          </a:endParaRPr>
        </a:p>
      </dgm:t>
    </dgm:pt>
    <dgm:pt modelId="{BC4DEAC3-3DB5-4B2D-8F97-0CD03917A0CA}" type="sibTrans" cxnId="{503824AD-844A-4207-8729-86A248B94F84}">
      <dgm:prSet/>
      <dgm:spPr/>
      <dgm:t>
        <a:bodyPr/>
        <a:lstStyle/>
        <a:p>
          <a:endParaRPr lang="ru-RU" b="1" i="0">
            <a:solidFill>
              <a:srgbClr val="003366"/>
            </a:solidFill>
          </a:endParaRPr>
        </a:p>
      </dgm:t>
    </dgm:pt>
    <dgm:pt modelId="{BE89E79A-C8F6-4269-A3BD-FF19A9C14CCE}">
      <dgm:prSet phldrT="[Текст]"/>
      <dgm:spPr/>
      <dgm:t>
        <a:bodyPr/>
        <a:lstStyle/>
        <a:p>
          <a:r>
            <a:rPr lang="ru-RU" b="1" i="0" dirty="0" smtClean="0">
              <a:latin typeface="+mn-lt"/>
              <a:ea typeface="Lucida Sans Unicode" pitchFamily="34" charset="0"/>
              <a:cs typeface="Times New Roman" pitchFamily="18" charset="0"/>
            </a:rPr>
            <a:t>Р Газпром 2-2.3-806-2014 Методика испытаний оборудования для внутритрубной дефектоскопии трубопроводов ОАО «Газпром» </a:t>
          </a:r>
          <a:endParaRPr lang="ru-RU" b="1" i="0" dirty="0"/>
        </a:p>
      </dgm:t>
    </dgm:pt>
    <dgm:pt modelId="{DE1A0774-011A-478C-AFD7-0143527CC856}" type="parTrans" cxnId="{6B2AFF21-C38C-4163-9A10-9A8BF690D6AF}">
      <dgm:prSet/>
      <dgm:spPr/>
      <dgm:t>
        <a:bodyPr/>
        <a:lstStyle/>
        <a:p>
          <a:endParaRPr lang="ru-RU" b="1" i="0">
            <a:solidFill>
              <a:srgbClr val="003366"/>
            </a:solidFill>
          </a:endParaRPr>
        </a:p>
      </dgm:t>
    </dgm:pt>
    <dgm:pt modelId="{7D05B1B3-52E0-4E1C-A381-28ED116207E7}" type="sibTrans" cxnId="{6B2AFF21-C38C-4163-9A10-9A8BF690D6AF}">
      <dgm:prSet/>
      <dgm:spPr/>
      <dgm:t>
        <a:bodyPr/>
        <a:lstStyle/>
        <a:p>
          <a:endParaRPr lang="ru-RU" b="1" i="0">
            <a:solidFill>
              <a:srgbClr val="003366"/>
            </a:solidFill>
          </a:endParaRPr>
        </a:p>
      </dgm:t>
    </dgm:pt>
    <dgm:pt modelId="{AAE895BB-61D8-420A-A3B2-7E8DF34E8B58}">
      <dgm:prSet phldrT="[Текст]"/>
      <dgm:spPr/>
      <dgm:t>
        <a:bodyPr/>
        <a:lstStyle/>
        <a:p>
          <a:r>
            <a:rPr lang="ru-RU" b="1" i="0" dirty="0" smtClean="0"/>
            <a:t>Р Газпром 2-2.3-919-2015 Основное и вспомогательное оборудование для внутритрубного диагностирования. Технические требования</a:t>
          </a:r>
        </a:p>
      </dgm:t>
    </dgm:pt>
    <dgm:pt modelId="{DFA9EA37-98F6-44DC-81E9-6F83B808D7B8}" type="parTrans" cxnId="{716A9E3A-1A85-439B-A543-F04AD81131F0}">
      <dgm:prSet/>
      <dgm:spPr/>
      <dgm:t>
        <a:bodyPr/>
        <a:lstStyle/>
        <a:p>
          <a:endParaRPr lang="ru-RU" b="1" i="0">
            <a:solidFill>
              <a:srgbClr val="003366"/>
            </a:solidFill>
          </a:endParaRPr>
        </a:p>
      </dgm:t>
    </dgm:pt>
    <dgm:pt modelId="{CCD36F1F-018F-4233-80D1-FED6E5A9953C}" type="sibTrans" cxnId="{716A9E3A-1A85-439B-A543-F04AD81131F0}">
      <dgm:prSet/>
      <dgm:spPr/>
      <dgm:t>
        <a:bodyPr/>
        <a:lstStyle/>
        <a:p>
          <a:endParaRPr lang="ru-RU" b="1" i="0">
            <a:solidFill>
              <a:srgbClr val="003366"/>
            </a:solidFill>
          </a:endParaRPr>
        </a:p>
      </dgm:t>
    </dgm:pt>
    <dgm:pt modelId="{FCB4DA52-DA33-4933-B1EB-95CF191E59DC}">
      <dgm:prSet phldrT="[Текст]"/>
      <dgm:spPr/>
      <dgm:t>
        <a:bodyPr/>
        <a:lstStyle/>
        <a:p>
          <a:r>
            <a:rPr lang="ru-RU" b="1" i="0" dirty="0" smtClean="0"/>
            <a:t>СТО Газпром 2-2.3-1050-2016 Внутритрубное техническое диагностирование требования к проведению, приемке и использованию результатов диагностирования</a:t>
          </a:r>
          <a:endParaRPr lang="ru-RU" b="1" i="0" dirty="0"/>
        </a:p>
      </dgm:t>
    </dgm:pt>
    <dgm:pt modelId="{4C529E99-7115-4E77-8007-9CF7B119D5FB}" type="parTrans" cxnId="{BB819B9B-6E3E-4FDF-82AE-61ECBFCD9564}">
      <dgm:prSet/>
      <dgm:spPr/>
      <dgm:t>
        <a:bodyPr/>
        <a:lstStyle/>
        <a:p>
          <a:endParaRPr lang="ru-RU" b="1" i="0">
            <a:solidFill>
              <a:srgbClr val="003366"/>
            </a:solidFill>
          </a:endParaRPr>
        </a:p>
      </dgm:t>
    </dgm:pt>
    <dgm:pt modelId="{7B9463CE-80C3-4CB0-BB62-E8601E105546}" type="sibTrans" cxnId="{BB819B9B-6E3E-4FDF-82AE-61ECBFCD9564}">
      <dgm:prSet/>
      <dgm:spPr/>
      <dgm:t>
        <a:bodyPr/>
        <a:lstStyle/>
        <a:p>
          <a:endParaRPr lang="ru-RU" b="1" i="0">
            <a:solidFill>
              <a:srgbClr val="003366"/>
            </a:solidFill>
          </a:endParaRPr>
        </a:p>
      </dgm:t>
    </dgm:pt>
    <dgm:pt modelId="{F8BBB494-0A02-4EF8-8162-E89C862D2CF6}">
      <dgm:prSet phldrT="[Текст]"/>
      <dgm:spPr/>
      <dgm:t>
        <a:bodyPr/>
        <a:lstStyle/>
        <a:p>
          <a:r>
            <a:rPr lang="ru-RU" b="1" i="0" dirty="0" smtClean="0"/>
            <a:t>ГОСТ Р 55999-2014 Внутритрубное техническое диагностирование газопроводов. Общие требования</a:t>
          </a:r>
          <a:endParaRPr lang="ru-RU" b="1" i="0" dirty="0"/>
        </a:p>
      </dgm:t>
    </dgm:pt>
    <dgm:pt modelId="{33D28D8E-99BD-481B-9EF1-DC8FABC819F4}" type="parTrans" cxnId="{30109A8D-7C61-4894-AA54-6C6BFDE05ECF}">
      <dgm:prSet/>
      <dgm:spPr/>
      <dgm:t>
        <a:bodyPr/>
        <a:lstStyle/>
        <a:p>
          <a:endParaRPr lang="ru-RU" b="1" i="0">
            <a:solidFill>
              <a:srgbClr val="003366"/>
            </a:solidFill>
          </a:endParaRPr>
        </a:p>
      </dgm:t>
    </dgm:pt>
    <dgm:pt modelId="{11C935E5-7547-4340-A3A1-6B920DE45B68}" type="sibTrans" cxnId="{30109A8D-7C61-4894-AA54-6C6BFDE05ECF}">
      <dgm:prSet/>
      <dgm:spPr/>
      <dgm:t>
        <a:bodyPr/>
        <a:lstStyle/>
        <a:p>
          <a:endParaRPr lang="ru-RU" b="1" i="0">
            <a:solidFill>
              <a:srgbClr val="003366"/>
            </a:solidFill>
          </a:endParaRPr>
        </a:p>
      </dgm:t>
    </dgm:pt>
    <dgm:pt modelId="{DF3DEB7B-D9A5-4E37-ABA0-1BEA3A8A3E1B}">
      <dgm:prSet phldrT="[Текст]"/>
      <dgm:spPr/>
      <dgm:t>
        <a:bodyPr/>
        <a:lstStyle/>
        <a:p>
          <a:r>
            <a:rPr lang="en-US" b="1" i="0" dirty="0" err="1" smtClean="0"/>
            <a:t>Порядок</a:t>
          </a:r>
          <a:r>
            <a:rPr lang="en-US" b="1" i="0" dirty="0" smtClean="0"/>
            <a:t> </a:t>
          </a:r>
          <a:r>
            <a:rPr lang="en-US" b="1" i="0" dirty="0" err="1" smtClean="0"/>
            <a:t>проведения</a:t>
          </a:r>
          <a:r>
            <a:rPr lang="en-US" b="1" i="0" dirty="0" smtClean="0"/>
            <a:t> </a:t>
          </a:r>
          <a:r>
            <a:rPr lang="en-US" b="1" i="0" dirty="0" err="1" smtClean="0"/>
            <a:t>испытаний</a:t>
          </a:r>
          <a:r>
            <a:rPr lang="en-US" b="1" i="0" dirty="0" smtClean="0"/>
            <a:t> </a:t>
          </a:r>
          <a:r>
            <a:rPr lang="en-US" b="1" i="0" dirty="0" err="1" smtClean="0"/>
            <a:t>оборудования</a:t>
          </a:r>
          <a:r>
            <a:rPr lang="en-US" b="1" i="0" dirty="0" smtClean="0"/>
            <a:t> </a:t>
          </a:r>
          <a:r>
            <a:rPr lang="en-US" b="1" i="0" dirty="0" err="1" smtClean="0"/>
            <a:t>для</a:t>
          </a:r>
          <a:r>
            <a:rPr lang="en-US" b="1" i="0" dirty="0" smtClean="0"/>
            <a:t> </a:t>
          </a:r>
          <a:r>
            <a:rPr lang="en-US" b="1" i="0" dirty="0" err="1" smtClean="0"/>
            <a:t>технического</a:t>
          </a:r>
          <a:r>
            <a:rPr lang="en-US" b="1" i="0" dirty="0" smtClean="0"/>
            <a:t> </a:t>
          </a:r>
          <a:r>
            <a:rPr lang="en-US" b="1" i="0" dirty="0" err="1" smtClean="0"/>
            <a:t>диагностирования</a:t>
          </a:r>
          <a:r>
            <a:rPr lang="en-US" b="1" i="0" dirty="0" smtClean="0"/>
            <a:t> </a:t>
          </a:r>
          <a:r>
            <a:rPr lang="en-US" b="1" i="0" dirty="0" err="1" smtClean="0"/>
            <a:t>линейной</a:t>
          </a:r>
          <a:r>
            <a:rPr lang="en-US" b="1" i="0" dirty="0" smtClean="0"/>
            <a:t> </a:t>
          </a:r>
          <a:r>
            <a:rPr lang="en-US" b="1" i="0" dirty="0" err="1" smtClean="0"/>
            <a:t>части</a:t>
          </a:r>
          <a:r>
            <a:rPr lang="en-US" b="1" i="0" dirty="0" smtClean="0"/>
            <a:t> </a:t>
          </a:r>
          <a:r>
            <a:rPr lang="en-US" b="1" i="0" dirty="0" err="1" smtClean="0"/>
            <a:t>магистральных</a:t>
          </a:r>
          <a:r>
            <a:rPr lang="en-US" b="1" i="0" dirty="0" smtClean="0"/>
            <a:t> </a:t>
          </a:r>
          <a:r>
            <a:rPr lang="en-US" b="1" i="0" dirty="0" err="1" smtClean="0"/>
            <a:t>газопроводов</a:t>
          </a:r>
          <a:r>
            <a:rPr lang="en-US" b="1" i="0" dirty="0" smtClean="0"/>
            <a:t> ОАО «</a:t>
          </a:r>
          <a:r>
            <a:rPr lang="en-US" b="1" i="0" dirty="0" err="1" smtClean="0"/>
            <a:t>Газпром</a:t>
          </a:r>
          <a:r>
            <a:rPr lang="en-US" b="1" i="0" dirty="0" smtClean="0"/>
            <a:t>» </a:t>
          </a:r>
          <a:r>
            <a:rPr lang="ru-RU" b="1" i="0" dirty="0" smtClean="0"/>
            <a:t>(утв. 26.01.2015)</a:t>
          </a:r>
          <a:endParaRPr lang="ru-RU" b="1" i="0" dirty="0"/>
        </a:p>
      </dgm:t>
    </dgm:pt>
    <dgm:pt modelId="{34DF4F75-BB7E-43AE-9465-AC06DEF6F056}" type="sibTrans" cxnId="{E6724FE3-0DDA-445C-9E55-6DC68E19F830}">
      <dgm:prSet/>
      <dgm:spPr/>
      <dgm:t>
        <a:bodyPr/>
        <a:lstStyle/>
        <a:p>
          <a:endParaRPr lang="ru-RU"/>
        </a:p>
      </dgm:t>
    </dgm:pt>
    <dgm:pt modelId="{915C1B65-FF9D-4011-AD77-5DF11D7B716C}" type="parTrans" cxnId="{E6724FE3-0DDA-445C-9E55-6DC68E19F830}">
      <dgm:prSet/>
      <dgm:spPr/>
      <dgm:t>
        <a:bodyPr/>
        <a:lstStyle/>
        <a:p>
          <a:endParaRPr lang="ru-RU"/>
        </a:p>
      </dgm:t>
    </dgm:pt>
    <dgm:pt modelId="{90DAFE64-1450-49EA-975F-AEFE512255D6}" type="pres">
      <dgm:prSet presAssocID="{5DBF19EB-AFC8-4EA3-8A06-E142D192C866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32F03507-A634-4288-8651-48ED83D1E69B}" type="pres">
      <dgm:prSet presAssocID="{90BF20C6-805B-451C-B3C7-EA594A0334AC}" presName="thickLine" presStyleLbl="alignNode1" presStyleIdx="0" presStyleCnt="1"/>
      <dgm:spPr/>
    </dgm:pt>
    <dgm:pt modelId="{77346200-5BF1-47E0-8DF4-08542D2E599C}" type="pres">
      <dgm:prSet presAssocID="{90BF20C6-805B-451C-B3C7-EA594A0334AC}" presName="horz1" presStyleCnt="0"/>
      <dgm:spPr/>
    </dgm:pt>
    <dgm:pt modelId="{8E6672E1-1CC9-42BC-A0F1-FF17FC71BFC7}" type="pres">
      <dgm:prSet presAssocID="{90BF20C6-805B-451C-B3C7-EA594A0334AC}" presName="tx1" presStyleLbl="revTx" presStyleIdx="0" presStyleCnt="6"/>
      <dgm:spPr/>
      <dgm:t>
        <a:bodyPr/>
        <a:lstStyle/>
        <a:p>
          <a:endParaRPr lang="ru-RU"/>
        </a:p>
      </dgm:t>
    </dgm:pt>
    <dgm:pt modelId="{F4D45F59-AF9C-4A0D-9FC1-6A852B58610B}" type="pres">
      <dgm:prSet presAssocID="{90BF20C6-805B-451C-B3C7-EA594A0334AC}" presName="vert1" presStyleCnt="0"/>
      <dgm:spPr/>
    </dgm:pt>
    <dgm:pt modelId="{376AA1C3-30DE-44C6-9328-311366234ACB}" type="pres">
      <dgm:prSet presAssocID="{DF3DEB7B-D9A5-4E37-ABA0-1BEA3A8A3E1B}" presName="vertSpace2a" presStyleCnt="0"/>
      <dgm:spPr/>
    </dgm:pt>
    <dgm:pt modelId="{942351F5-2C14-4245-ADDD-975B4C02F693}" type="pres">
      <dgm:prSet presAssocID="{DF3DEB7B-D9A5-4E37-ABA0-1BEA3A8A3E1B}" presName="horz2" presStyleCnt="0"/>
      <dgm:spPr/>
    </dgm:pt>
    <dgm:pt modelId="{CEEEBBC7-5C71-4E90-ADC0-E78614DD6D51}" type="pres">
      <dgm:prSet presAssocID="{DF3DEB7B-D9A5-4E37-ABA0-1BEA3A8A3E1B}" presName="horzSpace2" presStyleCnt="0"/>
      <dgm:spPr/>
    </dgm:pt>
    <dgm:pt modelId="{51E8AEDF-373A-4ECD-9E67-0977B0E8DB08}" type="pres">
      <dgm:prSet presAssocID="{DF3DEB7B-D9A5-4E37-ABA0-1BEA3A8A3E1B}" presName="tx2" presStyleLbl="revTx" presStyleIdx="1" presStyleCnt="6"/>
      <dgm:spPr/>
      <dgm:t>
        <a:bodyPr/>
        <a:lstStyle/>
        <a:p>
          <a:endParaRPr lang="ru-RU"/>
        </a:p>
      </dgm:t>
    </dgm:pt>
    <dgm:pt modelId="{9B2792F5-018D-4246-9CF3-E18382AFCF5D}" type="pres">
      <dgm:prSet presAssocID="{DF3DEB7B-D9A5-4E37-ABA0-1BEA3A8A3E1B}" presName="vert2" presStyleCnt="0"/>
      <dgm:spPr/>
    </dgm:pt>
    <dgm:pt modelId="{EE21945C-C221-4AA8-8CF6-DA1756B80F97}" type="pres">
      <dgm:prSet presAssocID="{DF3DEB7B-D9A5-4E37-ABA0-1BEA3A8A3E1B}" presName="thinLine2b" presStyleLbl="callout" presStyleIdx="0" presStyleCnt="5"/>
      <dgm:spPr/>
    </dgm:pt>
    <dgm:pt modelId="{40F77664-BE70-405B-914D-2E490C4A44BD}" type="pres">
      <dgm:prSet presAssocID="{DF3DEB7B-D9A5-4E37-ABA0-1BEA3A8A3E1B}" presName="vertSpace2b" presStyleCnt="0"/>
      <dgm:spPr/>
    </dgm:pt>
    <dgm:pt modelId="{6A55CCA3-6BA7-4219-A9B0-12EE91AB97E8}" type="pres">
      <dgm:prSet presAssocID="{BE89E79A-C8F6-4269-A3BD-FF19A9C14CCE}" presName="horz2" presStyleCnt="0"/>
      <dgm:spPr/>
    </dgm:pt>
    <dgm:pt modelId="{1C1E4A63-9371-4468-99E9-4C55F355324E}" type="pres">
      <dgm:prSet presAssocID="{BE89E79A-C8F6-4269-A3BD-FF19A9C14CCE}" presName="horzSpace2" presStyleCnt="0"/>
      <dgm:spPr/>
    </dgm:pt>
    <dgm:pt modelId="{A912FBEA-39B1-47D5-9F82-FF4CE9B423DC}" type="pres">
      <dgm:prSet presAssocID="{BE89E79A-C8F6-4269-A3BD-FF19A9C14CCE}" presName="tx2" presStyleLbl="revTx" presStyleIdx="2" presStyleCnt="6"/>
      <dgm:spPr/>
      <dgm:t>
        <a:bodyPr/>
        <a:lstStyle/>
        <a:p>
          <a:endParaRPr lang="ru-RU"/>
        </a:p>
      </dgm:t>
    </dgm:pt>
    <dgm:pt modelId="{19BD92B3-525E-4EFF-9FAB-B1BE74D17A84}" type="pres">
      <dgm:prSet presAssocID="{BE89E79A-C8F6-4269-A3BD-FF19A9C14CCE}" presName="vert2" presStyleCnt="0"/>
      <dgm:spPr/>
    </dgm:pt>
    <dgm:pt modelId="{68E360E5-F054-4CCF-9AFD-D6F35878CCAE}" type="pres">
      <dgm:prSet presAssocID="{BE89E79A-C8F6-4269-A3BD-FF19A9C14CCE}" presName="thinLine2b" presStyleLbl="callout" presStyleIdx="1" presStyleCnt="5"/>
      <dgm:spPr/>
    </dgm:pt>
    <dgm:pt modelId="{06E24A73-DD43-4EA3-8233-82D636F9CDF7}" type="pres">
      <dgm:prSet presAssocID="{BE89E79A-C8F6-4269-A3BD-FF19A9C14CCE}" presName="vertSpace2b" presStyleCnt="0"/>
      <dgm:spPr/>
    </dgm:pt>
    <dgm:pt modelId="{99B7A061-E5E6-438D-9DCB-F1C2D9A3B8FD}" type="pres">
      <dgm:prSet presAssocID="{AAE895BB-61D8-420A-A3B2-7E8DF34E8B58}" presName="horz2" presStyleCnt="0"/>
      <dgm:spPr/>
    </dgm:pt>
    <dgm:pt modelId="{AFE8DEEC-AB70-4EB2-948F-C9C88DE30CCF}" type="pres">
      <dgm:prSet presAssocID="{AAE895BB-61D8-420A-A3B2-7E8DF34E8B58}" presName="horzSpace2" presStyleCnt="0"/>
      <dgm:spPr/>
    </dgm:pt>
    <dgm:pt modelId="{15848A24-89E4-4979-9ED5-2323556D04EC}" type="pres">
      <dgm:prSet presAssocID="{AAE895BB-61D8-420A-A3B2-7E8DF34E8B58}" presName="tx2" presStyleLbl="revTx" presStyleIdx="3" presStyleCnt="6"/>
      <dgm:spPr/>
      <dgm:t>
        <a:bodyPr/>
        <a:lstStyle/>
        <a:p>
          <a:endParaRPr lang="ru-RU"/>
        </a:p>
      </dgm:t>
    </dgm:pt>
    <dgm:pt modelId="{91C6629E-051A-4B35-AB94-E5619DFD0480}" type="pres">
      <dgm:prSet presAssocID="{AAE895BB-61D8-420A-A3B2-7E8DF34E8B58}" presName="vert2" presStyleCnt="0"/>
      <dgm:spPr/>
    </dgm:pt>
    <dgm:pt modelId="{2C569DB1-17E7-4338-B183-AAB88A463A92}" type="pres">
      <dgm:prSet presAssocID="{AAE895BB-61D8-420A-A3B2-7E8DF34E8B58}" presName="thinLine2b" presStyleLbl="callout" presStyleIdx="2" presStyleCnt="5"/>
      <dgm:spPr/>
    </dgm:pt>
    <dgm:pt modelId="{70014966-5B49-4645-96DE-AF4DD3F7E44E}" type="pres">
      <dgm:prSet presAssocID="{AAE895BB-61D8-420A-A3B2-7E8DF34E8B58}" presName="vertSpace2b" presStyleCnt="0"/>
      <dgm:spPr/>
    </dgm:pt>
    <dgm:pt modelId="{C1D38325-96AA-438E-949B-D97DC30A8164}" type="pres">
      <dgm:prSet presAssocID="{FCB4DA52-DA33-4933-B1EB-95CF191E59DC}" presName="horz2" presStyleCnt="0"/>
      <dgm:spPr/>
    </dgm:pt>
    <dgm:pt modelId="{6DCFF593-D0BB-43B6-9BF2-170674173B61}" type="pres">
      <dgm:prSet presAssocID="{FCB4DA52-DA33-4933-B1EB-95CF191E59DC}" presName="horzSpace2" presStyleCnt="0"/>
      <dgm:spPr/>
    </dgm:pt>
    <dgm:pt modelId="{200AD3F5-7BE5-4A0A-B6C2-F45BA5CD16EC}" type="pres">
      <dgm:prSet presAssocID="{FCB4DA52-DA33-4933-B1EB-95CF191E59DC}" presName="tx2" presStyleLbl="revTx" presStyleIdx="4" presStyleCnt="6"/>
      <dgm:spPr/>
      <dgm:t>
        <a:bodyPr/>
        <a:lstStyle/>
        <a:p>
          <a:endParaRPr lang="ru-RU"/>
        </a:p>
      </dgm:t>
    </dgm:pt>
    <dgm:pt modelId="{934C82BE-908C-418B-90ED-800A3C5E450E}" type="pres">
      <dgm:prSet presAssocID="{FCB4DA52-DA33-4933-B1EB-95CF191E59DC}" presName="vert2" presStyleCnt="0"/>
      <dgm:spPr/>
    </dgm:pt>
    <dgm:pt modelId="{ECC8FE1E-9F00-4759-BAC8-210DEBCCAF50}" type="pres">
      <dgm:prSet presAssocID="{FCB4DA52-DA33-4933-B1EB-95CF191E59DC}" presName="thinLine2b" presStyleLbl="callout" presStyleIdx="3" presStyleCnt="5"/>
      <dgm:spPr/>
    </dgm:pt>
    <dgm:pt modelId="{144986F9-D5A6-4057-B7AA-A0985D81438B}" type="pres">
      <dgm:prSet presAssocID="{FCB4DA52-DA33-4933-B1EB-95CF191E59DC}" presName="vertSpace2b" presStyleCnt="0"/>
      <dgm:spPr/>
    </dgm:pt>
    <dgm:pt modelId="{1FA939C7-F6F8-4E4F-B370-CB5DC3A3CC5B}" type="pres">
      <dgm:prSet presAssocID="{F8BBB494-0A02-4EF8-8162-E89C862D2CF6}" presName="horz2" presStyleCnt="0"/>
      <dgm:spPr/>
    </dgm:pt>
    <dgm:pt modelId="{DF656DE3-49D3-42D6-B346-C2FC676D4E3B}" type="pres">
      <dgm:prSet presAssocID="{F8BBB494-0A02-4EF8-8162-E89C862D2CF6}" presName="horzSpace2" presStyleCnt="0"/>
      <dgm:spPr/>
    </dgm:pt>
    <dgm:pt modelId="{8C69FA16-2406-40A3-9090-FF84181D150B}" type="pres">
      <dgm:prSet presAssocID="{F8BBB494-0A02-4EF8-8162-E89C862D2CF6}" presName="tx2" presStyleLbl="revTx" presStyleIdx="5" presStyleCnt="6"/>
      <dgm:spPr/>
      <dgm:t>
        <a:bodyPr/>
        <a:lstStyle/>
        <a:p>
          <a:endParaRPr lang="ru-RU"/>
        </a:p>
      </dgm:t>
    </dgm:pt>
    <dgm:pt modelId="{D43FABE6-34D7-48CF-B470-ACF88B270785}" type="pres">
      <dgm:prSet presAssocID="{F8BBB494-0A02-4EF8-8162-E89C862D2CF6}" presName="vert2" presStyleCnt="0"/>
      <dgm:spPr/>
    </dgm:pt>
    <dgm:pt modelId="{98272D82-02A9-4FEA-BE7B-5FB600CDEB62}" type="pres">
      <dgm:prSet presAssocID="{F8BBB494-0A02-4EF8-8162-E89C862D2CF6}" presName="thinLine2b" presStyleLbl="callout" presStyleIdx="4" presStyleCnt="5"/>
      <dgm:spPr/>
    </dgm:pt>
    <dgm:pt modelId="{530BDECF-5744-488E-801A-E8604E158B86}" type="pres">
      <dgm:prSet presAssocID="{F8BBB494-0A02-4EF8-8162-E89C862D2CF6}" presName="vertSpace2b" presStyleCnt="0"/>
      <dgm:spPr/>
    </dgm:pt>
  </dgm:ptLst>
  <dgm:cxnLst>
    <dgm:cxn modelId="{F09D16DA-F677-41B3-A60B-DA343A0F5A1F}" type="presOf" srcId="{F8BBB494-0A02-4EF8-8162-E89C862D2CF6}" destId="{8C69FA16-2406-40A3-9090-FF84181D150B}" srcOrd="0" destOrd="0" presId="urn:microsoft.com/office/officeart/2008/layout/LinedList"/>
    <dgm:cxn modelId="{E9BE4A0C-8A44-4DEC-B7FB-0DF9E9DF21B1}" type="presOf" srcId="{FCB4DA52-DA33-4933-B1EB-95CF191E59DC}" destId="{200AD3F5-7BE5-4A0A-B6C2-F45BA5CD16EC}" srcOrd="0" destOrd="0" presId="urn:microsoft.com/office/officeart/2008/layout/LinedList"/>
    <dgm:cxn modelId="{787A65D8-B138-4BAE-B7FC-0828627DF1F9}" type="presOf" srcId="{5DBF19EB-AFC8-4EA3-8A06-E142D192C866}" destId="{90DAFE64-1450-49EA-975F-AEFE512255D6}" srcOrd="0" destOrd="0" presId="urn:microsoft.com/office/officeart/2008/layout/LinedList"/>
    <dgm:cxn modelId="{E6724FE3-0DDA-445C-9E55-6DC68E19F830}" srcId="{90BF20C6-805B-451C-B3C7-EA594A0334AC}" destId="{DF3DEB7B-D9A5-4E37-ABA0-1BEA3A8A3E1B}" srcOrd="0" destOrd="0" parTransId="{915C1B65-FF9D-4011-AD77-5DF11D7B716C}" sibTransId="{34DF4F75-BB7E-43AE-9465-AC06DEF6F056}"/>
    <dgm:cxn modelId="{BB819B9B-6E3E-4FDF-82AE-61ECBFCD9564}" srcId="{90BF20C6-805B-451C-B3C7-EA594A0334AC}" destId="{FCB4DA52-DA33-4933-B1EB-95CF191E59DC}" srcOrd="3" destOrd="0" parTransId="{4C529E99-7115-4E77-8007-9CF7B119D5FB}" sibTransId="{7B9463CE-80C3-4CB0-BB62-E8601E105546}"/>
    <dgm:cxn modelId="{30109A8D-7C61-4894-AA54-6C6BFDE05ECF}" srcId="{90BF20C6-805B-451C-B3C7-EA594A0334AC}" destId="{F8BBB494-0A02-4EF8-8162-E89C862D2CF6}" srcOrd="4" destOrd="0" parTransId="{33D28D8E-99BD-481B-9EF1-DC8FABC819F4}" sibTransId="{11C935E5-7547-4340-A3A1-6B920DE45B68}"/>
    <dgm:cxn modelId="{61CDC625-E3D4-4E14-A743-7BD0435AF438}" type="presOf" srcId="{DF3DEB7B-D9A5-4E37-ABA0-1BEA3A8A3E1B}" destId="{51E8AEDF-373A-4ECD-9E67-0977B0E8DB08}" srcOrd="0" destOrd="0" presId="urn:microsoft.com/office/officeart/2008/layout/LinedList"/>
    <dgm:cxn modelId="{503824AD-844A-4207-8729-86A248B94F84}" srcId="{5DBF19EB-AFC8-4EA3-8A06-E142D192C866}" destId="{90BF20C6-805B-451C-B3C7-EA594A0334AC}" srcOrd="0" destOrd="0" parTransId="{C917F4E1-5393-45D4-A406-9EE58C382E80}" sibTransId="{BC4DEAC3-3DB5-4B2D-8F97-0CD03917A0CA}"/>
    <dgm:cxn modelId="{1EF2EF55-75F3-4A1C-8BD6-F5CBE6E5DBCF}" type="presOf" srcId="{AAE895BB-61D8-420A-A3B2-7E8DF34E8B58}" destId="{15848A24-89E4-4979-9ED5-2323556D04EC}" srcOrd="0" destOrd="0" presId="urn:microsoft.com/office/officeart/2008/layout/LinedList"/>
    <dgm:cxn modelId="{0E6A8F8A-6C9D-44CB-A7F7-28BB55138196}" type="presOf" srcId="{90BF20C6-805B-451C-B3C7-EA594A0334AC}" destId="{8E6672E1-1CC9-42BC-A0F1-FF17FC71BFC7}" srcOrd="0" destOrd="0" presId="urn:microsoft.com/office/officeart/2008/layout/LinedList"/>
    <dgm:cxn modelId="{716A9E3A-1A85-439B-A543-F04AD81131F0}" srcId="{90BF20C6-805B-451C-B3C7-EA594A0334AC}" destId="{AAE895BB-61D8-420A-A3B2-7E8DF34E8B58}" srcOrd="2" destOrd="0" parTransId="{DFA9EA37-98F6-44DC-81E9-6F83B808D7B8}" sibTransId="{CCD36F1F-018F-4233-80D1-FED6E5A9953C}"/>
    <dgm:cxn modelId="{C4BA353F-F64A-467E-8D01-8C3D97C51CC9}" type="presOf" srcId="{BE89E79A-C8F6-4269-A3BD-FF19A9C14CCE}" destId="{A912FBEA-39B1-47D5-9F82-FF4CE9B423DC}" srcOrd="0" destOrd="0" presId="urn:microsoft.com/office/officeart/2008/layout/LinedList"/>
    <dgm:cxn modelId="{6B2AFF21-C38C-4163-9A10-9A8BF690D6AF}" srcId="{90BF20C6-805B-451C-B3C7-EA594A0334AC}" destId="{BE89E79A-C8F6-4269-A3BD-FF19A9C14CCE}" srcOrd="1" destOrd="0" parTransId="{DE1A0774-011A-478C-AFD7-0143527CC856}" sibTransId="{7D05B1B3-52E0-4E1C-A381-28ED116207E7}"/>
    <dgm:cxn modelId="{FD7CA5CB-6F62-4D3F-AD0B-62148123C788}" type="presParOf" srcId="{90DAFE64-1450-49EA-975F-AEFE512255D6}" destId="{32F03507-A634-4288-8651-48ED83D1E69B}" srcOrd="0" destOrd="0" presId="urn:microsoft.com/office/officeart/2008/layout/LinedList"/>
    <dgm:cxn modelId="{DD31A877-DC4C-47FF-AF0C-7E9C8056243F}" type="presParOf" srcId="{90DAFE64-1450-49EA-975F-AEFE512255D6}" destId="{77346200-5BF1-47E0-8DF4-08542D2E599C}" srcOrd="1" destOrd="0" presId="urn:microsoft.com/office/officeart/2008/layout/LinedList"/>
    <dgm:cxn modelId="{0F50595F-5C99-43BB-9FE7-D15A88864672}" type="presParOf" srcId="{77346200-5BF1-47E0-8DF4-08542D2E599C}" destId="{8E6672E1-1CC9-42BC-A0F1-FF17FC71BFC7}" srcOrd="0" destOrd="0" presId="urn:microsoft.com/office/officeart/2008/layout/LinedList"/>
    <dgm:cxn modelId="{B9B35039-8181-431A-8EDF-45113F91D5DD}" type="presParOf" srcId="{77346200-5BF1-47E0-8DF4-08542D2E599C}" destId="{F4D45F59-AF9C-4A0D-9FC1-6A852B58610B}" srcOrd="1" destOrd="0" presId="urn:microsoft.com/office/officeart/2008/layout/LinedList"/>
    <dgm:cxn modelId="{6A1CC8DE-E32E-4F35-A471-3096FBD92782}" type="presParOf" srcId="{F4D45F59-AF9C-4A0D-9FC1-6A852B58610B}" destId="{376AA1C3-30DE-44C6-9328-311366234ACB}" srcOrd="0" destOrd="0" presId="urn:microsoft.com/office/officeart/2008/layout/LinedList"/>
    <dgm:cxn modelId="{A314D361-085E-48DA-9E0F-D7164FCF5878}" type="presParOf" srcId="{F4D45F59-AF9C-4A0D-9FC1-6A852B58610B}" destId="{942351F5-2C14-4245-ADDD-975B4C02F693}" srcOrd="1" destOrd="0" presId="urn:microsoft.com/office/officeart/2008/layout/LinedList"/>
    <dgm:cxn modelId="{9D81DB14-76C9-4A89-ADF9-9DE73FCEC46D}" type="presParOf" srcId="{942351F5-2C14-4245-ADDD-975B4C02F693}" destId="{CEEEBBC7-5C71-4E90-ADC0-E78614DD6D51}" srcOrd="0" destOrd="0" presId="urn:microsoft.com/office/officeart/2008/layout/LinedList"/>
    <dgm:cxn modelId="{C7D9391A-9FD1-472F-BA10-C4D97F1D995B}" type="presParOf" srcId="{942351F5-2C14-4245-ADDD-975B4C02F693}" destId="{51E8AEDF-373A-4ECD-9E67-0977B0E8DB08}" srcOrd="1" destOrd="0" presId="urn:microsoft.com/office/officeart/2008/layout/LinedList"/>
    <dgm:cxn modelId="{60EA7A5A-4202-4EDE-9CE7-6EB6E99E2B86}" type="presParOf" srcId="{942351F5-2C14-4245-ADDD-975B4C02F693}" destId="{9B2792F5-018D-4246-9CF3-E18382AFCF5D}" srcOrd="2" destOrd="0" presId="urn:microsoft.com/office/officeart/2008/layout/LinedList"/>
    <dgm:cxn modelId="{D3AA4F09-8DA9-4284-92B0-3AD2F2A04572}" type="presParOf" srcId="{F4D45F59-AF9C-4A0D-9FC1-6A852B58610B}" destId="{EE21945C-C221-4AA8-8CF6-DA1756B80F97}" srcOrd="2" destOrd="0" presId="urn:microsoft.com/office/officeart/2008/layout/LinedList"/>
    <dgm:cxn modelId="{9E5A9A9A-FCC0-4578-9297-473B6FAE6F10}" type="presParOf" srcId="{F4D45F59-AF9C-4A0D-9FC1-6A852B58610B}" destId="{40F77664-BE70-405B-914D-2E490C4A44BD}" srcOrd="3" destOrd="0" presId="urn:microsoft.com/office/officeart/2008/layout/LinedList"/>
    <dgm:cxn modelId="{62EA466F-8975-4FE5-A2CA-868BD741BDA1}" type="presParOf" srcId="{F4D45F59-AF9C-4A0D-9FC1-6A852B58610B}" destId="{6A55CCA3-6BA7-4219-A9B0-12EE91AB97E8}" srcOrd="4" destOrd="0" presId="urn:microsoft.com/office/officeart/2008/layout/LinedList"/>
    <dgm:cxn modelId="{6862D5A2-3523-4591-A824-A16DD213511E}" type="presParOf" srcId="{6A55CCA3-6BA7-4219-A9B0-12EE91AB97E8}" destId="{1C1E4A63-9371-4468-99E9-4C55F355324E}" srcOrd="0" destOrd="0" presId="urn:microsoft.com/office/officeart/2008/layout/LinedList"/>
    <dgm:cxn modelId="{4B9D68B6-73F4-4C7A-9363-DDCE602D44EE}" type="presParOf" srcId="{6A55CCA3-6BA7-4219-A9B0-12EE91AB97E8}" destId="{A912FBEA-39B1-47D5-9F82-FF4CE9B423DC}" srcOrd="1" destOrd="0" presId="urn:microsoft.com/office/officeart/2008/layout/LinedList"/>
    <dgm:cxn modelId="{D9337639-3B6F-4ABF-A630-C62CBBBECBEE}" type="presParOf" srcId="{6A55CCA3-6BA7-4219-A9B0-12EE91AB97E8}" destId="{19BD92B3-525E-4EFF-9FAB-B1BE74D17A84}" srcOrd="2" destOrd="0" presId="urn:microsoft.com/office/officeart/2008/layout/LinedList"/>
    <dgm:cxn modelId="{FD18232D-40CD-4BD0-9CA4-495066032F92}" type="presParOf" srcId="{F4D45F59-AF9C-4A0D-9FC1-6A852B58610B}" destId="{68E360E5-F054-4CCF-9AFD-D6F35878CCAE}" srcOrd="5" destOrd="0" presId="urn:microsoft.com/office/officeart/2008/layout/LinedList"/>
    <dgm:cxn modelId="{69B69E64-DC7A-4D27-BE9E-6651E3DA3DF2}" type="presParOf" srcId="{F4D45F59-AF9C-4A0D-9FC1-6A852B58610B}" destId="{06E24A73-DD43-4EA3-8233-82D636F9CDF7}" srcOrd="6" destOrd="0" presId="urn:microsoft.com/office/officeart/2008/layout/LinedList"/>
    <dgm:cxn modelId="{34736BD4-D90C-492B-B6B9-BA3458F37A55}" type="presParOf" srcId="{F4D45F59-AF9C-4A0D-9FC1-6A852B58610B}" destId="{99B7A061-E5E6-438D-9DCB-F1C2D9A3B8FD}" srcOrd="7" destOrd="0" presId="urn:microsoft.com/office/officeart/2008/layout/LinedList"/>
    <dgm:cxn modelId="{399E724B-8F1A-439B-BC7E-4F50568192F6}" type="presParOf" srcId="{99B7A061-E5E6-438D-9DCB-F1C2D9A3B8FD}" destId="{AFE8DEEC-AB70-4EB2-948F-C9C88DE30CCF}" srcOrd="0" destOrd="0" presId="urn:microsoft.com/office/officeart/2008/layout/LinedList"/>
    <dgm:cxn modelId="{2043D800-9EE0-4DA2-BE12-8260DA2FDC7A}" type="presParOf" srcId="{99B7A061-E5E6-438D-9DCB-F1C2D9A3B8FD}" destId="{15848A24-89E4-4979-9ED5-2323556D04EC}" srcOrd="1" destOrd="0" presId="urn:microsoft.com/office/officeart/2008/layout/LinedList"/>
    <dgm:cxn modelId="{0F0C25C2-04F7-48B4-A6E6-56952E1651FB}" type="presParOf" srcId="{99B7A061-E5E6-438D-9DCB-F1C2D9A3B8FD}" destId="{91C6629E-051A-4B35-AB94-E5619DFD0480}" srcOrd="2" destOrd="0" presId="urn:microsoft.com/office/officeart/2008/layout/LinedList"/>
    <dgm:cxn modelId="{63DDCF3D-D5FE-48C2-9D92-B90BF76CC74E}" type="presParOf" srcId="{F4D45F59-AF9C-4A0D-9FC1-6A852B58610B}" destId="{2C569DB1-17E7-4338-B183-AAB88A463A92}" srcOrd="8" destOrd="0" presId="urn:microsoft.com/office/officeart/2008/layout/LinedList"/>
    <dgm:cxn modelId="{D9FCA502-8AF0-40FC-9162-BB4A04E6DFF7}" type="presParOf" srcId="{F4D45F59-AF9C-4A0D-9FC1-6A852B58610B}" destId="{70014966-5B49-4645-96DE-AF4DD3F7E44E}" srcOrd="9" destOrd="0" presId="urn:microsoft.com/office/officeart/2008/layout/LinedList"/>
    <dgm:cxn modelId="{852C1421-49F8-4914-8B0E-CE7D281C0835}" type="presParOf" srcId="{F4D45F59-AF9C-4A0D-9FC1-6A852B58610B}" destId="{C1D38325-96AA-438E-949B-D97DC30A8164}" srcOrd="10" destOrd="0" presId="urn:microsoft.com/office/officeart/2008/layout/LinedList"/>
    <dgm:cxn modelId="{CF30AB59-E9F8-4FAF-9AAA-6E15B955E6B4}" type="presParOf" srcId="{C1D38325-96AA-438E-949B-D97DC30A8164}" destId="{6DCFF593-D0BB-43B6-9BF2-170674173B61}" srcOrd="0" destOrd="0" presId="urn:microsoft.com/office/officeart/2008/layout/LinedList"/>
    <dgm:cxn modelId="{8B09394E-4E3E-439B-9F82-6362E06B53FC}" type="presParOf" srcId="{C1D38325-96AA-438E-949B-D97DC30A8164}" destId="{200AD3F5-7BE5-4A0A-B6C2-F45BA5CD16EC}" srcOrd="1" destOrd="0" presId="urn:microsoft.com/office/officeart/2008/layout/LinedList"/>
    <dgm:cxn modelId="{BF8B1F23-3005-46DB-B65E-6D8BD6C6B477}" type="presParOf" srcId="{C1D38325-96AA-438E-949B-D97DC30A8164}" destId="{934C82BE-908C-418B-90ED-800A3C5E450E}" srcOrd="2" destOrd="0" presId="urn:microsoft.com/office/officeart/2008/layout/LinedList"/>
    <dgm:cxn modelId="{CF65A89B-A95D-4D1C-8087-566AF10384DA}" type="presParOf" srcId="{F4D45F59-AF9C-4A0D-9FC1-6A852B58610B}" destId="{ECC8FE1E-9F00-4759-BAC8-210DEBCCAF50}" srcOrd="11" destOrd="0" presId="urn:microsoft.com/office/officeart/2008/layout/LinedList"/>
    <dgm:cxn modelId="{45F60A65-6553-4904-AB9B-02D4E7EEB5D1}" type="presParOf" srcId="{F4D45F59-AF9C-4A0D-9FC1-6A852B58610B}" destId="{144986F9-D5A6-4057-B7AA-A0985D81438B}" srcOrd="12" destOrd="0" presId="urn:microsoft.com/office/officeart/2008/layout/LinedList"/>
    <dgm:cxn modelId="{AD3CB524-47A2-4A98-B858-A064E8D48EE1}" type="presParOf" srcId="{F4D45F59-AF9C-4A0D-9FC1-6A852B58610B}" destId="{1FA939C7-F6F8-4E4F-B370-CB5DC3A3CC5B}" srcOrd="13" destOrd="0" presId="urn:microsoft.com/office/officeart/2008/layout/LinedList"/>
    <dgm:cxn modelId="{346EE540-7F13-465E-BE03-C455115F48C9}" type="presParOf" srcId="{1FA939C7-F6F8-4E4F-B370-CB5DC3A3CC5B}" destId="{DF656DE3-49D3-42D6-B346-C2FC676D4E3B}" srcOrd="0" destOrd="0" presId="urn:microsoft.com/office/officeart/2008/layout/LinedList"/>
    <dgm:cxn modelId="{22338345-CF7D-47D8-9434-245B05D92D82}" type="presParOf" srcId="{1FA939C7-F6F8-4E4F-B370-CB5DC3A3CC5B}" destId="{8C69FA16-2406-40A3-9090-FF84181D150B}" srcOrd="1" destOrd="0" presId="urn:microsoft.com/office/officeart/2008/layout/LinedList"/>
    <dgm:cxn modelId="{2AED731D-9ED7-415C-992A-F673F2240A12}" type="presParOf" srcId="{1FA939C7-F6F8-4E4F-B370-CB5DC3A3CC5B}" destId="{D43FABE6-34D7-48CF-B470-ACF88B270785}" srcOrd="2" destOrd="0" presId="urn:microsoft.com/office/officeart/2008/layout/LinedList"/>
    <dgm:cxn modelId="{5882E59A-30EA-4B57-9CC9-FC5B2F99BBF4}" type="presParOf" srcId="{F4D45F59-AF9C-4A0D-9FC1-6A852B58610B}" destId="{98272D82-02A9-4FEA-BE7B-5FB600CDEB62}" srcOrd="14" destOrd="0" presId="urn:microsoft.com/office/officeart/2008/layout/LinedList"/>
    <dgm:cxn modelId="{7DE52158-21F0-45D0-89A8-B995D18708A5}" type="presParOf" srcId="{F4D45F59-AF9C-4A0D-9FC1-6A852B58610B}" destId="{530BDECF-5744-488E-801A-E8604E158B86}" srcOrd="15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8DE443A-7A43-408E-B672-0B25E836D357}" type="doc">
      <dgm:prSet loTypeId="urn:microsoft.com/office/officeart/2008/layout/LinedList" loCatId="hierarchy" qsTypeId="urn:microsoft.com/office/officeart/2005/8/quickstyle/3d1" qsCatId="3D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A736D29F-844F-4E8B-BAB0-E57279CFF151}">
      <dgm:prSet phldrT="[Текст]" custT="1"/>
      <dgm:spPr/>
      <dgm:t>
        <a:bodyPr lIns="36000" rIns="36000"/>
        <a:lstStyle/>
        <a:p>
          <a:r>
            <a:rPr lang="ru-RU" sz="2000" b="0" dirty="0" smtClean="0">
              <a:latin typeface="Arial Narrow" panose="020B0606020202030204" pitchFamily="34" charset="0"/>
            </a:rPr>
            <a:t>Актуализация </a:t>
          </a:r>
          <a:r>
            <a:rPr lang="ru-RU" sz="2000" dirty="0" smtClean="0">
              <a:solidFill>
                <a:schemeClr val="tx1"/>
              </a:solidFill>
              <a:effectLst/>
              <a:latin typeface="+mn-lt"/>
            </a:rPr>
            <a:t>нормативной базы,</a:t>
          </a:r>
          <a:r>
            <a:rPr lang="ru-RU" sz="2000" baseline="0" dirty="0" smtClean="0">
              <a:solidFill>
                <a:schemeClr val="tx1"/>
              </a:solidFill>
              <a:effectLst/>
              <a:latin typeface="+mn-lt"/>
            </a:rPr>
            <a:t> регламентирующей технические требования к диагностическому оборудованию, проведению его  испытаний, и применению на объектах транспорта газа              ПАО «Газпром»</a:t>
          </a:r>
          <a:endParaRPr lang="ru-RU" sz="2000" b="1" dirty="0" smtClean="0">
            <a:latin typeface="Arial Narrow" panose="020B0606020202030204" pitchFamily="34" charset="0"/>
          </a:endParaRPr>
        </a:p>
      </dgm:t>
    </dgm:pt>
    <dgm:pt modelId="{AD5658E2-CBEE-4485-B709-95974999561E}" type="parTrans" cxnId="{EBA91DFE-AA60-4834-AF7A-CBA8BC72A37B}">
      <dgm:prSet/>
      <dgm:spPr/>
      <dgm:t>
        <a:bodyPr/>
        <a:lstStyle/>
        <a:p>
          <a:endParaRPr lang="ru-RU" sz="2000" b="0">
            <a:solidFill>
              <a:schemeClr val="bg1"/>
            </a:solidFill>
            <a:latin typeface="Arial Narrow" panose="020B0606020202030204" pitchFamily="34" charset="0"/>
          </a:endParaRPr>
        </a:p>
      </dgm:t>
    </dgm:pt>
    <dgm:pt modelId="{6A66F2E2-8B49-440E-92AD-444554FEF6CA}" type="sibTrans" cxnId="{EBA91DFE-AA60-4834-AF7A-CBA8BC72A37B}">
      <dgm:prSet/>
      <dgm:spPr/>
      <dgm:t>
        <a:bodyPr/>
        <a:lstStyle/>
        <a:p>
          <a:endParaRPr lang="ru-RU" sz="2000" b="0">
            <a:solidFill>
              <a:schemeClr val="bg1"/>
            </a:solidFill>
            <a:latin typeface="Arial Narrow" panose="020B0606020202030204" pitchFamily="34" charset="0"/>
          </a:endParaRPr>
        </a:p>
      </dgm:t>
    </dgm:pt>
    <dgm:pt modelId="{38C884D9-3675-48DC-A166-FC8C445086E9}">
      <dgm:prSet phldrT="[Текст]" custT="1"/>
      <dgm:spPr/>
      <dgm:t>
        <a:bodyPr lIns="36000" rIns="36000"/>
        <a:lstStyle/>
        <a:p>
          <a:r>
            <a:rPr lang="ru-RU" sz="2000" dirty="0" smtClean="0">
              <a:solidFill>
                <a:schemeClr val="tx1"/>
              </a:solidFill>
              <a:effectLst/>
              <a:latin typeface="+mn-lt"/>
            </a:rPr>
            <a:t>Развитие комплексной испытательной базы           ПАО  «Газпром» для проведения исследовательских, квалификационных, сравнительных испытаний диагностического оборудования</a:t>
          </a:r>
          <a:endParaRPr lang="ru-RU" sz="2000" b="0" dirty="0">
            <a:latin typeface="Arial Narrow" panose="020B0606020202030204" pitchFamily="34" charset="0"/>
          </a:endParaRPr>
        </a:p>
      </dgm:t>
    </dgm:pt>
    <dgm:pt modelId="{1F5429F6-8357-4667-9706-397E472CC1AE}" type="parTrans" cxnId="{5B6496CF-9EDA-47AC-9D40-CC94153ACE16}">
      <dgm:prSet/>
      <dgm:spPr/>
      <dgm:t>
        <a:bodyPr/>
        <a:lstStyle/>
        <a:p>
          <a:endParaRPr lang="ru-RU" sz="2000" b="0">
            <a:solidFill>
              <a:schemeClr val="bg1"/>
            </a:solidFill>
            <a:latin typeface="Arial Narrow" panose="020B0606020202030204" pitchFamily="34" charset="0"/>
          </a:endParaRPr>
        </a:p>
      </dgm:t>
    </dgm:pt>
    <dgm:pt modelId="{6017783D-0121-4FB5-963A-D12AF599DF13}" type="sibTrans" cxnId="{5B6496CF-9EDA-47AC-9D40-CC94153ACE16}">
      <dgm:prSet/>
      <dgm:spPr/>
      <dgm:t>
        <a:bodyPr/>
        <a:lstStyle/>
        <a:p>
          <a:endParaRPr lang="ru-RU" sz="2000" b="0">
            <a:solidFill>
              <a:schemeClr val="bg1"/>
            </a:solidFill>
            <a:latin typeface="Arial Narrow" panose="020B0606020202030204" pitchFamily="34" charset="0"/>
          </a:endParaRPr>
        </a:p>
      </dgm:t>
    </dgm:pt>
    <dgm:pt modelId="{5E92CFE4-34FF-4E04-9F74-6AC294B5326E}">
      <dgm:prSet phldrT="[Текст]" custT="1"/>
      <dgm:spPr/>
      <dgm:t>
        <a:bodyPr lIns="36000" rIns="36000"/>
        <a:lstStyle/>
        <a:p>
          <a:r>
            <a:rPr lang="ru-RU" sz="2000" b="0" dirty="0" smtClean="0">
              <a:latin typeface="Arial Narrow" panose="020B0606020202030204" pitchFamily="34" charset="0"/>
            </a:rPr>
            <a:t>Организация и проведение стендовых и натурных испытаний существующего и вновь разрабатываемого диагностического оборудования</a:t>
          </a:r>
          <a:endParaRPr lang="ru-RU" sz="2000" b="0" dirty="0">
            <a:latin typeface="Arial Narrow" panose="020B0606020202030204" pitchFamily="34" charset="0"/>
          </a:endParaRPr>
        </a:p>
      </dgm:t>
    </dgm:pt>
    <dgm:pt modelId="{B00CE8CA-D095-49AB-AEB4-2B76ECA73B51}" type="parTrans" cxnId="{13A3D30B-5AF2-48E6-B1F4-809D38D1BF17}">
      <dgm:prSet/>
      <dgm:spPr/>
      <dgm:t>
        <a:bodyPr/>
        <a:lstStyle/>
        <a:p>
          <a:endParaRPr lang="ru-RU" sz="2000" b="0">
            <a:solidFill>
              <a:schemeClr val="bg1"/>
            </a:solidFill>
            <a:latin typeface="Arial Narrow" panose="020B0606020202030204" pitchFamily="34" charset="0"/>
          </a:endParaRPr>
        </a:p>
      </dgm:t>
    </dgm:pt>
    <dgm:pt modelId="{7BED3907-D197-4213-AC05-220CE2160FDC}" type="sibTrans" cxnId="{13A3D30B-5AF2-48E6-B1F4-809D38D1BF17}">
      <dgm:prSet/>
      <dgm:spPr/>
      <dgm:t>
        <a:bodyPr/>
        <a:lstStyle/>
        <a:p>
          <a:endParaRPr lang="ru-RU" sz="2000" b="0">
            <a:solidFill>
              <a:schemeClr val="bg1"/>
            </a:solidFill>
            <a:latin typeface="Arial Narrow" panose="020B0606020202030204" pitchFamily="34" charset="0"/>
          </a:endParaRPr>
        </a:p>
      </dgm:t>
    </dgm:pt>
    <dgm:pt modelId="{9C8CE6A0-1531-4F9E-B245-A66B21927893}">
      <dgm:prSet phldrT="[Текст]" custT="1"/>
      <dgm:spPr/>
      <dgm:t>
        <a:bodyPr lIns="36000" rIns="36000"/>
        <a:lstStyle/>
        <a:p>
          <a:pPr algn="ctr"/>
          <a:endParaRPr lang="ru-RU" sz="2000" b="1" dirty="0">
            <a:latin typeface="Arial Narrow" panose="020B0606020202030204" pitchFamily="34" charset="0"/>
          </a:endParaRPr>
        </a:p>
      </dgm:t>
    </dgm:pt>
    <dgm:pt modelId="{3E1B0D87-7D37-4376-8715-553910020092}" type="sibTrans" cxnId="{89C597F6-CCF0-4196-8C08-CCE572972247}">
      <dgm:prSet/>
      <dgm:spPr/>
      <dgm:t>
        <a:bodyPr/>
        <a:lstStyle/>
        <a:p>
          <a:endParaRPr lang="ru-RU" sz="2000" b="0">
            <a:solidFill>
              <a:schemeClr val="bg1"/>
            </a:solidFill>
            <a:latin typeface="Arial Narrow" panose="020B0606020202030204" pitchFamily="34" charset="0"/>
          </a:endParaRPr>
        </a:p>
      </dgm:t>
    </dgm:pt>
    <dgm:pt modelId="{DA391015-4F6D-43EF-8767-0F98CA3AB63B}" type="parTrans" cxnId="{89C597F6-CCF0-4196-8C08-CCE572972247}">
      <dgm:prSet/>
      <dgm:spPr/>
      <dgm:t>
        <a:bodyPr/>
        <a:lstStyle/>
        <a:p>
          <a:endParaRPr lang="ru-RU" sz="2000" b="0">
            <a:solidFill>
              <a:schemeClr val="bg1"/>
            </a:solidFill>
            <a:latin typeface="Arial Narrow" panose="020B0606020202030204" pitchFamily="34" charset="0"/>
          </a:endParaRPr>
        </a:p>
      </dgm:t>
    </dgm:pt>
    <dgm:pt modelId="{CB95FF73-323B-4D44-A6FE-5AC8C5FD57D5}" type="pres">
      <dgm:prSet presAssocID="{98DE443A-7A43-408E-B672-0B25E836D357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C38D6039-6D0B-47AD-9B37-89BD61ED04B7}" type="pres">
      <dgm:prSet presAssocID="{9C8CE6A0-1531-4F9E-B245-A66B21927893}" presName="thickLine" presStyleLbl="alignNode1" presStyleIdx="0" presStyleCnt="1"/>
      <dgm:spPr/>
      <dgm:t>
        <a:bodyPr/>
        <a:lstStyle/>
        <a:p>
          <a:endParaRPr lang="ru-RU"/>
        </a:p>
      </dgm:t>
    </dgm:pt>
    <dgm:pt modelId="{B2A5FFD3-4D05-4BAA-AACF-1DD0E24E6C54}" type="pres">
      <dgm:prSet presAssocID="{9C8CE6A0-1531-4F9E-B245-A66B21927893}" presName="horz1" presStyleCnt="0"/>
      <dgm:spPr/>
      <dgm:t>
        <a:bodyPr/>
        <a:lstStyle/>
        <a:p>
          <a:endParaRPr lang="ru-RU"/>
        </a:p>
      </dgm:t>
    </dgm:pt>
    <dgm:pt modelId="{6BE3945F-2904-4D97-9AAB-85E0CDC1ECF0}" type="pres">
      <dgm:prSet presAssocID="{9C8CE6A0-1531-4F9E-B245-A66B21927893}" presName="tx1" presStyleLbl="revTx" presStyleIdx="0" presStyleCnt="4"/>
      <dgm:spPr/>
      <dgm:t>
        <a:bodyPr/>
        <a:lstStyle/>
        <a:p>
          <a:endParaRPr lang="ru-RU"/>
        </a:p>
      </dgm:t>
    </dgm:pt>
    <dgm:pt modelId="{65D412DF-495A-4155-B422-1EB8EF41B9D0}" type="pres">
      <dgm:prSet presAssocID="{9C8CE6A0-1531-4F9E-B245-A66B21927893}" presName="vert1" presStyleCnt="0"/>
      <dgm:spPr/>
      <dgm:t>
        <a:bodyPr/>
        <a:lstStyle/>
        <a:p>
          <a:endParaRPr lang="ru-RU"/>
        </a:p>
      </dgm:t>
    </dgm:pt>
    <dgm:pt modelId="{C8316A3A-85B2-48B3-A760-3B1CE56E19E2}" type="pres">
      <dgm:prSet presAssocID="{A736D29F-844F-4E8B-BAB0-E57279CFF151}" presName="vertSpace2a" presStyleCnt="0"/>
      <dgm:spPr/>
      <dgm:t>
        <a:bodyPr/>
        <a:lstStyle/>
        <a:p>
          <a:endParaRPr lang="ru-RU"/>
        </a:p>
      </dgm:t>
    </dgm:pt>
    <dgm:pt modelId="{A23BBF8E-5CB8-41F6-B356-1940D7D31C36}" type="pres">
      <dgm:prSet presAssocID="{A736D29F-844F-4E8B-BAB0-E57279CFF151}" presName="horz2" presStyleCnt="0"/>
      <dgm:spPr/>
      <dgm:t>
        <a:bodyPr/>
        <a:lstStyle/>
        <a:p>
          <a:endParaRPr lang="ru-RU"/>
        </a:p>
      </dgm:t>
    </dgm:pt>
    <dgm:pt modelId="{111262A0-2EA8-45E5-8AC7-6E4E5F71BF6E}" type="pres">
      <dgm:prSet presAssocID="{A736D29F-844F-4E8B-BAB0-E57279CFF151}" presName="horzSpace2" presStyleCnt="0"/>
      <dgm:spPr/>
      <dgm:t>
        <a:bodyPr/>
        <a:lstStyle/>
        <a:p>
          <a:endParaRPr lang="ru-RU"/>
        </a:p>
      </dgm:t>
    </dgm:pt>
    <dgm:pt modelId="{555140D0-2A35-4523-8E95-44885D2D7371}" type="pres">
      <dgm:prSet presAssocID="{A736D29F-844F-4E8B-BAB0-E57279CFF151}" presName="tx2" presStyleLbl="revTx" presStyleIdx="1" presStyleCnt="4" custScaleY="59689"/>
      <dgm:spPr/>
      <dgm:t>
        <a:bodyPr/>
        <a:lstStyle/>
        <a:p>
          <a:endParaRPr lang="ru-RU"/>
        </a:p>
      </dgm:t>
    </dgm:pt>
    <dgm:pt modelId="{15D9E252-A891-475E-AD9B-718D16038E96}" type="pres">
      <dgm:prSet presAssocID="{A736D29F-844F-4E8B-BAB0-E57279CFF151}" presName="vert2" presStyleCnt="0"/>
      <dgm:spPr/>
      <dgm:t>
        <a:bodyPr/>
        <a:lstStyle/>
        <a:p>
          <a:endParaRPr lang="ru-RU"/>
        </a:p>
      </dgm:t>
    </dgm:pt>
    <dgm:pt modelId="{3DD8D8D3-4148-466B-B4E3-C1E9BAA072B8}" type="pres">
      <dgm:prSet presAssocID="{A736D29F-844F-4E8B-BAB0-E57279CFF151}" presName="thinLine2b" presStyleLbl="callout" presStyleIdx="0" presStyleCnt="3"/>
      <dgm:spPr/>
      <dgm:t>
        <a:bodyPr/>
        <a:lstStyle/>
        <a:p>
          <a:endParaRPr lang="ru-RU"/>
        </a:p>
      </dgm:t>
    </dgm:pt>
    <dgm:pt modelId="{18ADA5DA-69B4-4314-B1C7-F000A059A3FC}" type="pres">
      <dgm:prSet presAssocID="{A736D29F-844F-4E8B-BAB0-E57279CFF151}" presName="vertSpace2b" presStyleCnt="0"/>
      <dgm:spPr/>
      <dgm:t>
        <a:bodyPr/>
        <a:lstStyle/>
        <a:p>
          <a:endParaRPr lang="ru-RU"/>
        </a:p>
      </dgm:t>
    </dgm:pt>
    <dgm:pt modelId="{2B029140-D14D-49C8-8FCD-18EFCEF247FF}" type="pres">
      <dgm:prSet presAssocID="{38C884D9-3675-48DC-A166-FC8C445086E9}" presName="horz2" presStyleCnt="0"/>
      <dgm:spPr/>
      <dgm:t>
        <a:bodyPr/>
        <a:lstStyle/>
        <a:p>
          <a:endParaRPr lang="ru-RU"/>
        </a:p>
      </dgm:t>
    </dgm:pt>
    <dgm:pt modelId="{194F3D75-2AB0-4854-A080-2F40059D8880}" type="pres">
      <dgm:prSet presAssocID="{38C884D9-3675-48DC-A166-FC8C445086E9}" presName="horzSpace2" presStyleCnt="0"/>
      <dgm:spPr/>
      <dgm:t>
        <a:bodyPr/>
        <a:lstStyle/>
        <a:p>
          <a:endParaRPr lang="ru-RU"/>
        </a:p>
      </dgm:t>
    </dgm:pt>
    <dgm:pt modelId="{9E40790E-B489-4245-B998-255AA89EA3A5}" type="pres">
      <dgm:prSet presAssocID="{38C884D9-3675-48DC-A166-FC8C445086E9}" presName="tx2" presStyleLbl="revTx" presStyleIdx="2" presStyleCnt="4" custScaleY="50340"/>
      <dgm:spPr/>
      <dgm:t>
        <a:bodyPr/>
        <a:lstStyle/>
        <a:p>
          <a:endParaRPr lang="ru-RU"/>
        </a:p>
      </dgm:t>
    </dgm:pt>
    <dgm:pt modelId="{560C7BEE-1073-4A22-BEA5-76F652346D38}" type="pres">
      <dgm:prSet presAssocID="{38C884D9-3675-48DC-A166-FC8C445086E9}" presName="vert2" presStyleCnt="0"/>
      <dgm:spPr/>
      <dgm:t>
        <a:bodyPr/>
        <a:lstStyle/>
        <a:p>
          <a:endParaRPr lang="ru-RU"/>
        </a:p>
      </dgm:t>
    </dgm:pt>
    <dgm:pt modelId="{61D175CD-DAEE-483D-87BE-0F32D4F6D231}" type="pres">
      <dgm:prSet presAssocID="{38C884D9-3675-48DC-A166-FC8C445086E9}" presName="thinLine2b" presStyleLbl="callout" presStyleIdx="1" presStyleCnt="3"/>
      <dgm:spPr/>
      <dgm:t>
        <a:bodyPr/>
        <a:lstStyle/>
        <a:p>
          <a:endParaRPr lang="ru-RU"/>
        </a:p>
      </dgm:t>
    </dgm:pt>
    <dgm:pt modelId="{6E1F1AEE-3733-4A7F-B3D0-F7EC620A86AF}" type="pres">
      <dgm:prSet presAssocID="{38C884D9-3675-48DC-A166-FC8C445086E9}" presName="vertSpace2b" presStyleCnt="0"/>
      <dgm:spPr/>
      <dgm:t>
        <a:bodyPr/>
        <a:lstStyle/>
        <a:p>
          <a:endParaRPr lang="ru-RU"/>
        </a:p>
      </dgm:t>
    </dgm:pt>
    <dgm:pt modelId="{2DEF796C-5C9C-4A84-96E0-A594F91834E3}" type="pres">
      <dgm:prSet presAssocID="{5E92CFE4-34FF-4E04-9F74-6AC294B5326E}" presName="horz2" presStyleCnt="0"/>
      <dgm:spPr/>
      <dgm:t>
        <a:bodyPr/>
        <a:lstStyle/>
        <a:p>
          <a:endParaRPr lang="ru-RU"/>
        </a:p>
      </dgm:t>
    </dgm:pt>
    <dgm:pt modelId="{3A9F4F73-D56A-46CE-B0CE-7ABCED927673}" type="pres">
      <dgm:prSet presAssocID="{5E92CFE4-34FF-4E04-9F74-6AC294B5326E}" presName="horzSpace2" presStyleCnt="0"/>
      <dgm:spPr/>
      <dgm:t>
        <a:bodyPr/>
        <a:lstStyle/>
        <a:p>
          <a:endParaRPr lang="ru-RU"/>
        </a:p>
      </dgm:t>
    </dgm:pt>
    <dgm:pt modelId="{AA7F69C1-0BEF-4E8A-B942-EE27D074ACE9}" type="pres">
      <dgm:prSet presAssocID="{5E92CFE4-34FF-4E04-9F74-6AC294B5326E}" presName="tx2" presStyleLbl="revTx" presStyleIdx="3" presStyleCnt="4" custScaleY="40553"/>
      <dgm:spPr/>
      <dgm:t>
        <a:bodyPr/>
        <a:lstStyle/>
        <a:p>
          <a:endParaRPr lang="ru-RU"/>
        </a:p>
      </dgm:t>
    </dgm:pt>
    <dgm:pt modelId="{536E23CA-A03B-4FE2-B98F-DC04F552CEC2}" type="pres">
      <dgm:prSet presAssocID="{5E92CFE4-34FF-4E04-9F74-6AC294B5326E}" presName="vert2" presStyleCnt="0"/>
      <dgm:spPr/>
      <dgm:t>
        <a:bodyPr/>
        <a:lstStyle/>
        <a:p>
          <a:endParaRPr lang="ru-RU"/>
        </a:p>
      </dgm:t>
    </dgm:pt>
    <dgm:pt modelId="{5938D576-EB18-4CDB-999E-1A7C0E18B5F5}" type="pres">
      <dgm:prSet presAssocID="{5E92CFE4-34FF-4E04-9F74-6AC294B5326E}" presName="thinLine2b" presStyleLbl="callout" presStyleIdx="2" presStyleCnt="3"/>
      <dgm:spPr/>
      <dgm:t>
        <a:bodyPr/>
        <a:lstStyle/>
        <a:p>
          <a:endParaRPr lang="ru-RU"/>
        </a:p>
      </dgm:t>
    </dgm:pt>
    <dgm:pt modelId="{5114ADA7-BE27-48E3-BB19-80CFD03A41E3}" type="pres">
      <dgm:prSet presAssocID="{5E92CFE4-34FF-4E04-9F74-6AC294B5326E}" presName="vertSpace2b" presStyleCnt="0"/>
      <dgm:spPr/>
      <dgm:t>
        <a:bodyPr/>
        <a:lstStyle/>
        <a:p>
          <a:endParaRPr lang="ru-RU"/>
        </a:p>
      </dgm:t>
    </dgm:pt>
  </dgm:ptLst>
  <dgm:cxnLst>
    <dgm:cxn modelId="{13A3D30B-5AF2-48E6-B1F4-809D38D1BF17}" srcId="{9C8CE6A0-1531-4F9E-B245-A66B21927893}" destId="{5E92CFE4-34FF-4E04-9F74-6AC294B5326E}" srcOrd="2" destOrd="0" parTransId="{B00CE8CA-D095-49AB-AEB4-2B76ECA73B51}" sibTransId="{7BED3907-D197-4213-AC05-220CE2160FDC}"/>
    <dgm:cxn modelId="{5B6496CF-9EDA-47AC-9D40-CC94153ACE16}" srcId="{9C8CE6A0-1531-4F9E-B245-A66B21927893}" destId="{38C884D9-3675-48DC-A166-FC8C445086E9}" srcOrd="1" destOrd="0" parTransId="{1F5429F6-8357-4667-9706-397E472CC1AE}" sibTransId="{6017783D-0121-4FB5-963A-D12AF599DF13}"/>
    <dgm:cxn modelId="{F18E2DD8-38C3-47D6-B5C5-68325E1F12D3}" type="presOf" srcId="{A736D29F-844F-4E8B-BAB0-E57279CFF151}" destId="{555140D0-2A35-4523-8E95-44885D2D7371}" srcOrd="0" destOrd="0" presId="urn:microsoft.com/office/officeart/2008/layout/LinedList"/>
    <dgm:cxn modelId="{F1ACA0F4-72F6-4D9B-88EF-803E225E522A}" type="presOf" srcId="{38C884D9-3675-48DC-A166-FC8C445086E9}" destId="{9E40790E-B489-4245-B998-255AA89EA3A5}" srcOrd="0" destOrd="0" presId="urn:microsoft.com/office/officeart/2008/layout/LinedList"/>
    <dgm:cxn modelId="{89C597F6-CCF0-4196-8C08-CCE572972247}" srcId="{98DE443A-7A43-408E-B672-0B25E836D357}" destId="{9C8CE6A0-1531-4F9E-B245-A66B21927893}" srcOrd="0" destOrd="0" parTransId="{DA391015-4F6D-43EF-8767-0F98CA3AB63B}" sibTransId="{3E1B0D87-7D37-4376-8715-553910020092}"/>
    <dgm:cxn modelId="{0A61E1D0-7881-4AAA-9055-9B86857E2FD7}" type="presOf" srcId="{5E92CFE4-34FF-4E04-9F74-6AC294B5326E}" destId="{AA7F69C1-0BEF-4E8A-B942-EE27D074ACE9}" srcOrd="0" destOrd="0" presId="urn:microsoft.com/office/officeart/2008/layout/LinedList"/>
    <dgm:cxn modelId="{EBA91DFE-AA60-4834-AF7A-CBA8BC72A37B}" srcId="{9C8CE6A0-1531-4F9E-B245-A66B21927893}" destId="{A736D29F-844F-4E8B-BAB0-E57279CFF151}" srcOrd="0" destOrd="0" parTransId="{AD5658E2-CBEE-4485-B709-95974999561E}" sibTransId="{6A66F2E2-8B49-440E-92AD-444554FEF6CA}"/>
    <dgm:cxn modelId="{600F76C3-A849-43BC-80CB-2CDC4F317BC1}" type="presOf" srcId="{98DE443A-7A43-408E-B672-0B25E836D357}" destId="{CB95FF73-323B-4D44-A6FE-5AC8C5FD57D5}" srcOrd="0" destOrd="0" presId="urn:microsoft.com/office/officeart/2008/layout/LinedList"/>
    <dgm:cxn modelId="{F7A41F51-8E8C-4C5D-9E71-97CA3C6A3AC5}" type="presOf" srcId="{9C8CE6A0-1531-4F9E-B245-A66B21927893}" destId="{6BE3945F-2904-4D97-9AAB-85E0CDC1ECF0}" srcOrd="0" destOrd="0" presId="urn:microsoft.com/office/officeart/2008/layout/LinedList"/>
    <dgm:cxn modelId="{17AEC6D2-FB6A-4D30-809E-6D3943492FB4}" type="presParOf" srcId="{CB95FF73-323B-4D44-A6FE-5AC8C5FD57D5}" destId="{C38D6039-6D0B-47AD-9B37-89BD61ED04B7}" srcOrd="0" destOrd="0" presId="urn:microsoft.com/office/officeart/2008/layout/LinedList"/>
    <dgm:cxn modelId="{28F248C9-210F-45A9-AE05-B4D21AA46E25}" type="presParOf" srcId="{CB95FF73-323B-4D44-A6FE-5AC8C5FD57D5}" destId="{B2A5FFD3-4D05-4BAA-AACF-1DD0E24E6C54}" srcOrd="1" destOrd="0" presId="urn:microsoft.com/office/officeart/2008/layout/LinedList"/>
    <dgm:cxn modelId="{89AC498E-BAA0-4ED2-9392-9E660E8B2176}" type="presParOf" srcId="{B2A5FFD3-4D05-4BAA-AACF-1DD0E24E6C54}" destId="{6BE3945F-2904-4D97-9AAB-85E0CDC1ECF0}" srcOrd="0" destOrd="0" presId="urn:microsoft.com/office/officeart/2008/layout/LinedList"/>
    <dgm:cxn modelId="{DDD8A25D-A8B3-4766-8CA7-9E8484316EDF}" type="presParOf" srcId="{B2A5FFD3-4D05-4BAA-AACF-1DD0E24E6C54}" destId="{65D412DF-495A-4155-B422-1EB8EF41B9D0}" srcOrd="1" destOrd="0" presId="urn:microsoft.com/office/officeart/2008/layout/LinedList"/>
    <dgm:cxn modelId="{20D665B6-7CE5-4AC8-8811-13FB2082BE2D}" type="presParOf" srcId="{65D412DF-495A-4155-B422-1EB8EF41B9D0}" destId="{C8316A3A-85B2-48B3-A760-3B1CE56E19E2}" srcOrd="0" destOrd="0" presId="urn:microsoft.com/office/officeart/2008/layout/LinedList"/>
    <dgm:cxn modelId="{21CE26CE-45A9-44EC-9B8C-43CA7BBE98D9}" type="presParOf" srcId="{65D412DF-495A-4155-B422-1EB8EF41B9D0}" destId="{A23BBF8E-5CB8-41F6-B356-1940D7D31C36}" srcOrd="1" destOrd="0" presId="urn:microsoft.com/office/officeart/2008/layout/LinedList"/>
    <dgm:cxn modelId="{F44DF2D6-6234-4356-AA90-24A7B62154D4}" type="presParOf" srcId="{A23BBF8E-5CB8-41F6-B356-1940D7D31C36}" destId="{111262A0-2EA8-45E5-8AC7-6E4E5F71BF6E}" srcOrd="0" destOrd="0" presId="urn:microsoft.com/office/officeart/2008/layout/LinedList"/>
    <dgm:cxn modelId="{5A8A5926-332C-45D5-8021-7A8A51A25AC3}" type="presParOf" srcId="{A23BBF8E-5CB8-41F6-B356-1940D7D31C36}" destId="{555140D0-2A35-4523-8E95-44885D2D7371}" srcOrd="1" destOrd="0" presId="urn:microsoft.com/office/officeart/2008/layout/LinedList"/>
    <dgm:cxn modelId="{18383BBB-E240-4146-86D8-A95BA30CE76C}" type="presParOf" srcId="{A23BBF8E-5CB8-41F6-B356-1940D7D31C36}" destId="{15D9E252-A891-475E-AD9B-718D16038E96}" srcOrd="2" destOrd="0" presId="urn:microsoft.com/office/officeart/2008/layout/LinedList"/>
    <dgm:cxn modelId="{B31766FE-D676-494E-966D-CA616DA7033F}" type="presParOf" srcId="{65D412DF-495A-4155-B422-1EB8EF41B9D0}" destId="{3DD8D8D3-4148-466B-B4E3-C1E9BAA072B8}" srcOrd="2" destOrd="0" presId="urn:microsoft.com/office/officeart/2008/layout/LinedList"/>
    <dgm:cxn modelId="{349980C7-C404-4788-A7B8-21C9A38BA3C9}" type="presParOf" srcId="{65D412DF-495A-4155-B422-1EB8EF41B9D0}" destId="{18ADA5DA-69B4-4314-B1C7-F000A059A3FC}" srcOrd="3" destOrd="0" presId="urn:microsoft.com/office/officeart/2008/layout/LinedList"/>
    <dgm:cxn modelId="{BDAC8431-9F1D-4A8D-BE50-147ACFAC38EA}" type="presParOf" srcId="{65D412DF-495A-4155-B422-1EB8EF41B9D0}" destId="{2B029140-D14D-49C8-8FCD-18EFCEF247FF}" srcOrd="4" destOrd="0" presId="urn:microsoft.com/office/officeart/2008/layout/LinedList"/>
    <dgm:cxn modelId="{D76ED1B8-779D-46A1-B175-BF651AF08A83}" type="presParOf" srcId="{2B029140-D14D-49C8-8FCD-18EFCEF247FF}" destId="{194F3D75-2AB0-4854-A080-2F40059D8880}" srcOrd="0" destOrd="0" presId="urn:microsoft.com/office/officeart/2008/layout/LinedList"/>
    <dgm:cxn modelId="{23920571-152A-44CD-8E78-21D52A5A35B5}" type="presParOf" srcId="{2B029140-D14D-49C8-8FCD-18EFCEF247FF}" destId="{9E40790E-B489-4245-B998-255AA89EA3A5}" srcOrd="1" destOrd="0" presId="urn:microsoft.com/office/officeart/2008/layout/LinedList"/>
    <dgm:cxn modelId="{3720507C-3F48-434B-8FE3-E041C75775DD}" type="presParOf" srcId="{2B029140-D14D-49C8-8FCD-18EFCEF247FF}" destId="{560C7BEE-1073-4A22-BEA5-76F652346D38}" srcOrd="2" destOrd="0" presId="urn:microsoft.com/office/officeart/2008/layout/LinedList"/>
    <dgm:cxn modelId="{47A3DBD4-C735-4774-8E6F-25F0AEEDB9B3}" type="presParOf" srcId="{65D412DF-495A-4155-B422-1EB8EF41B9D0}" destId="{61D175CD-DAEE-483D-87BE-0F32D4F6D231}" srcOrd="5" destOrd="0" presId="urn:microsoft.com/office/officeart/2008/layout/LinedList"/>
    <dgm:cxn modelId="{52948E68-9C77-4F9C-B42F-1AF6DA706281}" type="presParOf" srcId="{65D412DF-495A-4155-B422-1EB8EF41B9D0}" destId="{6E1F1AEE-3733-4A7F-B3D0-F7EC620A86AF}" srcOrd="6" destOrd="0" presId="urn:microsoft.com/office/officeart/2008/layout/LinedList"/>
    <dgm:cxn modelId="{28A76DC4-50F4-4E33-AB39-2B1B8F468FCB}" type="presParOf" srcId="{65D412DF-495A-4155-B422-1EB8EF41B9D0}" destId="{2DEF796C-5C9C-4A84-96E0-A594F91834E3}" srcOrd="7" destOrd="0" presId="urn:microsoft.com/office/officeart/2008/layout/LinedList"/>
    <dgm:cxn modelId="{BD8F4385-A3FB-4185-AC32-4D30D0987FB5}" type="presParOf" srcId="{2DEF796C-5C9C-4A84-96E0-A594F91834E3}" destId="{3A9F4F73-D56A-46CE-B0CE-7ABCED927673}" srcOrd="0" destOrd="0" presId="urn:microsoft.com/office/officeart/2008/layout/LinedList"/>
    <dgm:cxn modelId="{B75FC50C-8B4B-43A7-895D-41B1857F35E2}" type="presParOf" srcId="{2DEF796C-5C9C-4A84-96E0-A594F91834E3}" destId="{AA7F69C1-0BEF-4E8A-B942-EE27D074ACE9}" srcOrd="1" destOrd="0" presId="urn:microsoft.com/office/officeart/2008/layout/LinedList"/>
    <dgm:cxn modelId="{5A3BA044-646C-4D37-9FD7-13BF4704E3AF}" type="presParOf" srcId="{2DEF796C-5C9C-4A84-96E0-A594F91834E3}" destId="{536E23CA-A03B-4FE2-B98F-DC04F552CEC2}" srcOrd="2" destOrd="0" presId="urn:microsoft.com/office/officeart/2008/layout/LinedList"/>
    <dgm:cxn modelId="{B473661C-34AA-4900-95B6-007201947D8E}" type="presParOf" srcId="{65D412DF-495A-4155-B422-1EB8EF41B9D0}" destId="{5938D576-EB18-4CDB-999E-1A7C0E18B5F5}" srcOrd="8" destOrd="0" presId="urn:microsoft.com/office/officeart/2008/layout/LinedList"/>
    <dgm:cxn modelId="{70FDB9C0-377A-47AF-A34F-B4478B2FD886}" type="presParOf" srcId="{65D412DF-495A-4155-B422-1EB8EF41B9D0}" destId="{5114ADA7-BE27-48E3-BB19-80CFD03A41E3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D117024-122D-48B2-BA1A-D52ABD0418CB}" type="doc">
      <dgm:prSet loTypeId="urn:microsoft.com/office/officeart/2005/8/layout/lProcess3" loCatId="process" qsTypeId="urn:microsoft.com/office/officeart/2005/8/quickstyle/simple3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E23B436C-AE38-4629-B6F3-2BF569F1C495}">
      <dgm:prSet phldrT="[Текст]" custT="1"/>
      <dgm:spPr/>
      <dgm:t>
        <a:bodyPr/>
        <a:lstStyle/>
        <a:p>
          <a:r>
            <a:rPr lang="ru-RU" sz="1300" b="0" dirty="0" smtClean="0"/>
            <a:t>Организация и проведение</a:t>
          </a:r>
          <a:endParaRPr lang="ru-RU" sz="1300" b="0" dirty="0"/>
        </a:p>
      </dgm:t>
    </dgm:pt>
    <dgm:pt modelId="{2D8B092F-C61F-42FC-AB85-8B4B37B5EBEA}" type="parTrans" cxnId="{C7C04CC6-D136-43CF-8496-AE65682B73B2}">
      <dgm:prSet/>
      <dgm:spPr/>
      <dgm:t>
        <a:bodyPr/>
        <a:lstStyle/>
        <a:p>
          <a:endParaRPr lang="ru-RU" sz="1200" b="0"/>
        </a:p>
      </dgm:t>
    </dgm:pt>
    <dgm:pt modelId="{D2444FC6-6DDE-48CE-832C-908A3146A9D5}" type="sibTrans" cxnId="{C7C04CC6-D136-43CF-8496-AE65682B73B2}">
      <dgm:prSet/>
      <dgm:spPr/>
      <dgm:t>
        <a:bodyPr/>
        <a:lstStyle/>
        <a:p>
          <a:endParaRPr lang="ru-RU" sz="1200" b="0"/>
        </a:p>
      </dgm:t>
    </dgm:pt>
    <dgm:pt modelId="{FB86E4B4-1271-4A4B-B74D-9F256FAC2415}">
      <dgm:prSet phldrT="[Текст]" custT="1"/>
      <dgm:spPr/>
      <dgm:t>
        <a:bodyPr/>
        <a:lstStyle/>
        <a:p>
          <a:r>
            <a:rPr lang="ru-RU" sz="1100" b="0" dirty="0" smtClean="0"/>
            <a:t>Р Газпром 2-3.5-916-2014</a:t>
          </a:r>
        </a:p>
        <a:p>
          <a:r>
            <a:rPr lang="ru-RU" sz="1100" b="0" dirty="0" smtClean="0"/>
            <a:t>Поршни </a:t>
          </a:r>
          <a:r>
            <a:rPr lang="ru-RU" sz="1100" b="0" dirty="0" err="1" smtClean="0"/>
            <a:t>Тех.треб</a:t>
          </a:r>
          <a:r>
            <a:rPr lang="ru-RU" sz="1100" b="0" dirty="0" smtClean="0"/>
            <a:t>. </a:t>
          </a:r>
          <a:endParaRPr lang="ru-RU" sz="1100" b="0" dirty="0"/>
        </a:p>
      </dgm:t>
    </dgm:pt>
    <dgm:pt modelId="{C80DDF7B-DF81-454C-ACE5-42381AFCB714}" type="parTrans" cxnId="{0484C9C9-3F77-4C8F-9FF2-A602789180B1}">
      <dgm:prSet/>
      <dgm:spPr/>
      <dgm:t>
        <a:bodyPr/>
        <a:lstStyle/>
        <a:p>
          <a:endParaRPr lang="ru-RU" sz="1200" b="0"/>
        </a:p>
      </dgm:t>
    </dgm:pt>
    <dgm:pt modelId="{D83990C7-D8FC-4845-A201-4D7BA4708AC6}" type="sibTrans" cxnId="{0484C9C9-3F77-4C8F-9FF2-A602789180B1}">
      <dgm:prSet/>
      <dgm:spPr/>
      <dgm:t>
        <a:bodyPr/>
        <a:lstStyle/>
        <a:p>
          <a:endParaRPr lang="ru-RU" sz="1200" b="0"/>
        </a:p>
      </dgm:t>
    </dgm:pt>
    <dgm:pt modelId="{97E1A4F5-8D7D-4CEE-A9EE-08AAEF5C1E51}">
      <dgm:prSet phldrT="[Текст]" custT="1"/>
      <dgm:spPr/>
      <dgm:t>
        <a:bodyPr/>
        <a:lstStyle/>
        <a:p>
          <a:r>
            <a:rPr lang="ru-RU" sz="1200" b="0" smtClean="0">
              <a:solidFill>
                <a:srgbClr val="FF0000"/>
              </a:solidFill>
            </a:rPr>
            <a:t>СТО Газпром 2-2.3-095-2007</a:t>
          </a:r>
          <a:endParaRPr lang="ru-RU" sz="1200" b="0" dirty="0">
            <a:solidFill>
              <a:srgbClr val="FF0000"/>
            </a:solidFill>
          </a:endParaRPr>
        </a:p>
      </dgm:t>
    </dgm:pt>
    <dgm:pt modelId="{EBF81E2E-8045-4C88-8E97-D75FE70AA41D}" type="parTrans" cxnId="{4EFF16D4-E265-455C-839F-5F549E4D8C07}">
      <dgm:prSet/>
      <dgm:spPr/>
      <dgm:t>
        <a:bodyPr/>
        <a:lstStyle/>
        <a:p>
          <a:endParaRPr lang="ru-RU" sz="1200" b="0"/>
        </a:p>
      </dgm:t>
    </dgm:pt>
    <dgm:pt modelId="{2F5C1EDC-F472-404C-B739-7431B19A36D9}" type="sibTrans" cxnId="{4EFF16D4-E265-455C-839F-5F549E4D8C07}">
      <dgm:prSet/>
      <dgm:spPr/>
      <dgm:t>
        <a:bodyPr/>
        <a:lstStyle/>
        <a:p>
          <a:endParaRPr lang="ru-RU" sz="1200" b="0"/>
        </a:p>
      </dgm:t>
    </dgm:pt>
    <dgm:pt modelId="{8CB2F75D-280A-4E9D-869C-6FC230777FC8}">
      <dgm:prSet phldrT="[Текст]" custT="1"/>
      <dgm:spPr/>
      <dgm:t>
        <a:bodyPr/>
        <a:lstStyle/>
        <a:p>
          <a:r>
            <a:rPr lang="ru-RU" sz="1100" b="0" i="0" dirty="0" smtClean="0"/>
            <a:t>СТО Газпром 2-2.3-1050-2016</a:t>
          </a:r>
        </a:p>
        <a:p>
          <a:r>
            <a:rPr lang="ru-RU" sz="1100" b="0" i="0" dirty="0" smtClean="0"/>
            <a:t>Проведение ВТД </a:t>
          </a:r>
          <a:endParaRPr lang="ru-RU" sz="1100" b="0" dirty="0"/>
        </a:p>
      </dgm:t>
    </dgm:pt>
    <dgm:pt modelId="{DC56E9EB-5B1C-47E9-89E4-120C6C694205}" type="parTrans" cxnId="{C7303450-B3F5-49AB-A54B-D4C778C28964}">
      <dgm:prSet/>
      <dgm:spPr/>
      <dgm:t>
        <a:bodyPr/>
        <a:lstStyle/>
        <a:p>
          <a:endParaRPr lang="ru-RU" b="0"/>
        </a:p>
      </dgm:t>
    </dgm:pt>
    <dgm:pt modelId="{5F20EB3E-83D9-430B-9864-BE0E615C6857}" type="sibTrans" cxnId="{C7303450-B3F5-49AB-A54B-D4C778C28964}">
      <dgm:prSet/>
      <dgm:spPr/>
      <dgm:t>
        <a:bodyPr/>
        <a:lstStyle/>
        <a:p>
          <a:endParaRPr lang="ru-RU" b="0"/>
        </a:p>
      </dgm:t>
    </dgm:pt>
    <dgm:pt modelId="{8FC5DEA6-6DD9-43D6-BE05-54DF66858934}">
      <dgm:prSet phldrT="[Текст]" custT="1"/>
      <dgm:spPr/>
      <dgm:t>
        <a:bodyPr/>
        <a:lstStyle/>
        <a:p>
          <a:r>
            <a:rPr lang="ru-RU" sz="1100" b="0" i="0" dirty="0" smtClean="0">
              <a:latin typeface="+mn-lt"/>
              <a:ea typeface="Lucida Sans Unicode" pitchFamily="34" charset="0"/>
              <a:cs typeface="Times New Roman" pitchFamily="18" charset="0"/>
            </a:rPr>
            <a:t>Р Газпром 2-2.3-806-2014</a:t>
          </a:r>
        </a:p>
        <a:p>
          <a:r>
            <a:rPr lang="ru-RU" sz="1100" b="0" i="0" dirty="0" smtClean="0">
              <a:latin typeface="+mn-lt"/>
              <a:cs typeface="Times New Roman" pitchFamily="18" charset="0"/>
            </a:rPr>
            <a:t>Испытания ВТД</a:t>
          </a:r>
          <a:endParaRPr lang="ru-RU" sz="1100" b="0" dirty="0"/>
        </a:p>
      </dgm:t>
    </dgm:pt>
    <dgm:pt modelId="{CF267203-66F6-4273-8508-0EE885D92EF3}" type="parTrans" cxnId="{226A0815-994F-4A3A-A9E3-387A758F619A}">
      <dgm:prSet/>
      <dgm:spPr/>
      <dgm:t>
        <a:bodyPr/>
        <a:lstStyle/>
        <a:p>
          <a:endParaRPr lang="ru-RU" b="0"/>
        </a:p>
      </dgm:t>
    </dgm:pt>
    <dgm:pt modelId="{74912DF0-28A9-4A58-832A-B5D3E898F88C}" type="sibTrans" cxnId="{226A0815-994F-4A3A-A9E3-387A758F619A}">
      <dgm:prSet/>
      <dgm:spPr/>
      <dgm:t>
        <a:bodyPr/>
        <a:lstStyle/>
        <a:p>
          <a:endParaRPr lang="ru-RU" b="0"/>
        </a:p>
      </dgm:t>
    </dgm:pt>
    <dgm:pt modelId="{258F280D-AC3C-45B3-8489-88CA91DC0A6E}">
      <dgm:prSet phldrT="[Текст]" custT="1"/>
      <dgm:spPr/>
      <dgm:t>
        <a:bodyPr/>
        <a:lstStyle/>
        <a:p>
          <a:r>
            <a:rPr lang="en-US" sz="1100" b="0" i="0" dirty="0" smtClean="0">
              <a:solidFill>
                <a:srgbClr val="003366"/>
              </a:solidFill>
            </a:rPr>
            <a:t>Порядок проведения испытаний оборудования для </a:t>
          </a:r>
          <a:r>
            <a:rPr lang="ru-RU" sz="1100" b="0" i="0" dirty="0" smtClean="0">
              <a:solidFill>
                <a:srgbClr val="003366"/>
              </a:solidFill>
            </a:rPr>
            <a:t>ТД ЛЧ МГ</a:t>
          </a:r>
          <a:endParaRPr lang="ru-RU" sz="1100" b="0" dirty="0">
            <a:solidFill>
              <a:srgbClr val="003366"/>
            </a:solidFill>
          </a:endParaRPr>
        </a:p>
      </dgm:t>
    </dgm:pt>
    <dgm:pt modelId="{046212D7-AAB8-420E-B75A-833B9E00819A}" type="parTrans" cxnId="{217F791B-BA22-4110-B97C-F935939F8D26}">
      <dgm:prSet/>
      <dgm:spPr/>
      <dgm:t>
        <a:bodyPr/>
        <a:lstStyle/>
        <a:p>
          <a:endParaRPr lang="ru-RU" b="0"/>
        </a:p>
      </dgm:t>
    </dgm:pt>
    <dgm:pt modelId="{21ED2DCE-7E00-4BEF-94E4-B27329B34B0C}" type="sibTrans" cxnId="{217F791B-BA22-4110-B97C-F935939F8D26}">
      <dgm:prSet/>
      <dgm:spPr/>
      <dgm:t>
        <a:bodyPr/>
        <a:lstStyle/>
        <a:p>
          <a:endParaRPr lang="ru-RU" b="0"/>
        </a:p>
      </dgm:t>
    </dgm:pt>
    <dgm:pt modelId="{7F49A4B8-D6A0-4A5E-AB20-59797E28237C}">
      <dgm:prSet phldrT="[Текст]" custT="1"/>
      <dgm:spPr/>
      <dgm:t>
        <a:bodyPr/>
        <a:lstStyle/>
        <a:p>
          <a:r>
            <a:rPr lang="ru-RU" sz="1100" b="0" i="0" dirty="0" smtClean="0"/>
            <a:t>Р Газпром 2-2.3-919-2015</a:t>
          </a:r>
        </a:p>
        <a:p>
          <a:r>
            <a:rPr lang="ru-RU" sz="1100" b="0" i="0" dirty="0" err="1" smtClean="0"/>
            <a:t>Тех.требования</a:t>
          </a:r>
          <a:endParaRPr lang="ru-RU" sz="1100" b="0" dirty="0"/>
        </a:p>
      </dgm:t>
    </dgm:pt>
    <dgm:pt modelId="{1270FC41-D3D8-43F5-A543-A8AFEB49EC75}" type="parTrans" cxnId="{8E718019-33A9-49E9-B8E0-7F94E638F954}">
      <dgm:prSet/>
      <dgm:spPr/>
      <dgm:t>
        <a:bodyPr/>
        <a:lstStyle/>
        <a:p>
          <a:endParaRPr lang="ru-RU" b="0"/>
        </a:p>
      </dgm:t>
    </dgm:pt>
    <dgm:pt modelId="{D5AF6CAD-4392-45C7-AD2F-F0CB7EE5F3B9}" type="sibTrans" cxnId="{8E718019-33A9-49E9-B8E0-7F94E638F954}">
      <dgm:prSet/>
      <dgm:spPr/>
      <dgm:t>
        <a:bodyPr/>
        <a:lstStyle/>
        <a:p>
          <a:endParaRPr lang="ru-RU" b="0"/>
        </a:p>
      </dgm:t>
    </dgm:pt>
    <dgm:pt modelId="{B9461C6B-1444-4844-B5A5-DBB8830A83D9}">
      <dgm:prSet phldrT="[Текст]" custT="1"/>
      <dgm:spPr/>
      <dgm:t>
        <a:bodyPr/>
        <a:lstStyle/>
        <a:p>
          <a:r>
            <a:rPr lang="ru-RU" sz="1100" b="0" dirty="0" smtClean="0"/>
            <a:t>Р Газпром 2-3.5-1031-2015</a:t>
          </a:r>
        </a:p>
        <a:p>
          <a:r>
            <a:rPr lang="ru-RU" sz="1100" b="0" dirty="0" smtClean="0"/>
            <a:t>Поршни применение</a:t>
          </a:r>
          <a:endParaRPr lang="ru-RU" sz="1100" b="0" dirty="0"/>
        </a:p>
      </dgm:t>
    </dgm:pt>
    <dgm:pt modelId="{BDBF3805-8443-4E12-AE2F-8EEFA0FCA8B0}" type="parTrans" cxnId="{621298BE-0572-437B-864A-7016327D30DD}">
      <dgm:prSet/>
      <dgm:spPr/>
      <dgm:t>
        <a:bodyPr/>
        <a:lstStyle/>
        <a:p>
          <a:endParaRPr lang="ru-RU" b="0"/>
        </a:p>
      </dgm:t>
    </dgm:pt>
    <dgm:pt modelId="{20DA102D-3F4C-447B-8D21-CD0DCC00D796}" type="sibTrans" cxnId="{621298BE-0572-437B-864A-7016327D30DD}">
      <dgm:prSet/>
      <dgm:spPr/>
      <dgm:t>
        <a:bodyPr/>
        <a:lstStyle/>
        <a:p>
          <a:endParaRPr lang="ru-RU" b="0"/>
        </a:p>
      </dgm:t>
    </dgm:pt>
    <dgm:pt modelId="{0822B955-340F-4369-82B9-7F2EA5E0F926}">
      <dgm:prSet phldrT="[Текст]" custT="1"/>
      <dgm:spPr/>
      <dgm:t>
        <a:bodyPr/>
        <a:lstStyle/>
        <a:p>
          <a:r>
            <a:rPr lang="ru-RU" sz="1300" b="0" dirty="0" smtClean="0"/>
            <a:t>Общие требования. Оценка ТС ЛЧ МГ</a:t>
          </a:r>
          <a:endParaRPr lang="ru-RU" sz="1300" b="0" dirty="0"/>
        </a:p>
      </dgm:t>
    </dgm:pt>
    <dgm:pt modelId="{A5CF6A61-35B4-4A27-ACC1-88E5D51A423F}" type="parTrans" cxnId="{51EABE0C-BFFB-4050-9156-C90730A3FDDF}">
      <dgm:prSet/>
      <dgm:spPr/>
      <dgm:t>
        <a:bodyPr/>
        <a:lstStyle/>
        <a:p>
          <a:endParaRPr lang="ru-RU" b="0"/>
        </a:p>
      </dgm:t>
    </dgm:pt>
    <dgm:pt modelId="{4EB34E3C-F6CB-4B58-9E91-2178CF5B6D5B}" type="sibTrans" cxnId="{51EABE0C-BFFB-4050-9156-C90730A3FDDF}">
      <dgm:prSet/>
      <dgm:spPr/>
      <dgm:t>
        <a:bodyPr/>
        <a:lstStyle/>
        <a:p>
          <a:endParaRPr lang="ru-RU" b="0"/>
        </a:p>
      </dgm:t>
    </dgm:pt>
    <dgm:pt modelId="{B10411CC-7B77-4AF4-82C8-99FAF51AA1A0}">
      <dgm:prSet phldrT="[Текст]" custT="1"/>
      <dgm:spPr/>
      <dgm:t>
        <a:bodyPr/>
        <a:lstStyle/>
        <a:p>
          <a:r>
            <a:rPr lang="ru-RU" sz="1100" b="0" dirty="0" smtClean="0"/>
            <a:t>СТО Газпром 2-2.3-112-2007</a:t>
          </a:r>
        </a:p>
        <a:p>
          <a:r>
            <a:rPr lang="ru-RU" sz="1100" b="0" dirty="0" smtClean="0"/>
            <a:t>СТО Газпром 2-2.3-173-2007</a:t>
          </a:r>
        </a:p>
      </dgm:t>
    </dgm:pt>
    <dgm:pt modelId="{8EB1A249-84A8-40C2-8535-DC36D72C1A6A}" type="parTrans" cxnId="{6A16B02F-9645-4667-8000-5099C227ED8E}">
      <dgm:prSet/>
      <dgm:spPr/>
      <dgm:t>
        <a:bodyPr/>
        <a:lstStyle/>
        <a:p>
          <a:endParaRPr lang="ru-RU" b="0"/>
        </a:p>
      </dgm:t>
    </dgm:pt>
    <dgm:pt modelId="{B563C933-370D-4931-AC7B-3587ADF64A19}" type="sibTrans" cxnId="{6A16B02F-9645-4667-8000-5099C227ED8E}">
      <dgm:prSet/>
      <dgm:spPr/>
      <dgm:t>
        <a:bodyPr/>
        <a:lstStyle/>
        <a:p>
          <a:endParaRPr lang="ru-RU" b="0"/>
        </a:p>
      </dgm:t>
    </dgm:pt>
    <dgm:pt modelId="{A88A5DD5-FC9A-4DB5-9DE2-DE9075933954}">
      <dgm:prSet phldrT="[Текст]" custT="1"/>
      <dgm:spPr/>
      <dgm:t>
        <a:bodyPr/>
        <a:lstStyle/>
        <a:p>
          <a:r>
            <a:rPr lang="ru-RU" sz="1200" b="0" smtClean="0"/>
            <a:t>СТО Газпром 2-2.3-292-2009</a:t>
          </a:r>
          <a:endParaRPr lang="ru-RU" sz="1200" b="0" dirty="0"/>
        </a:p>
      </dgm:t>
    </dgm:pt>
    <dgm:pt modelId="{4BE81257-15E9-4F22-8910-4E2ECFAC14C8}" type="parTrans" cxnId="{2AB665B9-F346-459D-98A0-4B0A1551B708}">
      <dgm:prSet/>
      <dgm:spPr/>
      <dgm:t>
        <a:bodyPr/>
        <a:lstStyle/>
        <a:p>
          <a:endParaRPr lang="ru-RU" b="0"/>
        </a:p>
      </dgm:t>
    </dgm:pt>
    <dgm:pt modelId="{565C6F8B-808C-4620-B4F1-E8F23CD54D39}" type="sibTrans" cxnId="{2AB665B9-F346-459D-98A0-4B0A1551B708}">
      <dgm:prSet/>
      <dgm:spPr/>
      <dgm:t>
        <a:bodyPr/>
        <a:lstStyle/>
        <a:p>
          <a:endParaRPr lang="ru-RU" b="0"/>
        </a:p>
      </dgm:t>
    </dgm:pt>
    <dgm:pt modelId="{6B29F784-7F7D-45A6-BFB9-6B23C93B6744}">
      <dgm:prSet phldrT="[Текст]" custT="1"/>
      <dgm:spPr/>
      <dgm:t>
        <a:bodyPr/>
        <a:lstStyle/>
        <a:p>
          <a:r>
            <a:rPr lang="ru-RU" sz="1100" b="1" dirty="0" smtClean="0">
              <a:solidFill>
                <a:srgbClr val="FF0000"/>
              </a:solidFill>
            </a:rPr>
            <a:t>Методика выявления ПОУ в непроектном положении</a:t>
          </a:r>
          <a:endParaRPr lang="ru-RU" sz="1100" b="1" dirty="0">
            <a:solidFill>
              <a:srgbClr val="FF0000"/>
            </a:solidFill>
          </a:endParaRPr>
        </a:p>
      </dgm:t>
    </dgm:pt>
    <dgm:pt modelId="{01C2B077-DFE3-4577-A53D-35071580FA4E}" type="parTrans" cxnId="{17286A2D-0826-46BB-A451-BD1D6C0FB3D3}">
      <dgm:prSet/>
      <dgm:spPr/>
      <dgm:t>
        <a:bodyPr/>
        <a:lstStyle/>
        <a:p>
          <a:endParaRPr lang="ru-RU" b="0"/>
        </a:p>
      </dgm:t>
    </dgm:pt>
    <dgm:pt modelId="{4D1880FD-2067-45C8-A807-B71C47BF2DF0}" type="sibTrans" cxnId="{17286A2D-0826-46BB-A451-BD1D6C0FB3D3}">
      <dgm:prSet/>
      <dgm:spPr/>
      <dgm:t>
        <a:bodyPr/>
        <a:lstStyle/>
        <a:p>
          <a:endParaRPr lang="ru-RU" b="0"/>
        </a:p>
      </dgm:t>
    </dgm:pt>
    <dgm:pt modelId="{45DB5453-8F12-4C21-A570-4C7F22B44867}">
      <dgm:prSet phldrT="[Текст]" custT="1"/>
      <dgm:spPr/>
      <dgm:t>
        <a:bodyPr/>
        <a:lstStyle/>
        <a:p>
          <a:r>
            <a:rPr lang="ru-RU" sz="1300" b="0" dirty="0" smtClean="0"/>
            <a:t>Требования к оборудованию и испытаниям</a:t>
          </a:r>
          <a:endParaRPr lang="ru-RU" sz="1300" b="0" dirty="0"/>
        </a:p>
      </dgm:t>
    </dgm:pt>
    <dgm:pt modelId="{3161F8F1-F2EA-4AF7-8669-AD037AEA85CE}" type="parTrans" cxnId="{E3CBDB94-F3E9-4145-A0E4-1FEEF2BEFA1A}">
      <dgm:prSet/>
      <dgm:spPr/>
      <dgm:t>
        <a:bodyPr/>
        <a:lstStyle/>
        <a:p>
          <a:endParaRPr lang="ru-RU" b="0"/>
        </a:p>
      </dgm:t>
    </dgm:pt>
    <dgm:pt modelId="{968E1CA4-DB92-4740-9D30-F6581E721F7E}" type="sibTrans" cxnId="{E3CBDB94-F3E9-4145-A0E4-1FEEF2BEFA1A}">
      <dgm:prSet/>
      <dgm:spPr/>
      <dgm:t>
        <a:bodyPr/>
        <a:lstStyle/>
        <a:p>
          <a:endParaRPr lang="ru-RU" b="0"/>
        </a:p>
      </dgm:t>
    </dgm:pt>
    <dgm:pt modelId="{B15BD5C5-4B1C-4958-AF42-A1775DECDD0C}">
      <dgm:prSet phldrT="[Текст]" custT="1"/>
      <dgm:spPr/>
      <dgm:t>
        <a:bodyPr/>
        <a:lstStyle/>
        <a:p>
          <a:r>
            <a:rPr lang="ru-RU" sz="1300" b="0" dirty="0" smtClean="0"/>
            <a:t>Требования к вспомогательному оборудованию ВТУ</a:t>
          </a:r>
          <a:endParaRPr lang="ru-RU" sz="1300" b="0" dirty="0"/>
        </a:p>
      </dgm:t>
    </dgm:pt>
    <dgm:pt modelId="{D9926711-66AF-4333-A115-746E76357639}" type="parTrans" cxnId="{3F9BC154-96B7-41B9-B93A-251278001823}">
      <dgm:prSet/>
      <dgm:spPr/>
      <dgm:t>
        <a:bodyPr/>
        <a:lstStyle/>
        <a:p>
          <a:endParaRPr lang="ru-RU" b="0"/>
        </a:p>
      </dgm:t>
    </dgm:pt>
    <dgm:pt modelId="{D2F67287-F2B2-4D69-A7D5-EEFA3D60E477}" type="sibTrans" cxnId="{3F9BC154-96B7-41B9-B93A-251278001823}">
      <dgm:prSet/>
      <dgm:spPr/>
      <dgm:t>
        <a:bodyPr/>
        <a:lstStyle/>
        <a:p>
          <a:endParaRPr lang="ru-RU" b="0"/>
        </a:p>
      </dgm:t>
    </dgm:pt>
    <dgm:pt modelId="{A5D37F3A-E4F0-4B4A-B33A-BCB7C44EA1DB}">
      <dgm:prSet phldrT="[Текст]" custT="1"/>
      <dgm:spPr/>
      <dgm:t>
        <a:bodyPr/>
        <a:lstStyle/>
        <a:p>
          <a:r>
            <a:rPr lang="ru-RU" sz="1100" b="1" dirty="0" smtClean="0">
              <a:solidFill>
                <a:srgbClr val="FF0000"/>
              </a:solidFill>
            </a:rPr>
            <a:t>Развитие</a:t>
          </a:r>
          <a:endParaRPr lang="ru-RU" sz="1100" b="1" dirty="0">
            <a:solidFill>
              <a:srgbClr val="FF0000"/>
            </a:solidFill>
          </a:endParaRPr>
        </a:p>
      </dgm:t>
    </dgm:pt>
    <dgm:pt modelId="{EF34C46E-B407-4989-9E51-4E3B6D0C0B08}" type="parTrans" cxnId="{9F28730D-6B41-4408-A1D8-675FEEE72EB4}">
      <dgm:prSet/>
      <dgm:spPr/>
      <dgm:t>
        <a:bodyPr/>
        <a:lstStyle/>
        <a:p>
          <a:endParaRPr lang="ru-RU"/>
        </a:p>
      </dgm:t>
    </dgm:pt>
    <dgm:pt modelId="{C9C042BA-A11F-429D-8119-DF2C6520CC48}" type="sibTrans" cxnId="{9F28730D-6B41-4408-A1D8-675FEEE72EB4}">
      <dgm:prSet/>
      <dgm:spPr/>
      <dgm:t>
        <a:bodyPr/>
        <a:lstStyle/>
        <a:p>
          <a:endParaRPr lang="ru-RU"/>
        </a:p>
      </dgm:t>
    </dgm:pt>
    <dgm:pt modelId="{C5B62F33-5CA8-4D99-AC1F-5E05E315E105}">
      <dgm:prSet phldrT="[Текст]" custT="1"/>
      <dgm:spPr/>
      <dgm:t>
        <a:bodyPr/>
        <a:lstStyle/>
        <a:p>
          <a:r>
            <a:rPr lang="ru-RU" sz="1100" b="1" dirty="0" smtClean="0">
              <a:solidFill>
                <a:srgbClr val="FF0000"/>
              </a:solidFill>
            </a:rPr>
            <a:t>СТО Газпром </a:t>
          </a:r>
          <a:endParaRPr lang="ru-RU" sz="1100" b="1" dirty="0">
            <a:solidFill>
              <a:srgbClr val="FF0000"/>
            </a:solidFill>
          </a:endParaRPr>
        </a:p>
      </dgm:t>
    </dgm:pt>
    <dgm:pt modelId="{336F6FE9-BC6C-4BB3-9A3B-AFEA1CA37B4C}" type="parTrans" cxnId="{56169124-6187-4279-982A-8E475EC88DF5}">
      <dgm:prSet/>
      <dgm:spPr/>
      <dgm:t>
        <a:bodyPr/>
        <a:lstStyle/>
        <a:p>
          <a:endParaRPr lang="ru-RU"/>
        </a:p>
      </dgm:t>
    </dgm:pt>
    <dgm:pt modelId="{F2B29EC8-BE1D-495A-A8E1-FEBF465BF0D2}" type="sibTrans" cxnId="{56169124-6187-4279-982A-8E475EC88DF5}">
      <dgm:prSet/>
      <dgm:spPr/>
      <dgm:t>
        <a:bodyPr/>
        <a:lstStyle/>
        <a:p>
          <a:endParaRPr lang="ru-RU"/>
        </a:p>
      </dgm:t>
    </dgm:pt>
    <dgm:pt modelId="{D3BA57A5-C4AB-4200-804B-44DFB577E520}">
      <dgm:prSet phldrT="[Текст]" custT="1"/>
      <dgm:spPr/>
      <dgm:t>
        <a:bodyPr/>
        <a:lstStyle/>
        <a:p>
          <a:r>
            <a:rPr lang="ru-RU" sz="1100" b="0" dirty="0" smtClean="0"/>
            <a:t>СТО Газпром</a:t>
          </a:r>
          <a:endParaRPr lang="ru-RU" sz="1100" b="0" dirty="0"/>
        </a:p>
      </dgm:t>
    </dgm:pt>
    <dgm:pt modelId="{FD2E1F07-D313-4031-99DD-CBD765734C59}" type="parTrans" cxnId="{71D882B5-10DB-486E-AB82-59168F069BE5}">
      <dgm:prSet/>
      <dgm:spPr/>
      <dgm:t>
        <a:bodyPr/>
        <a:lstStyle/>
        <a:p>
          <a:endParaRPr lang="ru-RU"/>
        </a:p>
      </dgm:t>
    </dgm:pt>
    <dgm:pt modelId="{FA950633-B81F-4C65-B3C0-42901E081D45}" type="sibTrans" cxnId="{71D882B5-10DB-486E-AB82-59168F069BE5}">
      <dgm:prSet/>
      <dgm:spPr/>
      <dgm:t>
        <a:bodyPr/>
        <a:lstStyle/>
        <a:p>
          <a:endParaRPr lang="ru-RU"/>
        </a:p>
      </dgm:t>
    </dgm:pt>
    <dgm:pt modelId="{5B22174A-0602-4393-96EB-1DE24BEAC374}">
      <dgm:prSet phldrT="[Текст]" custT="1"/>
      <dgm:spPr/>
      <dgm:t>
        <a:bodyPr/>
        <a:lstStyle/>
        <a:p>
          <a:r>
            <a:rPr lang="ru-RU" sz="1300" b="0" dirty="0" smtClean="0"/>
            <a:t>Требования к верификации результатов (ДДК)</a:t>
          </a:r>
          <a:endParaRPr lang="ru-RU" sz="1300" b="0" dirty="0"/>
        </a:p>
      </dgm:t>
    </dgm:pt>
    <dgm:pt modelId="{F818AB75-CA2B-418B-8D1F-00550F509E9B}" type="parTrans" cxnId="{4459DE17-185D-4339-AC2E-C16AB5093AAC}">
      <dgm:prSet/>
      <dgm:spPr/>
      <dgm:t>
        <a:bodyPr/>
        <a:lstStyle/>
        <a:p>
          <a:endParaRPr lang="ru-RU"/>
        </a:p>
      </dgm:t>
    </dgm:pt>
    <dgm:pt modelId="{DB078ACF-4184-4B4D-AB59-D0B042FFABF3}" type="sibTrans" cxnId="{4459DE17-185D-4339-AC2E-C16AB5093AAC}">
      <dgm:prSet/>
      <dgm:spPr/>
      <dgm:t>
        <a:bodyPr/>
        <a:lstStyle/>
        <a:p>
          <a:endParaRPr lang="ru-RU"/>
        </a:p>
      </dgm:t>
    </dgm:pt>
    <dgm:pt modelId="{B8954B94-A6D6-4A40-91D5-FDBAFE7794D9}">
      <dgm:prSet phldrT="[Текст]" custT="1"/>
      <dgm:spPr/>
      <dgm:t>
        <a:bodyPr/>
        <a:lstStyle/>
        <a:p>
          <a:r>
            <a:rPr lang="ru-RU" sz="1100" b="1" dirty="0" smtClean="0">
              <a:solidFill>
                <a:srgbClr val="FF0000"/>
              </a:solidFill>
            </a:rPr>
            <a:t>Организация, планирование, выполнение</a:t>
          </a:r>
          <a:endParaRPr lang="ru-RU" sz="1100" b="1" dirty="0">
            <a:solidFill>
              <a:srgbClr val="FF0000"/>
            </a:solidFill>
          </a:endParaRPr>
        </a:p>
      </dgm:t>
    </dgm:pt>
    <dgm:pt modelId="{D34937F2-4B92-44EF-9661-EFE0D8BA8934}" type="parTrans" cxnId="{6AD210FE-1ABC-4F74-A96F-F3FBAF409FC2}">
      <dgm:prSet/>
      <dgm:spPr/>
      <dgm:t>
        <a:bodyPr/>
        <a:lstStyle/>
        <a:p>
          <a:endParaRPr lang="ru-RU"/>
        </a:p>
      </dgm:t>
    </dgm:pt>
    <dgm:pt modelId="{30B3EA56-8642-4E39-9BD1-771D40D71290}" type="sibTrans" cxnId="{6AD210FE-1ABC-4F74-A96F-F3FBAF409FC2}">
      <dgm:prSet/>
      <dgm:spPr/>
      <dgm:t>
        <a:bodyPr/>
        <a:lstStyle/>
        <a:p>
          <a:endParaRPr lang="ru-RU"/>
        </a:p>
      </dgm:t>
    </dgm:pt>
    <dgm:pt modelId="{F575C868-0ACF-47C7-B768-579BE41ECBC4}">
      <dgm:prSet phldrT="[Текст]" custT="1"/>
      <dgm:spPr/>
      <dgm:t>
        <a:bodyPr/>
        <a:lstStyle/>
        <a:p>
          <a:r>
            <a:rPr lang="ru-RU" sz="1100" b="1" dirty="0" smtClean="0">
              <a:solidFill>
                <a:srgbClr val="FF0000"/>
              </a:solidFill>
            </a:rPr>
            <a:t>Методика проведения НК</a:t>
          </a:r>
          <a:endParaRPr lang="ru-RU" sz="1100" b="1" dirty="0">
            <a:solidFill>
              <a:srgbClr val="FF0000"/>
            </a:solidFill>
          </a:endParaRPr>
        </a:p>
      </dgm:t>
    </dgm:pt>
    <dgm:pt modelId="{806B008F-61BA-41A1-B0ED-F64155D0ED1B}" type="parTrans" cxnId="{45ABDBD7-1FFF-4884-8634-43AEAAC71F55}">
      <dgm:prSet/>
      <dgm:spPr/>
      <dgm:t>
        <a:bodyPr/>
        <a:lstStyle/>
        <a:p>
          <a:endParaRPr lang="ru-RU"/>
        </a:p>
      </dgm:t>
    </dgm:pt>
    <dgm:pt modelId="{0607F40B-5F94-44DA-83ED-794A6420073E}" type="sibTrans" cxnId="{45ABDBD7-1FFF-4884-8634-43AEAAC71F55}">
      <dgm:prSet/>
      <dgm:spPr/>
      <dgm:t>
        <a:bodyPr/>
        <a:lstStyle/>
        <a:p>
          <a:endParaRPr lang="ru-RU"/>
        </a:p>
      </dgm:t>
    </dgm:pt>
    <dgm:pt modelId="{F2F33ECD-ABF0-49E9-82E0-5558D2507353}">
      <dgm:prSet phldrT="[Текст]" custT="1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endParaRPr lang="ru-RU" sz="1100" b="0" dirty="0">
            <a:solidFill>
              <a:srgbClr val="FF0000"/>
            </a:solidFill>
          </a:endParaRPr>
        </a:p>
      </dgm:t>
    </dgm:pt>
    <dgm:pt modelId="{C6D06372-40C8-49DB-B7E7-5DE237A7F03B}" type="parTrans" cxnId="{DE02BF1E-6B3C-4DC3-938D-6439221BBC16}">
      <dgm:prSet/>
      <dgm:spPr/>
      <dgm:t>
        <a:bodyPr/>
        <a:lstStyle/>
        <a:p>
          <a:endParaRPr lang="ru-RU"/>
        </a:p>
      </dgm:t>
    </dgm:pt>
    <dgm:pt modelId="{57ABA163-337C-4BAB-8D75-A1EBBA2252F5}" type="sibTrans" cxnId="{DE02BF1E-6B3C-4DC3-938D-6439221BBC16}">
      <dgm:prSet/>
      <dgm:spPr/>
      <dgm:t>
        <a:bodyPr/>
        <a:lstStyle/>
        <a:p>
          <a:endParaRPr lang="ru-RU"/>
        </a:p>
      </dgm:t>
    </dgm:pt>
    <dgm:pt modelId="{90B2A774-CC3D-4C4A-A7E9-B345CE84670E}">
      <dgm:prSet phldrT="[Текст]" custT="1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endParaRPr lang="ru-RU" sz="1100" b="0" dirty="0">
            <a:solidFill>
              <a:srgbClr val="FF0000"/>
            </a:solidFill>
          </a:endParaRPr>
        </a:p>
      </dgm:t>
    </dgm:pt>
    <dgm:pt modelId="{295427F7-F4DC-45F0-8725-2C286ED7C8A9}" type="parTrans" cxnId="{E6E04DD2-099A-41E3-9A0B-6002F7834001}">
      <dgm:prSet/>
      <dgm:spPr/>
      <dgm:t>
        <a:bodyPr/>
        <a:lstStyle/>
        <a:p>
          <a:endParaRPr lang="ru-RU"/>
        </a:p>
      </dgm:t>
    </dgm:pt>
    <dgm:pt modelId="{3A4C6E2F-AE67-4594-8218-E80EFD79CDAF}" type="sibTrans" cxnId="{E6E04DD2-099A-41E3-9A0B-6002F7834001}">
      <dgm:prSet/>
      <dgm:spPr/>
      <dgm:t>
        <a:bodyPr/>
        <a:lstStyle/>
        <a:p>
          <a:endParaRPr lang="ru-RU"/>
        </a:p>
      </dgm:t>
    </dgm:pt>
    <dgm:pt modelId="{F0479D37-2054-4AE8-8F15-92FEBFCF6C95}">
      <dgm:prSet phldrT="[Текст]" custT="1"/>
      <dgm:spPr/>
      <dgm:t>
        <a:bodyPr/>
        <a:lstStyle/>
        <a:p>
          <a:r>
            <a:rPr lang="ru-RU" sz="1100" b="0" dirty="0" smtClean="0"/>
            <a:t>СТО Газпром 2-3.5-034-2005</a:t>
          </a:r>
          <a:endParaRPr lang="en-US" sz="1100" b="0" dirty="0" smtClean="0"/>
        </a:p>
        <a:p>
          <a:r>
            <a:rPr lang="ru-RU" sz="1100" b="0" dirty="0" smtClean="0"/>
            <a:t>ВТД – врем. КПЗУ </a:t>
          </a:r>
          <a:endParaRPr lang="ru-RU" sz="1100" b="0" dirty="0"/>
        </a:p>
      </dgm:t>
    </dgm:pt>
    <dgm:pt modelId="{B42330CC-3061-4B7D-A849-6F447E6A6FA3}" type="parTrans" cxnId="{7449D5A0-7A1D-4183-819E-46608EB8F0F8}">
      <dgm:prSet/>
      <dgm:spPr/>
      <dgm:t>
        <a:bodyPr/>
        <a:lstStyle/>
        <a:p>
          <a:endParaRPr lang="ru-RU"/>
        </a:p>
      </dgm:t>
    </dgm:pt>
    <dgm:pt modelId="{F9C49E1F-04CB-4129-9598-C65B18E82291}" type="sibTrans" cxnId="{7449D5A0-7A1D-4183-819E-46608EB8F0F8}">
      <dgm:prSet/>
      <dgm:spPr/>
      <dgm:t>
        <a:bodyPr/>
        <a:lstStyle/>
        <a:p>
          <a:endParaRPr lang="ru-RU"/>
        </a:p>
      </dgm:t>
    </dgm:pt>
    <dgm:pt modelId="{71C48A06-FED2-44E8-B78E-27ED7DE43D8E}" type="pres">
      <dgm:prSet presAssocID="{ED117024-122D-48B2-BA1A-D52ABD0418CB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744C936-D49C-41B9-813C-B061CA7FEB72}" type="pres">
      <dgm:prSet presAssocID="{E23B436C-AE38-4629-B6F3-2BF569F1C495}" presName="horFlow" presStyleCnt="0"/>
      <dgm:spPr/>
      <dgm:t>
        <a:bodyPr/>
        <a:lstStyle/>
        <a:p>
          <a:endParaRPr lang="ru-RU"/>
        </a:p>
      </dgm:t>
    </dgm:pt>
    <dgm:pt modelId="{3C7AD3AA-FFF0-401D-A7FE-233388CDF25D}" type="pres">
      <dgm:prSet presAssocID="{E23B436C-AE38-4629-B6F3-2BF569F1C495}" presName="bigChev" presStyleLbl="node1" presStyleIdx="0" presStyleCnt="5"/>
      <dgm:spPr/>
      <dgm:t>
        <a:bodyPr/>
        <a:lstStyle/>
        <a:p>
          <a:endParaRPr lang="ru-RU"/>
        </a:p>
      </dgm:t>
    </dgm:pt>
    <dgm:pt modelId="{0BE668A0-283D-40F0-8B7A-915C1946C633}" type="pres">
      <dgm:prSet presAssocID="{B42330CC-3061-4B7D-A849-6F447E6A6FA3}" presName="parTrans" presStyleCnt="0"/>
      <dgm:spPr/>
    </dgm:pt>
    <dgm:pt modelId="{C83F5905-4046-4D2D-9286-18F82E9A0E40}" type="pres">
      <dgm:prSet presAssocID="{F0479D37-2054-4AE8-8F15-92FEBFCF6C95}" presName="node" presStyleLbl="alignAccFollowNode1" presStyleIdx="0" presStyleCnt="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97FB6A-3C36-45CB-ABA1-36DEC8DAFD63}" type="pres">
      <dgm:prSet presAssocID="{F9C49E1F-04CB-4129-9598-C65B18E82291}" presName="sibTrans" presStyleCnt="0"/>
      <dgm:spPr/>
    </dgm:pt>
    <dgm:pt modelId="{89F853AD-226A-4AAD-A396-F919D3B377A2}" type="pres">
      <dgm:prSet presAssocID="{8CB2F75D-280A-4E9D-869C-6FC230777FC8}" presName="node" presStyleLbl="alignAccFollowNode1" presStyleIdx="1" presStyleCnt="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30F7B5-E5E6-47F4-822C-9451FD499CB4}" type="pres">
      <dgm:prSet presAssocID="{5F20EB3E-83D9-430B-9864-BE0E615C6857}" presName="sibTrans" presStyleCnt="0"/>
      <dgm:spPr/>
      <dgm:t>
        <a:bodyPr/>
        <a:lstStyle/>
        <a:p>
          <a:endParaRPr lang="ru-RU"/>
        </a:p>
      </dgm:t>
    </dgm:pt>
    <dgm:pt modelId="{0E4ADFB7-F8F5-4D2C-8780-24FB9B3304AC}" type="pres">
      <dgm:prSet presAssocID="{A5D37F3A-E4F0-4B4A-B33A-BCB7C44EA1DB}" presName="node" presStyleLbl="alignAccFollowNode1" presStyleIdx="2" presStyleCnt="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FDE4BC-0AFD-45DA-96B1-C250DD35EF55}" type="pres">
      <dgm:prSet presAssocID="{E23B436C-AE38-4629-B6F3-2BF569F1C495}" presName="vSp" presStyleCnt="0"/>
      <dgm:spPr/>
      <dgm:t>
        <a:bodyPr/>
        <a:lstStyle/>
        <a:p>
          <a:endParaRPr lang="ru-RU"/>
        </a:p>
      </dgm:t>
    </dgm:pt>
    <dgm:pt modelId="{23BA1C95-C429-44CC-9D16-53849192989A}" type="pres">
      <dgm:prSet presAssocID="{45DB5453-8F12-4C21-A570-4C7F22B44867}" presName="horFlow" presStyleCnt="0"/>
      <dgm:spPr/>
      <dgm:t>
        <a:bodyPr/>
        <a:lstStyle/>
        <a:p>
          <a:endParaRPr lang="ru-RU"/>
        </a:p>
      </dgm:t>
    </dgm:pt>
    <dgm:pt modelId="{15C89B27-ACDE-4DE7-9195-BB97DB4CA05A}" type="pres">
      <dgm:prSet presAssocID="{45DB5453-8F12-4C21-A570-4C7F22B44867}" presName="bigChev" presStyleLbl="node1" presStyleIdx="1" presStyleCnt="5"/>
      <dgm:spPr/>
      <dgm:t>
        <a:bodyPr/>
        <a:lstStyle/>
        <a:p>
          <a:endParaRPr lang="ru-RU"/>
        </a:p>
      </dgm:t>
    </dgm:pt>
    <dgm:pt modelId="{6554484C-99DC-4703-AFCA-2C3A70268B3A}" type="pres">
      <dgm:prSet presAssocID="{1270FC41-D3D8-43F5-A543-A8AFEB49EC75}" presName="parTrans" presStyleCnt="0"/>
      <dgm:spPr/>
      <dgm:t>
        <a:bodyPr/>
        <a:lstStyle/>
        <a:p>
          <a:endParaRPr lang="ru-RU"/>
        </a:p>
      </dgm:t>
    </dgm:pt>
    <dgm:pt modelId="{A5C19B39-413E-4FA8-B231-F44C12F790D8}" type="pres">
      <dgm:prSet presAssocID="{7F49A4B8-D6A0-4A5E-AB20-59797E28237C}" presName="node" presStyleLbl="alignAccFollowNode1" presStyleIdx="3" presStyleCnt="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045791-D326-4D44-9EA2-E36D9D33076A}" type="pres">
      <dgm:prSet presAssocID="{D5AF6CAD-4392-45C7-AD2F-F0CB7EE5F3B9}" presName="sibTrans" presStyleCnt="0"/>
      <dgm:spPr/>
      <dgm:t>
        <a:bodyPr/>
        <a:lstStyle/>
        <a:p>
          <a:endParaRPr lang="ru-RU"/>
        </a:p>
      </dgm:t>
    </dgm:pt>
    <dgm:pt modelId="{4D301E44-2274-4231-9ED2-FFF400A87009}" type="pres">
      <dgm:prSet presAssocID="{8FC5DEA6-6DD9-43D6-BE05-54DF66858934}" presName="node" presStyleLbl="alignAccFollowNode1" presStyleIdx="4" presStyleCnt="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620884-98EC-4651-900B-B2511B723204}" type="pres">
      <dgm:prSet presAssocID="{74912DF0-28A9-4A58-832A-B5D3E898F88C}" presName="sibTrans" presStyleCnt="0"/>
      <dgm:spPr/>
      <dgm:t>
        <a:bodyPr/>
        <a:lstStyle/>
        <a:p>
          <a:endParaRPr lang="ru-RU"/>
        </a:p>
      </dgm:t>
    </dgm:pt>
    <dgm:pt modelId="{3E7D39D8-012F-4260-A778-20BFF6C5990B}" type="pres">
      <dgm:prSet presAssocID="{258F280D-AC3C-45B3-8489-88CA91DC0A6E}" presName="node" presStyleLbl="alignAccFollowNode1" presStyleIdx="5" presStyleCnt="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1D6129-5B24-49FE-AE19-BD2A496CB970}" type="pres">
      <dgm:prSet presAssocID="{21ED2DCE-7E00-4BEF-94E4-B27329B34B0C}" presName="sibTrans" presStyleCnt="0"/>
      <dgm:spPr/>
      <dgm:t>
        <a:bodyPr/>
        <a:lstStyle/>
        <a:p>
          <a:endParaRPr lang="ru-RU"/>
        </a:p>
      </dgm:t>
    </dgm:pt>
    <dgm:pt modelId="{5762F392-21F7-4833-A848-68CBAA84A866}" type="pres">
      <dgm:prSet presAssocID="{C5B62F33-5CA8-4D99-AC1F-5E05E315E105}" presName="node" presStyleLbl="alignAccFollowNode1" presStyleIdx="6" presStyleCnt="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61B243-2659-454D-B91F-FC645AF2EA1A}" type="pres">
      <dgm:prSet presAssocID="{45DB5453-8F12-4C21-A570-4C7F22B44867}" presName="vSp" presStyleCnt="0"/>
      <dgm:spPr/>
      <dgm:t>
        <a:bodyPr/>
        <a:lstStyle/>
        <a:p>
          <a:endParaRPr lang="ru-RU"/>
        </a:p>
      </dgm:t>
    </dgm:pt>
    <dgm:pt modelId="{283F45D9-7BC6-4247-9FF4-599372DD9585}" type="pres">
      <dgm:prSet presAssocID="{B15BD5C5-4B1C-4958-AF42-A1775DECDD0C}" presName="horFlow" presStyleCnt="0"/>
      <dgm:spPr/>
      <dgm:t>
        <a:bodyPr/>
        <a:lstStyle/>
        <a:p>
          <a:endParaRPr lang="ru-RU"/>
        </a:p>
      </dgm:t>
    </dgm:pt>
    <dgm:pt modelId="{EAEB3679-20A7-4213-991D-550E9839E927}" type="pres">
      <dgm:prSet presAssocID="{B15BD5C5-4B1C-4958-AF42-A1775DECDD0C}" presName="bigChev" presStyleLbl="node1" presStyleIdx="2" presStyleCnt="5"/>
      <dgm:spPr/>
      <dgm:t>
        <a:bodyPr/>
        <a:lstStyle/>
        <a:p>
          <a:endParaRPr lang="ru-RU"/>
        </a:p>
      </dgm:t>
    </dgm:pt>
    <dgm:pt modelId="{BD5F472A-3196-4BE0-B4C3-78A692445EF2}" type="pres">
      <dgm:prSet presAssocID="{C80DDF7B-DF81-454C-ACE5-42381AFCB714}" presName="parTrans" presStyleCnt="0"/>
      <dgm:spPr/>
      <dgm:t>
        <a:bodyPr/>
        <a:lstStyle/>
        <a:p>
          <a:endParaRPr lang="ru-RU"/>
        </a:p>
      </dgm:t>
    </dgm:pt>
    <dgm:pt modelId="{1F94745F-247E-4EC3-99F5-D493A579C95E}" type="pres">
      <dgm:prSet presAssocID="{FB86E4B4-1271-4A4B-B74D-9F256FAC2415}" presName="node" presStyleLbl="alignAccFollowNode1" presStyleIdx="7" presStyleCnt="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5A2664-3D46-41B5-A957-86B64523D160}" type="pres">
      <dgm:prSet presAssocID="{D83990C7-D8FC-4845-A201-4D7BA4708AC6}" presName="sibTrans" presStyleCnt="0"/>
      <dgm:spPr/>
      <dgm:t>
        <a:bodyPr/>
        <a:lstStyle/>
        <a:p>
          <a:endParaRPr lang="ru-RU"/>
        </a:p>
      </dgm:t>
    </dgm:pt>
    <dgm:pt modelId="{200C849F-C5AF-41A9-9304-9EEA82E75A02}" type="pres">
      <dgm:prSet presAssocID="{B9461C6B-1444-4844-B5A5-DBB8830A83D9}" presName="node" presStyleLbl="alignAccFollowNode1" presStyleIdx="8" presStyleCnt="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1C20AE-DBA3-4093-8972-8B388BE5EA9B}" type="pres">
      <dgm:prSet presAssocID="{20DA102D-3F4C-447B-8D21-CD0DCC00D796}" presName="sibTrans" presStyleCnt="0"/>
      <dgm:spPr/>
      <dgm:t>
        <a:bodyPr/>
        <a:lstStyle/>
        <a:p>
          <a:endParaRPr lang="ru-RU"/>
        </a:p>
      </dgm:t>
    </dgm:pt>
    <dgm:pt modelId="{D08BB081-C48C-40B2-B1CE-550A4A82D822}" type="pres">
      <dgm:prSet presAssocID="{D3BA57A5-C4AB-4200-804B-44DFB577E520}" presName="node" presStyleLbl="alignAccFollowNode1" presStyleIdx="9" presStyleCnt="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30C8E0-190C-4700-953A-43B7A61B4410}" type="pres">
      <dgm:prSet presAssocID="{B15BD5C5-4B1C-4958-AF42-A1775DECDD0C}" presName="vSp" presStyleCnt="0"/>
      <dgm:spPr/>
      <dgm:t>
        <a:bodyPr/>
        <a:lstStyle/>
        <a:p>
          <a:endParaRPr lang="ru-RU"/>
        </a:p>
      </dgm:t>
    </dgm:pt>
    <dgm:pt modelId="{559D2345-A294-41CC-8924-BEAD0DFC5862}" type="pres">
      <dgm:prSet presAssocID="{5B22174A-0602-4393-96EB-1DE24BEAC374}" presName="horFlow" presStyleCnt="0"/>
      <dgm:spPr/>
      <dgm:t>
        <a:bodyPr/>
        <a:lstStyle/>
        <a:p>
          <a:endParaRPr lang="ru-RU"/>
        </a:p>
      </dgm:t>
    </dgm:pt>
    <dgm:pt modelId="{40002F86-76B6-4E11-9667-27FC461C9933}" type="pres">
      <dgm:prSet presAssocID="{5B22174A-0602-4393-96EB-1DE24BEAC374}" presName="bigChev" presStyleLbl="node1" presStyleIdx="3" presStyleCnt="5"/>
      <dgm:spPr/>
      <dgm:t>
        <a:bodyPr/>
        <a:lstStyle/>
        <a:p>
          <a:endParaRPr lang="ru-RU"/>
        </a:p>
      </dgm:t>
    </dgm:pt>
    <dgm:pt modelId="{4F93B087-A935-4B7A-826D-2D35237F15ED}" type="pres">
      <dgm:prSet presAssocID="{295427F7-F4DC-45F0-8725-2C286ED7C8A9}" presName="parTrans" presStyleCnt="0"/>
      <dgm:spPr/>
      <dgm:t>
        <a:bodyPr/>
        <a:lstStyle/>
        <a:p>
          <a:endParaRPr lang="ru-RU"/>
        </a:p>
      </dgm:t>
    </dgm:pt>
    <dgm:pt modelId="{1EAD5AA6-1054-47E7-997C-B2F41E686C76}" type="pres">
      <dgm:prSet presAssocID="{90B2A774-CC3D-4C4A-A7E9-B345CE84670E}" presName="node" presStyleLbl="alignAccFollowNode1" presStyleIdx="10" presStyleCnt="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C5E8F3-57BC-43D3-A8B7-04F62FFD4677}" type="pres">
      <dgm:prSet presAssocID="{3A4C6E2F-AE67-4594-8218-E80EFD79CDAF}" presName="sibTrans" presStyleCnt="0"/>
      <dgm:spPr/>
      <dgm:t>
        <a:bodyPr/>
        <a:lstStyle/>
        <a:p>
          <a:endParaRPr lang="ru-RU"/>
        </a:p>
      </dgm:t>
    </dgm:pt>
    <dgm:pt modelId="{5E84B1BE-7072-4F40-8A82-D411A9DB264E}" type="pres">
      <dgm:prSet presAssocID="{F2F33ECD-ABF0-49E9-82E0-5558D2507353}" presName="node" presStyleLbl="alignAccFollowNode1" presStyleIdx="11" presStyleCnt="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18FAA1-2162-4370-8252-D419F08F6398}" type="pres">
      <dgm:prSet presAssocID="{57ABA163-337C-4BAB-8D75-A1EBBA2252F5}" presName="sibTrans" presStyleCnt="0"/>
      <dgm:spPr/>
      <dgm:t>
        <a:bodyPr/>
        <a:lstStyle/>
        <a:p>
          <a:endParaRPr lang="ru-RU"/>
        </a:p>
      </dgm:t>
    </dgm:pt>
    <dgm:pt modelId="{4589CD1C-B9A0-4AE4-ACD7-0A1DABA4E388}" type="pres">
      <dgm:prSet presAssocID="{B8954B94-A6D6-4A40-91D5-FDBAFE7794D9}" presName="node" presStyleLbl="alignAccFollowNode1" presStyleIdx="12" presStyleCnt="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86387C-542B-4F80-99E7-F45AEAE6362F}" type="pres">
      <dgm:prSet presAssocID="{30B3EA56-8642-4E39-9BD1-771D40D71290}" presName="sibTrans" presStyleCnt="0"/>
      <dgm:spPr/>
      <dgm:t>
        <a:bodyPr/>
        <a:lstStyle/>
        <a:p>
          <a:endParaRPr lang="ru-RU"/>
        </a:p>
      </dgm:t>
    </dgm:pt>
    <dgm:pt modelId="{C6719958-050D-4AB1-83EB-5ADF8C91FB4B}" type="pres">
      <dgm:prSet presAssocID="{F575C868-0ACF-47C7-B768-579BE41ECBC4}" presName="node" presStyleLbl="alignAccFollowNode1" presStyleIdx="13" presStyleCnt="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B0D8E1-D7C1-4FF3-ACAB-E1DFB95E308A}" type="pres">
      <dgm:prSet presAssocID="{5B22174A-0602-4393-96EB-1DE24BEAC374}" presName="vSp" presStyleCnt="0"/>
      <dgm:spPr/>
      <dgm:t>
        <a:bodyPr/>
        <a:lstStyle/>
        <a:p>
          <a:endParaRPr lang="ru-RU"/>
        </a:p>
      </dgm:t>
    </dgm:pt>
    <dgm:pt modelId="{E195C2D6-D270-4B04-99A5-1628E96EFBC3}" type="pres">
      <dgm:prSet presAssocID="{0822B955-340F-4369-82B9-7F2EA5E0F926}" presName="horFlow" presStyleCnt="0"/>
      <dgm:spPr/>
      <dgm:t>
        <a:bodyPr/>
        <a:lstStyle/>
        <a:p>
          <a:endParaRPr lang="ru-RU"/>
        </a:p>
      </dgm:t>
    </dgm:pt>
    <dgm:pt modelId="{D9283983-7277-4745-A701-FDF57D626AB1}" type="pres">
      <dgm:prSet presAssocID="{0822B955-340F-4369-82B9-7F2EA5E0F926}" presName="bigChev" presStyleLbl="node1" presStyleIdx="4" presStyleCnt="5"/>
      <dgm:spPr/>
      <dgm:t>
        <a:bodyPr/>
        <a:lstStyle/>
        <a:p>
          <a:endParaRPr lang="ru-RU"/>
        </a:p>
      </dgm:t>
    </dgm:pt>
    <dgm:pt modelId="{5C1713E9-7F4C-4EFA-9DF4-78EA7B168835}" type="pres">
      <dgm:prSet presAssocID="{EBF81E2E-8045-4C88-8E97-D75FE70AA41D}" presName="parTrans" presStyleCnt="0"/>
      <dgm:spPr/>
      <dgm:t>
        <a:bodyPr/>
        <a:lstStyle/>
        <a:p>
          <a:endParaRPr lang="ru-RU"/>
        </a:p>
      </dgm:t>
    </dgm:pt>
    <dgm:pt modelId="{A134F04D-9408-4258-AD62-693D4B7536F5}" type="pres">
      <dgm:prSet presAssocID="{97E1A4F5-8D7D-4CEE-A9EE-08AAEF5C1E51}" presName="node" presStyleLbl="alignAccFollowNode1" presStyleIdx="14" presStyleCnt="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43D8D1-3588-42FD-A92F-A9A515B9321C}" type="pres">
      <dgm:prSet presAssocID="{2F5C1EDC-F472-404C-B739-7431B19A36D9}" presName="sibTrans" presStyleCnt="0"/>
      <dgm:spPr/>
      <dgm:t>
        <a:bodyPr/>
        <a:lstStyle/>
        <a:p>
          <a:endParaRPr lang="ru-RU"/>
        </a:p>
      </dgm:t>
    </dgm:pt>
    <dgm:pt modelId="{0EA40903-976E-4AAB-A429-B0E0EEE1FC1D}" type="pres">
      <dgm:prSet presAssocID="{B10411CC-7B77-4AF4-82C8-99FAF51AA1A0}" presName="node" presStyleLbl="alignAccFollowNode1" presStyleIdx="15" presStyleCnt="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DA99F9-9573-4DBA-BCC6-E3F4BE2854A8}" type="pres">
      <dgm:prSet presAssocID="{B563C933-370D-4931-AC7B-3587ADF64A19}" presName="sibTrans" presStyleCnt="0"/>
      <dgm:spPr/>
      <dgm:t>
        <a:bodyPr/>
        <a:lstStyle/>
        <a:p>
          <a:endParaRPr lang="ru-RU"/>
        </a:p>
      </dgm:t>
    </dgm:pt>
    <dgm:pt modelId="{5B7E3F55-0CD9-4B6F-AD79-B9A3CF6301C9}" type="pres">
      <dgm:prSet presAssocID="{A88A5DD5-FC9A-4DB5-9DE2-DE9075933954}" presName="node" presStyleLbl="alignAccFollowNode1" presStyleIdx="16" presStyleCnt="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D56B1F-7DD9-4533-841B-46662ECAD548}" type="pres">
      <dgm:prSet presAssocID="{565C6F8B-808C-4620-B4F1-E8F23CD54D39}" presName="sibTrans" presStyleCnt="0"/>
      <dgm:spPr/>
      <dgm:t>
        <a:bodyPr/>
        <a:lstStyle/>
        <a:p>
          <a:endParaRPr lang="ru-RU"/>
        </a:p>
      </dgm:t>
    </dgm:pt>
    <dgm:pt modelId="{712C293F-ECF5-48AD-B2B1-074090613E1A}" type="pres">
      <dgm:prSet presAssocID="{6B29F784-7F7D-45A6-BFB9-6B23C93B6744}" presName="node" presStyleLbl="alignAccFollowNode1" presStyleIdx="17" presStyleCnt="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CDE7326-D352-40EE-90E6-ECF473D72682}" type="presOf" srcId="{C5B62F33-5CA8-4D99-AC1F-5E05E315E105}" destId="{5762F392-21F7-4833-A848-68CBAA84A866}" srcOrd="0" destOrd="0" presId="urn:microsoft.com/office/officeart/2005/8/layout/lProcess3"/>
    <dgm:cxn modelId="{217F791B-BA22-4110-B97C-F935939F8D26}" srcId="{45DB5453-8F12-4C21-A570-4C7F22B44867}" destId="{258F280D-AC3C-45B3-8489-88CA91DC0A6E}" srcOrd="2" destOrd="0" parTransId="{046212D7-AAB8-420E-B75A-833B9E00819A}" sibTransId="{21ED2DCE-7E00-4BEF-94E4-B27329B34B0C}"/>
    <dgm:cxn modelId="{E794D2B8-C1A2-45FF-B89B-FE94FDD2BF52}" type="presOf" srcId="{F575C868-0ACF-47C7-B768-579BE41ECBC4}" destId="{C6719958-050D-4AB1-83EB-5ADF8C91FB4B}" srcOrd="0" destOrd="0" presId="urn:microsoft.com/office/officeart/2005/8/layout/lProcess3"/>
    <dgm:cxn modelId="{5662E07C-EF6A-4221-A260-17363323D12E}" type="presOf" srcId="{90B2A774-CC3D-4C4A-A7E9-B345CE84670E}" destId="{1EAD5AA6-1054-47E7-997C-B2F41E686C76}" srcOrd="0" destOrd="0" presId="urn:microsoft.com/office/officeart/2005/8/layout/lProcess3"/>
    <dgm:cxn modelId="{9F28730D-6B41-4408-A1D8-675FEEE72EB4}" srcId="{E23B436C-AE38-4629-B6F3-2BF569F1C495}" destId="{A5D37F3A-E4F0-4B4A-B33A-BCB7C44EA1DB}" srcOrd="2" destOrd="0" parTransId="{EF34C46E-B407-4989-9E51-4E3B6D0C0B08}" sibTransId="{C9C042BA-A11F-429D-8119-DF2C6520CC48}"/>
    <dgm:cxn modelId="{2E76D945-8E97-48A9-AD57-EE91725A7925}" type="presOf" srcId="{A88A5DD5-FC9A-4DB5-9DE2-DE9075933954}" destId="{5B7E3F55-0CD9-4B6F-AD79-B9A3CF6301C9}" srcOrd="0" destOrd="0" presId="urn:microsoft.com/office/officeart/2005/8/layout/lProcess3"/>
    <dgm:cxn modelId="{3B65A7EA-310F-4CAF-87AB-556A54D04A70}" type="presOf" srcId="{5B22174A-0602-4393-96EB-1DE24BEAC374}" destId="{40002F86-76B6-4E11-9667-27FC461C9933}" srcOrd="0" destOrd="0" presId="urn:microsoft.com/office/officeart/2005/8/layout/lProcess3"/>
    <dgm:cxn modelId="{2AB665B9-F346-459D-98A0-4B0A1551B708}" srcId="{0822B955-340F-4369-82B9-7F2EA5E0F926}" destId="{A88A5DD5-FC9A-4DB5-9DE2-DE9075933954}" srcOrd="2" destOrd="0" parTransId="{4BE81257-15E9-4F22-8910-4E2ECFAC14C8}" sibTransId="{565C6F8B-808C-4620-B4F1-E8F23CD54D39}"/>
    <dgm:cxn modelId="{11663E18-3F67-40A2-B87D-9CAE0E4696B2}" type="presOf" srcId="{B10411CC-7B77-4AF4-82C8-99FAF51AA1A0}" destId="{0EA40903-976E-4AAB-A429-B0E0EEE1FC1D}" srcOrd="0" destOrd="0" presId="urn:microsoft.com/office/officeart/2005/8/layout/lProcess3"/>
    <dgm:cxn modelId="{7179832F-DCD4-4891-B8FB-733CE3023F74}" type="presOf" srcId="{B9461C6B-1444-4844-B5A5-DBB8830A83D9}" destId="{200C849F-C5AF-41A9-9304-9EEA82E75A02}" srcOrd="0" destOrd="0" presId="urn:microsoft.com/office/officeart/2005/8/layout/lProcess3"/>
    <dgm:cxn modelId="{71D882B5-10DB-486E-AB82-59168F069BE5}" srcId="{B15BD5C5-4B1C-4958-AF42-A1775DECDD0C}" destId="{D3BA57A5-C4AB-4200-804B-44DFB577E520}" srcOrd="2" destOrd="0" parTransId="{FD2E1F07-D313-4031-99DD-CBD765734C59}" sibTransId="{FA950633-B81F-4C65-B3C0-42901E081D45}"/>
    <dgm:cxn modelId="{7449D5A0-7A1D-4183-819E-46608EB8F0F8}" srcId="{E23B436C-AE38-4629-B6F3-2BF569F1C495}" destId="{F0479D37-2054-4AE8-8F15-92FEBFCF6C95}" srcOrd="0" destOrd="0" parTransId="{B42330CC-3061-4B7D-A849-6F447E6A6FA3}" sibTransId="{F9C49E1F-04CB-4129-9598-C65B18E82291}"/>
    <dgm:cxn modelId="{19B7BC1E-586B-42E5-A493-E1DA045788AC}" type="presOf" srcId="{D3BA57A5-C4AB-4200-804B-44DFB577E520}" destId="{D08BB081-C48C-40B2-B1CE-550A4A82D822}" srcOrd="0" destOrd="0" presId="urn:microsoft.com/office/officeart/2005/8/layout/lProcess3"/>
    <dgm:cxn modelId="{6AD210FE-1ABC-4F74-A96F-F3FBAF409FC2}" srcId="{5B22174A-0602-4393-96EB-1DE24BEAC374}" destId="{B8954B94-A6D6-4A40-91D5-FDBAFE7794D9}" srcOrd="2" destOrd="0" parTransId="{D34937F2-4B92-44EF-9661-EFE0D8BA8934}" sibTransId="{30B3EA56-8642-4E39-9BD1-771D40D71290}"/>
    <dgm:cxn modelId="{56169124-6187-4279-982A-8E475EC88DF5}" srcId="{45DB5453-8F12-4C21-A570-4C7F22B44867}" destId="{C5B62F33-5CA8-4D99-AC1F-5E05E315E105}" srcOrd="3" destOrd="0" parTransId="{336F6FE9-BC6C-4BB3-9A3B-AFEA1CA37B4C}" sibTransId="{F2B29EC8-BE1D-495A-A8E1-FEBF465BF0D2}"/>
    <dgm:cxn modelId="{8FDBBC89-0739-43F4-9906-BB9EC0EAD326}" type="presOf" srcId="{8FC5DEA6-6DD9-43D6-BE05-54DF66858934}" destId="{4D301E44-2274-4231-9ED2-FFF400A87009}" srcOrd="0" destOrd="0" presId="urn:microsoft.com/office/officeart/2005/8/layout/lProcess3"/>
    <dgm:cxn modelId="{C7303450-B3F5-49AB-A54B-D4C778C28964}" srcId="{E23B436C-AE38-4629-B6F3-2BF569F1C495}" destId="{8CB2F75D-280A-4E9D-869C-6FC230777FC8}" srcOrd="1" destOrd="0" parTransId="{DC56E9EB-5B1C-47E9-89E4-120C6C694205}" sibTransId="{5F20EB3E-83D9-430B-9864-BE0E615C6857}"/>
    <dgm:cxn modelId="{E3CBDB94-F3E9-4145-A0E4-1FEEF2BEFA1A}" srcId="{ED117024-122D-48B2-BA1A-D52ABD0418CB}" destId="{45DB5453-8F12-4C21-A570-4C7F22B44867}" srcOrd="1" destOrd="0" parTransId="{3161F8F1-F2EA-4AF7-8669-AD037AEA85CE}" sibTransId="{968E1CA4-DB92-4740-9D30-F6581E721F7E}"/>
    <dgm:cxn modelId="{433BAECC-FA77-4147-AAB1-50E79D8ADA90}" type="presOf" srcId="{258F280D-AC3C-45B3-8489-88CA91DC0A6E}" destId="{3E7D39D8-012F-4260-A778-20BFF6C5990B}" srcOrd="0" destOrd="0" presId="urn:microsoft.com/office/officeart/2005/8/layout/lProcess3"/>
    <dgm:cxn modelId="{45ABDBD7-1FFF-4884-8634-43AEAAC71F55}" srcId="{5B22174A-0602-4393-96EB-1DE24BEAC374}" destId="{F575C868-0ACF-47C7-B768-579BE41ECBC4}" srcOrd="3" destOrd="0" parTransId="{806B008F-61BA-41A1-B0ED-F64155D0ED1B}" sibTransId="{0607F40B-5F94-44DA-83ED-794A6420073E}"/>
    <dgm:cxn modelId="{5A7599A4-E852-4664-B832-A829AEDB1318}" type="presOf" srcId="{E23B436C-AE38-4629-B6F3-2BF569F1C495}" destId="{3C7AD3AA-FFF0-401D-A7FE-233388CDF25D}" srcOrd="0" destOrd="0" presId="urn:microsoft.com/office/officeart/2005/8/layout/lProcess3"/>
    <dgm:cxn modelId="{621298BE-0572-437B-864A-7016327D30DD}" srcId="{B15BD5C5-4B1C-4958-AF42-A1775DECDD0C}" destId="{B9461C6B-1444-4844-B5A5-DBB8830A83D9}" srcOrd="1" destOrd="0" parTransId="{BDBF3805-8443-4E12-AE2F-8EEFA0FCA8B0}" sibTransId="{20DA102D-3F4C-447B-8D21-CD0DCC00D796}"/>
    <dgm:cxn modelId="{EF33A0AE-AF39-4FBB-A179-DB6DCB58031C}" type="presOf" srcId="{97E1A4F5-8D7D-4CEE-A9EE-08AAEF5C1E51}" destId="{A134F04D-9408-4258-AD62-693D4B7536F5}" srcOrd="0" destOrd="0" presId="urn:microsoft.com/office/officeart/2005/8/layout/lProcess3"/>
    <dgm:cxn modelId="{DE02BF1E-6B3C-4DC3-938D-6439221BBC16}" srcId="{5B22174A-0602-4393-96EB-1DE24BEAC374}" destId="{F2F33ECD-ABF0-49E9-82E0-5558D2507353}" srcOrd="1" destOrd="0" parTransId="{C6D06372-40C8-49DB-B7E7-5DE237A7F03B}" sibTransId="{57ABA163-337C-4BAB-8D75-A1EBBA2252F5}"/>
    <dgm:cxn modelId="{4459DE17-185D-4339-AC2E-C16AB5093AAC}" srcId="{ED117024-122D-48B2-BA1A-D52ABD0418CB}" destId="{5B22174A-0602-4393-96EB-1DE24BEAC374}" srcOrd="3" destOrd="0" parTransId="{F818AB75-CA2B-418B-8D1F-00550F509E9B}" sibTransId="{DB078ACF-4184-4B4D-AB59-D0B042FFABF3}"/>
    <dgm:cxn modelId="{E8DF41F4-C1E6-4F44-AB22-1FA14637A969}" type="presOf" srcId="{F0479D37-2054-4AE8-8F15-92FEBFCF6C95}" destId="{C83F5905-4046-4D2D-9286-18F82E9A0E40}" srcOrd="0" destOrd="0" presId="urn:microsoft.com/office/officeart/2005/8/layout/lProcess3"/>
    <dgm:cxn modelId="{0484C9C9-3F77-4C8F-9FF2-A602789180B1}" srcId="{B15BD5C5-4B1C-4958-AF42-A1775DECDD0C}" destId="{FB86E4B4-1271-4A4B-B74D-9F256FAC2415}" srcOrd="0" destOrd="0" parTransId="{C80DDF7B-DF81-454C-ACE5-42381AFCB714}" sibTransId="{D83990C7-D8FC-4845-A201-4D7BA4708AC6}"/>
    <dgm:cxn modelId="{577EFA2F-FFE6-428E-BBB5-8C7D5FEBE64D}" type="presOf" srcId="{8CB2F75D-280A-4E9D-869C-6FC230777FC8}" destId="{89F853AD-226A-4AAD-A396-F919D3B377A2}" srcOrd="0" destOrd="0" presId="urn:microsoft.com/office/officeart/2005/8/layout/lProcess3"/>
    <dgm:cxn modelId="{F000FC69-4AA5-47D2-AC47-2B7BF4E0E3F3}" type="presOf" srcId="{ED117024-122D-48B2-BA1A-D52ABD0418CB}" destId="{71C48A06-FED2-44E8-B78E-27ED7DE43D8E}" srcOrd="0" destOrd="0" presId="urn:microsoft.com/office/officeart/2005/8/layout/lProcess3"/>
    <dgm:cxn modelId="{4EFF16D4-E265-455C-839F-5F549E4D8C07}" srcId="{0822B955-340F-4369-82B9-7F2EA5E0F926}" destId="{97E1A4F5-8D7D-4CEE-A9EE-08AAEF5C1E51}" srcOrd="0" destOrd="0" parTransId="{EBF81E2E-8045-4C88-8E97-D75FE70AA41D}" sibTransId="{2F5C1EDC-F472-404C-B739-7431B19A36D9}"/>
    <dgm:cxn modelId="{E6E04DD2-099A-41E3-9A0B-6002F7834001}" srcId="{5B22174A-0602-4393-96EB-1DE24BEAC374}" destId="{90B2A774-CC3D-4C4A-A7E9-B345CE84670E}" srcOrd="0" destOrd="0" parTransId="{295427F7-F4DC-45F0-8725-2C286ED7C8A9}" sibTransId="{3A4C6E2F-AE67-4594-8218-E80EFD79CDAF}"/>
    <dgm:cxn modelId="{4ACCEAEF-A7AE-438E-8CCA-E42DF49C12E5}" type="presOf" srcId="{B8954B94-A6D6-4A40-91D5-FDBAFE7794D9}" destId="{4589CD1C-B9A0-4AE4-ACD7-0A1DABA4E388}" srcOrd="0" destOrd="0" presId="urn:microsoft.com/office/officeart/2005/8/layout/lProcess3"/>
    <dgm:cxn modelId="{C6B72C05-2775-40BD-916B-9B2C6F0F91D4}" type="presOf" srcId="{A5D37F3A-E4F0-4B4A-B33A-BCB7C44EA1DB}" destId="{0E4ADFB7-F8F5-4D2C-8780-24FB9B3304AC}" srcOrd="0" destOrd="0" presId="urn:microsoft.com/office/officeart/2005/8/layout/lProcess3"/>
    <dgm:cxn modelId="{15950BFA-57A3-4DD5-88CA-40A2B56F8A71}" type="presOf" srcId="{F2F33ECD-ABF0-49E9-82E0-5558D2507353}" destId="{5E84B1BE-7072-4F40-8A82-D411A9DB264E}" srcOrd="0" destOrd="0" presId="urn:microsoft.com/office/officeart/2005/8/layout/lProcess3"/>
    <dgm:cxn modelId="{51EABE0C-BFFB-4050-9156-C90730A3FDDF}" srcId="{ED117024-122D-48B2-BA1A-D52ABD0418CB}" destId="{0822B955-340F-4369-82B9-7F2EA5E0F926}" srcOrd="4" destOrd="0" parTransId="{A5CF6A61-35B4-4A27-ACC1-88E5D51A423F}" sibTransId="{4EB34E3C-F6CB-4B58-9E91-2178CF5B6D5B}"/>
    <dgm:cxn modelId="{3F9BC154-96B7-41B9-B93A-251278001823}" srcId="{ED117024-122D-48B2-BA1A-D52ABD0418CB}" destId="{B15BD5C5-4B1C-4958-AF42-A1775DECDD0C}" srcOrd="2" destOrd="0" parTransId="{D9926711-66AF-4333-A115-746E76357639}" sibTransId="{D2F67287-F2B2-4D69-A7D5-EEFA3D60E477}"/>
    <dgm:cxn modelId="{8E718019-33A9-49E9-B8E0-7F94E638F954}" srcId="{45DB5453-8F12-4C21-A570-4C7F22B44867}" destId="{7F49A4B8-D6A0-4A5E-AB20-59797E28237C}" srcOrd="0" destOrd="0" parTransId="{1270FC41-D3D8-43F5-A543-A8AFEB49EC75}" sibTransId="{D5AF6CAD-4392-45C7-AD2F-F0CB7EE5F3B9}"/>
    <dgm:cxn modelId="{6A16B02F-9645-4667-8000-5099C227ED8E}" srcId="{0822B955-340F-4369-82B9-7F2EA5E0F926}" destId="{B10411CC-7B77-4AF4-82C8-99FAF51AA1A0}" srcOrd="1" destOrd="0" parTransId="{8EB1A249-84A8-40C2-8535-DC36D72C1A6A}" sibTransId="{B563C933-370D-4931-AC7B-3587ADF64A19}"/>
    <dgm:cxn modelId="{66707249-857A-4EF6-9D4E-B46BF41DB6D5}" type="presOf" srcId="{6B29F784-7F7D-45A6-BFB9-6B23C93B6744}" destId="{712C293F-ECF5-48AD-B2B1-074090613E1A}" srcOrd="0" destOrd="0" presId="urn:microsoft.com/office/officeart/2005/8/layout/lProcess3"/>
    <dgm:cxn modelId="{F37BAD82-32A8-4E03-811B-CF78ED964834}" type="presOf" srcId="{FB86E4B4-1271-4A4B-B74D-9F256FAC2415}" destId="{1F94745F-247E-4EC3-99F5-D493A579C95E}" srcOrd="0" destOrd="0" presId="urn:microsoft.com/office/officeart/2005/8/layout/lProcess3"/>
    <dgm:cxn modelId="{B830BD45-B3C7-4A1D-92CE-C64695B39065}" type="presOf" srcId="{7F49A4B8-D6A0-4A5E-AB20-59797E28237C}" destId="{A5C19B39-413E-4FA8-B231-F44C12F790D8}" srcOrd="0" destOrd="0" presId="urn:microsoft.com/office/officeart/2005/8/layout/lProcess3"/>
    <dgm:cxn modelId="{C7C04CC6-D136-43CF-8496-AE65682B73B2}" srcId="{ED117024-122D-48B2-BA1A-D52ABD0418CB}" destId="{E23B436C-AE38-4629-B6F3-2BF569F1C495}" srcOrd="0" destOrd="0" parTransId="{2D8B092F-C61F-42FC-AB85-8B4B37B5EBEA}" sibTransId="{D2444FC6-6DDE-48CE-832C-908A3146A9D5}"/>
    <dgm:cxn modelId="{226A0815-994F-4A3A-A9E3-387A758F619A}" srcId="{45DB5453-8F12-4C21-A570-4C7F22B44867}" destId="{8FC5DEA6-6DD9-43D6-BE05-54DF66858934}" srcOrd="1" destOrd="0" parTransId="{CF267203-66F6-4273-8508-0EE885D92EF3}" sibTransId="{74912DF0-28A9-4A58-832A-B5D3E898F88C}"/>
    <dgm:cxn modelId="{FEC45129-4723-4A83-8C4A-8A86151FE377}" type="presOf" srcId="{0822B955-340F-4369-82B9-7F2EA5E0F926}" destId="{D9283983-7277-4745-A701-FDF57D626AB1}" srcOrd="0" destOrd="0" presId="urn:microsoft.com/office/officeart/2005/8/layout/lProcess3"/>
    <dgm:cxn modelId="{37B96337-F034-45F4-A4E0-1A004C0C176E}" type="presOf" srcId="{45DB5453-8F12-4C21-A570-4C7F22B44867}" destId="{15C89B27-ACDE-4DE7-9195-BB97DB4CA05A}" srcOrd="0" destOrd="0" presId="urn:microsoft.com/office/officeart/2005/8/layout/lProcess3"/>
    <dgm:cxn modelId="{02903CA6-1825-4D07-B959-58399C378282}" type="presOf" srcId="{B15BD5C5-4B1C-4958-AF42-A1775DECDD0C}" destId="{EAEB3679-20A7-4213-991D-550E9839E927}" srcOrd="0" destOrd="0" presId="urn:microsoft.com/office/officeart/2005/8/layout/lProcess3"/>
    <dgm:cxn modelId="{17286A2D-0826-46BB-A451-BD1D6C0FB3D3}" srcId="{0822B955-340F-4369-82B9-7F2EA5E0F926}" destId="{6B29F784-7F7D-45A6-BFB9-6B23C93B6744}" srcOrd="3" destOrd="0" parTransId="{01C2B077-DFE3-4577-A53D-35071580FA4E}" sibTransId="{4D1880FD-2067-45C8-A807-B71C47BF2DF0}"/>
    <dgm:cxn modelId="{40FBE784-ECFB-4D33-871F-B171A9FA88F5}" type="presParOf" srcId="{71C48A06-FED2-44E8-B78E-27ED7DE43D8E}" destId="{B744C936-D49C-41B9-813C-B061CA7FEB72}" srcOrd="0" destOrd="0" presId="urn:microsoft.com/office/officeart/2005/8/layout/lProcess3"/>
    <dgm:cxn modelId="{3BA72ECE-E4FB-4EDC-96C3-973D084DEB0D}" type="presParOf" srcId="{B744C936-D49C-41B9-813C-B061CA7FEB72}" destId="{3C7AD3AA-FFF0-401D-A7FE-233388CDF25D}" srcOrd="0" destOrd="0" presId="urn:microsoft.com/office/officeart/2005/8/layout/lProcess3"/>
    <dgm:cxn modelId="{5286A5E6-24CD-40D8-BE36-5F56CF8C1C21}" type="presParOf" srcId="{B744C936-D49C-41B9-813C-B061CA7FEB72}" destId="{0BE668A0-283D-40F0-8B7A-915C1946C633}" srcOrd="1" destOrd="0" presId="urn:microsoft.com/office/officeart/2005/8/layout/lProcess3"/>
    <dgm:cxn modelId="{6038FF73-25DA-4A07-B0EC-7708A914DF41}" type="presParOf" srcId="{B744C936-D49C-41B9-813C-B061CA7FEB72}" destId="{C83F5905-4046-4D2D-9286-18F82E9A0E40}" srcOrd="2" destOrd="0" presId="urn:microsoft.com/office/officeart/2005/8/layout/lProcess3"/>
    <dgm:cxn modelId="{DD64E6DA-7FB9-4305-9418-E1BD248849DF}" type="presParOf" srcId="{B744C936-D49C-41B9-813C-B061CA7FEB72}" destId="{4797FB6A-3C36-45CB-ABA1-36DEC8DAFD63}" srcOrd="3" destOrd="0" presId="urn:microsoft.com/office/officeart/2005/8/layout/lProcess3"/>
    <dgm:cxn modelId="{70D187F8-8A00-4ECA-B838-DD07A40D4B26}" type="presParOf" srcId="{B744C936-D49C-41B9-813C-B061CA7FEB72}" destId="{89F853AD-226A-4AAD-A396-F919D3B377A2}" srcOrd="4" destOrd="0" presId="urn:microsoft.com/office/officeart/2005/8/layout/lProcess3"/>
    <dgm:cxn modelId="{4CB556C9-3D0C-45BD-B569-D50110978F0C}" type="presParOf" srcId="{B744C936-D49C-41B9-813C-B061CA7FEB72}" destId="{9830F7B5-E5E6-47F4-822C-9451FD499CB4}" srcOrd="5" destOrd="0" presId="urn:microsoft.com/office/officeart/2005/8/layout/lProcess3"/>
    <dgm:cxn modelId="{517CD993-EBEF-46C1-BD03-9609BAF68F36}" type="presParOf" srcId="{B744C936-D49C-41B9-813C-B061CA7FEB72}" destId="{0E4ADFB7-F8F5-4D2C-8780-24FB9B3304AC}" srcOrd="6" destOrd="0" presId="urn:microsoft.com/office/officeart/2005/8/layout/lProcess3"/>
    <dgm:cxn modelId="{E2675D6A-51EA-4CAA-AB55-DDE1BFC90C10}" type="presParOf" srcId="{71C48A06-FED2-44E8-B78E-27ED7DE43D8E}" destId="{7AFDE4BC-0AFD-45DA-96B1-C250DD35EF55}" srcOrd="1" destOrd="0" presId="urn:microsoft.com/office/officeart/2005/8/layout/lProcess3"/>
    <dgm:cxn modelId="{32ADCE82-D139-4ABC-86FC-DE8761FE575D}" type="presParOf" srcId="{71C48A06-FED2-44E8-B78E-27ED7DE43D8E}" destId="{23BA1C95-C429-44CC-9D16-53849192989A}" srcOrd="2" destOrd="0" presId="urn:microsoft.com/office/officeart/2005/8/layout/lProcess3"/>
    <dgm:cxn modelId="{0F6B1C2E-610F-4134-95DA-F221C579FDB4}" type="presParOf" srcId="{23BA1C95-C429-44CC-9D16-53849192989A}" destId="{15C89B27-ACDE-4DE7-9195-BB97DB4CA05A}" srcOrd="0" destOrd="0" presId="urn:microsoft.com/office/officeart/2005/8/layout/lProcess3"/>
    <dgm:cxn modelId="{82E5AF83-A01B-4417-8BF3-347FADF8C4C9}" type="presParOf" srcId="{23BA1C95-C429-44CC-9D16-53849192989A}" destId="{6554484C-99DC-4703-AFCA-2C3A70268B3A}" srcOrd="1" destOrd="0" presId="urn:microsoft.com/office/officeart/2005/8/layout/lProcess3"/>
    <dgm:cxn modelId="{5C081CA3-D5F2-4C9A-ADEE-0FA4B0DA6832}" type="presParOf" srcId="{23BA1C95-C429-44CC-9D16-53849192989A}" destId="{A5C19B39-413E-4FA8-B231-F44C12F790D8}" srcOrd="2" destOrd="0" presId="urn:microsoft.com/office/officeart/2005/8/layout/lProcess3"/>
    <dgm:cxn modelId="{51981FDA-6E6D-4A3B-B267-B1CB3866FAFB}" type="presParOf" srcId="{23BA1C95-C429-44CC-9D16-53849192989A}" destId="{16045791-D326-4D44-9EA2-E36D9D33076A}" srcOrd="3" destOrd="0" presId="urn:microsoft.com/office/officeart/2005/8/layout/lProcess3"/>
    <dgm:cxn modelId="{94386B3F-1D6A-4777-A6AC-6701F867EDDB}" type="presParOf" srcId="{23BA1C95-C429-44CC-9D16-53849192989A}" destId="{4D301E44-2274-4231-9ED2-FFF400A87009}" srcOrd="4" destOrd="0" presId="urn:microsoft.com/office/officeart/2005/8/layout/lProcess3"/>
    <dgm:cxn modelId="{3D2E3FB5-2572-4C68-9DE8-284CE14ED2A7}" type="presParOf" srcId="{23BA1C95-C429-44CC-9D16-53849192989A}" destId="{01620884-98EC-4651-900B-B2511B723204}" srcOrd="5" destOrd="0" presId="urn:microsoft.com/office/officeart/2005/8/layout/lProcess3"/>
    <dgm:cxn modelId="{CC34B37E-9402-4F39-B2B3-1757490EF305}" type="presParOf" srcId="{23BA1C95-C429-44CC-9D16-53849192989A}" destId="{3E7D39D8-012F-4260-A778-20BFF6C5990B}" srcOrd="6" destOrd="0" presId="urn:microsoft.com/office/officeart/2005/8/layout/lProcess3"/>
    <dgm:cxn modelId="{72E16B8E-E91F-43CE-9E0A-5892161EB637}" type="presParOf" srcId="{23BA1C95-C429-44CC-9D16-53849192989A}" destId="{9B1D6129-5B24-49FE-AE19-BD2A496CB970}" srcOrd="7" destOrd="0" presId="urn:microsoft.com/office/officeart/2005/8/layout/lProcess3"/>
    <dgm:cxn modelId="{BA57973D-FA7A-4519-A43B-7CEB8ECCC2D0}" type="presParOf" srcId="{23BA1C95-C429-44CC-9D16-53849192989A}" destId="{5762F392-21F7-4833-A848-68CBAA84A866}" srcOrd="8" destOrd="0" presId="urn:microsoft.com/office/officeart/2005/8/layout/lProcess3"/>
    <dgm:cxn modelId="{1B6607D8-3370-40E3-804B-9A02C0633772}" type="presParOf" srcId="{71C48A06-FED2-44E8-B78E-27ED7DE43D8E}" destId="{7A61B243-2659-454D-B91F-FC645AF2EA1A}" srcOrd="3" destOrd="0" presId="urn:microsoft.com/office/officeart/2005/8/layout/lProcess3"/>
    <dgm:cxn modelId="{B856A6C8-124D-4A12-B34A-D3C2177B6C2A}" type="presParOf" srcId="{71C48A06-FED2-44E8-B78E-27ED7DE43D8E}" destId="{283F45D9-7BC6-4247-9FF4-599372DD9585}" srcOrd="4" destOrd="0" presId="urn:microsoft.com/office/officeart/2005/8/layout/lProcess3"/>
    <dgm:cxn modelId="{04D1E891-8595-4745-8924-C8CD3B3E0CE3}" type="presParOf" srcId="{283F45D9-7BC6-4247-9FF4-599372DD9585}" destId="{EAEB3679-20A7-4213-991D-550E9839E927}" srcOrd="0" destOrd="0" presId="urn:microsoft.com/office/officeart/2005/8/layout/lProcess3"/>
    <dgm:cxn modelId="{D94BDE8F-89E1-4DB4-9B7A-BE2A3B29BFE2}" type="presParOf" srcId="{283F45D9-7BC6-4247-9FF4-599372DD9585}" destId="{BD5F472A-3196-4BE0-B4C3-78A692445EF2}" srcOrd="1" destOrd="0" presId="urn:microsoft.com/office/officeart/2005/8/layout/lProcess3"/>
    <dgm:cxn modelId="{28EB5FAD-A815-4F6F-ABFC-4EA25199507B}" type="presParOf" srcId="{283F45D9-7BC6-4247-9FF4-599372DD9585}" destId="{1F94745F-247E-4EC3-99F5-D493A579C95E}" srcOrd="2" destOrd="0" presId="urn:microsoft.com/office/officeart/2005/8/layout/lProcess3"/>
    <dgm:cxn modelId="{05DBA7B2-6E9F-4974-A90F-34F9422D5A14}" type="presParOf" srcId="{283F45D9-7BC6-4247-9FF4-599372DD9585}" destId="{7F5A2664-3D46-41B5-A957-86B64523D160}" srcOrd="3" destOrd="0" presId="urn:microsoft.com/office/officeart/2005/8/layout/lProcess3"/>
    <dgm:cxn modelId="{4948D209-001F-4C20-8489-3F138B327F38}" type="presParOf" srcId="{283F45D9-7BC6-4247-9FF4-599372DD9585}" destId="{200C849F-C5AF-41A9-9304-9EEA82E75A02}" srcOrd="4" destOrd="0" presId="urn:microsoft.com/office/officeart/2005/8/layout/lProcess3"/>
    <dgm:cxn modelId="{D51BDF00-EA70-44D0-9096-401E6AACCE7A}" type="presParOf" srcId="{283F45D9-7BC6-4247-9FF4-599372DD9585}" destId="{191C20AE-DBA3-4093-8972-8B388BE5EA9B}" srcOrd="5" destOrd="0" presId="urn:microsoft.com/office/officeart/2005/8/layout/lProcess3"/>
    <dgm:cxn modelId="{768C5988-B55E-4C47-A3A1-8C186E1B2B62}" type="presParOf" srcId="{283F45D9-7BC6-4247-9FF4-599372DD9585}" destId="{D08BB081-C48C-40B2-B1CE-550A4A82D822}" srcOrd="6" destOrd="0" presId="urn:microsoft.com/office/officeart/2005/8/layout/lProcess3"/>
    <dgm:cxn modelId="{09D08959-D343-41E6-83B3-492C76BD31B6}" type="presParOf" srcId="{71C48A06-FED2-44E8-B78E-27ED7DE43D8E}" destId="{2830C8E0-190C-4700-953A-43B7A61B4410}" srcOrd="5" destOrd="0" presId="urn:microsoft.com/office/officeart/2005/8/layout/lProcess3"/>
    <dgm:cxn modelId="{955E0D33-49C3-4A99-92CC-09885D1F1771}" type="presParOf" srcId="{71C48A06-FED2-44E8-B78E-27ED7DE43D8E}" destId="{559D2345-A294-41CC-8924-BEAD0DFC5862}" srcOrd="6" destOrd="0" presId="urn:microsoft.com/office/officeart/2005/8/layout/lProcess3"/>
    <dgm:cxn modelId="{9CDDF981-A982-468D-9978-84E550721359}" type="presParOf" srcId="{559D2345-A294-41CC-8924-BEAD0DFC5862}" destId="{40002F86-76B6-4E11-9667-27FC461C9933}" srcOrd="0" destOrd="0" presId="urn:microsoft.com/office/officeart/2005/8/layout/lProcess3"/>
    <dgm:cxn modelId="{10E37A48-6D8F-4C91-BE40-B6B0D89E5D84}" type="presParOf" srcId="{559D2345-A294-41CC-8924-BEAD0DFC5862}" destId="{4F93B087-A935-4B7A-826D-2D35237F15ED}" srcOrd="1" destOrd="0" presId="urn:microsoft.com/office/officeart/2005/8/layout/lProcess3"/>
    <dgm:cxn modelId="{FBB5DD38-B73D-423E-AB7B-30383923239C}" type="presParOf" srcId="{559D2345-A294-41CC-8924-BEAD0DFC5862}" destId="{1EAD5AA6-1054-47E7-997C-B2F41E686C76}" srcOrd="2" destOrd="0" presId="urn:microsoft.com/office/officeart/2005/8/layout/lProcess3"/>
    <dgm:cxn modelId="{777AF99A-4F35-4593-AF57-83FB381B937B}" type="presParOf" srcId="{559D2345-A294-41CC-8924-BEAD0DFC5862}" destId="{1BC5E8F3-57BC-43D3-A8B7-04F62FFD4677}" srcOrd="3" destOrd="0" presId="urn:microsoft.com/office/officeart/2005/8/layout/lProcess3"/>
    <dgm:cxn modelId="{FA06990C-2C08-48F0-9597-529B386658FD}" type="presParOf" srcId="{559D2345-A294-41CC-8924-BEAD0DFC5862}" destId="{5E84B1BE-7072-4F40-8A82-D411A9DB264E}" srcOrd="4" destOrd="0" presId="urn:microsoft.com/office/officeart/2005/8/layout/lProcess3"/>
    <dgm:cxn modelId="{99112DBE-5B08-4599-8497-817C00C2B519}" type="presParOf" srcId="{559D2345-A294-41CC-8924-BEAD0DFC5862}" destId="{5518FAA1-2162-4370-8252-D419F08F6398}" srcOrd="5" destOrd="0" presId="urn:microsoft.com/office/officeart/2005/8/layout/lProcess3"/>
    <dgm:cxn modelId="{3F7AE6F6-90EF-4001-8708-ECAE15BCF609}" type="presParOf" srcId="{559D2345-A294-41CC-8924-BEAD0DFC5862}" destId="{4589CD1C-B9A0-4AE4-ACD7-0A1DABA4E388}" srcOrd="6" destOrd="0" presId="urn:microsoft.com/office/officeart/2005/8/layout/lProcess3"/>
    <dgm:cxn modelId="{FC0F65D8-E706-4C6E-8DC5-2A4650FE0939}" type="presParOf" srcId="{559D2345-A294-41CC-8924-BEAD0DFC5862}" destId="{D586387C-542B-4F80-99E7-F45AEAE6362F}" srcOrd="7" destOrd="0" presId="urn:microsoft.com/office/officeart/2005/8/layout/lProcess3"/>
    <dgm:cxn modelId="{7F29A778-318E-4EA6-A106-D0B6823670D0}" type="presParOf" srcId="{559D2345-A294-41CC-8924-BEAD0DFC5862}" destId="{C6719958-050D-4AB1-83EB-5ADF8C91FB4B}" srcOrd="8" destOrd="0" presId="urn:microsoft.com/office/officeart/2005/8/layout/lProcess3"/>
    <dgm:cxn modelId="{F80B932C-CAD9-484F-A04D-D4BE5D3796CC}" type="presParOf" srcId="{71C48A06-FED2-44E8-B78E-27ED7DE43D8E}" destId="{3AB0D8E1-D7C1-4FF3-ACAB-E1DFB95E308A}" srcOrd="7" destOrd="0" presId="urn:microsoft.com/office/officeart/2005/8/layout/lProcess3"/>
    <dgm:cxn modelId="{908C43FA-3F23-4C38-9C1A-9A09F54D43CF}" type="presParOf" srcId="{71C48A06-FED2-44E8-B78E-27ED7DE43D8E}" destId="{E195C2D6-D270-4B04-99A5-1628E96EFBC3}" srcOrd="8" destOrd="0" presId="urn:microsoft.com/office/officeart/2005/8/layout/lProcess3"/>
    <dgm:cxn modelId="{04977044-8B08-42A3-AFB1-D922E623EB2B}" type="presParOf" srcId="{E195C2D6-D270-4B04-99A5-1628E96EFBC3}" destId="{D9283983-7277-4745-A701-FDF57D626AB1}" srcOrd="0" destOrd="0" presId="urn:microsoft.com/office/officeart/2005/8/layout/lProcess3"/>
    <dgm:cxn modelId="{550BBCDA-7810-40A1-AF7C-2C21E8082333}" type="presParOf" srcId="{E195C2D6-D270-4B04-99A5-1628E96EFBC3}" destId="{5C1713E9-7F4C-4EFA-9DF4-78EA7B168835}" srcOrd="1" destOrd="0" presId="urn:microsoft.com/office/officeart/2005/8/layout/lProcess3"/>
    <dgm:cxn modelId="{D499B17D-37A9-49A8-ADF7-A97BDC0A2379}" type="presParOf" srcId="{E195C2D6-D270-4B04-99A5-1628E96EFBC3}" destId="{A134F04D-9408-4258-AD62-693D4B7536F5}" srcOrd="2" destOrd="0" presId="urn:microsoft.com/office/officeart/2005/8/layout/lProcess3"/>
    <dgm:cxn modelId="{B5483CBF-B72C-43CE-87E9-33EA75AED7F5}" type="presParOf" srcId="{E195C2D6-D270-4B04-99A5-1628E96EFBC3}" destId="{3A43D8D1-3588-42FD-A92F-A9A515B9321C}" srcOrd="3" destOrd="0" presId="urn:microsoft.com/office/officeart/2005/8/layout/lProcess3"/>
    <dgm:cxn modelId="{174E69CB-F4C3-4088-8FB9-D977441C4F0C}" type="presParOf" srcId="{E195C2D6-D270-4B04-99A5-1628E96EFBC3}" destId="{0EA40903-976E-4AAB-A429-B0E0EEE1FC1D}" srcOrd="4" destOrd="0" presId="urn:microsoft.com/office/officeart/2005/8/layout/lProcess3"/>
    <dgm:cxn modelId="{484ABF08-12B1-4B58-BCED-FDBA50E4FC23}" type="presParOf" srcId="{E195C2D6-D270-4B04-99A5-1628E96EFBC3}" destId="{99DA99F9-9573-4DBA-BCC6-E3F4BE2854A8}" srcOrd="5" destOrd="0" presId="urn:microsoft.com/office/officeart/2005/8/layout/lProcess3"/>
    <dgm:cxn modelId="{909D6083-AB42-405A-9107-297CEF5BF88E}" type="presParOf" srcId="{E195C2D6-D270-4B04-99A5-1628E96EFBC3}" destId="{5B7E3F55-0CD9-4B6F-AD79-B9A3CF6301C9}" srcOrd="6" destOrd="0" presId="urn:microsoft.com/office/officeart/2005/8/layout/lProcess3"/>
    <dgm:cxn modelId="{2C969159-398B-4B44-9DAB-83A751F581C1}" type="presParOf" srcId="{E195C2D6-D270-4B04-99A5-1628E96EFBC3}" destId="{B3D56B1F-7DD9-4533-841B-46662ECAD548}" srcOrd="7" destOrd="0" presId="urn:microsoft.com/office/officeart/2005/8/layout/lProcess3"/>
    <dgm:cxn modelId="{A7231117-E130-4866-8566-FB7F7C568C13}" type="presParOf" srcId="{E195C2D6-D270-4B04-99A5-1628E96EFBC3}" destId="{712C293F-ECF5-48AD-B2B1-074090613E1A}" srcOrd="8" destOrd="0" presId="urn:microsoft.com/office/officeart/2005/8/layout/lProcess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D3C1704-43B7-430B-9F28-FD2201318593}" type="doc">
      <dgm:prSet loTypeId="urn:microsoft.com/office/officeart/2005/8/layout/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FBECA6A-10C1-40E6-ABC1-8989BB275794}">
      <dgm:prSet phldrT="[Текст]" custT="1"/>
      <dgm:spPr/>
      <dgm:t>
        <a:bodyPr/>
        <a:lstStyle/>
        <a:p>
          <a:r>
            <a:rPr lang="ru-RU" sz="1400" b="0" i="0" dirty="0" smtClean="0"/>
            <a:t>СТО Газпром «Основное и вспомогательное оборудование для внутритрубного диагностирования линейной части магистральных газопроводов ПАО «Газпром». Общие требования»</a:t>
          </a:r>
          <a:endParaRPr lang="ru-RU" sz="1400" dirty="0"/>
        </a:p>
      </dgm:t>
    </dgm:pt>
    <dgm:pt modelId="{51AB5036-82F7-40C3-B77B-F16BCB8291CD}" type="parTrans" cxnId="{8E8894D1-24CC-4DF2-A9E4-92B3E6199695}">
      <dgm:prSet/>
      <dgm:spPr/>
      <dgm:t>
        <a:bodyPr/>
        <a:lstStyle/>
        <a:p>
          <a:endParaRPr lang="ru-RU" sz="1400"/>
        </a:p>
      </dgm:t>
    </dgm:pt>
    <dgm:pt modelId="{01A37C99-BEC0-4628-9EF2-CDC417A68AE7}" type="sibTrans" cxnId="{8E8894D1-24CC-4DF2-A9E4-92B3E6199695}">
      <dgm:prSet/>
      <dgm:spPr/>
      <dgm:t>
        <a:bodyPr/>
        <a:lstStyle/>
        <a:p>
          <a:endParaRPr lang="ru-RU" sz="1400"/>
        </a:p>
      </dgm:t>
    </dgm:pt>
    <dgm:pt modelId="{17FD1217-EB08-4F4A-96D9-229FCF1A082F}">
      <dgm:prSet phldrT="[Текст]" custT="1"/>
      <dgm:spPr/>
      <dgm:t>
        <a:bodyPr/>
        <a:lstStyle/>
        <a:p>
          <a:r>
            <a:rPr lang="ru-RU" sz="1400" b="0" i="0" smtClean="0"/>
            <a:t>СТО Газпром «Методика испытаний основного и вспомогательного оборудования для внутритрубного диагностирования линейной части магистральных газопроводов ПАО «Газпром»</a:t>
          </a:r>
          <a:endParaRPr lang="ru-RU" sz="1400" b="0" i="0" dirty="0"/>
        </a:p>
      </dgm:t>
    </dgm:pt>
    <dgm:pt modelId="{67AE433B-C02C-4B80-BB86-02984DAE6C07}" type="parTrans" cxnId="{DD976DB8-0225-4BE1-AF71-ABC437C2A9D6}">
      <dgm:prSet/>
      <dgm:spPr/>
      <dgm:t>
        <a:bodyPr/>
        <a:lstStyle/>
        <a:p>
          <a:endParaRPr lang="ru-RU" sz="1400"/>
        </a:p>
      </dgm:t>
    </dgm:pt>
    <dgm:pt modelId="{6F96A45A-A4D3-4772-ADC3-0C877B81C0C9}" type="sibTrans" cxnId="{DD976DB8-0225-4BE1-AF71-ABC437C2A9D6}">
      <dgm:prSet/>
      <dgm:spPr/>
      <dgm:t>
        <a:bodyPr/>
        <a:lstStyle/>
        <a:p>
          <a:endParaRPr lang="ru-RU" sz="1400"/>
        </a:p>
      </dgm:t>
    </dgm:pt>
    <dgm:pt modelId="{2C806DB2-C821-414E-808F-85F2AF024503}">
      <dgm:prSet phldrT="[Текст]" custT="1"/>
      <dgm:spPr/>
      <dgm:t>
        <a:bodyPr/>
        <a:lstStyle/>
        <a:p>
          <a:r>
            <a:rPr lang="ru-RU" sz="1400" b="0" i="0" dirty="0" smtClean="0"/>
            <a:t>СТО Газпром «Внутритрубное диагностирование линейной части магистральных газопроводов с применением акустических и магнитоакустических (комбинированных) внутритрубных инспекционных приборов. Правила проведения и приемки работ»</a:t>
          </a:r>
          <a:endParaRPr lang="ru-RU" sz="1400" b="0" i="0" dirty="0"/>
        </a:p>
      </dgm:t>
    </dgm:pt>
    <dgm:pt modelId="{7A2CBF43-5866-4B0D-9296-5215F7F5E641}" type="parTrans" cxnId="{A15759E9-FE82-4A07-BCD2-78653A59410E}">
      <dgm:prSet/>
      <dgm:spPr/>
      <dgm:t>
        <a:bodyPr/>
        <a:lstStyle/>
        <a:p>
          <a:endParaRPr lang="ru-RU" sz="1400"/>
        </a:p>
      </dgm:t>
    </dgm:pt>
    <dgm:pt modelId="{E46F975A-BE51-4531-8640-D6486FEAF9C0}" type="sibTrans" cxnId="{A15759E9-FE82-4A07-BCD2-78653A59410E}">
      <dgm:prSet/>
      <dgm:spPr/>
      <dgm:t>
        <a:bodyPr/>
        <a:lstStyle/>
        <a:p>
          <a:endParaRPr lang="ru-RU" sz="1400"/>
        </a:p>
      </dgm:t>
    </dgm:pt>
    <dgm:pt modelId="{FE42EA74-2FEF-4AA5-A9A4-4EFA6794333C}">
      <dgm:prSet phldrT="[Текст]" custT="1"/>
      <dgm:spPr/>
      <dgm:t>
        <a:bodyPr/>
        <a:lstStyle/>
        <a:p>
          <a:r>
            <a:rPr lang="ru-RU" sz="1400" b="0" i="0" dirty="0" smtClean="0"/>
            <a:t>Р Газпром «Методические указания по организации, планированию и выполнению верификации результатов внутритрубного диагностирования ЛЧ МГ» </a:t>
          </a:r>
          <a:endParaRPr lang="ru-RU" sz="1400" b="0" i="0" dirty="0"/>
        </a:p>
      </dgm:t>
    </dgm:pt>
    <dgm:pt modelId="{62361AA9-F6BB-4DF8-A5E1-67D1D5CD4541}" type="parTrans" cxnId="{421F13D0-FBF5-4221-87B7-71E021A3E72D}">
      <dgm:prSet/>
      <dgm:spPr/>
      <dgm:t>
        <a:bodyPr/>
        <a:lstStyle/>
        <a:p>
          <a:endParaRPr lang="ru-RU" sz="1400"/>
        </a:p>
      </dgm:t>
    </dgm:pt>
    <dgm:pt modelId="{62446055-14D3-40F9-87FD-CB3C6232B25C}" type="sibTrans" cxnId="{421F13D0-FBF5-4221-87B7-71E021A3E72D}">
      <dgm:prSet/>
      <dgm:spPr/>
      <dgm:t>
        <a:bodyPr/>
        <a:lstStyle/>
        <a:p>
          <a:endParaRPr lang="ru-RU" sz="1400"/>
        </a:p>
      </dgm:t>
    </dgm:pt>
    <dgm:pt modelId="{439A3118-556D-4AA3-9D27-1A5ABA38FACF}">
      <dgm:prSet phldrT="[Текст]" custT="1"/>
      <dgm:spPr/>
      <dgm:t>
        <a:bodyPr/>
        <a:lstStyle/>
        <a:p>
          <a:r>
            <a:rPr lang="ru-RU" sz="1400" b="0" i="0" dirty="0" smtClean="0"/>
            <a:t>Р Газпром  «Общие требования к выполнению неразрушающего контроля в шурфах и анализу результатов»</a:t>
          </a:r>
          <a:endParaRPr lang="ru-RU" sz="1400" b="0" i="0" dirty="0"/>
        </a:p>
      </dgm:t>
    </dgm:pt>
    <dgm:pt modelId="{D0471B01-E92E-4561-8085-39CB61883345}" type="parTrans" cxnId="{15610DFD-C9D9-494D-B15B-E66D35547793}">
      <dgm:prSet/>
      <dgm:spPr/>
      <dgm:t>
        <a:bodyPr/>
        <a:lstStyle/>
        <a:p>
          <a:endParaRPr lang="ru-RU" sz="1400"/>
        </a:p>
      </dgm:t>
    </dgm:pt>
    <dgm:pt modelId="{68EEEA1C-F089-46C2-ACE9-A09F1AA51654}" type="sibTrans" cxnId="{15610DFD-C9D9-494D-B15B-E66D35547793}">
      <dgm:prSet/>
      <dgm:spPr/>
      <dgm:t>
        <a:bodyPr/>
        <a:lstStyle/>
        <a:p>
          <a:endParaRPr lang="ru-RU" sz="1400"/>
        </a:p>
      </dgm:t>
    </dgm:pt>
    <dgm:pt modelId="{207695E4-3607-48ED-8200-D7FE4C4FFD79}">
      <dgm:prSet phldrT="[Текст]" custT="1"/>
      <dgm:spPr/>
      <dgm:t>
        <a:bodyPr/>
        <a:lstStyle/>
        <a:p>
          <a:r>
            <a:rPr lang="ru-RU" sz="1400" b="0" i="1" dirty="0" smtClean="0"/>
            <a:t>Развитие и переработка Р Газпром 2-2.3-919-2015 с учетом нового оборудования и методов НК</a:t>
          </a:r>
          <a:endParaRPr lang="ru-RU" sz="1400" b="0" i="1" dirty="0"/>
        </a:p>
      </dgm:t>
    </dgm:pt>
    <dgm:pt modelId="{41EDBAE1-B90C-479B-864E-FF452BE3C582}" type="parTrans" cxnId="{5967428E-4E89-4D59-A530-A71F3BEEE5B4}">
      <dgm:prSet/>
      <dgm:spPr/>
      <dgm:t>
        <a:bodyPr/>
        <a:lstStyle/>
        <a:p>
          <a:endParaRPr lang="ru-RU"/>
        </a:p>
      </dgm:t>
    </dgm:pt>
    <dgm:pt modelId="{AC6E39F6-8964-4D00-BB7C-BBD019312FF5}" type="sibTrans" cxnId="{5967428E-4E89-4D59-A530-A71F3BEEE5B4}">
      <dgm:prSet/>
      <dgm:spPr/>
      <dgm:t>
        <a:bodyPr/>
        <a:lstStyle/>
        <a:p>
          <a:endParaRPr lang="ru-RU"/>
        </a:p>
      </dgm:t>
    </dgm:pt>
    <dgm:pt modelId="{E356B66D-A59F-47E8-98EB-160C9AFC2EFA}">
      <dgm:prSet phldrT="[Текст]" custT="1"/>
      <dgm:spPr/>
      <dgm:t>
        <a:bodyPr/>
        <a:lstStyle/>
        <a:p>
          <a:pPr rtl="0"/>
          <a:r>
            <a:rPr lang="ru-RU" sz="1400" b="0" i="1" dirty="0" smtClean="0">
              <a:latin typeface="+mn-lt"/>
              <a:ea typeface="Lucida Sans Unicode" pitchFamily="34" charset="0"/>
              <a:cs typeface="Times New Roman" pitchFamily="18" charset="0"/>
            </a:rPr>
            <a:t>Развитие и переработка Р Газпром 2-2.3-806-2014 </a:t>
          </a:r>
          <a:endParaRPr lang="ru-RU" sz="1400" b="0" i="1" dirty="0"/>
        </a:p>
      </dgm:t>
    </dgm:pt>
    <dgm:pt modelId="{EA21BE1B-EC4E-43ED-9D96-5B553D74E897}" type="parTrans" cxnId="{02CD084C-7EF5-4555-B45A-124614B833E2}">
      <dgm:prSet/>
      <dgm:spPr/>
      <dgm:t>
        <a:bodyPr/>
        <a:lstStyle/>
        <a:p>
          <a:endParaRPr lang="ru-RU"/>
        </a:p>
      </dgm:t>
    </dgm:pt>
    <dgm:pt modelId="{AEC9816F-8929-46E1-A0D8-8C85D6F8700F}" type="sibTrans" cxnId="{02CD084C-7EF5-4555-B45A-124614B833E2}">
      <dgm:prSet/>
      <dgm:spPr/>
      <dgm:t>
        <a:bodyPr/>
        <a:lstStyle/>
        <a:p>
          <a:endParaRPr lang="ru-RU"/>
        </a:p>
      </dgm:t>
    </dgm:pt>
    <dgm:pt modelId="{CD08565B-B025-471D-8CAE-498EFD50BE65}">
      <dgm:prSet phldrT="[Текст]" custT="1"/>
      <dgm:spPr/>
      <dgm:t>
        <a:bodyPr/>
        <a:lstStyle/>
        <a:p>
          <a:pPr rtl="0"/>
          <a:r>
            <a:rPr lang="ru-RU" sz="1400" b="0" i="1" dirty="0" smtClean="0"/>
            <a:t>Развитие с учетом нового оборудования (изменения)</a:t>
          </a:r>
          <a:endParaRPr lang="ru-RU" sz="1400" b="0" i="1" dirty="0"/>
        </a:p>
      </dgm:t>
    </dgm:pt>
    <dgm:pt modelId="{FD27D9AA-8CA4-42DD-97AC-3C05EEE2C2FF}" type="parTrans" cxnId="{02466FCF-458C-4918-8185-1F198554694D}">
      <dgm:prSet/>
      <dgm:spPr/>
      <dgm:t>
        <a:bodyPr/>
        <a:lstStyle/>
        <a:p>
          <a:endParaRPr lang="ru-RU"/>
        </a:p>
      </dgm:t>
    </dgm:pt>
    <dgm:pt modelId="{DF55C904-C0F1-4CA6-8AD7-17BF95F58796}" type="sibTrans" cxnId="{02466FCF-458C-4918-8185-1F198554694D}">
      <dgm:prSet/>
      <dgm:spPr/>
      <dgm:t>
        <a:bodyPr/>
        <a:lstStyle/>
        <a:p>
          <a:endParaRPr lang="ru-RU"/>
        </a:p>
      </dgm:t>
    </dgm:pt>
    <dgm:pt modelId="{E8EEEC7B-6173-40B1-AB45-7BE80D355440}">
      <dgm:prSet phldrT="[Текст]" custT="1"/>
      <dgm:spPr/>
      <dgm:t>
        <a:bodyPr/>
        <a:lstStyle/>
        <a:p>
          <a:r>
            <a:rPr lang="ru-RU" sz="1400" b="0" i="1" dirty="0" smtClean="0"/>
            <a:t>Разрабатывается впервые</a:t>
          </a:r>
          <a:endParaRPr lang="ru-RU" sz="1400" b="0" i="1" dirty="0"/>
        </a:p>
      </dgm:t>
    </dgm:pt>
    <dgm:pt modelId="{FA7E962B-966D-4ABE-8834-6CCCEB406B67}" type="parTrans" cxnId="{E4AD75C9-EB3C-4498-88F1-C848952F20B4}">
      <dgm:prSet/>
      <dgm:spPr/>
      <dgm:t>
        <a:bodyPr/>
        <a:lstStyle/>
        <a:p>
          <a:endParaRPr lang="ru-RU"/>
        </a:p>
      </dgm:t>
    </dgm:pt>
    <dgm:pt modelId="{D3E68BA1-18AC-4C6A-98BC-E8A9DD337C80}" type="sibTrans" cxnId="{E4AD75C9-EB3C-4498-88F1-C848952F20B4}">
      <dgm:prSet/>
      <dgm:spPr/>
      <dgm:t>
        <a:bodyPr/>
        <a:lstStyle/>
        <a:p>
          <a:endParaRPr lang="ru-RU"/>
        </a:p>
      </dgm:t>
    </dgm:pt>
    <dgm:pt modelId="{4EAF750A-0A55-47F9-8EFB-E1F7A9F697B1}">
      <dgm:prSet phldrT="[Текст]" custT="1"/>
      <dgm:spPr/>
      <dgm:t>
        <a:bodyPr/>
        <a:lstStyle/>
        <a:p>
          <a:r>
            <a:rPr lang="ru-RU" sz="1400" b="0" i="1" dirty="0" smtClean="0"/>
            <a:t>Разрабатывается впервые</a:t>
          </a:r>
          <a:endParaRPr lang="ru-RU" sz="1400" b="0" i="0" dirty="0"/>
        </a:p>
      </dgm:t>
    </dgm:pt>
    <dgm:pt modelId="{C8619A17-E905-41EE-828A-C39427532A59}" type="parTrans" cxnId="{B7C74E83-CD62-4EB6-8B5A-EFD449DE0732}">
      <dgm:prSet/>
      <dgm:spPr/>
      <dgm:t>
        <a:bodyPr/>
        <a:lstStyle/>
        <a:p>
          <a:endParaRPr lang="ru-RU"/>
        </a:p>
      </dgm:t>
    </dgm:pt>
    <dgm:pt modelId="{037EE1AC-CEC8-4687-A706-877D41F5A87F}" type="sibTrans" cxnId="{B7C74E83-CD62-4EB6-8B5A-EFD449DE0732}">
      <dgm:prSet/>
      <dgm:spPr/>
      <dgm:t>
        <a:bodyPr/>
        <a:lstStyle/>
        <a:p>
          <a:endParaRPr lang="ru-RU"/>
        </a:p>
      </dgm:t>
    </dgm:pt>
    <dgm:pt modelId="{81033C58-A173-4FDB-A97A-ED1036C962B9}">
      <dgm:prSet phldrT="[Текст]" custT="1"/>
      <dgm:spPr/>
      <dgm:t>
        <a:bodyPr/>
        <a:lstStyle/>
        <a:p>
          <a:r>
            <a:rPr lang="ru-RU" sz="1400" b="0" i="1" dirty="0" smtClean="0"/>
            <a:t>Р Газпром «Методика выявления потенциально опасных участков ЛЧ МГ находящихся в непроектном положении с учетом выявленных аномалий при ВТД»</a:t>
          </a:r>
          <a:endParaRPr lang="ru-RU" sz="1400" b="0" i="1" dirty="0"/>
        </a:p>
      </dgm:t>
    </dgm:pt>
    <dgm:pt modelId="{2CC6D724-EE12-4B9D-AF21-E93C996DAC51}" type="parTrans" cxnId="{56DAEF36-5AC7-4C96-81B4-302C09556E7F}">
      <dgm:prSet/>
      <dgm:spPr/>
      <dgm:t>
        <a:bodyPr/>
        <a:lstStyle/>
        <a:p>
          <a:endParaRPr lang="ru-RU"/>
        </a:p>
      </dgm:t>
    </dgm:pt>
    <dgm:pt modelId="{4B6AC5D1-43F8-489A-81BB-9CE75A4526E8}" type="sibTrans" cxnId="{56DAEF36-5AC7-4C96-81B4-302C09556E7F}">
      <dgm:prSet/>
      <dgm:spPr/>
      <dgm:t>
        <a:bodyPr/>
        <a:lstStyle/>
        <a:p>
          <a:endParaRPr lang="ru-RU"/>
        </a:p>
      </dgm:t>
    </dgm:pt>
    <dgm:pt modelId="{AF2ADDE3-BD4B-4749-B788-C0A079E5AD28}">
      <dgm:prSet phldrT="[Текст]" custT="1"/>
      <dgm:spPr/>
      <dgm:t>
        <a:bodyPr/>
        <a:lstStyle/>
        <a:p>
          <a:r>
            <a:rPr lang="ru-RU" sz="1400" b="0" i="1" dirty="0" smtClean="0"/>
            <a:t>Разрабатывается впервые</a:t>
          </a:r>
          <a:endParaRPr lang="ru-RU" sz="1400" b="0" i="1" dirty="0"/>
        </a:p>
      </dgm:t>
    </dgm:pt>
    <dgm:pt modelId="{877A53E7-1F21-4495-9D97-6D3B58CCDB58}" type="parTrans" cxnId="{E8D4FEA1-F147-4922-B53B-6C0A9FA91FB8}">
      <dgm:prSet/>
      <dgm:spPr/>
      <dgm:t>
        <a:bodyPr/>
        <a:lstStyle/>
        <a:p>
          <a:endParaRPr lang="ru-RU"/>
        </a:p>
      </dgm:t>
    </dgm:pt>
    <dgm:pt modelId="{B9E663F3-9B46-47A3-90C5-A52AEC597701}" type="sibTrans" cxnId="{E8D4FEA1-F147-4922-B53B-6C0A9FA91FB8}">
      <dgm:prSet/>
      <dgm:spPr/>
      <dgm:t>
        <a:bodyPr/>
        <a:lstStyle/>
        <a:p>
          <a:endParaRPr lang="ru-RU"/>
        </a:p>
      </dgm:t>
    </dgm:pt>
    <dgm:pt modelId="{237EF5BF-58D2-4705-B209-9D14EC05C4F7}" type="pres">
      <dgm:prSet presAssocID="{7D3C1704-43B7-430B-9F28-FD220131859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E1462B8-085D-48E5-8DFF-CCBD315BD1CD}" type="pres">
      <dgm:prSet presAssocID="{6FBECA6A-10C1-40E6-ABC1-8989BB275794}" presName="parentLin" presStyleCnt="0"/>
      <dgm:spPr/>
    </dgm:pt>
    <dgm:pt modelId="{28D0FD7C-25D5-4013-A0BC-7D73D7D54C3A}" type="pres">
      <dgm:prSet presAssocID="{6FBECA6A-10C1-40E6-ABC1-8989BB275794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7C996B81-FDBE-41EF-87D4-A8DF42ECDE42}" type="pres">
      <dgm:prSet presAssocID="{6FBECA6A-10C1-40E6-ABC1-8989BB275794}" presName="parentText" presStyleLbl="node1" presStyleIdx="0" presStyleCnt="6" custScaleX="113376" custScaleY="324614" custLinFactNeighborX="930" custLinFactNeighborY="-1294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227595-8F03-48D8-9285-DE71489DBD21}" type="pres">
      <dgm:prSet presAssocID="{6FBECA6A-10C1-40E6-ABC1-8989BB275794}" presName="negativeSpace" presStyleCnt="0"/>
      <dgm:spPr/>
    </dgm:pt>
    <dgm:pt modelId="{48445195-211D-42EC-B614-DF7AEF245316}" type="pres">
      <dgm:prSet presAssocID="{6FBECA6A-10C1-40E6-ABC1-8989BB275794}" presName="childText" presStyleLbl="conFgAcc1" presStyleIdx="0" presStyleCnt="6" custScaleX="98362" custLinFactNeighborX="4840" custLinFactNeighborY="465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A910AE-0EC9-4201-8E83-F5D3764C8AD0}" type="pres">
      <dgm:prSet presAssocID="{01A37C99-BEC0-4628-9EF2-CDC417A68AE7}" presName="spaceBetweenRectangles" presStyleCnt="0"/>
      <dgm:spPr/>
    </dgm:pt>
    <dgm:pt modelId="{6B43E83C-7927-42F2-9E19-20875E9A2FCF}" type="pres">
      <dgm:prSet presAssocID="{17FD1217-EB08-4F4A-96D9-229FCF1A082F}" presName="parentLin" presStyleCnt="0"/>
      <dgm:spPr/>
    </dgm:pt>
    <dgm:pt modelId="{990D4582-06B0-4749-9EA0-79400C9AA423}" type="pres">
      <dgm:prSet presAssocID="{17FD1217-EB08-4F4A-96D9-229FCF1A082F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069AB79A-A92D-469A-BD6C-2B69D80BB49F}" type="pres">
      <dgm:prSet presAssocID="{17FD1217-EB08-4F4A-96D9-229FCF1A082F}" presName="parentText" presStyleLbl="node1" presStyleIdx="1" presStyleCnt="6" custScaleX="113376" custScaleY="323426" custLinFactNeighborY="-831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9A1F09-B297-422A-8B29-D3CC5D6F5D3C}" type="pres">
      <dgm:prSet presAssocID="{17FD1217-EB08-4F4A-96D9-229FCF1A082F}" presName="negativeSpace" presStyleCnt="0"/>
      <dgm:spPr/>
    </dgm:pt>
    <dgm:pt modelId="{4BBBFE71-B757-4939-998A-99D11E44C110}" type="pres">
      <dgm:prSet presAssocID="{17FD1217-EB08-4F4A-96D9-229FCF1A082F}" presName="childText" presStyleLbl="conFgAcc1" presStyleIdx="1" presStyleCnt="6" custScaleX="98362" custScaleY="89793" custLinFactNeighborX="4840" custLinFactNeighborY="465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AB1CAC-26A4-4167-807A-30D41DFA3E2B}" type="pres">
      <dgm:prSet presAssocID="{6F96A45A-A4D3-4772-ADC3-0C877B81C0C9}" presName="spaceBetweenRectangles" presStyleCnt="0"/>
      <dgm:spPr/>
    </dgm:pt>
    <dgm:pt modelId="{B95769AE-4F75-4FA8-A09E-15BB68271E02}" type="pres">
      <dgm:prSet presAssocID="{2C806DB2-C821-414E-808F-85F2AF024503}" presName="parentLin" presStyleCnt="0"/>
      <dgm:spPr/>
    </dgm:pt>
    <dgm:pt modelId="{6FC305D6-B0FD-4A1C-B76B-D913D97910F8}" type="pres">
      <dgm:prSet presAssocID="{2C806DB2-C821-414E-808F-85F2AF024503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BCC3714B-A2BF-47AD-B6EA-9C6A1BE9EE36}" type="pres">
      <dgm:prSet presAssocID="{2C806DB2-C821-414E-808F-85F2AF024503}" presName="parentText" presStyleLbl="node1" presStyleIdx="2" presStyleCnt="6" custScaleX="113376" custScaleY="313490" custLinFactNeighborY="-831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2E0A5A-C319-44A6-B3D8-515D27D27791}" type="pres">
      <dgm:prSet presAssocID="{2C806DB2-C821-414E-808F-85F2AF024503}" presName="negativeSpace" presStyleCnt="0"/>
      <dgm:spPr/>
    </dgm:pt>
    <dgm:pt modelId="{1EE929C0-3B6C-433E-AF8B-6EC7B61CA3E1}" type="pres">
      <dgm:prSet presAssocID="{2C806DB2-C821-414E-808F-85F2AF024503}" presName="childText" presStyleLbl="conFgAcc1" presStyleIdx="2" presStyleCnt="6" custScaleX="98362" custLinFactNeighborX="4840" custLinFactNeighborY="465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E986D7-A4E8-4BF4-A79D-275696F85B6F}" type="pres">
      <dgm:prSet presAssocID="{E46F975A-BE51-4531-8640-D6486FEAF9C0}" presName="spaceBetweenRectangles" presStyleCnt="0"/>
      <dgm:spPr/>
    </dgm:pt>
    <dgm:pt modelId="{0C19EA58-F326-479D-9028-D0226956CA6D}" type="pres">
      <dgm:prSet presAssocID="{FE42EA74-2FEF-4AA5-A9A4-4EFA6794333C}" presName="parentLin" presStyleCnt="0"/>
      <dgm:spPr/>
    </dgm:pt>
    <dgm:pt modelId="{5FD30285-89C2-4CB1-8F07-455B7370DA2C}" type="pres">
      <dgm:prSet presAssocID="{FE42EA74-2FEF-4AA5-A9A4-4EFA6794333C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FBB46FEF-DB31-4BC7-9541-B43B57B4702F}" type="pres">
      <dgm:prSet presAssocID="{FE42EA74-2FEF-4AA5-A9A4-4EFA6794333C}" presName="parentText" presStyleLbl="node1" presStyleIdx="3" presStyleCnt="6" custScaleX="113376" custScaleY="239115" custLinFactNeighborY="-831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7155BF-3156-4CEA-8586-C037F4B9A4D0}" type="pres">
      <dgm:prSet presAssocID="{FE42EA74-2FEF-4AA5-A9A4-4EFA6794333C}" presName="negativeSpace" presStyleCnt="0"/>
      <dgm:spPr/>
    </dgm:pt>
    <dgm:pt modelId="{BFF5F90E-8A37-47F0-A7DA-DDDEDB3E1FA1}" type="pres">
      <dgm:prSet presAssocID="{FE42EA74-2FEF-4AA5-A9A4-4EFA6794333C}" presName="childText" presStyleLbl="conFgAcc1" presStyleIdx="3" presStyleCnt="6" custScaleX="98362" custScaleY="81012" custLinFactNeighborX="4840" custLinFactNeighborY="465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863998-B574-48D2-9F55-43B4DE76801C}" type="pres">
      <dgm:prSet presAssocID="{62446055-14D3-40F9-87FD-CB3C6232B25C}" presName="spaceBetweenRectangles" presStyleCnt="0"/>
      <dgm:spPr/>
    </dgm:pt>
    <dgm:pt modelId="{169E1492-38ED-466E-BCCC-947DD9D28093}" type="pres">
      <dgm:prSet presAssocID="{439A3118-556D-4AA3-9D27-1A5ABA38FACF}" presName="parentLin" presStyleCnt="0"/>
      <dgm:spPr/>
    </dgm:pt>
    <dgm:pt modelId="{705B621F-9BE0-4B59-BFD2-8C340C3C219A}" type="pres">
      <dgm:prSet presAssocID="{439A3118-556D-4AA3-9D27-1A5ABA38FACF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2083570D-2B0C-47A6-9EC5-961E8682E348}" type="pres">
      <dgm:prSet presAssocID="{439A3118-556D-4AA3-9D27-1A5ABA38FACF}" presName="parentText" presStyleLbl="node1" presStyleIdx="4" presStyleCnt="6" custScaleX="113376" custScaleY="227389" custLinFactNeighborY="-831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BF05EA-8D50-4B3F-A8B0-14B72491D869}" type="pres">
      <dgm:prSet presAssocID="{439A3118-556D-4AA3-9D27-1A5ABA38FACF}" presName="negativeSpace" presStyleCnt="0"/>
      <dgm:spPr/>
    </dgm:pt>
    <dgm:pt modelId="{CF394CBE-7BCB-43A8-98D4-13FEF9D44033}" type="pres">
      <dgm:prSet presAssocID="{439A3118-556D-4AA3-9D27-1A5ABA38FACF}" presName="childText" presStyleLbl="conFgAcc1" presStyleIdx="4" presStyleCnt="6" custScaleX="98362" custScaleY="87954" custLinFactNeighborX="4840" custLinFactNeighborY="170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0E44E5-2C0A-433D-831D-D44216DCD314}" type="pres">
      <dgm:prSet presAssocID="{68EEEA1C-F089-46C2-ACE9-A09F1AA51654}" presName="spaceBetweenRectangles" presStyleCnt="0"/>
      <dgm:spPr/>
    </dgm:pt>
    <dgm:pt modelId="{F4FDF816-1C9C-4495-80BF-3DB9B8E7B410}" type="pres">
      <dgm:prSet presAssocID="{81033C58-A173-4FDB-A97A-ED1036C962B9}" presName="parentLin" presStyleCnt="0"/>
      <dgm:spPr/>
    </dgm:pt>
    <dgm:pt modelId="{E220CF0C-E897-4968-A94C-235C6EC9AA35}" type="pres">
      <dgm:prSet presAssocID="{81033C58-A173-4FDB-A97A-ED1036C962B9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153CA347-D29A-4B3E-92CD-1E81DB40BB8F}" type="pres">
      <dgm:prSet presAssocID="{81033C58-A173-4FDB-A97A-ED1036C962B9}" presName="parentText" presStyleLbl="node1" presStyleIdx="5" presStyleCnt="6" custScaleX="114315" custScaleY="23000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CB2E77-04CF-4C8A-A984-AE26EA33A27D}" type="pres">
      <dgm:prSet presAssocID="{81033C58-A173-4FDB-A97A-ED1036C962B9}" presName="negativeSpace" presStyleCnt="0"/>
      <dgm:spPr/>
    </dgm:pt>
    <dgm:pt modelId="{D58CEE6B-DC8E-4D6C-85E8-A74F88A5FB74}" type="pres">
      <dgm:prSet presAssocID="{81033C58-A173-4FDB-A97A-ED1036C962B9}" presName="childText" presStyleLbl="conFgAcc1" presStyleIdx="5" presStyleCnt="6" custScaleX="98046" custScaleY="77949" custLinFactNeighborX="1954" custLinFactNeighborY="-75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9F61DC-7A60-4374-8616-254E9F3E4B40}" type="presOf" srcId="{2C806DB2-C821-414E-808F-85F2AF024503}" destId="{BCC3714B-A2BF-47AD-B6EA-9C6A1BE9EE36}" srcOrd="1" destOrd="0" presId="urn:microsoft.com/office/officeart/2005/8/layout/list1"/>
    <dgm:cxn modelId="{9FCD8484-1E78-412F-B223-129A1811A4E0}" type="presOf" srcId="{AF2ADDE3-BD4B-4749-B788-C0A079E5AD28}" destId="{D58CEE6B-DC8E-4D6C-85E8-A74F88A5FB74}" srcOrd="0" destOrd="0" presId="urn:microsoft.com/office/officeart/2005/8/layout/list1"/>
    <dgm:cxn modelId="{6FAC447B-CD6B-4F30-90C7-63EC4BF806E3}" type="presOf" srcId="{17FD1217-EB08-4F4A-96D9-229FCF1A082F}" destId="{069AB79A-A92D-469A-BD6C-2B69D80BB49F}" srcOrd="1" destOrd="0" presId="urn:microsoft.com/office/officeart/2005/8/layout/list1"/>
    <dgm:cxn modelId="{E7B9E661-8493-4A9D-8F7C-9082A9C3C91D}" type="presOf" srcId="{CD08565B-B025-471D-8CAE-498EFD50BE65}" destId="{1EE929C0-3B6C-433E-AF8B-6EC7B61CA3E1}" srcOrd="0" destOrd="0" presId="urn:microsoft.com/office/officeart/2005/8/layout/list1"/>
    <dgm:cxn modelId="{0C2DF00D-11D1-4C71-B08B-B3A01791E53F}" type="presOf" srcId="{6FBECA6A-10C1-40E6-ABC1-8989BB275794}" destId="{28D0FD7C-25D5-4013-A0BC-7D73D7D54C3A}" srcOrd="0" destOrd="0" presId="urn:microsoft.com/office/officeart/2005/8/layout/list1"/>
    <dgm:cxn modelId="{52E655F3-13BC-468A-84B4-29561F4EADEC}" type="presOf" srcId="{2C806DB2-C821-414E-808F-85F2AF024503}" destId="{6FC305D6-B0FD-4A1C-B76B-D913D97910F8}" srcOrd="0" destOrd="0" presId="urn:microsoft.com/office/officeart/2005/8/layout/list1"/>
    <dgm:cxn modelId="{15610DFD-C9D9-494D-B15B-E66D35547793}" srcId="{7D3C1704-43B7-430B-9F28-FD2201318593}" destId="{439A3118-556D-4AA3-9D27-1A5ABA38FACF}" srcOrd="4" destOrd="0" parTransId="{D0471B01-E92E-4561-8085-39CB61883345}" sibTransId="{68EEEA1C-F089-46C2-ACE9-A09F1AA51654}"/>
    <dgm:cxn modelId="{E43B215D-4752-49A8-B889-18D905F761AF}" type="presOf" srcId="{6FBECA6A-10C1-40E6-ABC1-8989BB275794}" destId="{7C996B81-FDBE-41EF-87D4-A8DF42ECDE42}" srcOrd="1" destOrd="0" presId="urn:microsoft.com/office/officeart/2005/8/layout/list1"/>
    <dgm:cxn modelId="{02CD084C-7EF5-4555-B45A-124614B833E2}" srcId="{17FD1217-EB08-4F4A-96D9-229FCF1A082F}" destId="{E356B66D-A59F-47E8-98EB-160C9AFC2EFA}" srcOrd="0" destOrd="0" parTransId="{EA21BE1B-EC4E-43ED-9D96-5B553D74E897}" sibTransId="{AEC9816F-8929-46E1-A0D8-8C85D6F8700F}"/>
    <dgm:cxn modelId="{9EF4F468-7772-427D-8E4A-11C055B2A288}" type="presOf" srcId="{E8EEEC7B-6173-40B1-AB45-7BE80D355440}" destId="{CF394CBE-7BCB-43A8-98D4-13FEF9D44033}" srcOrd="0" destOrd="0" presId="urn:microsoft.com/office/officeart/2005/8/layout/list1"/>
    <dgm:cxn modelId="{57E3F8C9-9743-43F9-A552-430F400EEF5A}" type="presOf" srcId="{7D3C1704-43B7-430B-9F28-FD2201318593}" destId="{237EF5BF-58D2-4705-B209-9D14EC05C4F7}" srcOrd="0" destOrd="0" presId="urn:microsoft.com/office/officeart/2005/8/layout/list1"/>
    <dgm:cxn modelId="{017492EF-9981-44A8-B949-9DC8E2F9BE71}" type="presOf" srcId="{81033C58-A173-4FDB-A97A-ED1036C962B9}" destId="{E220CF0C-E897-4968-A94C-235C6EC9AA35}" srcOrd="0" destOrd="0" presId="urn:microsoft.com/office/officeart/2005/8/layout/list1"/>
    <dgm:cxn modelId="{02466FCF-458C-4918-8185-1F198554694D}" srcId="{2C806DB2-C821-414E-808F-85F2AF024503}" destId="{CD08565B-B025-471D-8CAE-498EFD50BE65}" srcOrd="0" destOrd="0" parTransId="{FD27D9AA-8CA4-42DD-97AC-3C05EEE2C2FF}" sibTransId="{DF55C904-C0F1-4CA6-8AD7-17BF95F58796}"/>
    <dgm:cxn modelId="{8C498C94-6FEE-4D10-AC3B-B5CB200A1ED2}" type="presOf" srcId="{E356B66D-A59F-47E8-98EB-160C9AFC2EFA}" destId="{4BBBFE71-B757-4939-998A-99D11E44C110}" srcOrd="0" destOrd="0" presId="urn:microsoft.com/office/officeart/2005/8/layout/list1"/>
    <dgm:cxn modelId="{2A402EDA-C476-453B-80CF-FA2F3AA4EA59}" type="presOf" srcId="{FE42EA74-2FEF-4AA5-A9A4-4EFA6794333C}" destId="{FBB46FEF-DB31-4BC7-9541-B43B57B4702F}" srcOrd="1" destOrd="0" presId="urn:microsoft.com/office/officeart/2005/8/layout/list1"/>
    <dgm:cxn modelId="{8E8894D1-24CC-4DF2-A9E4-92B3E6199695}" srcId="{7D3C1704-43B7-430B-9F28-FD2201318593}" destId="{6FBECA6A-10C1-40E6-ABC1-8989BB275794}" srcOrd="0" destOrd="0" parTransId="{51AB5036-82F7-40C3-B77B-F16BCB8291CD}" sibTransId="{01A37C99-BEC0-4628-9EF2-CDC417A68AE7}"/>
    <dgm:cxn modelId="{DC0F4DA6-45C3-4175-A337-11C41849A4B2}" type="presOf" srcId="{4EAF750A-0A55-47F9-8EFB-E1F7A9F697B1}" destId="{BFF5F90E-8A37-47F0-A7DA-DDDEDB3E1FA1}" srcOrd="0" destOrd="0" presId="urn:microsoft.com/office/officeart/2005/8/layout/list1"/>
    <dgm:cxn modelId="{17A89782-A80A-4EF7-859A-B47F3FD0A6C6}" type="presOf" srcId="{FE42EA74-2FEF-4AA5-A9A4-4EFA6794333C}" destId="{5FD30285-89C2-4CB1-8F07-455B7370DA2C}" srcOrd="0" destOrd="0" presId="urn:microsoft.com/office/officeart/2005/8/layout/list1"/>
    <dgm:cxn modelId="{A15759E9-FE82-4A07-BCD2-78653A59410E}" srcId="{7D3C1704-43B7-430B-9F28-FD2201318593}" destId="{2C806DB2-C821-414E-808F-85F2AF024503}" srcOrd="2" destOrd="0" parTransId="{7A2CBF43-5866-4B0D-9296-5215F7F5E641}" sibTransId="{E46F975A-BE51-4531-8640-D6486FEAF9C0}"/>
    <dgm:cxn modelId="{421F13D0-FBF5-4221-87B7-71E021A3E72D}" srcId="{7D3C1704-43B7-430B-9F28-FD2201318593}" destId="{FE42EA74-2FEF-4AA5-A9A4-4EFA6794333C}" srcOrd="3" destOrd="0" parTransId="{62361AA9-F6BB-4DF8-A5E1-67D1D5CD4541}" sibTransId="{62446055-14D3-40F9-87FD-CB3C6232B25C}"/>
    <dgm:cxn modelId="{515C3C06-9A8C-4A43-9786-988BA8C75633}" type="presOf" srcId="{439A3118-556D-4AA3-9D27-1A5ABA38FACF}" destId="{705B621F-9BE0-4B59-BFD2-8C340C3C219A}" srcOrd="0" destOrd="0" presId="urn:microsoft.com/office/officeart/2005/8/layout/list1"/>
    <dgm:cxn modelId="{56DAEF36-5AC7-4C96-81B4-302C09556E7F}" srcId="{7D3C1704-43B7-430B-9F28-FD2201318593}" destId="{81033C58-A173-4FDB-A97A-ED1036C962B9}" srcOrd="5" destOrd="0" parTransId="{2CC6D724-EE12-4B9D-AF21-E93C996DAC51}" sibTransId="{4B6AC5D1-43F8-489A-81BB-9CE75A4526E8}"/>
    <dgm:cxn modelId="{E4AD75C9-EB3C-4498-88F1-C848952F20B4}" srcId="{439A3118-556D-4AA3-9D27-1A5ABA38FACF}" destId="{E8EEEC7B-6173-40B1-AB45-7BE80D355440}" srcOrd="0" destOrd="0" parTransId="{FA7E962B-966D-4ABE-8834-6CCCEB406B67}" sibTransId="{D3E68BA1-18AC-4C6A-98BC-E8A9DD337C80}"/>
    <dgm:cxn modelId="{E8D4FEA1-F147-4922-B53B-6C0A9FA91FB8}" srcId="{81033C58-A173-4FDB-A97A-ED1036C962B9}" destId="{AF2ADDE3-BD4B-4749-B788-C0A079E5AD28}" srcOrd="0" destOrd="0" parTransId="{877A53E7-1F21-4495-9D97-6D3B58CCDB58}" sibTransId="{B9E663F3-9B46-47A3-90C5-A52AEC597701}"/>
    <dgm:cxn modelId="{3F26E23F-D2F4-4549-BE9A-58FA1DFA7C24}" type="presOf" srcId="{207695E4-3607-48ED-8200-D7FE4C4FFD79}" destId="{48445195-211D-42EC-B614-DF7AEF245316}" srcOrd="0" destOrd="0" presId="urn:microsoft.com/office/officeart/2005/8/layout/list1"/>
    <dgm:cxn modelId="{11D96973-BD3F-47CA-8BE0-025EED664C06}" type="presOf" srcId="{17FD1217-EB08-4F4A-96D9-229FCF1A082F}" destId="{990D4582-06B0-4749-9EA0-79400C9AA423}" srcOrd="0" destOrd="0" presId="urn:microsoft.com/office/officeart/2005/8/layout/list1"/>
    <dgm:cxn modelId="{9F8C087F-A073-4DBA-9A15-CB526BC37E81}" type="presOf" srcId="{439A3118-556D-4AA3-9D27-1A5ABA38FACF}" destId="{2083570D-2B0C-47A6-9EC5-961E8682E348}" srcOrd="1" destOrd="0" presId="urn:microsoft.com/office/officeart/2005/8/layout/list1"/>
    <dgm:cxn modelId="{DD976DB8-0225-4BE1-AF71-ABC437C2A9D6}" srcId="{7D3C1704-43B7-430B-9F28-FD2201318593}" destId="{17FD1217-EB08-4F4A-96D9-229FCF1A082F}" srcOrd="1" destOrd="0" parTransId="{67AE433B-C02C-4B80-BB86-02984DAE6C07}" sibTransId="{6F96A45A-A4D3-4772-ADC3-0C877B81C0C9}"/>
    <dgm:cxn modelId="{B7C74E83-CD62-4EB6-8B5A-EFD449DE0732}" srcId="{FE42EA74-2FEF-4AA5-A9A4-4EFA6794333C}" destId="{4EAF750A-0A55-47F9-8EFB-E1F7A9F697B1}" srcOrd="0" destOrd="0" parTransId="{C8619A17-E905-41EE-828A-C39427532A59}" sibTransId="{037EE1AC-CEC8-4687-A706-877D41F5A87F}"/>
    <dgm:cxn modelId="{5967428E-4E89-4D59-A530-A71F3BEEE5B4}" srcId="{6FBECA6A-10C1-40E6-ABC1-8989BB275794}" destId="{207695E4-3607-48ED-8200-D7FE4C4FFD79}" srcOrd="0" destOrd="0" parTransId="{41EDBAE1-B90C-479B-864E-FF452BE3C582}" sibTransId="{AC6E39F6-8964-4D00-BB7C-BBD019312FF5}"/>
    <dgm:cxn modelId="{3976141C-CAA5-4E31-9451-87340A498AD6}" type="presOf" srcId="{81033C58-A173-4FDB-A97A-ED1036C962B9}" destId="{153CA347-D29A-4B3E-92CD-1E81DB40BB8F}" srcOrd="1" destOrd="0" presId="urn:microsoft.com/office/officeart/2005/8/layout/list1"/>
    <dgm:cxn modelId="{563229E2-2791-44C2-BF07-E0925D3BB57E}" type="presParOf" srcId="{237EF5BF-58D2-4705-B209-9D14EC05C4F7}" destId="{CE1462B8-085D-48E5-8DFF-CCBD315BD1CD}" srcOrd="0" destOrd="0" presId="urn:microsoft.com/office/officeart/2005/8/layout/list1"/>
    <dgm:cxn modelId="{F331C89C-07B3-465C-92D2-DAA6644D6B75}" type="presParOf" srcId="{CE1462B8-085D-48E5-8DFF-CCBD315BD1CD}" destId="{28D0FD7C-25D5-4013-A0BC-7D73D7D54C3A}" srcOrd="0" destOrd="0" presId="urn:microsoft.com/office/officeart/2005/8/layout/list1"/>
    <dgm:cxn modelId="{98138A89-B1A7-4DA3-8685-9C39C596AFC6}" type="presParOf" srcId="{CE1462B8-085D-48E5-8DFF-CCBD315BD1CD}" destId="{7C996B81-FDBE-41EF-87D4-A8DF42ECDE42}" srcOrd="1" destOrd="0" presId="urn:microsoft.com/office/officeart/2005/8/layout/list1"/>
    <dgm:cxn modelId="{31153BAB-F567-42CC-AEED-E6A804D9E272}" type="presParOf" srcId="{237EF5BF-58D2-4705-B209-9D14EC05C4F7}" destId="{2B227595-8F03-48D8-9285-DE71489DBD21}" srcOrd="1" destOrd="0" presId="urn:microsoft.com/office/officeart/2005/8/layout/list1"/>
    <dgm:cxn modelId="{ED836952-DF8A-451F-979F-84EC5D099793}" type="presParOf" srcId="{237EF5BF-58D2-4705-B209-9D14EC05C4F7}" destId="{48445195-211D-42EC-B614-DF7AEF245316}" srcOrd="2" destOrd="0" presId="urn:microsoft.com/office/officeart/2005/8/layout/list1"/>
    <dgm:cxn modelId="{AEAAA309-00C5-4550-855E-D3B09034432A}" type="presParOf" srcId="{237EF5BF-58D2-4705-B209-9D14EC05C4F7}" destId="{2AA910AE-0EC9-4201-8E83-F5D3764C8AD0}" srcOrd="3" destOrd="0" presId="urn:microsoft.com/office/officeart/2005/8/layout/list1"/>
    <dgm:cxn modelId="{403E9960-2657-48FB-AD7A-7C70EA9D5D50}" type="presParOf" srcId="{237EF5BF-58D2-4705-B209-9D14EC05C4F7}" destId="{6B43E83C-7927-42F2-9E19-20875E9A2FCF}" srcOrd="4" destOrd="0" presId="urn:microsoft.com/office/officeart/2005/8/layout/list1"/>
    <dgm:cxn modelId="{34D4B90B-2BD9-4A35-95B5-650E3A675EDA}" type="presParOf" srcId="{6B43E83C-7927-42F2-9E19-20875E9A2FCF}" destId="{990D4582-06B0-4749-9EA0-79400C9AA423}" srcOrd="0" destOrd="0" presId="urn:microsoft.com/office/officeart/2005/8/layout/list1"/>
    <dgm:cxn modelId="{3EB90CFB-51F6-4A28-BEAA-99BFC1C63278}" type="presParOf" srcId="{6B43E83C-7927-42F2-9E19-20875E9A2FCF}" destId="{069AB79A-A92D-469A-BD6C-2B69D80BB49F}" srcOrd="1" destOrd="0" presId="urn:microsoft.com/office/officeart/2005/8/layout/list1"/>
    <dgm:cxn modelId="{75875CE0-1279-4DAC-8711-86E2518B50CF}" type="presParOf" srcId="{237EF5BF-58D2-4705-B209-9D14EC05C4F7}" destId="{E39A1F09-B297-422A-8B29-D3CC5D6F5D3C}" srcOrd="5" destOrd="0" presId="urn:microsoft.com/office/officeart/2005/8/layout/list1"/>
    <dgm:cxn modelId="{54B241DB-9EA1-417D-8C4C-3E5F4E5F465F}" type="presParOf" srcId="{237EF5BF-58D2-4705-B209-9D14EC05C4F7}" destId="{4BBBFE71-B757-4939-998A-99D11E44C110}" srcOrd="6" destOrd="0" presId="urn:microsoft.com/office/officeart/2005/8/layout/list1"/>
    <dgm:cxn modelId="{31CC87D8-35C8-41BF-9CC5-1D676A64284B}" type="presParOf" srcId="{237EF5BF-58D2-4705-B209-9D14EC05C4F7}" destId="{24AB1CAC-26A4-4167-807A-30D41DFA3E2B}" srcOrd="7" destOrd="0" presId="urn:microsoft.com/office/officeart/2005/8/layout/list1"/>
    <dgm:cxn modelId="{AFA99D79-B17C-407C-8C45-4B1D72F8D10D}" type="presParOf" srcId="{237EF5BF-58D2-4705-B209-9D14EC05C4F7}" destId="{B95769AE-4F75-4FA8-A09E-15BB68271E02}" srcOrd="8" destOrd="0" presId="urn:microsoft.com/office/officeart/2005/8/layout/list1"/>
    <dgm:cxn modelId="{5CF09DE1-144A-4251-AD47-D36484356778}" type="presParOf" srcId="{B95769AE-4F75-4FA8-A09E-15BB68271E02}" destId="{6FC305D6-B0FD-4A1C-B76B-D913D97910F8}" srcOrd="0" destOrd="0" presId="urn:microsoft.com/office/officeart/2005/8/layout/list1"/>
    <dgm:cxn modelId="{B894C8DF-0B96-4509-BF05-0B04F5927A75}" type="presParOf" srcId="{B95769AE-4F75-4FA8-A09E-15BB68271E02}" destId="{BCC3714B-A2BF-47AD-B6EA-9C6A1BE9EE36}" srcOrd="1" destOrd="0" presId="urn:microsoft.com/office/officeart/2005/8/layout/list1"/>
    <dgm:cxn modelId="{013AB7ED-7DFB-4522-9085-58B0BA338D44}" type="presParOf" srcId="{237EF5BF-58D2-4705-B209-9D14EC05C4F7}" destId="{E52E0A5A-C319-44A6-B3D8-515D27D27791}" srcOrd="9" destOrd="0" presId="urn:microsoft.com/office/officeart/2005/8/layout/list1"/>
    <dgm:cxn modelId="{330B9959-6C6C-4FB2-9673-AE7830FC8A8D}" type="presParOf" srcId="{237EF5BF-58D2-4705-B209-9D14EC05C4F7}" destId="{1EE929C0-3B6C-433E-AF8B-6EC7B61CA3E1}" srcOrd="10" destOrd="0" presId="urn:microsoft.com/office/officeart/2005/8/layout/list1"/>
    <dgm:cxn modelId="{EA47064E-B151-4916-9353-BF22A8A887E5}" type="presParOf" srcId="{237EF5BF-58D2-4705-B209-9D14EC05C4F7}" destId="{56E986D7-A4E8-4BF4-A79D-275696F85B6F}" srcOrd="11" destOrd="0" presId="urn:microsoft.com/office/officeart/2005/8/layout/list1"/>
    <dgm:cxn modelId="{0C63D5B9-764F-4FFB-9DDC-FA3BA758F39F}" type="presParOf" srcId="{237EF5BF-58D2-4705-B209-9D14EC05C4F7}" destId="{0C19EA58-F326-479D-9028-D0226956CA6D}" srcOrd="12" destOrd="0" presId="urn:microsoft.com/office/officeart/2005/8/layout/list1"/>
    <dgm:cxn modelId="{2258F449-5C11-421B-A478-A86391A8131D}" type="presParOf" srcId="{0C19EA58-F326-479D-9028-D0226956CA6D}" destId="{5FD30285-89C2-4CB1-8F07-455B7370DA2C}" srcOrd="0" destOrd="0" presId="urn:microsoft.com/office/officeart/2005/8/layout/list1"/>
    <dgm:cxn modelId="{D36EBED7-2431-4FE2-B306-FDD33653646A}" type="presParOf" srcId="{0C19EA58-F326-479D-9028-D0226956CA6D}" destId="{FBB46FEF-DB31-4BC7-9541-B43B57B4702F}" srcOrd="1" destOrd="0" presId="urn:microsoft.com/office/officeart/2005/8/layout/list1"/>
    <dgm:cxn modelId="{89191A5E-6F63-4909-9F47-A5C7840AF289}" type="presParOf" srcId="{237EF5BF-58D2-4705-B209-9D14EC05C4F7}" destId="{247155BF-3156-4CEA-8586-C037F4B9A4D0}" srcOrd="13" destOrd="0" presId="urn:microsoft.com/office/officeart/2005/8/layout/list1"/>
    <dgm:cxn modelId="{4C0353D7-2830-452A-9323-CCD0A9EB7BB8}" type="presParOf" srcId="{237EF5BF-58D2-4705-B209-9D14EC05C4F7}" destId="{BFF5F90E-8A37-47F0-A7DA-DDDEDB3E1FA1}" srcOrd="14" destOrd="0" presId="urn:microsoft.com/office/officeart/2005/8/layout/list1"/>
    <dgm:cxn modelId="{31AEBA68-839F-4950-84F9-8E130B8FE1E7}" type="presParOf" srcId="{237EF5BF-58D2-4705-B209-9D14EC05C4F7}" destId="{11863998-B574-48D2-9F55-43B4DE76801C}" srcOrd="15" destOrd="0" presId="urn:microsoft.com/office/officeart/2005/8/layout/list1"/>
    <dgm:cxn modelId="{9C069B95-D4D4-469C-8F92-2D88FAF378EB}" type="presParOf" srcId="{237EF5BF-58D2-4705-B209-9D14EC05C4F7}" destId="{169E1492-38ED-466E-BCCC-947DD9D28093}" srcOrd="16" destOrd="0" presId="urn:microsoft.com/office/officeart/2005/8/layout/list1"/>
    <dgm:cxn modelId="{433EA683-8ED0-42EE-ACE1-A7C24311F40D}" type="presParOf" srcId="{169E1492-38ED-466E-BCCC-947DD9D28093}" destId="{705B621F-9BE0-4B59-BFD2-8C340C3C219A}" srcOrd="0" destOrd="0" presId="urn:microsoft.com/office/officeart/2005/8/layout/list1"/>
    <dgm:cxn modelId="{D6103A4A-839F-4F1D-8602-5F7BE51D4F13}" type="presParOf" srcId="{169E1492-38ED-466E-BCCC-947DD9D28093}" destId="{2083570D-2B0C-47A6-9EC5-961E8682E348}" srcOrd="1" destOrd="0" presId="urn:microsoft.com/office/officeart/2005/8/layout/list1"/>
    <dgm:cxn modelId="{BF8E7214-5998-4C01-8203-A968A2DB2BB6}" type="presParOf" srcId="{237EF5BF-58D2-4705-B209-9D14EC05C4F7}" destId="{C9BF05EA-8D50-4B3F-A8B0-14B72491D869}" srcOrd="17" destOrd="0" presId="urn:microsoft.com/office/officeart/2005/8/layout/list1"/>
    <dgm:cxn modelId="{A2A0BF85-862C-45B3-9657-740085E2852B}" type="presParOf" srcId="{237EF5BF-58D2-4705-B209-9D14EC05C4F7}" destId="{CF394CBE-7BCB-43A8-98D4-13FEF9D44033}" srcOrd="18" destOrd="0" presId="urn:microsoft.com/office/officeart/2005/8/layout/list1"/>
    <dgm:cxn modelId="{11F147E2-50B1-4B59-AE54-24F3F7214A8F}" type="presParOf" srcId="{237EF5BF-58D2-4705-B209-9D14EC05C4F7}" destId="{9A0E44E5-2C0A-433D-831D-D44216DCD314}" srcOrd="19" destOrd="0" presId="urn:microsoft.com/office/officeart/2005/8/layout/list1"/>
    <dgm:cxn modelId="{72492B97-E9B2-46AE-869F-B9BF32C5C5E9}" type="presParOf" srcId="{237EF5BF-58D2-4705-B209-9D14EC05C4F7}" destId="{F4FDF816-1C9C-4495-80BF-3DB9B8E7B410}" srcOrd="20" destOrd="0" presId="urn:microsoft.com/office/officeart/2005/8/layout/list1"/>
    <dgm:cxn modelId="{AF241411-A6F0-4156-945E-3B307A06DDAA}" type="presParOf" srcId="{F4FDF816-1C9C-4495-80BF-3DB9B8E7B410}" destId="{E220CF0C-E897-4968-A94C-235C6EC9AA35}" srcOrd="0" destOrd="0" presId="urn:microsoft.com/office/officeart/2005/8/layout/list1"/>
    <dgm:cxn modelId="{61886905-59AA-46F5-B1F2-CB094C92BDCC}" type="presParOf" srcId="{F4FDF816-1C9C-4495-80BF-3DB9B8E7B410}" destId="{153CA347-D29A-4B3E-92CD-1E81DB40BB8F}" srcOrd="1" destOrd="0" presId="urn:microsoft.com/office/officeart/2005/8/layout/list1"/>
    <dgm:cxn modelId="{F7B177DF-916D-4B96-9AE3-7A3239AFD39C}" type="presParOf" srcId="{237EF5BF-58D2-4705-B209-9D14EC05C4F7}" destId="{E0CB2E77-04CF-4C8A-A984-AE26EA33A27D}" srcOrd="21" destOrd="0" presId="urn:microsoft.com/office/officeart/2005/8/layout/list1"/>
    <dgm:cxn modelId="{B570EF17-E75C-4293-A698-F5152FB2DF51}" type="presParOf" srcId="{237EF5BF-58D2-4705-B209-9D14EC05C4F7}" destId="{D58CEE6B-DC8E-4D6C-85E8-A74F88A5FB74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8D6039-6D0B-47AD-9B37-89BD61ED04B7}">
      <dsp:nvSpPr>
        <dsp:cNvPr id="0" name=""/>
        <dsp:cNvSpPr/>
      </dsp:nvSpPr>
      <dsp:spPr>
        <a:xfrm>
          <a:off x="0" y="2426"/>
          <a:ext cx="8496944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BE3945F-2904-4D97-9AAB-85E0CDC1ECF0}">
      <dsp:nvSpPr>
        <dsp:cNvPr id="0" name=""/>
        <dsp:cNvSpPr/>
      </dsp:nvSpPr>
      <dsp:spPr>
        <a:xfrm>
          <a:off x="0" y="2426"/>
          <a:ext cx="1699388" cy="4963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000" tIns="68580" rIns="36000" bIns="6858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Arial Narrow" panose="020B0606020202030204" pitchFamily="34" charset="0"/>
            </a:rPr>
            <a:t>Направления развития систем диагностики</a:t>
          </a:r>
          <a:endParaRPr lang="ru-RU" sz="1800" b="1" kern="1200" dirty="0">
            <a:latin typeface="Arial Narrow" panose="020B0606020202030204" pitchFamily="34" charset="0"/>
          </a:endParaRPr>
        </a:p>
      </dsp:txBody>
      <dsp:txXfrm>
        <a:off x="0" y="2426"/>
        <a:ext cx="1699388" cy="4963699"/>
      </dsp:txXfrm>
    </dsp:sp>
    <dsp:sp modelId="{555140D0-2A35-4523-8E95-44885D2D7371}">
      <dsp:nvSpPr>
        <dsp:cNvPr id="0" name=""/>
        <dsp:cNvSpPr/>
      </dsp:nvSpPr>
      <dsp:spPr>
        <a:xfrm>
          <a:off x="1826842" y="81438"/>
          <a:ext cx="6670101" cy="1580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000" tIns="68580" rIns="3600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Arial Narrow" panose="020B0606020202030204" pitchFamily="34" charset="0"/>
            </a:rPr>
            <a:t>Повышение эффективности диагностирования газопроводов путем унификации </a:t>
          </a:r>
          <a:r>
            <a:rPr lang="ru-RU" sz="1800" b="1" kern="1200" dirty="0" smtClean="0">
              <a:latin typeface="Arial Narrow" panose="020B0606020202030204" pitchFamily="34" charset="0"/>
            </a:rPr>
            <a:t>диагностического оборудования</a:t>
          </a:r>
          <a:endParaRPr lang="ru-RU" sz="1800" b="1" kern="1200" dirty="0" smtClean="0">
            <a:latin typeface="Arial Narrow" panose="020B0606020202030204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унифицированные и созданные на единой методологической основе методические требования к испытаниям и эксплуатации оборудования </a:t>
          </a:r>
          <a:r>
            <a:rPr lang="ru-RU" sz="1400" kern="1200" dirty="0" smtClean="0"/>
            <a:t>для диагностирования линейной </a:t>
          </a:r>
          <a:r>
            <a:rPr lang="ru-RU" sz="1400" kern="1200" dirty="0" smtClean="0"/>
            <a:t>части магистральных газопроводов, требования к оформлению и оценке результатов диагностирования для соответствия показателей назначения </a:t>
          </a:r>
          <a:r>
            <a:rPr lang="ru-RU" sz="1400" kern="1200" dirty="0" smtClean="0"/>
            <a:t>диагностического оборудования техническим </a:t>
          </a:r>
          <a:r>
            <a:rPr lang="ru-RU" sz="1400" kern="1200" dirty="0" smtClean="0"/>
            <a:t>требованиям ПАО «Газпром»</a:t>
          </a:r>
          <a:endParaRPr lang="ru-RU" sz="1400" b="0" kern="1200" dirty="0">
            <a:latin typeface="Arial Narrow" panose="020B0606020202030204" pitchFamily="34" charset="0"/>
          </a:endParaRPr>
        </a:p>
      </dsp:txBody>
      <dsp:txXfrm>
        <a:off x="1826842" y="81438"/>
        <a:ext cx="6670101" cy="1580240"/>
      </dsp:txXfrm>
    </dsp:sp>
    <dsp:sp modelId="{3DD8D8D3-4148-466B-B4E3-C1E9BAA072B8}">
      <dsp:nvSpPr>
        <dsp:cNvPr id="0" name=""/>
        <dsp:cNvSpPr/>
      </dsp:nvSpPr>
      <dsp:spPr>
        <a:xfrm>
          <a:off x="1699388" y="1661678"/>
          <a:ext cx="679755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40790E-B489-4245-B998-255AA89EA3A5}">
      <dsp:nvSpPr>
        <dsp:cNvPr id="0" name=""/>
        <dsp:cNvSpPr/>
      </dsp:nvSpPr>
      <dsp:spPr>
        <a:xfrm>
          <a:off x="1826842" y="1740690"/>
          <a:ext cx="6670101" cy="12470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000" tIns="68580" rIns="3600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Arial Narrow" panose="020B0606020202030204" pitchFamily="34" charset="0"/>
            </a:rPr>
            <a:t>Повышение качества выявления дефектов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Высокая чувствительность к </a:t>
          </a:r>
          <a:r>
            <a:rPr lang="ru-RU" sz="1400" kern="1200" dirty="0" err="1" smtClean="0"/>
            <a:t>трещиноподобным</a:t>
          </a:r>
          <a:r>
            <a:rPr lang="ru-RU" sz="1400" kern="1200" dirty="0" smtClean="0"/>
            <a:t> дефектам основного металла и  кольцевых сварных швов позволит исключить данный тип аномалий из категории </a:t>
          </a:r>
          <a:r>
            <a:rPr lang="ru-RU" sz="1400" kern="1200" dirty="0" err="1" smtClean="0"/>
            <a:t>трудновыявляемых</a:t>
          </a:r>
          <a:r>
            <a:rPr lang="ru-RU" sz="1400" kern="1200" dirty="0" smtClean="0"/>
            <a:t> и гарантировать выявление всех опасных дефектов в магистральных газопроводах</a:t>
          </a:r>
          <a:endParaRPr lang="ru-RU" sz="1400" b="0" kern="1200" dirty="0">
            <a:latin typeface="Arial Narrow" panose="020B0606020202030204" pitchFamily="34" charset="0"/>
          </a:endParaRPr>
        </a:p>
      </dsp:txBody>
      <dsp:txXfrm>
        <a:off x="1826842" y="1740690"/>
        <a:ext cx="6670101" cy="1247094"/>
      </dsp:txXfrm>
    </dsp:sp>
    <dsp:sp modelId="{61D175CD-DAEE-483D-87BE-0F32D4F6D231}">
      <dsp:nvSpPr>
        <dsp:cNvPr id="0" name=""/>
        <dsp:cNvSpPr/>
      </dsp:nvSpPr>
      <dsp:spPr>
        <a:xfrm>
          <a:off x="1699388" y="2987784"/>
          <a:ext cx="679755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7F69C1-0BEF-4E8A-B942-EE27D074ACE9}">
      <dsp:nvSpPr>
        <dsp:cNvPr id="0" name=""/>
        <dsp:cNvSpPr/>
      </dsp:nvSpPr>
      <dsp:spPr>
        <a:xfrm>
          <a:off x="1826842" y="3066796"/>
          <a:ext cx="6670101" cy="18192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000" tIns="68580" rIns="3600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Arial Narrow" panose="020B0606020202030204" pitchFamily="34" charset="0"/>
            </a:rPr>
            <a:t>Создание систем контроля технического состояния элементов магистрального газопровода в режиме реального времени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Высокая точность определения глубины и линейных размеров коррозионных дефектов позволит осуществлять мониторинг их развития и мероприятия по уменьшению скорости коррозии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Контроль качества адгезии изоляционного покрытия позволит оптимизировать планирование капитального ремонта на основе информации о целостности изоляционного покрытия</a:t>
          </a:r>
          <a:endParaRPr lang="ru-RU" sz="1400" b="0" kern="1200" dirty="0">
            <a:latin typeface="Arial Narrow" panose="020B0606020202030204" pitchFamily="34" charset="0"/>
          </a:endParaRPr>
        </a:p>
      </dsp:txBody>
      <dsp:txXfrm>
        <a:off x="1826842" y="3066796"/>
        <a:ext cx="6670101" cy="1819251"/>
      </dsp:txXfrm>
    </dsp:sp>
    <dsp:sp modelId="{5938D576-EB18-4CDB-999E-1A7C0E18B5F5}">
      <dsp:nvSpPr>
        <dsp:cNvPr id="0" name=""/>
        <dsp:cNvSpPr/>
      </dsp:nvSpPr>
      <dsp:spPr>
        <a:xfrm>
          <a:off x="1699388" y="4886048"/>
          <a:ext cx="679755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E0B43C-3340-4A9B-B5B5-43C293AB04F3}">
      <dsp:nvSpPr>
        <dsp:cNvPr id="0" name=""/>
        <dsp:cNvSpPr/>
      </dsp:nvSpPr>
      <dsp:spPr>
        <a:xfrm rot="5400000">
          <a:off x="-214670" y="628296"/>
          <a:ext cx="1431135" cy="100179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rgbClr val="002060"/>
              </a:solidFill>
            </a:rPr>
            <a:t>Организационно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rgbClr val="002060"/>
              </a:solidFill>
            </a:rPr>
            <a:t> методическое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rgbClr val="002060"/>
              </a:solidFill>
            </a:rPr>
            <a:t>обеспечение</a:t>
          </a:r>
          <a:endParaRPr lang="ru-RU" sz="1200" kern="1200" dirty="0">
            <a:solidFill>
              <a:srgbClr val="002060"/>
            </a:solidFill>
          </a:endParaRPr>
        </a:p>
      </dsp:txBody>
      <dsp:txXfrm rot="-5400000">
        <a:off x="1" y="914522"/>
        <a:ext cx="1001794" cy="429341"/>
      </dsp:txXfrm>
    </dsp:sp>
    <dsp:sp modelId="{102BAC3C-7B0A-49EA-9672-1AC0B00FEE6E}">
      <dsp:nvSpPr>
        <dsp:cNvPr id="0" name=""/>
        <dsp:cNvSpPr/>
      </dsp:nvSpPr>
      <dsp:spPr>
        <a:xfrm rot="5400000">
          <a:off x="2841552" y="-1710784"/>
          <a:ext cx="1500034" cy="51795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>
              <a:solidFill>
                <a:srgbClr val="0069B8"/>
              </a:solidFill>
              <a:latin typeface="Arial" panose="020B0604020202020204" pitchFamily="34" charset="0"/>
              <a:cs typeface="Arial" panose="020B0604020202020204" pitchFamily="34" charset="0"/>
            </a:rPr>
            <a:t>Актуализация и переработка нормативной базы </a:t>
          </a:r>
          <a:r>
            <a:rPr lang="ru-RU" sz="1300" kern="1200" dirty="0" smtClean="0">
              <a:solidFill>
                <a:srgbClr val="0069B8"/>
              </a:solidFill>
              <a:latin typeface="Arial" panose="020B0604020202020204" pitchFamily="34" charset="0"/>
              <a:cs typeface="Arial" panose="020B0604020202020204" pitchFamily="34" charset="0"/>
            </a:rPr>
            <a:t>ПАО </a:t>
          </a:r>
          <a:r>
            <a:rPr lang="ru-RU" sz="1300" kern="1200" dirty="0" smtClean="0">
              <a:solidFill>
                <a:srgbClr val="0069B8"/>
              </a:solidFill>
              <a:latin typeface="Arial" panose="020B0604020202020204" pitchFamily="34" charset="0"/>
              <a:cs typeface="Arial" panose="020B0604020202020204" pitchFamily="34" charset="0"/>
            </a:rPr>
            <a:t>«Газпром» в части проведения диагностики ЛЧ МГ</a:t>
          </a:r>
          <a:endParaRPr lang="ru-RU" sz="1300" kern="1200" dirty="0">
            <a:solidFill>
              <a:srgbClr val="0069B8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>
              <a:solidFill>
                <a:srgbClr val="0069B8"/>
              </a:solidFill>
              <a:latin typeface="Arial" panose="020B0604020202020204" pitchFamily="34" charset="0"/>
              <a:cs typeface="Arial" panose="020B0604020202020204" pitchFamily="34" charset="0"/>
            </a:rPr>
            <a:t>Унификация процедур аттестации нового оборудования и технологий диагностирования</a:t>
          </a:r>
          <a:endParaRPr lang="ru-RU" sz="1300" kern="1200" dirty="0">
            <a:solidFill>
              <a:srgbClr val="0069B8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>
              <a:solidFill>
                <a:srgbClr val="0069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Комплексное применение диагностического оборудования (для контроля основного металла труб и для контроля стыковых сварных соединений)</a:t>
          </a:r>
          <a:endParaRPr lang="ru-RU" sz="1300" kern="1200" dirty="0">
            <a:solidFill>
              <a:srgbClr val="0069B8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01795" y="202199"/>
        <a:ext cx="5106323" cy="1353582"/>
      </dsp:txXfrm>
    </dsp:sp>
    <dsp:sp modelId="{26826F5A-4A48-48B1-B320-5BE7E20D6375}">
      <dsp:nvSpPr>
        <dsp:cNvPr id="0" name=""/>
        <dsp:cNvSpPr/>
      </dsp:nvSpPr>
      <dsp:spPr>
        <a:xfrm rot="5400000">
          <a:off x="-214670" y="2129566"/>
          <a:ext cx="1431135" cy="100179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rgbClr val="002060"/>
              </a:solidFill>
            </a:rPr>
            <a:t>Технологическое развитие</a:t>
          </a:r>
          <a:endParaRPr lang="ru-RU" sz="1100" kern="1200" dirty="0">
            <a:solidFill>
              <a:srgbClr val="002060"/>
            </a:solidFill>
          </a:endParaRPr>
        </a:p>
      </dsp:txBody>
      <dsp:txXfrm rot="-5400000">
        <a:off x="1" y="2415792"/>
        <a:ext cx="1001794" cy="429341"/>
      </dsp:txXfrm>
    </dsp:sp>
    <dsp:sp modelId="{F400125C-F53A-40D6-A658-E2BF79A25647}">
      <dsp:nvSpPr>
        <dsp:cNvPr id="0" name=""/>
        <dsp:cNvSpPr/>
      </dsp:nvSpPr>
      <dsp:spPr>
        <a:xfrm rot="5400000">
          <a:off x="2907109" y="-209759"/>
          <a:ext cx="1368919" cy="51795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069B8"/>
              </a:solidFill>
              <a:latin typeface="Arial" charset="0"/>
              <a:ea typeface="+mn-ea"/>
              <a:cs typeface="Arial" charset="0"/>
            </a:rPr>
            <a:t>Разработка и внедрение оборудования ВТД на основе магнитного и акустического методов контроля основного металла и сварных соединений газопроводов</a:t>
          </a:r>
          <a:endParaRPr lang="ru-RU" sz="1400" kern="1200" dirty="0">
            <a:solidFill>
              <a:srgbClr val="0069B8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069B8"/>
              </a:solidFill>
              <a:latin typeface="Arial" charset="0"/>
              <a:ea typeface="+mn-ea"/>
              <a:cs typeface="Arial" charset="0"/>
            </a:rPr>
            <a:t>Разработка и применение наружных сканеров-дефектоскопов на основе </a:t>
          </a:r>
          <a:r>
            <a:rPr lang="ru-RU" sz="1400" kern="1200" dirty="0" err="1" smtClean="0">
              <a:solidFill>
                <a:srgbClr val="0069B8"/>
              </a:solidFill>
              <a:latin typeface="Arial" charset="0"/>
              <a:ea typeface="+mn-ea"/>
              <a:cs typeface="Arial" charset="0"/>
            </a:rPr>
            <a:t>вихретокового</a:t>
          </a:r>
          <a:r>
            <a:rPr lang="ru-RU" sz="1400" kern="1200" dirty="0" smtClean="0">
              <a:solidFill>
                <a:srgbClr val="0069B8"/>
              </a:solidFill>
              <a:latin typeface="Arial" charset="0"/>
              <a:ea typeface="+mn-ea"/>
              <a:cs typeface="Arial" charset="0"/>
            </a:rPr>
            <a:t> неразрушающего контроля для обнаружения дефектов КРН на начальной стадии их развития</a:t>
          </a:r>
          <a:endParaRPr lang="ru-RU" sz="1400" kern="1200" dirty="0">
            <a:solidFill>
              <a:srgbClr val="0069B8"/>
            </a:solidFill>
          </a:endParaRPr>
        </a:p>
      </dsp:txBody>
      <dsp:txXfrm rot="-5400000">
        <a:off x="1001795" y="1762380"/>
        <a:ext cx="5112724" cy="1235269"/>
      </dsp:txXfrm>
    </dsp:sp>
    <dsp:sp modelId="{8AAE04F2-8F97-4F4A-B8B9-0A5639337ACA}">
      <dsp:nvSpPr>
        <dsp:cNvPr id="0" name=""/>
        <dsp:cNvSpPr/>
      </dsp:nvSpPr>
      <dsp:spPr>
        <a:xfrm rot="5400000">
          <a:off x="-214670" y="3792618"/>
          <a:ext cx="1431135" cy="100179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rgbClr val="002060"/>
              </a:solidFill>
            </a:rPr>
            <a:t>Инновационные разработки</a:t>
          </a:r>
          <a:endParaRPr lang="ru-RU" sz="1100" kern="1200" dirty="0">
            <a:solidFill>
              <a:srgbClr val="002060"/>
            </a:solidFill>
          </a:endParaRPr>
        </a:p>
      </dsp:txBody>
      <dsp:txXfrm rot="-5400000">
        <a:off x="1" y="4078844"/>
        <a:ext cx="1001794" cy="429341"/>
      </dsp:txXfrm>
    </dsp:sp>
    <dsp:sp modelId="{0A98088D-15E3-49BE-9A63-4A553FA1E198}">
      <dsp:nvSpPr>
        <dsp:cNvPr id="0" name=""/>
        <dsp:cNvSpPr/>
      </dsp:nvSpPr>
      <dsp:spPr>
        <a:xfrm rot="5400000">
          <a:off x="2745327" y="1453292"/>
          <a:ext cx="1692484" cy="51795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069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Применение роботизированных телеуправляемых комплексов для диагностики участков ЛЧ МГ не приспособленных для ВТД</a:t>
          </a:r>
          <a:endParaRPr lang="ru-RU" sz="1400" kern="1200" dirty="0">
            <a:solidFill>
              <a:srgbClr val="0069B8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069B8"/>
              </a:solidFill>
              <a:latin typeface="Arial" panose="020B0604020202020204" pitchFamily="34" charset="0"/>
              <a:cs typeface="Arial" panose="020B0604020202020204" pitchFamily="34" charset="0"/>
            </a:rPr>
            <a:t>Аттестация и определение перспектив использования наземных бесконтактных  методов обследования ЛЧ МГ на основе  магнитометрии и магнитной томографии</a:t>
          </a:r>
          <a:endParaRPr lang="ru-RU" sz="1400" kern="1200" dirty="0">
            <a:solidFill>
              <a:srgbClr val="0069B8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>
            <a:solidFill>
              <a:srgbClr val="0069B8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01795" y="3279444"/>
        <a:ext cx="5096929" cy="15272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17842A-AC5B-4271-9BD6-91F233170DF3}">
      <dsp:nvSpPr>
        <dsp:cNvPr id="0" name=""/>
        <dsp:cNvSpPr/>
      </dsp:nvSpPr>
      <dsp:spPr>
        <a:xfrm>
          <a:off x="0" y="24243"/>
          <a:ext cx="7089638" cy="48187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Область применения: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523" y="47766"/>
        <a:ext cx="7042592" cy="434828"/>
      </dsp:txXfrm>
    </dsp:sp>
    <dsp:sp modelId="{5620AA69-DA6D-4BDD-9318-CA07DC45B439}">
      <dsp:nvSpPr>
        <dsp:cNvPr id="0" name=""/>
        <dsp:cNvSpPr/>
      </dsp:nvSpPr>
      <dsp:spPr>
        <a:xfrm>
          <a:off x="0" y="506118"/>
          <a:ext cx="7089638" cy="1026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5096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alt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внутритрубная диагностика линейной части сухопутных и морских участков магистральных газопроводов, включая 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толстостенные трубы с внутренним </a:t>
          </a:r>
          <a:r>
            <a:rPr lang="ru-RU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гладкостным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покрытием новых магистральных газопроводов</a:t>
          </a:r>
          <a:endParaRPr lang="ru-RU" alt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506118"/>
        <a:ext cx="7089638" cy="1026720"/>
      </dsp:txXfrm>
    </dsp:sp>
    <dsp:sp modelId="{B0099030-8479-4451-B0F6-88BA11EACE80}">
      <dsp:nvSpPr>
        <dsp:cNvPr id="0" name=""/>
        <dsp:cNvSpPr/>
      </dsp:nvSpPr>
      <dsp:spPr>
        <a:xfrm>
          <a:off x="0" y="1532838"/>
          <a:ext cx="7089638" cy="48961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Инновационные преимущества:</a:t>
          </a:r>
        </a:p>
      </dsp:txBody>
      <dsp:txXfrm>
        <a:off x="23901" y="1556739"/>
        <a:ext cx="7041836" cy="441813"/>
      </dsp:txXfrm>
    </dsp:sp>
    <dsp:sp modelId="{6E644AEB-EB5D-4D32-9817-E990AEAF0520}">
      <dsp:nvSpPr>
        <dsp:cNvPr id="0" name=""/>
        <dsp:cNvSpPr/>
      </dsp:nvSpPr>
      <dsp:spPr>
        <a:xfrm>
          <a:off x="0" y="2022454"/>
          <a:ext cx="7089638" cy="16363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5096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повышенная чувствительность выявления и возможность идентификации зон КРН за счет одновременного применения комбинации методов неразрушающего контроля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высокая чувствительность к </a:t>
          </a:r>
          <a:r>
            <a:rPr lang="ru-RU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трещиноподобным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дефектам кольцевых сварных швов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высокая точность определения глубины и линейных размеров коррозионных дефектов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контроль качества адгезии изоляционного покрытия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022454"/>
        <a:ext cx="7089638" cy="1636335"/>
      </dsp:txXfrm>
    </dsp:sp>
    <dsp:sp modelId="{CEB2B48A-F0D4-4B78-8777-A4C72CAC3B58}">
      <dsp:nvSpPr>
        <dsp:cNvPr id="0" name=""/>
        <dsp:cNvSpPr/>
      </dsp:nvSpPr>
      <dsp:spPr>
        <a:xfrm>
          <a:off x="0" y="3658789"/>
          <a:ext cx="7089638" cy="44273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Технико-экономические факторы эффективности: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613" y="3680402"/>
        <a:ext cx="7046412" cy="399511"/>
      </dsp:txXfrm>
    </dsp:sp>
    <dsp:sp modelId="{F2C7BBF7-2E0F-4B8B-B700-781A13C60E23}">
      <dsp:nvSpPr>
        <dsp:cNvPr id="0" name=""/>
        <dsp:cNvSpPr/>
      </dsp:nvSpPr>
      <dsp:spPr>
        <a:xfrm>
          <a:off x="0" y="4101527"/>
          <a:ext cx="7089638" cy="10588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5096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планирование капитального ремонта с учетом достоверной информации о трещинах на ранней стадии развития, снижение объемов капитального ремонта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снижение капитальных вложений в реконструкцию объектов ГТС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снижение общего количества отказов и инцидентов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4101527"/>
        <a:ext cx="7089638" cy="105880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F03507-A634-4288-8651-48ED83D1E69B}">
      <dsp:nvSpPr>
        <dsp:cNvPr id="0" name=""/>
        <dsp:cNvSpPr/>
      </dsp:nvSpPr>
      <dsp:spPr>
        <a:xfrm>
          <a:off x="0" y="0"/>
          <a:ext cx="8607742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E6672E1-1CC9-42BC-A0F1-FF17FC71BFC7}">
      <dsp:nvSpPr>
        <dsp:cNvPr id="0" name=""/>
        <dsp:cNvSpPr/>
      </dsp:nvSpPr>
      <dsp:spPr>
        <a:xfrm>
          <a:off x="0" y="0"/>
          <a:ext cx="1721548" cy="4775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b="1" i="0" kern="1200" dirty="0">
            <a:solidFill>
              <a:srgbClr val="003366"/>
            </a:solidFill>
          </a:endParaRPr>
        </a:p>
      </dsp:txBody>
      <dsp:txXfrm>
        <a:off x="0" y="0"/>
        <a:ext cx="1721548" cy="4775200"/>
      </dsp:txXfrm>
    </dsp:sp>
    <dsp:sp modelId="{51E8AEDF-373A-4ECD-9E67-0977B0E8DB08}">
      <dsp:nvSpPr>
        <dsp:cNvPr id="0" name=""/>
        <dsp:cNvSpPr/>
      </dsp:nvSpPr>
      <dsp:spPr>
        <a:xfrm>
          <a:off x="1850664" y="45000"/>
          <a:ext cx="6757077" cy="9000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i="0" kern="1200" dirty="0" err="1" smtClean="0"/>
            <a:t>Порядок</a:t>
          </a:r>
          <a:r>
            <a:rPr lang="en-US" sz="1900" b="1" i="0" kern="1200" dirty="0" smtClean="0"/>
            <a:t> </a:t>
          </a:r>
          <a:r>
            <a:rPr lang="en-US" sz="1900" b="1" i="0" kern="1200" dirty="0" err="1" smtClean="0"/>
            <a:t>проведения</a:t>
          </a:r>
          <a:r>
            <a:rPr lang="en-US" sz="1900" b="1" i="0" kern="1200" dirty="0" smtClean="0"/>
            <a:t> </a:t>
          </a:r>
          <a:r>
            <a:rPr lang="en-US" sz="1900" b="1" i="0" kern="1200" dirty="0" err="1" smtClean="0"/>
            <a:t>испытаний</a:t>
          </a:r>
          <a:r>
            <a:rPr lang="en-US" sz="1900" b="1" i="0" kern="1200" dirty="0" smtClean="0"/>
            <a:t> </a:t>
          </a:r>
          <a:r>
            <a:rPr lang="en-US" sz="1900" b="1" i="0" kern="1200" dirty="0" err="1" smtClean="0"/>
            <a:t>оборудования</a:t>
          </a:r>
          <a:r>
            <a:rPr lang="en-US" sz="1900" b="1" i="0" kern="1200" dirty="0" smtClean="0"/>
            <a:t> </a:t>
          </a:r>
          <a:r>
            <a:rPr lang="en-US" sz="1900" b="1" i="0" kern="1200" dirty="0" err="1" smtClean="0"/>
            <a:t>для</a:t>
          </a:r>
          <a:r>
            <a:rPr lang="en-US" sz="1900" b="1" i="0" kern="1200" dirty="0" smtClean="0"/>
            <a:t> </a:t>
          </a:r>
          <a:r>
            <a:rPr lang="en-US" sz="1900" b="1" i="0" kern="1200" dirty="0" err="1" smtClean="0"/>
            <a:t>технического</a:t>
          </a:r>
          <a:r>
            <a:rPr lang="en-US" sz="1900" b="1" i="0" kern="1200" dirty="0" smtClean="0"/>
            <a:t> </a:t>
          </a:r>
          <a:r>
            <a:rPr lang="en-US" sz="1900" b="1" i="0" kern="1200" dirty="0" err="1" smtClean="0"/>
            <a:t>диагностирования</a:t>
          </a:r>
          <a:r>
            <a:rPr lang="en-US" sz="1900" b="1" i="0" kern="1200" dirty="0" smtClean="0"/>
            <a:t> </a:t>
          </a:r>
          <a:r>
            <a:rPr lang="en-US" sz="1900" b="1" i="0" kern="1200" dirty="0" err="1" smtClean="0"/>
            <a:t>линейной</a:t>
          </a:r>
          <a:r>
            <a:rPr lang="en-US" sz="1900" b="1" i="0" kern="1200" dirty="0" smtClean="0"/>
            <a:t> </a:t>
          </a:r>
          <a:r>
            <a:rPr lang="en-US" sz="1900" b="1" i="0" kern="1200" dirty="0" err="1" smtClean="0"/>
            <a:t>части</a:t>
          </a:r>
          <a:r>
            <a:rPr lang="en-US" sz="1900" b="1" i="0" kern="1200" dirty="0" smtClean="0"/>
            <a:t> </a:t>
          </a:r>
          <a:r>
            <a:rPr lang="en-US" sz="1900" b="1" i="0" kern="1200" dirty="0" err="1" smtClean="0"/>
            <a:t>магистральных</a:t>
          </a:r>
          <a:r>
            <a:rPr lang="en-US" sz="1900" b="1" i="0" kern="1200" dirty="0" smtClean="0"/>
            <a:t> </a:t>
          </a:r>
          <a:r>
            <a:rPr lang="en-US" sz="1900" b="1" i="0" kern="1200" dirty="0" err="1" smtClean="0"/>
            <a:t>газопроводов</a:t>
          </a:r>
          <a:r>
            <a:rPr lang="en-US" sz="1900" b="1" i="0" kern="1200" dirty="0" smtClean="0"/>
            <a:t> ОАО «</a:t>
          </a:r>
          <a:r>
            <a:rPr lang="en-US" sz="1900" b="1" i="0" kern="1200" dirty="0" err="1" smtClean="0"/>
            <a:t>Газпром</a:t>
          </a:r>
          <a:r>
            <a:rPr lang="en-US" sz="1900" b="1" i="0" kern="1200" dirty="0" smtClean="0"/>
            <a:t>» </a:t>
          </a:r>
          <a:r>
            <a:rPr lang="ru-RU" sz="1900" b="1" i="0" kern="1200" dirty="0" smtClean="0"/>
            <a:t>(утв. 26.01.2015)</a:t>
          </a:r>
          <a:endParaRPr lang="ru-RU" sz="1900" b="1" i="0" kern="1200" dirty="0"/>
        </a:p>
      </dsp:txBody>
      <dsp:txXfrm>
        <a:off x="1850664" y="45000"/>
        <a:ext cx="6757077" cy="900013"/>
      </dsp:txXfrm>
    </dsp:sp>
    <dsp:sp modelId="{EE21945C-C221-4AA8-8CF6-DA1756B80F97}">
      <dsp:nvSpPr>
        <dsp:cNvPr id="0" name=""/>
        <dsp:cNvSpPr/>
      </dsp:nvSpPr>
      <dsp:spPr>
        <a:xfrm>
          <a:off x="1721548" y="945013"/>
          <a:ext cx="6886193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A912FBEA-39B1-47D5-9F82-FF4CE9B423DC}">
      <dsp:nvSpPr>
        <dsp:cNvPr id="0" name=""/>
        <dsp:cNvSpPr/>
      </dsp:nvSpPr>
      <dsp:spPr>
        <a:xfrm>
          <a:off x="1850664" y="990014"/>
          <a:ext cx="6757077" cy="9000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i="0" kern="1200" dirty="0" smtClean="0">
              <a:latin typeface="+mn-lt"/>
              <a:ea typeface="Lucida Sans Unicode" pitchFamily="34" charset="0"/>
              <a:cs typeface="Times New Roman" pitchFamily="18" charset="0"/>
            </a:rPr>
            <a:t>Р Газпром 2-2.3-806-2014 Методика испытаний оборудования для внутритрубной дефектоскопии трубопроводов ОАО «Газпром» </a:t>
          </a:r>
          <a:endParaRPr lang="ru-RU" sz="1900" b="1" i="0" kern="1200" dirty="0"/>
        </a:p>
      </dsp:txBody>
      <dsp:txXfrm>
        <a:off x="1850664" y="990014"/>
        <a:ext cx="6757077" cy="900013"/>
      </dsp:txXfrm>
    </dsp:sp>
    <dsp:sp modelId="{68E360E5-F054-4CCF-9AFD-D6F35878CCAE}">
      <dsp:nvSpPr>
        <dsp:cNvPr id="0" name=""/>
        <dsp:cNvSpPr/>
      </dsp:nvSpPr>
      <dsp:spPr>
        <a:xfrm>
          <a:off x="1721548" y="1890027"/>
          <a:ext cx="6886193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15848A24-89E4-4979-9ED5-2323556D04EC}">
      <dsp:nvSpPr>
        <dsp:cNvPr id="0" name=""/>
        <dsp:cNvSpPr/>
      </dsp:nvSpPr>
      <dsp:spPr>
        <a:xfrm>
          <a:off x="1850664" y="1935028"/>
          <a:ext cx="6757077" cy="9000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i="0" kern="1200" dirty="0" smtClean="0"/>
            <a:t>Р Газпром 2-2.3-919-2015 Основное и вспомогательное оборудование для внутритрубного диагностирования. Технические требования</a:t>
          </a:r>
        </a:p>
      </dsp:txBody>
      <dsp:txXfrm>
        <a:off x="1850664" y="1935028"/>
        <a:ext cx="6757077" cy="900013"/>
      </dsp:txXfrm>
    </dsp:sp>
    <dsp:sp modelId="{2C569DB1-17E7-4338-B183-AAB88A463A92}">
      <dsp:nvSpPr>
        <dsp:cNvPr id="0" name=""/>
        <dsp:cNvSpPr/>
      </dsp:nvSpPr>
      <dsp:spPr>
        <a:xfrm>
          <a:off x="1721548" y="2835041"/>
          <a:ext cx="6886193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200AD3F5-7BE5-4A0A-B6C2-F45BA5CD16EC}">
      <dsp:nvSpPr>
        <dsp:cNvPr id="0" name=""/>
        <dsp:cNvSpPr/>
      </dsp:nvSpPr>
      <dsp:spPr>
        <a:xfrm>
          <a:off x="1850664" y="2880042"/>
          <a:ext cx="6757077" cy="9000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i="0" kern="1200" dirty="0" smtClean="0"/>
            <a:t>СТО Газпром 2-2.3-1050-2016 Внутритрубное техническое диагностирование требования к проведению, приемке и использованию результатов диагностирования</a:t>
          </a:r>
          <a:endParaRPr lang="ru-RU" sz="1900" b="1" i="0" kern="1200" dirty="0"/>
        </a:p>
      </dsp:txBody>
      <dsp:txXfrm>
        <a:off x="1850664" y="2880042"/>
        <a:ext cx="6757077" cy="900013"/>
      </dsp:txXfrm>
    </dsp:sp>
    <dsp:sp modelId="{ECC8FE1E-9F00-4759-BAC8-210DEBCCAF50}">
      <dsp:nvSpPr>
        <dsp:cNvPr id="0" name=""/>
        <dsp:cNvSpPr/>
      </dsp:nvSpPr>
      <dsp:spPr>
        <a:xfrm>
          <a:off x="1721548" y="3780055"/>
          <a:ext cx="6886193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8C69FA16-2406-40A3-9090-FF84181D150B}">
      <dsp:nvSpPr>
        <dsp:cNvPr id="0" name=""/>
        <dsp:cNvSpPr/>
      </dsp:nvSpPr>
      <dsp:spPr>
        <a:xfrm>
          <a:off x="1850664" y="3825056"/>
          <a:ext cx="6757077" cy="9000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i="0" kern="1200" dirty="0" smtClean="0"/>
            <a:t>ГОСТ Р 55999-2014 Внутритрубное техническое диагностирование газопроводов. Общие требования</a:t>
          </a:r>
          <a:endParaRPr lang="ru-RU" sz="1900" b="1" i="0" kern="1200" dirty="0"/>
        </a:p>
      </dsp:txBody>
      <dsp:txXfrm>
        <a:off x="1850664" y="3825056"/>
        <a:ext cx="6757077" cy="900013"/>
      </dsp:txXfrm>
    </dsp:sp>
    <dsp:sp modelId="{98272D82-02A9-4FEA-BE7B-5FB600CDEB62}">
      <dsp:nvSpPr>
        <dsp:cNvPr id="0" name=""/>
        <dsp:cNvSpPr/>
      </dsp:nvSpPr>
      <dsp:spPr>
        <a:xfrm>
          <a:off x="1721548" y="4725069"/>
          <a:ext cx="6886193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8D6039-6D0B-47AD-9B37-89BD61ED04B7}">
      <dsp:nvSpPr>
        <dsp:cNvPr id="0" name=""/>
        <dsp:cNvSpPr/>
      </dsp:nvSpPr>
      <dsp:spPr>
        <a:xfrm>
          <a:off x="0" y="0"/>
          <a:ext cx="6886150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BE3945F-2904-4D97-9AAB-85E0CDC1ECF0}">
      <dsp:nvSpPr>
        <dsp:cNvPr id="0" name=""/>
        <dsp:cNvSpPr/>
      </dsp:nvSpPr>
      <dsp:spPr>
        <a:xfrm>
          <a:off x="0" y="0"/>
          <a:ext cx="1377229" cy="49511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000" tIns="76200" rIns="360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>
            <a:latin typeface="Arial Narrow" panose="020B0606020202030204" pitchFamily="34" charset="0"/>
          </a:endParaRPr>
        </a:p>
      </dsp:txBody>
      <dsp:txXfrm>
        <a:off x="0" y="0"/>
        <a:ext cx="1377229" cy="4951112"/>
      </dsp:txXfrm>
    </dsp:sp>
    <dsp:sp modelId="{555140D0-2A35-4523-8E95-44885D2D7371}">
      <dsp:nvSpPr>
        <dsp:cNvPr id="0" name=""/>
        <dsp:cNvSpPr/>
      </dsp:nvSpPr>
      <dsp:spPr>
        <a:xfrm>
          <a:off x="1480522" y="145052"/>
          <a:ext cx="5405627" cy="17316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000" tIns="76200" rIns="360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latin typeface="Arial Narrow" panose="020B0606020202030204" pitchFamily="34" charset="0"/>
            </a:rPr>
            <a:t>Актуализация </a:t>
          </a:r>
          <a:r>
            <a:rPr lang="ru-RU" sz="2000" kern="1200" dirty="0" smtClean="0">
              <a:solidFill>
                <a:schemeClr val="tx1"/>
              </a:solidFill>
              <a:effectLst/>
              <a:latin typeface="+mn-lt"/>
            </a:rPr>
            <a:t>нормативной базы,</a:t>
          </a:r>
          <a:r>
            <a:rPr lang="ru-RU" sz="2000" kern="1200" baseline="0" dirty="0" smtClean="0">
              <a:solidFill>
                <a:schemeClr val="tx1"/>
              </a:solidFill>
              <a:effectLst/>
              <a:latin typeface="+mn-lt"/>
            </a:rPr>
            <a:t> регламентирующей технические требования к диагностическому оборудованию, проведению его  испытаний, и применению на объектах транспорта газа              ПАО «Газпром»</a:t>
          </a:r>
          <a:endParaRPr lang="ru-RU" sz="2000" b="1" kern="1200" dirty="0" smtClean="0">
            <a:latin typeface="Arial Narrow" panose="020B0606020202030204" pitchFamily="34" charset="0"/>
          </a:endParaRPr>
        </a:p>
      </dsp:txBody>
      <dsp:txXfrm>
        <a:off x="1480522" y="145052"/>
        <a:ext cx="5405627" cy="1731603"/>
      </dsp:txXfrm>
    </dsp:sp>
    <dsp:sp modelId="{3DD8D8D3-4148-466B-B4E3-C1E9BAA072B8}">
      <dsp:nvSpPr>
        <dsp:cNvPr id="0" name=""/>
        <dsp:cNvSpPr/>
      </dsp:nvSpPr>
      <dsp:spPr>
        <a:xfrm>
          <a:off x="1377229" y="1876655"/>
          <a:ext cx="550891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40790E-B489-4245-B998-255AA89EA3A5}">
      <dsp:nvSpPr>
        <dsp:cNvPr id="0" name=""/>
        <dsp:cNvSpPr/>
      </dsp:nvSpPr>
      <dsp:spPr>
        <a:xfrm>
          <a:off x="1480522" y="2021707"/>
          <a:ext cx="5405627" cy="1460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000" tIns="76200" rIns="360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effectLst/>
              <a:latin typeface="+mn-lt"/>
            </a:rPr>
            <a:t>Развитие комплексной испытательной базы           ПАО  «Газпром» для проведения исследовательских, квалификационных, сравнительных испытаний диагностического оборудования</a:t>
          </a:r>
          <a:endParaRPr lang="ru-RU" sz="2000" b="0" kern="1200" dirty="0">
            <a:latin typeface="Arial Narrow" panose="020B0606020202030204" pitchFamily="34" charset="0"/>
          </a:endParaRPr>
        </a:p>
      </dsp:txBody>
      <dsp:txXfrm>
        <a:off x="1480522" y="2021707"/>
        <a:ext cx="5405627" cy="1460384"/>
      </dsp:txXfrm>
    </dsp:sp>
    <dsp:sp modelId="{61D175CD-DAEE-483D-87BE-0F32D4F6D231}">
      <dsp:nvSpPr>
        <dsp:cNvPr id="0" name=""/>
        <dsp:cNvSpPr/>
      </dsp:nvSpPr>
      <dsp:spPr>
        <a:xfrm>
          <a:off x="1377229" y="3482091"/>
          <a:ext cx="550891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7F69C1-0BEF-4E8A-B942-EE27D074ACE9}">
      <dsp:nvSpPr>
        <dsp:cNvPr id="0" name=""/>
        <dsp:cNvSpPr/>
      </dsp:nvSpPr>
      <dsp:spPr>
        <a:xfrm>
          <a:off x="1480522" y="3627144"/>
          <a:ext cx="5405627" cy="11764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000" tIns="76200" rIns="360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latin typeface="Arial Narrow" panose="020B0606020202030204" pitchFamily="34" charset="0"/>
            </a:rPr>
            <a:t>Организация и проведение стендовых и натурных испытаний существующего и вновь разрабатываемого диагностического оборудования</a:t>
          </a:r>
          <a:endParaRPr lang="ru-RU" sz="2000" b="0" kern="1200" dirty="0">
            <a:latin typeface="Arial Narrow" panose="020B0606020202030204" pitchFamily="34" charset="0"/>
          </a:endParaRPr>
        </a:p>
      </dsp:txBody>
      <dsp:txXfrm>
        <a:off x="1480522" y="3627144"/>
        <a:ext cx="5405627" cy="1176459"/>
      </dsp:txXfrm>
    </dsp:sp>
    <dsp:sp modelId="{5938D576-EB18-4CDB-999E-1A7C0E18B5F5}">
      <dsp:nvSpPr>
        <dsp:cNvPr id="0" name=""/>
        <dsp:cNvSpPr/>
      </dsp:nvSpPr>
      <dsp:spPr>
        <a:xfrm>
          <a:off x="1377229" y="4803603"/>
          <a:ext cx="550891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7AD3AA-FFF0-401D-A7FE-233388CDF25D}">
      <dsp:nvSpPr>
        <dsp:cNvPr id="0" name=""/>
        <dsp:cNvSpPr/>
      </dsp:nvSpPr>
      <dsp:spPr>
        <a:xfrm>
          <a:off x="423769" y="919"/>
          <a:ext cx="2102243" cy="840897"/>
        </a:xfrm>
        <a:prstGeom prst="chevron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0" kern="1200" dirty="0" smtClean="0"/>
            <a:t>Организация и проведение</a:t>
          </a:r>
          <a:endParaRPr lang="ru-RU" sz="1300" b="0" kern="1200" dirty="0"/>
        </a:p>
      </dsp:txBody>
      <dsp:txXfrm>
        <a:off x="844218" y="919"/>
        <a:ext cx="1261346" cy="840897"/>
      </dsp:txXfrm>
    </dsp:sp>
    <dsp:sp modelId="{C83F5905-4046-4D2D-9286-18F82E9A0E40}">
      <dsp:nvSpPr>
        <dsp:cNvPr id="0" name=""/>
        <dsp:cNvSpPr/>
      </dsp:nvSpPr>
      <dsp:spPr>
        <a:xfrm>
          <a:off x="2252721" y="72395"/>
          <a:ext cx="1744862" cy="69794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kern="1200" dirty="0" smtClean="0"/>
            <a:t>СТО Газпром 2-3.5-034-2005</a:t>
          </a:r>
          <a:endParaRPr lang="en-US" sz="1100" b="0" kern="1200" dirty="0" smtClean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kern="1200" dirty="0" smtClean="0"/>
            <a:t>ВТД – врем. КПЗУ </a:t>
          </a:r>
          <a:endParaRPr lang="ru-RU" sz="1100" b="0" kern="1200" dirty="0"/>
        </a:p>
      </dsp:txBody>
      <dsp:txXfrm>
        <a:off x="2601693" y="72395"/>
        <a:ext cx="1046918" cy="697944"/>
      </dsp:txXfrm>
    </dsp:sp>
    <dsp:sp modelId="{89F853AD-226A-4AAD-A396-F919D3B377A2}">
      <dsp:nvSpPr>
        <dsp:cNvPr id="0" name=""/>
        <dsp:cNvSpPr/>
      </dsp:nvSpPr>
      <dsp:spPr>
        <a:xfrm>
          <a:off x="3753303" y="72395"/>
          <a:ext cx="1744862" cy="69794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i="0" kern="1200" dirty="0" smtClean="0"/>
            <a:t>СТО Газпром 2-2.3-1050-2016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i="0" kern="1200" dirty="0" smtClean="0"/>
            <a:t>Проведение ВТД </a:t>
          </a:r>
          <a:endParaRPr lang="ru-RU" sz="1100" b="0" kern="1200" dirty="0"/>
        </a:p>
      </dsp:txBody>
      <dsp:txXfrm>
        <a:off x="4102275" y="72395"/>
        <a:ext cx="1046918" cy="697944"/>
      </dsp:txXfrm>
    </dsp:sp>
    <dsp:sp modelId="{0E4ADFB7-F8F5-4D2C-8780-24FB9B3304AC}">
      <dsp:nvSpPr>
        <dsp:cNvPr id="0" name=""/>
        <dsp:cNvSpPr/>
      </dsp:nvSpPr>
      <dsp:spPr>
        <a:xfrm>
          <a:off x="5253885" y="72395"/>
          <a:ext cx="1744862" cy="69794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FF0000"/>
              </a:solidFill>
            </a:rPr>
            <a:t>Развитие</a:t>
          </a:r>
          <a:endParaRPr lang="ru-RU" sz="1100" b="1" kern="1200" dirty="0">
            <a:solidFill>
              <a:srgbClr val="FF0000"/>
            </a:solidFill>
          </a:endParaRPr>
        </a:p>
      </dsp:txBody>
      <dsp:txXfrm>
        <a:off x="5602857" y="72395"/>
        <a:ext cx="1046918" cy="697944"/>
      </dsp:txXfrm>
    </dsp:sp>
    <dsp:sp modelId="{15C89B27-ACDE-4DE7-9195-BB97DB4CA05A}">
      <dsp:nvSpPr>
        <dsp:cNvPr id="0" name=""/>
        <dsp:cNvSpPr/>
      </dsp:nvSpPr>
      <dsp:spPr>
        <a:xfrm>
          <a:off x="423769" y="959542"/>
          <a:ext cx="2102243" cy="840897"/>
        </a:xfrm>
        <a:prstGeom prst="chevron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0000"/>
                <a:tint val="50000"/>
                <a:satMod val="300000"/>
              </a:schemeClr>
            </a:gs>
            <a:gs pos="35000">
              <a:schemeClr val="accent1">
                <a:alpha val="90000"/>
                <a:hueOff val="0"/>
                <a:satOff val="0"/>
                <a:lumOff val="0"/>
                <a:alphaOff val="-10000"/>
                <a:tint val="37000"/>
                <a:satMod val="3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0" kern="1200" dirty="0" smtClean="0"/>
            <a:t>Требования к оборудованию и испытаниям</a:t>
          </a:r>
          <a:endParaRPr lang="ru-RU" sz="1300" b="0" kern="1200" dirty="0"/>
        </a:p>
      </dsp:txBody>
      <dsp:txXfrm>
        <a:off x="844218" y="959542"/>
        <a:ext cx="1261346" cy="840897"/>
      </dsp:txXfrm>
    </dsp:sp>
    <dsp:sp modelId="{A5C19B39-413E-4FA8-B231-F44C12F790D8}">
      <dsp:nvSpPr>
        <dsp:cNvPr id="0" name=""/>
        <dsp:cNvSpPr/>
      </dsp:nvSpPr>
      <dsp:spPr>
        <a:xfrm>
          <a:off x="2252721" y="1031018"/>
          <a:ext cx="1744862" cy="69794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i="0" kern="1200" dirty="0" smtClean="0"/>
            <a:t>Р Газпром 2-2.3-919-2015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i="0" kern="1200" dirty="0" err="1" smtClean="0"/>
            <a:t>Тех.требования</a:t>
          </a:r>
          <a:endParaRPr lang="ru-RU" sz="1100" b="0" kern="1200" dirty="0"/>
        </a:p>
      </dsp:txBody>
      <dsp:txXfrm>
        <a:off x="2601693" y="1031018"/>
        <a:ext cx="1046918" cy="697944"/>
      </dsp:txXfrm>
    </dsp:sp>
    <dsp:sp modelId="{4D301E44-2274-4231-9ED2-FFF400A87009}">
      <dsp:nvSpPr>
        <dsp:cNvPr id="0" name=""/>
        <dsp:cNvSpPr/>
      </dsp:nvSpPr>
      <dsp:spPr>
        <a:xfrm>
          <a:off x="3753303" y="1031018"/>
          <a:ext cx="1744862" cy="69794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i="0" kern="1200" dirty="0" smtClean="0">
              <a:latin typeface="+mn-lt"/>
              <a:ea typeface="Lucida Sans Unicode" pitchFamily="34" charset="0"/>
              <a:cs typeface="Times New Roman" pitchFamily="18" charset="0"/>
            </a:rPr>
            <a:t>Р Газпром 2-2.3-806-2014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i="0" kern="1200" dirty="0" smtClean="0">
              <a:latin typeface="+mn-lt"/>
              <a:cs typeface="Times New Roman" pitchFamily="18" charset="0"/>
            </a:rPr>
            <a:t>Испытания ВТД</a:t>
          </a:r>
          <a:endParaRPr lang="ru-RU" sz="1100" b="0" kern="1200" dirty="0"/>
        </a:p>
      </dsp:txBody>
      <dsp:txXfrm>
        <a:off x="4102275" y="1031018"/>
        <a:ext cx="1046918" cy="697944"/>
      </dsp:txXfrm>
    </dsp:sp>
    <dsp:sp modelId="{3E7D39D8-012F-4260-A778-20BFF6C5990B}">
      <dsp:nvSpPr>
        <dsp:cNvPr id="0" name=""/>
        <dsp:cNvSpPr/>
      </dsp:nvSpPr>
      <dsp:spPr>
        <a:xfrm>
          <a:off x="5253885" y="1031018"/>
          <a:ext cx="1744862" cy="69794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0" i="0" kern="1200" dirty="0" smtClean="0">
              <a:solidFill>
                <a:srgbClr val="003366"/>
              </a:solidFill>
            </a:rPr>
            <a:t>Порядок проведения испытаний оборудования для </a:t>
          </a:r>
          <a:r>
            <a:rPr lang="ru-RU" sz="1100" b="0" i="0" kern="1200" dirty="0" smtClean="0">
              <a:solidFill>
                <a:srgbClr val="003366"/>
              </a:solidFill>
            </a:rPr>
            <a:t>ТД ЛЧ МГ</a:t>
          </a:r>
          <a:endParaRPr lang="ru-RU" sz="1100" b="0" kern="1200" dirty="0">
            <a:solidFill>
              <a:srgbClr val="003366"/>
            </a:solidFill>
          </a:endParaRPr>
        </a:p>
      </dsp:txBody>
      <dsp:txXfrm>
        <a:off x="5602857" y="1031018"/>
        <a:ext cx="1046918" cy="697944"/>
      </dsp:txXfrm>
    </dsp:sp>
    <dsp:sp modelId="{5762F392-21F7-4833-A848-68CBAA84A866}">
      <dsp:nvSpPr>
        <dsp:cNvPr id="0" name=""/>
        <dsp:cNvSpPr/>
      </dsp:nvSpPr>
      <dsp:spPr>
        <a:xfrm>
          <a:off x="6754466" y="1031018"/>
          <a:ext cx="1744862" cy="69794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FF0000"/>
              </a:solidFill>
            </a:rPr>
            <a:t>СТО Газпром </a:t>
          </a:r>
          <a:endParaRPr lang="ru-RU" sz="1100" b="1" kern="1200" dirty="0">
            <a:solidFill>
              <a:srgbClr val="FF0000"/>
            </a:solidFill>
          </a:endParaRPr>
        </a:p>
      </dsp:txBody>
      <dsp:txXfrm>
        <a:off x="7103438" y="1031018"/>
        <a:ext cx="1046918" cy="697944"/>
      </dsp:txXfrm>
    </dsp:sp>
    <dsp:sp modelId="{EAEB3679-20A7-4213-991D-550E9839E927}">
      <dsp:nvSpPr>
        <dsp:cNvPr id="0" name=""/>
        <dsp:cNvSpPr/>
      </dsp:nvSpPr>
      <dsp:spPr>
        <a:xfrm>
          <a:off x="423769" y="1918165"/>
          <a:ext cx="2102243" cy="840897"/>
        </a:xfrm>
        <a:prstGeom prst="chevron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0000"/>
                <a:tint val="50000"/>
                <a:satMod val="300000"/>
              </a:schemeClr>
            </a:gs>
            <a:gs pos="35000">
              <a:schemeClr val="accent1">
                <a:alpha val="90000"/>
                <a:hueOff val="0"/>
                <a:satOff val="0"/>
                <a:lumOff val="0"/>
                <a:alphaOff val="-20000"/>
                <a:tint val="37000"/>
                <a:satMod val="3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0" kern="1200" dirty="0" smtClean="0"/>
            <a:t>Требования к вспомогательному оборудованию ВТУ</a:t>
          </a:r>
          <a:endParaRPr lang="ru-RU" sz="1300" b="0" kern="1200" dirty="0"/>
        </a:p>
      </dsp:txBody>
      <dsp:txXfrm>
        <a:off x="844218" y="1918165"/>
        <a:ext cx="1261346" cy="840897"/>
      </dsp:txXfrm>
    </dsp:sp>
    <dsp:sp modelId="{1F94745F-247E-4EC3-99F5-D493A579C95E}">
      <dsp:nvSpPr>
        <dsp:cNvPr id="0" name=""/>
        <dsp:cNvSpPr/>
      </dsp:nvSpPr>
      <dsp:spPr>
        <a:xfrm>
          <a:off x="2252721" y="1989642"/>
          <a:ext cx="1744862" cy="69794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kern="1200" dirty="0" smtClean="0"/>
            <a:t>Р Газпром 2-3.5-916-2014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kern="1200" dirty="0" smtClean="0"/>
            <a:t>Поршни </a:t>
          </a:r>
          <a:r>
            <a:rPr lang="ru-RU" sz="1100" b="0" kern="1200" dirty="0" err="1" smtClean="0"/>
            <a:t>Тех.треб</a:t>
          </a:r>
          <a:r>
            <a:rPr lang="ru-RU" sz="1100" b="0" kern="1200" dirty="0" smtClean="0"/>
            <a:t>. </a:t>
          </a:r>
          <a:endParaRPr lang="ru-RU" sz="1100" b="0" kern="1200" dirty="0"/>
        </a:p>
      </dsp:txBody>
      <dsp:txXfrm>
        <a:off x="2601693" y="1989642"/>
        <a:ext cx="1046918" cy="697944"/>
      </dsp:txXfrm>
    </dsp:sp>
    <dsp:sp modelId="{200C849F-C5AF-41A9-9304-9EEA82E75A02}">
      <dsp:nvSpPr>
        <dsp:cNvPr id="0" name=""/>
        <dsp:cNvSpPr/>
      </dsp:nvSpPr>
      <dsp:spPr>
        <a:xfrm>
          <a:off x="3753303" y="1989642"/>
          <a:ext cx="1744862" cy="69794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kern="1200" dirty="0" smtClean="0"/>
            <a:t>Р Газпром 2-3.5-1031-2015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kern="1200" dirty="0" smtClean="0"/>
            <a:t>Поршни применение</a:t>
          </a:r>
          <a:endParaRPr lang="ru-RU" sz="1100" b="0" kern="1200" dirty="0"/>
        </a:p>
      </dsp:txBody>
      <dsp:txXfrm>
        <a:off x="4102275" y="1989642"/>
        <a:ext cx="1046918" cy="697944"/>
      </dsp:txXfrm>
    </dsp:sp>
    <dsp:sp modelId="{D08BB081-C48C-40B2-B1CE-550A4A82D822}">
      <dsp:nvSpPr>
        <dsp:cNvPr id="0" name=""/>
        <dsp:cNvSpPr/>
      </dsp:nvSpPr>
      <dsp:spPr>
        <a:xfrm>
          <a:off x="5253885" y="1989642"/>
          <a:ext cx="1744862" cy="69794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kern="1200" dirty="0" smtClean="0"/>
            <a:t>СТО Газпром</a:t>
          </a:r>
          <a:endParaRPr lang="ru-RU" sz="1100" b="0" kern="1200" dirty="0"/>
        </a:p>
      </dsp:txBody>
      <dsp:txXfrm>
        <a:off x="5602857" y="1989642"/>
        <a:ext cx="1046918" cy="697944"/>
      </dsp:txXfrm>
    </dsp:sp>
    <dsp:sp modelId="{40002F86-76B6-4E11-9667-27FC461C9933}">
      <dsp:nvSpPr>
        <dsp:cNvPr id="0" name=""/>
        <dsp:cNvSpPr/>
      </dsp:nvSpPr>
      <dsp:spPr>
        <a:xfrm>
          <a:off x="423769" y="2876788"/>
          <a:ext cx="2102243" cy="840897"/>
        </a:xfrm>
        <a:prstGeom prst="chevron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30000"/>
                <a:tint val="50000"/>
                <a:satMod val="300000"/>
              </a:schemeClr>
            </a:gs>
            <a:gs pos="35000">
              <a:schemeClr val="accent1">
                <a:alpha val="90000"/>
                <a:hueOff val="0"/>
                <a:satOff val="0"/>
                <a:lumOff val="0"/>
                <a:alphaOff val="-30000"/>
                <a:tint val="37000"/>
                <a:satMod val="3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3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0" kern="1200" dirty="0" smtClean="0"/>
            <a:t>Требования к верификации результатов (ДДК)</a:t>
          </a:r>
          <a:endParaRPr lang="ru-RU" sz="1300" b="0" kern="1200" dirty="0"/>
        </a:p>
      </dsp:txBody>
      <dsp:txXfrm>
        <a:off x="844218" y="2876788"/>
        <a:ext cx="1261346" cy="840897"/>
      </dsp:txXfrm>
    </dsp:sp>
    <dsp:sp modelId="{1EAD5AA6-1054-47E7-997C-B2F41E686C76}">
      <dsp:nvSpPr>
        <dsp:cNvPr id="0" name=""/>
        <dsp:cNvSpPr/>
      </dsp:nvSpPr>
      <dsp:spPr>
        <a:xfrm>
          <a:off x="2252721" y="2948265"/>
          <a:ext cx="1744862" cy="697944"/>
        </a:xfrm>
        <a:prstGeom prst="chevron">
          <a:avLst/>
        </a:prstGeom>
        <a:solidFill>
          <a:schemeClr val="bg1">
            <a:lumMod val="95000"/>
            <a:alpha val="9000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b="0" kern="1200" dirty="0">
            <a:solidFill>
              <a:srgbClr val="FF0000"/>
            </a:solidFill>
          </a:endParaRPr>
        </a:p>
      </dsp:txBody>
      <dsp:txXfrm>
        <a:off x="2601693" y="2948265"/>
        <a:ext cx="1046918" cy="697944"/>
      </dsp:txXfrm>
    </dsp:sp>
    <dsp:sp modelId="{5E84B1BE-7072-4F40-8A82-D411A9DB264E}">
      <dsp:nvSpPr>
        <dsp:cNvPr id="0" name=""/>
        <dsp:cNvSpPr/>
      </dsp:nvSpPr>
      <dsp:spPr>
        <a:xfrm>
          <a:off x="3753303" y="2948265"/>
          <a:ext cx="1744862" cy="697944"/>
        </a:xfrm>
        <a:prstGeom prst="chevron">
          <a:avLst/>
        </a:prstGeom>
        <a:solidFill>
          <a:schemeClr val="bg1">
            <a:lumMod val="95000"/>
            <a:alpha val="9000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b="0" kern="1200" dirty="0">
            <a:solidFill>
              <a:srgbClr val="FF0000"/>
            </a:solidFill>
          </a:endParaRPr>
        </a:p>
      </dsp:txBody>
      <dsp:txXfrm>
        <a:off x="4102275" y="2948265"/>
        <a:ext cx="1046918" cy="697944"/>
      </dsp:txXfrm>
    </dsp:sp>
    <dsp:sp modelId="{4589CD1C-B9A0-4AE4-ACD7-0A1DABA4E388}">
      <dsp:nvSpPr>
        <dsp:cNvPr id="0" name=""/>
        <dsp:cNvSpPr/>
      </dsp:nvSpPr>
      <dsp:spPr>
        <a:xfrm>
          <a:off x="5253885" y="2948265"/>
          <a:ext cx="1744862" cy="69794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FF0000"/>
              </a:solidFill>
            </a:rPr>
            <a:t>Организация, планирование, выполнение</a:t>
          </a:r>
          <a:endParaRPr lang="ru-RU" sz="1100" b="1" kern="1200" dirty="0">
            <a:solidFill>
              <a:srgbClr val="FF0000"/>
            </a:solidFill>
          </a:endParaRPr>
        </a:p>
      </dsp:txBody>
      <dsp:txXfrm>
        <a:off x="5602857" y="2948265"/>
        <a:ext cx="1046918" cy="697944"/>
      </dsp:txXfrm>
    </dsp:sp>
    <dsp:sp modelId="{C6719958-050D-4AB1-83EB-5ADF8C91FB4B}">
      <dsp:nvSpPr>
        <dsp:cNvPr id="0" name=""/>
        <dsp:cNvSpPr/>
      </dsp:nvSpPr>
      <dsp:spPr>
        <a:xfrm>
          <a:off x="6754466" y="2948265"/>
          <a:ext cx="1744862" cy="69794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FF0000"/>
              </a:solidFill>
            </a:rPr>
            <a:t>Методика проведения НК</a:t>
          </a:r>
          <a:endParaRPr lang="ru-RU" sz="1100" b="1" kern="1200" dirty="0">
            <a:solidFill>
              <a:srgbClr val="FF0000"/>
            </a:solidFill>
          </a:endParaRPr>
        </a:p>
      </dsp:txBody>
      <dsp:txXfrm>
        <a:off x="7103438" y="2948265"/>
        <a:ext cx="1046918" cy="697944"/>
      </dsp:txXfrm>
    </dsp:sp>
    <dsp:sp modelId="{D9283983-7277-4745-A701-FDF57D626AB1}">
      <dsp:nvSpPr>
        <dsp:cNvPr id="0" name=""/>
        <dsp:cNvSpPr/>
      </dsp:nvSpPr>
      <dsp:spPr>
        <a:xfrm>
          <a:off x="423769" y="3835412"/>
          <a:ext cx="2102243" cy="840897"/>
        </a:xfrm>
        <a:prstGeom prst="chevron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tint val="50000"/>
                <a:satMod val="300000"/>
              </a:schemeClr>
            </a:gs>
            <a:gs pos="35000">
              <a:schemeClr val="accent1">
                <a:alpha val="90000"/>
                <a:hueOff val="0"/>
                <a:satOff val="0"/>
                <a:lumOff val="0"/>
                <a:alphaOff val="-40000"/>
                <a:tint val="37000"/>
                <a:satMod val="3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0" kern="1200" dirty="0" smtClean="0"/>
            <a:t>Общие требования. Оценка ТС ЛЧ МГ</a:t>
          </a:r>
          <a:endParaRPr lang="ru-RU" sz="1300" b="0" kern="1200" dirty="0"/>
        </a:p>
      </dsp:txBody>
      <dsp:txXfrm>
        <a:off x="844218" y="3835412"/>
        <a:ext cx="1261346" cy="840897"/>
      </dsp:txXfrm>
    </dsp:sp>
    <dsp:sp modelId="{A134F04D-9408-4258-AD62-693D4B7536F5}">
      <dsp:nvSpPr>
        <dsp:cNvPr id="0" name=""/>
        <dsp:cNvSpPr/>
      </dsp:nvSpPr>
      <dsp:spPr>
        <a:xfrm>
          <a:off x="2252721" y="3906888"/>
          <a:ext cx="1744862" cy="69794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smtClean="0">
              <a:solidFill>
                <a:srgbClr val="FF0000"/>
              </a:solidFill>
            </a:rPr>
            <a:t>СТО Газпром 2-2.3-095-2007</a:t>
          </a:r>
          <a:endParaRPr lang="ru-RU" sz="1200" b="0" kern="1200" dirty="0">
            <a:solidFill>
              <a:srgbClr val="FF0000"/>
            </a:solidFill>
          </a:endParaRPr>
        </a:p>
      </dsp:txBody>
      <dsp:txXfrm>
        <a:off x="2601693" y="3906888"/>
        <a:ext cx="1046918" cy="697944"/>
      </dsp:txXfrm>
    </dsp:sp>
    <dsp:sp modelId="{0EA40903-976E-4AAB-A429-B0E0EEE1FC1D}">
      <dsp:nvSpPr>
        <dsp:cNvPr id="0" name=""/>
        <dsp:cNvSpPr/>
      </dsp:nvSpPr>
      <dsp:spPr>
        <a:xfrm>
          <a:off x="3753303" y="3906888"/>
          <a:ext cx="1744862" cy="69794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kern="1200" dirty="0" smtClean="0"/>
            <a:t>СТО Газпром 2-2.3-112-2007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kern="1200" dirty="0" smtClean="0"/>
            <a:t>СТО Газпром 2-2.3-173-2007</a:t>
          </a:r>
        </a:p>
      </dsp:txBody>
      <dsp:txXfrm>
        <a:off x="4102275" y="3906888"/>
        <a:ext cx="1046918" cy="697944"/>
      </dsp:txXfrm>
    </dsp:sp>
    <dsp:sp modelId="{5B7E3F55-0CD9-4B6F-AD79-B9A3CF6301C9}">
      <dsp:nvSpPr>
        <dsp:cNvPr id="0" name=""/>
        <dsp:cNvSpPr/>
      </dsp:nvSpPr>
      <dsp:spPr>
        <a:xfrm>
          <a:off x="5253885" y="3906888"/>
          <a:ext cx="1744862" cy="69794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smtClean="0"/>
            <a:t>СТО Газпром 2-2.3-292-2009</a:t>
          </a:r>
          <a:endParaRPr lang="ru-RU" sz="1200" b="0" kern="1200" dirty="0"/>
        </a:p>
      </dsp:txBody>
      <dsp:txXfrm>
        <a:off x="5602857" y="3906888"/>
        <a:ext cx="1046918" cy="697944"/>
      </dsp:txXfrm>
    </dsp:sp>
    <dsp:sp modelId="{712C293F-ECF5-48AD-B2B1-074090613E1A}">
      <dsp:nvSpPr>
        <dsp:cNvPr id="0" name=""/>
        <dsp:cNvSpPr/>
      </dsp:nvSpPr>
      <dsp:spPr>
        <a:xfrm>
          <a:off x="6754466" y="3906888"/>
          <a:ext cx="1744862" cy="69794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FF0000"/>
              </a:solidFill>
            </a:rPr>
            <a:t>Методика выявления ПОУ в непроектном положении</a:t>
          </a:r>
          <a:endParaRPr lang="ru-RU" sz="1100" b="1" kern="1200" dirty="0">
            <a:solidFill>
              <a:srgbClr val="FF0000"/>
            </a:solidFill>
          </a:endParaRPr>
        </a:p>
      </dsp:txBody>
      <dsp:txXfrm>
        <a:off x="7103438" y="3906888"/>
        <a:ext cx="1046918" cy="69794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445195-211D-42EC-B614-DF7AEF245316}">
      <dsp:nvSpPr>
        <dsp:cNvPr id="0" name=""/>
        <dsp:cNvSpPr/>
      </dsp:nvSpPr>
      <dsp:spPr>
        <a:xfrm>
          <a:off x="140673" y="651936"/>
          <a:ext cx="8447481" cy="4299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6536" tIns="145796" rIns="666536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i="1" kern="1200" dirty="0" smtClean="0"/>
            <a:t>Развитие и переработка Р Газпром 2-2.3-919-2015 с учетом нового оборудования и методов НК</a:t>
          </a:r>
          <a:endParaRPr lang="ru-RU" sz="1400" b="0" i="1" kern="1200" dirty="0"/>
        </a:p>
      </dsp:txBody>
      <dsp:txXfrm>
        <a:off x="140673" y="651936"/>
        <a:ext cx="8447481" cy="429975"/>
      </dsp:txXfrm>
    </dsp:sp>
    <dsp:sp modelId="{7C996B81-FDBE-41EF-87D4-A8DF42ECDE42}">
      <dsp:nvSpPr>
        <dsp:cNvPr id="0" name=""/>
        <dsp:cNvSpPr/>
      </dsp:nvSpPr>
      <dsp:spPr>
        <a:xfrm>
          <a:off x="432977" y="40140"/>
          <a:ext cx="6809178" cy="67078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7228" tIns="0" rIns="22722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dirty="0" smtClean="0"/>
            <a:t>СТО Газпром «Основное и вспомогательное оборудование для внутритрубного диагностирования линейной части магистральных газопроводов ПАО «Газпром». Общие требования»</a:t>
          </a:r>
          <a:endParaRPr lang="ru-RU" sz="1400" kern="1200" dirty="0"/>
        </a:p>
      </dsp:txBody>
      <dsp:txXfrm>
        <a:off x="465722" y="72885"/>
        <a:ext cx="6743688" cy="605292"/>
      </dsp:txXfrm>
    </dsp:sp>
    <dsp:sp modelId="{4BBBFE71-B757-4939-998A-99D11E44C110}">
      <dsp:nvSpPr>
        <dsp:cNvPr id="0" name=""/>
        <dsp:cNvSpPr/>
      </dsp:nvSpPr>
      <dsp:spPr>
        <a:xfrm>
          <a:off x="140673" y="1684719"/>
          <a:ext cx="8447481" cy="3860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6536" tIns="145796" rIns="666536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i="1" kern="1200" dirty="0" smtClean="0">
              <a:latin typeface="+mn-lt"/>
              <a:ea typeface="Lucida Sans Unicode" pitchFamily="34" charset="0"/>
              <a:cs typeface="Times New Roman" pitchFamily="18" charset="0"/>
            </a:rPr>
            <a:t>Развитие и переработка Р Газпром 2-2.3-806-2014 </a:t>
          </a:r>
          <a:endParaRPr lang="ru-RU" sz="1400" b="0" i="1" kern="1200" dirty="0"/>
        </a:p>
      </dsp:txBody>
      <dsp:txXfrm>
        <a:off x="140673" y="1684719"/>
        <a:ext cx="8447481" cy="386087"/>
      </dsp:txXfrm>
    </dsp:sp>
    <dsp:sp modelId="{069AB79A-A92D-469A-BD6C-2B69D80BB49F}">
      <dsp:nvSpPr>
        <dsp:cNvPr id="0" name=""/>
        <dsp:cNvSpPr/>
      </dsp:nvSpPr>
      <dsp:spPr>
        <a:xfrm>
          <a:off x="428988" y="1084951"/>
          <a:ext cx="6809178" cy="66832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7228" tIns="0" rIns="22722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smtClean="0"/>
            <a:t>СТО Газпром «Методика испытаний основного и вспомогательного оборудования для внутритрубного диагностирования линейной части магистральных газопроводов ПАО «Газпром»</a:t>
          </a:r>
          <a:endParaRPr lang="ru-RU" sz="1400" b="0" i="0" kern="1200" dirty="0"/>
        </a:p>
      </dsp:txBody>
      <dsp:txXfrm>
        <a:off x="461613" y="1117576"/>
        <a:ext cx="6743928" cy="603077"/>
      </dsp:txXfrm>
    </dsp:sp>
    <dsp:sp modelId="{1EE929C0-3B6C-433E-AF8B-6EC7B61CA3E1}">
      <dsp:nvSpPr>
        <dsp:cNvPr id="0" name=""/>
        <dsp:cNvSpPr/>
      </dsp:nvSpPr>
      <dsp:spPr>
        <a:xfrm>
          <a:off x="140673" y="2653082"/>
          <a:ext cx="8447481" cy="4299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6536" tIns="145796" rIns="666536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i="1" kern="1200" dirty="0" smtClean="0"/>
            <a:t>Развитие с учетом нового оборудования (изменения)</a:t>
          </a:r>
          <a:endParaRPr lang="ru-RU" sz="1400" b="0" i="1" kern="1200" dirty="0"/>
        </a:p>
      </dsp:txBody>
      <dsp:txXfrm>
        <a:off x="140673" y="2653082"/>
        <a:ext cx="8447481" cy="429975"/>
      </dsp:txXfrm>
    </dsp:sp>
    <dsp:sp modelId="{BCC3714B-A2BF-47AD-B6EA-9C6A1BE9EE36}">
      <dsp:nvSpPr>
        <dsp:cNvPr id="0" name=""/>
        <dsp:cNvSpPr/>
      </dsp:nvSpPr>
      <dsp:spPr>
        <a:xfrm>
          <a:off x="428988" y="2073846"/>
          <a:ext cx="6809178" cy="64779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7228" tIns="0" rIns="22722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dirty="0" smtClean="0"/>
            <a:t>СТО Газпром «Внутритрубное диагностирование линейной части магистральных газопроводов с применением акустических и магнитоакустических (комбинированных) внутритрубных инспекционных приборов. Правила проведения и приемки работ»</a:t>
          </a:r>
          <a:endParaRPr lang="ru-RU" sz="1400" b="0" i="0" kern="1200" dirty="0"/>
        </a:p>
      </dsp:txBody>
      <dsp:txXfrm>
        <a:off x="460611" y="2105469"/>
        <a:ext cx="6745932" cy="584549"/>
      </dsp:txXfrm>
    </dsp:sp>
    <dsp:sp modelId="{BFF5F90E-8A37-47F0-A7DA-DDDEDB3E1FA1}">
      <dsp:nvSpPr>
        <dsp:cNvPr id="0" name=""/>
        <dsp:cNvSpPr/>
      </dsp:nvSpPr>
      <dsp:spPr>
        <a:xfrm>
          <a:off x="140673" y="3511644"/>
          <a:ext cx="8447481" cy="34833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6536" tIns="145796" rIns="666536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i="1" kern="1200" dirty="0" smtClean="0"/>
            <a:t>Разрабатывается впервые</a:t>
          </a:r>
          <a:endParaRPr lang="ru-RU" sz="1400" b="0" i="0" kern="1200" dirty="0"/>
        </a:p>
      </dsp:txBody>
      <dsp:txXfrm>
        <a:off x="140673" y="3511644"/>
        <a:ext cx="8447481" cy="348331"/>
      </dsp:txXfrm>
    </dsp:sp>
    <dsp:sp modelId="{FBB46FEF-DB31-4BC7-9541-B43B57B4702F}">
      <dsp:nvSpPr>
        <dsp:cNvPr id="0" name=""/>
        <dsp:cNvSpPr/>
      </dsp:nvSpPr>
      <dsp:spPr>
        <a:xfrm>
          <a:off x="429407" y="3086096"/>
          <a:ext cx="6815834" cy="49410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7228" tIns="0" rIns="22722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dirty="0" smtClean="0"/>
            <a:t>Р Газпром «Методические указания по организации, планированию и выполнению верификации результатов внутритрубного диагностирования ЛЧ МГ» </a:t>
          </a:r>
          <a:endParaRPr lang="ru-RU" sz="1400" b="0" i="0" kern="1200" dirty="0"/>
        </a:p>
      </dsp:txBody>
      <dsp:txXfrm>
        <a:off x="453527" y="3110216"/>
        <a:ext cx="6767594" cy="445867"/>
      </dsp:txXfrm>
    </dsp:sp>
    <dsp:sp modelId="{CF394CBE-7BCB-43A8-98D4-13FEF9D44033}">
      <dsp:nvSpPr>
        <dsp:cNvPr id="0" name=""/>
        <dsp:cNvSpPr/>
      </dsp:nvSpPr>
      <dsp:spPr>
        <a:xfrm>
          <a:off x="140673" y="4253181"/>
          <a:ext cx="8447481" cy="37818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6536" tIns="145796" rIns="666536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i="1" kern="1200" dirty="0" smtClean="0"/>
            <a:t>Разрабатывается впервые</a:t>
          </a:r>
          <a:endParaRPr lang="ru-RU" sz="1400" b="0" i="1" kern="1200" dirty="0"/>
        </a:p>
      </dsp:txBody>
      <dsp:txXfrm>
        <a:off x="140673" y="4253181"/>
        <a:ext cx="8447481" cy="378180"/>
      </dsp:txXfrm>
    </dsp:sp>
    <dsp:sp modelId="{2083570D-2B0C-47A6-9EC5-961E8682E348}">
      <dsp:nvSpPr>
        <dsp:cNvPr id="0" name=""/>
        <dsp:cNvSpPr/>
      </dsp:nvSpPr>
      <dsp:spPr>
        <a:xfrm>
          <a:off x="429407" y="3863015"/>
          <a:ext cx="6815834" cy="46987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7228" tIns="0" rIns="22722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dirty="0" smtClean="0"/>
            <a:t>Р Газпром  «Общие требования к выполнению неразрушающего контроля в шурфах и анализу результатов»</a:t>
          </a:r>
          <a:endParaRPr lang="ru-RU" sz="1400" b="0" i="0" kern="1200" dirty="0"/>
        </a:p>
      </dsp:txBody>
      <dsp:txXfrm>
        <a:off x="452344" y="3885952"/>
        <a:ext cx="6769960" cy="424002"/>
      </dsp:txXfrm>
    </dsp:sp>
    <dsp:sp modelId="{D58CEE6B-DC8E-4D6C-85E8-A74F88A5FB74}">
      <dsp:nvSpPr>
        <dsp:cNvPr id="0" name=""/>
        <dsp:cNvSpPr/>
      </dsp:nvSpPr>
      <dsp:spPr>
        <a:xfrm>
          <a:off x="167812" y="5026870"/>
          <a:ext cx="8420342" cy="33516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6536" tIns="145796" rIns="666536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i="1" kern="1200" dirty="0" smtClean="0"/>
            <a:t>Разрабатывается впервые</a:t>
          </a:r>
          <a:endParaRPr lang="ru-RU" sz="1400" b="0" i="1" kern="1200" dirty="0"/>
        </a:p>
      </dsp:txBody>
      <dsp:txXfrm>
        <a:off x="167812" y="5026870"/>
        <a:ext cx="8420342" cy="335161"/>
      </dsp:txXfrm>
    </dsp:sp>
    <dsp:sp modelId="{153CA347-D29A-4B3E-92CD-1E81DB40BB8F}">
      <dsp:nvSpPr>
        <dsp:cNvPr id="0" name=""/>
        <dsp:cNvSpPr/>
      </dsp:nvSpPr>
      <dsp:spPr>
        <a:xfrm>
          <a:off x="429407" y="4662728"/>
          <a:ext cx="6872284" cy="47527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7228" tIns="0" rIns="22722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1" kern="1200" dirty="0" smtClean="0"/>
            <a:t>Р Газпром «Методика выявления потенциально опасных участков ЛЧ МГ находящихся в непроектном положении с учетом выявленных аномалий при ВТД»</a:t>
          </a:r>
          <a:endParaRPr lang="ru-RU" sz="1400" b="0" i="1" kern="1200" dirty="0"/>
        </a:p>
      </dsp:txBody>
      <dsp:txXfrm>
        <a:off x="452608" y="4685929"/>
        <a:ext cx="6825882" cy="4288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889" tIns="46945" rIns="93889" bIns="46945" numCol="1" anchor="t" anchorCtr="0" compatLnSpc="1">
            <a:prstTxWarp prst="textNoShape">
              <a:avLst/>
            </a:prstTxWarp>
          </a:bodyPr>
          <a:lstStyle>
            <a:lvl1pPr defTabSz="936625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889" tIns="46945" rIns="93889" bIns="46945" numCol="1" anchor="t" anchorCtr="0" compatLnSpc="1">
            <a:prstTxWarp prst="textNoShape">
              <a:avLst/>
            </a:prstTxWarp>
          </a:bodyPr>
          <a:lstStyle>
            <a:lvl1pPr algn="r" defTabSz="936625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2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889" tIns="46945" rIns="93889" bIns="46945" numCol="1" anchor="b" anchorCtr="0" compatLnSpc="1">
            <a:prstTxWarp prst="textNoShape">
              <a:avLst/>
            </a:prstTxWarp>
          </a:bodyPr>
          <a:lstStyle>
            <a:lvl1pPr defTabSz="936625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2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889" tIns="46945" rIns="93889" bIns="46945" numCol="1" anchor="b" anchorCtr="0" compatLnSpc="1">
            <a:prstTxWarp prst="textNoShape">
              <a:avLst/>
            </a:prstTxWarp>
          </a:bodyPr>
          <a:lstStyle>
            <a:lvl1pPr algn="r" defTabSz="936625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101C2635-8582-4DFC-9AA1-8C9AC0FBE6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1080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25" tIns="49513" rIns="99025" bIns="49513" numCol="1" anchor="t" anchorCtr="0" compatLnSpc="1">
            <a:prstTxWarp prst="textNoShape">
              <a:avLst/>
            </a:prstTxWarp>
          </a:bodyPr>
          <a:lstStyle>
            <a:lvl1pPr defTabSz="990600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25" tIns="49513" rIns="99025" bIns="49513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5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1200" y="4862513"/>
            <a:ext cx="5676900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25" tIns="49513" rIns="99025" bIns="495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25" tIns="49513" rIns="99025" bIns="49513" numCol="1" anchor="b" anchorCtr="0" compatLnSpc="1">
            <a:prstTxWarp prst="textNoShape">
              <a:avLst/>
            </a:prstTxWarp>
          </a:bodyPr>
          <a:lstStyle>
            <a:lvl1pPr defTabSz="990600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25" tIns="49513" rIns="99025" bIns="49513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97BAE33C-C961-4583-9EBA-843EC1EFA0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0214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21F7DA7-CD9F-44EB-9BA9-1027DC085FCB}" type="slidenum">
              <a:rPr lang="ru-RU" smtClean="0">
                <a:solidFill>
                  <a:prstClr val="white"/>
                </a:solidFill>
                <a:latin typeface="Arial" pitchFamily="34" charset="0"/>
              </a:rPr>
              <a:pPr/>
              <a:t>1</a:t>
            </a:fld>
            <a:endParaRPr lang="ru-RU" smtClean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5532" y="4676834"/>
            <a:ext cx="6718853" cy="5030697"/>
          </a:xfrm>
          <a:noFill/>
          <a:ln/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161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11162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51BB23-23BC-41C9-8ECA-7928E8D6A4FA}" type="slidenum">
              <a:rPr lang="ru-RU" smtClean="0"/>
              <a:pPr/>
              <a:t>11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5738" y="4676775"/>
            <a:ext cx="6718300" cy="5030788"/>
          </a:xfrm>
          <a:ln/>
        </p:spPr>
        <p:txBody>
          <a:bodyPr/>
          <a:lstStyle/>
          <a:p>
            <a:endParaRPr lang="ru-RU" sz="1200" kern="1200" dirty="0">
              <a:solidFill>
                <a:schemeClr val="tx1"/>
              </a:solidFill>
              <a:latin typeface="Arial" charset="0"/>
              <a:ea typeface="+mn-ea"/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5738" y="4676775"/>
            <a:ext cx="6718300" cy="5030788"/>
          </a:xfrm>
          <a:ln/>
        </p:spPr>
        <p:txBody>
          <a:bodyPr/>
          <a:lstStyle/>
          <a:p>
            <a:endParaRPr lang="ru-RU" sz="1200" kern="1200" dirty="0">
              <a:solidFill>
                <a:schemeClr val="tx1"/>
              </a:solidFill>
              <a:latin typeface="Arial" charset="0"/>
              <a:ea typeface="+mn-ea"/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5738" y="4676775"/>
            <a:ext cx="6718300" cy="5030788"/>
          </a:xfrm>
          <a:ln/>
        </p:spPr>
        <p:txBody>
          <a:bodyPr/>
          <a:lstStyle/>
          <a:p>
            <a:endParaRPr lang="ru-RU" sz="1200" kern="1200" dirty="0">
              <a:solidFill>
                <a:schemeClr val="tx1"/>
              </a:solidFill>
              <a:latin typeface="Arial" charset="0"/>
              <a:ea typeface="+mn-ea"/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algn="just" defTabSz="886511">
              <a:spcBef>
                <a:spcPct val="0"/>
              </a:spcBef>
              <a:defRPr/>
            </a:pPr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723" eaLnBrk="0" hangingPunct="0">
              <a:defRPr sz="1800">
                <a:solidFill>
                  <a:schemeClr val="bg1"/>
                </a:solidFill>
                <a:latin typeface="Arial Narrow" pitchFamily="34" charset="0"/>
              </a:defRPr>
            </a:lvl1pPr>
            <a:lvl2pPr marL="775863" indent="-298409" defTabSz="989723" eaLnBrk="0" hangingPunct="0">
              <a:defRPr sz="1800">
                <a:solidFill>
                  <a:schemeClr val="bg1"/>
                </a:solidFill>
                <a:latin typeface="Arial Narrow" pitchFamily="34" charset="0"/>
              </a:defRPr>
            </a:lvl2pPr>
            <a:lvl3pPr marL="1193635" indent="-238727" defTabSz="989723" eaLnBrk="0" hangingPunct="0">
              <a:defRPr sz="1800">
                <a:solidFill>
                  <a:schemeClr val="bg1"/>
                </a:solidFill>
                <a:latin typeface="Arial Narrow" pitchFamily="34" charset="0"/>
              </a:defRPr>
            </a:lvl3pPr>
            <a:lvl4pPr marL="1671089" indent="-238727" defTabSz="989723" eaLnBrk="0" hangingPunct="0">
              <a:defRPr sz="1800">
                <a:solidFill>
                  <a:schemeClr val="bg1"/>
                </a:solidFill>
                <a:latin typeface="Arial Narrow" pitchFamily="34" charset="0"/>
              </a:defRPr>
            </a:lvl4pPr>
            <a:lvl5pPr marL="2148543" indent="-238727" defTabSz="989723" eaLnBrk="0" hangingPunct="0">
              <a:defRPr sz="1800">
                <a:solidFill>
                  <a:schemeClr val="bg1"/>
                </a:solidFill>
                <a:latin typeface="Arial Narrow" pitchFamily="34" charset="0"/>
              </a:defRPr>
            </a:lvl5pPr>
            <a:lvl6pPr marL="2625997" indent="-238727" defTabSz="989723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bg1"/>
                </a:solidFill>
                <a:latin typeface="Arial Narrow" pitchFamily="34" charset="0"/>
              </a:defRPr>
            </a:lvl6pPr>
            <a:lvl7pPr marL="3103451" indent="-238727" defTabSz="989723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bg1"/>
                </a:solidFill>
                <a:latin typeface="Arial Narrow" pitchFamily="34" charset="0"/>
              </a:defRPr>
            </a:lvl7pPr>
            <a:lvl8pPr marL="3580905" indent="-238727" defTabSz="989723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bg1"/>
                </a:solidFill>
                <a:latin typeface="Arial Narrow" pitchFamily="34" charset="0"/>
              </a:defRPr>
            </a:lvl8pPr>
            <a:lvl9pPr marL="4058359" indent="-238727" defTabSz="989723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E0B9DD48-CEBE-48C3-8C44-EBDB1CA3CD1C}" type="slidenum">
              <a:rPr lang="ru-RU" altLang="ru-RU" sz="1300">
                <a:solidFill>
                  <a:schemeClr val="tx1"/>
                </a:solidFill>
                <a:latin typeface="Arial" charset="0"/>
                <a:cs typeface="Arial" charset="0"/>
              </a:rPr>
              <a:pPr eaLnBrk="1" hangingPunct="1"/>
              <a:t>6</a:t>
            </a:fld>
            <a:endParaRPr lang="ru-RU" altLang="ru-RU" sz="130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6147" name="Rectangle 7"/>
          <p:cNvSpPr txBox="1">
            <a:spLocks noGrp="1" noChangeArrowheads="1"/>
          </p:cNvSpPr>
          <p:nvPr/>
        </p:nvSpPr>
        <p:spPr bwMode="auto">
          <a:xfrm>
            <a:off x="4020290" y="9720755"/>
            <a:ext cx="3077320" cy="512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60" tIns="47380" rIns="94760" bIns="47380" anchor="b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fld id="{0A12458A-4FDA-47DE-A924-5FDF8BEEA48C}" type="slidenum">
              <a:rPr lang="ru-RU" altLang="ru-RU" sz="1100">
                <a:cs typeface="Arial" charset="0"/>
              </a:rPr>
              <a:pPr algn="r" eaLnBrk="1" hangingPunct="1"/>
              <a:t>6</a:t>
            </a:fld>
            <a:endParaRPr lang="ru-RU" altLang="ru-RU" sz="1100">
              <a:cs typeface="Arial" charset="0"/>
            </a:endParaRPr>
          </a:p>
        </p:txBody>
      </p:sp>
      <p:sp>
        <p:nvSpPr>
          <p:cNvPr id="61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indent="469935" defTabSz="913463" eaLnBrk="1" hangingPunct="1">
              <a:defRPr/>
            </a:pPr>
            <a:endParaRPr lang="ru-RU" altLang="ru-RU" sz="1300" dirty="0">
              <a:solidFill>
                <a:srgbClr val="333399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endParaRPr lang="ru-RU" dirty="0">
              <a:latin typeface="+mn-lt"/>
            </a:endParaRPr>
          </a:p>
        </p:txBody>
      </p:sp>
      <p:sp>
        <p:nvSpPr>
          <p:cNvPr id="5120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12F7C70-F13A-4559-A7DD-E19FC5FE285A}" type="slidenum">
              <a:rPr lang="ru-RU" smtClean="0"/>
              <a:pPr/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algn="just" defTabSz="886496">
              <a:spcBef>
                <a:spcPct val="0"/>
              </a:spcBef>
              <a:defRPr/>
            </a:pPr>
            <a:endParaRPr lang="ru-RU" b="0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algn="just" defTabSz="882533">
              <a:spcBef>
                <a:spcPct val="0"/>
              </a:spcBef>
              <a:defRPr/>
            </a:pPr>
            <a:r>
              <a:rPr lang="ru-RU" dirty="0" smtClean="0"/>
              <a:t>Предложения по перспективному развитию НТ ВТД</a:t>
            </a:r>
          </a:p>
          <a:p>
            <a:pPr algn="just" defTabSz="882533">
              <a:spcBef>
                <a:spcPct val="0"/>
              </a:spcBef>
              <a:defRPr/>
            </a:pPr>
            <a:endParaRPr lang="ru-RU" b="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A37E6A-C9DC-4BC9-9873-57F82D38EA12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A53C7A-268B-4A9C-8069-2A901D082950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72300" y="0"/>
            <a:ext cx="2171700" cy="61261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362700" cy="61261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416BC5-CD07-4A8D-8D6D-B6CE19291F4D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2564E1-E8B0-41A8-B0B1-89C077DC9E79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29C890-17A5-423B-9135-17AD8C7FEBD0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D94F49-30B4-46B2-8918-B395A9BAF0D9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57B52-0425-4CB7-8885-1CE4E80A0E4E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76C3C1-3BE5-4AC4-A6B3-F5B0EFAA2802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 txBox="1">
            <a:spLocks noGrp="1" noChangeArrowheads="1"/>
          </p:cNvSpPr>
          <p:nvPr userDrawn="1"/>
        </p:nvSpPr>
        <p:spPr bwMode="auto">
          <a:xfrm>
            <a:off x="2157413" y="6357938"/>
            <a:ext cx="652303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defRPr/>
            </a:pPr>
            <a:endParaRPr lang="ru-RU" b="1" dirty="0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205D6-3559-4DF0-9C8A-623770E4CF0B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z="1600" baseline="0"/>
            </a:lvl1pPr>
          </a:lstStyle>
          <a:p>
            <a:pPr>
              <a:defRPr/>
            </a:pPr>
            <a:r>
              <a:rPr lang="ru-RU"/>
              <a:t>Система диагностического обслуживания объектов транспорта газа ОАО «Газпром»</a:t>
            </a:r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BBCE91-E71F-431B-9890-D83197276329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26082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26082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0FBA8B-EA23-454C-A797-229E5C611ABD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8F8A54-38B1-4C7A-986D-B0F5360B8160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94D9A8-994A-4E38-9AB7-94B58378EA05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26082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26082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DC2ABC-E613-47CD-86B9-F7EF9E906EB4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153989"/>
            <a:ext cx="8368812" cy="52800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8539163" y="6348413"/>
            <a:ext cx="604837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2D74A-95C3-48F5-8B23-E1DD1538F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3C02A-D60C-4C5D-BC54-02466C75E3D8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C2ABA7-580F-461D-8D73-CF6CFB36F00E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B825A8-70FA-4C91-B149-FC179B445436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B3142E-98D4-4AFF-B01F-00054202C430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DD267-6FD8-4207-A022-25CF10EC135E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7136E6-9A6D-483F-8075-A215EE6F6E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3ACEEB-0587-4258-B34A-46BE96E08C7C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 txBox="1">
            <a:spLocks noGrp="1" noChangeArrowheads="1"/>
          </p:cNvSpPr>
          <p:nvPr userDrawn="1"/>
        </p:nvSpPr>
        <p:spPr bwMode="auto">
          <a:xfrm>
            <a:off x="2157413" y="6357938"/>
            <a:ext cx="652303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defRPr/>
            </a:pPr>
            <a:endParaRPr lang="ru-RU" b="1" dirty="0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ED589-E26B-4A6F-9591-18726B239D9E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z="1600" baseline="0"/>
            </a:lvl1pPr>
          </a:lstStyle>
          <a:p>
            <a:pPr>
              <a:defRPr/>
            </a:pPr>
            <a:r>
              <a:rPr lang="ru-RU"/>
              <a:t>Система диагностического обслуживания объектов транспорта газа ОАО «Газпром»</a:t>
            </a:r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C11EE0-09E8-4419-B00F-4F0D2BE1F777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96E37A-179A-4880-B855-6410E7BB0C01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FF6321-496D-4644-B112-C863FCD47B24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26082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26082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E1F461-1845-4640-A2FA-BD5CD3FA15C5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153989"/>
            <a:ext cx="8368812" cy="52800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8539163" y="6348413"/>
            <a:ext cx="604837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A3915A-82B8-4BEF-A99E-9B8BAA1308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638139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07519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693439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113D6C-E921-4097-B0AC-E30602A9AE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30937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75476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966568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0677737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872272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278617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230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9AF2A-3E27-4323-9019-1EB2FA9BE8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7BCD3B-2872-40A6-A58F-6D522B774A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457998-6323-4421-AA88-EDE0ECA52E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CD81BA-D77D-4138-849D-163B0AF44F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10FBD3-76AB-4B0F-96B4-BDFDBD35E9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E7640-12AF-4B78-A653-06A80019D6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7FEF90-9F22-44E9-9843-1EC88F6BC873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AD2C1B-0AC8-4D82-8540-22D0A0ED2D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E594D5-E095-4E5C-B090-3A7A36A760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26082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26082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556AF-4733-41ED-9F81-A51F5E4305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17CEE4-7696-4B6D-9C05-091C721968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40CEC1-366D-432C-901F-19EF231D84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EB0FB-AEAA-432E-ACC2-D8D7C9C10A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45AC6A-1E91-4434-B6D0-6B36A4C413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7337A5-B192-4D08-B7B8-F13A22BDE9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EBD31E-D9B2-4E49-9D77-F1DBB74713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F159BB-B7B7-4CB2-A156-BBA3B80D15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7FD4B7-9AB4-4739-A07E-870E8DE1F98A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E4B50F-FEA1-4E97-8214-774F14B561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865A3B-73FA-40BF-95B6-4763EB3CCA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B27E7D-D61B-489B-A960-4FB35FB1D5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26082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26082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059B18-607D-4C21-9FF2-0FCBC207CA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CCD645-D144-4714-B254-1A3F9FAB91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898F0-264F-4190-8E65-1164070573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31322F-1B5D-4D8E-952E-979BD04C54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79500"/>
            <a:ext cx="4495800" cy="1079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79500"/>
            <a:ext cx="4495800" cy="1079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55221F-BF29-407A-B4CD-EEB702DDA2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A49BD9-F02F-4DCB-938E-5155FA2DD8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B060CF-98FB-4EAD-A32A-B577EE3F52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99EF89-4472-40F0-9822-290522E26CCC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2F930A-F6BD-4D83-9B55-0A6BFD22CA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68781C-63F8-4EB2-A9A2-E224825385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226E9F-2433-49D6-A320-24E7FE4735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567247-BB13-4BA5-9366-73B1743BC9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2159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2159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073828-AA07-428E-9D18-D782E46E7D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42448D-0459-4DC0-9C8A-0C0CF69EA7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95DB8D-2809-4BA2-9BAD-36011FE6C1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2503B5-1FF0-4BD3-8C15-456E5509C6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82675"/>
            <a:ext cx="892175" cy="5226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044575" y="1082675"/>
            <a:ext cx="892175" cy="5226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4DE5C3-BE78-456F-A05D-4EA0916F22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CDD53-109C-4D28-95D6-2E22125A56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DD95AF-670A-4D51-9A6F-48C6AD6A2D4E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E3C94C-F87E-4223-BD91-B0CBD746E4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1BEBA6-9551-4AD5-9096-E4D462763B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0C743-A217-43BF-8059-CBC15DED50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FE2646-C765-420F-871A-4B24456E66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31C0C6-831C-480B-9BE3-7F5508054F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3087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3087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D4B4E2-95C4-4CC6-967D-FE707A7A0E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EFA031-A4B9-4CDB-ACF5-FE973BEA8F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DED194-FE6E-42BB-82C6-20A94EF473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6C876F-FE86-4CE9-8673-EF79722679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100138"/>
            <a:ext cx="1452563" cy="5226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604963" y="1100138"/>
            <a:ext cx="1454150" cy="5226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E29CA0-41E1-470B-883E-9961EE11AC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56F965-C2E5-4522-B05C-3B66DE839017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ED961A-593F-45EF-B01D-D4AD75B081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CB5EAE-4920-4B83-8CAA-397CDF6DE1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041B56-045A-4120-B97C-1FA05E8343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00E1EA-BF68-40FB-BE9C-8C09BE227F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EBE733-7231-4B36-B1B5-095598A449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19CC99-3323-4490-B03B-73134B594C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3261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3261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62CAFB-A13A-4CD0-8AA8-9E4CF2D886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 txBox="1">
            <a:spLocks noGrp="1" noChangeArrowheads="1"/>
          </p:cNvSpPr>
          <p:nvPr userDrawn="1"/>
        </p:nvSpPr>
        <p:spPr bwMode="auto">
          <a:xfrm>
            <a:off x="2157413" y="6357938"/>
            <a:ext cx="652303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>
              <a:defRPr/>
            </a:pPr>
            <a:endParaRPr lang="ru-RU" b="1" dirty="0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2E788-0DB2-4FB4-A415-274ECE3F62E6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z="1600" baseline="0"/>
            </a:lvl1pPr>
          </a:lstStyle>
          <a:p>
            <a:pPr>
              <a:defRPr/>
            </a:pPr>
            <a:r>
              <a:rPr lang="ru-RU"/>
              <a:t>Система диагностического обслуживания объектов транспорта газа ОАО «Газпром»</a:t>
            </a: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72300" y="0"/>
            <a:ext cx="2171700" cy="61261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362700" cy="61261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65D059-BEF3-49C0-A25E-5A688D11497F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en-US" dirty="0" smtClean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204788" y="6362700"/>
            <a:ext cx="1487487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94ACC7-B9F8-44FE-BF81-B97B3B91B662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2144713" y="6362700"/>
            <a:ext cx="6769100" cy="476250"/>
          </a:xfrm>
          <a:prstGeom prst="rect">
            <a:avLst/>
          </a:prstGeom>
          <a:ln/>
        </p:spPr>
        <p:txBody>
          <a:bodyPr/>
          <a:lstStyle>
            <a:lvl1pPr>
              <a:defRPr sz="1600" baseline="0"/>
            </a:lvl1pPr>
          </a:lstStyle>
          <a:p>
            <a:pPr>
              <a:defRPr/>
            </a:pPr>
            <a:r>
              <a:rPr lang="ru-RU" dirty="0" smtClean="0"/>
              <a:t>Система диагностического обслуживания объектов транспорта газа ОАО «Газпром»</a:t>
            </a:r>
            <a:endParaRPr lang="ru-RU" dirty="0"/>
          </a:p>
        </p:txBody>
      </p:sp>
      <p:sp>
        <p:nvSpPr>
          <p:cNvPr id="5" name="Rectangle 12"/>
          <p:cNvSpPr txBox="1">
            <a:spLocks noGrp="1" noChangeArrowheads="1"/>
          </p:cNvSpPr>
          <p:nvPr userDrawn="1"/>
        </p:nvSpPr>
        <p:spPr bwMode="auto">
          <a:xfrm>
            <a:off x="2157413" y="6357938"/>
            <a:ext cx="652303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751402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971A00-8408-4B07-85CA-FB1AC4ADFEDD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13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slideLayout" Target="../slideLayouts/slideLayout112.xml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Relationship Id="rId1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13" Type="http://schemas.openxmlformats.org/officeDocument/2006/relationships/slideLayout" Target="../slideLayouts/slideLayout126.xml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5.xml"/><Relationship Id="rId2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Relationship Id="rId1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4.xml"/><Relationship Id="rId3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33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theme" Target="../theme/theme12.xml"/><Relationship Id="rId5" Type="http://schemas.openxmlformats.org/officeDocument/2006/relationships/slideLayout" Target="../slideLayouts/slideLayout131.xml"/><Relationship Id="rId10" Type="http://schemas.openxmlformats.org/officeDocument/2006/relationships/slideLayout" Target="../slideLayouts/slideLayout136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1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4099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399364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99365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99366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399367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399368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399369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4103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9937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/>
            </a:lvl1pPr>
          </a:lstStyle>
          <a:p>
            <a:pPr>
              <a:defRPr/>
            </a:pPr>
            <a:fld id="{9D1AA215-E517-42A2-8013-D2B775D982CA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39937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  <p:sp>
        <p:nvSpPr>
          <p:cNvPr id="399374" name="Line 1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399375" name="Line 1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pic>
        <p:nvPicPr>
          <p:cNvPr id="4108" name="Picture 17" descr="лог_бел_рус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66688" y="133350"/>
            <a:ext cx="1557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22" r:id="rId1"/>
    <p:sldLayoutId id="2147484023" r:id="rId2"/>
    <p:sldLayoutId id="2147484024" r:id="rId3"/>
    <p:sldLayoutId id="2147484025" r:id="rId4"/>
    <p:sldLayoutId id="2147484026" r:id="rId5"/>
    <p:sldLayoutId id="2147484027" r:id="rId6"/>
    <p:sldLayoutId id="2147484140" r:id="rId7"/>
    <p:sldLayoutId id="2147484028" r:id="rId8"/>
    <p:sldLayoutId id="2147484029" r:id="rId9"/>
    <p:sldLayoutId id="2147484030" r:id="rId10"/>
    <p:sldLayoutId id="2147484031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13315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399364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99365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99366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399367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399368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399369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13319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9937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/>
            </a:lvl1pPr>
          </a:lstStyle>
          <a:p>
            <a:pPr>
              <a:defRPr/>
            </a:pPr>
            <a:fld id="{BC75E0AB-A255-4786-AA96-F7C3B4FD8D20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39937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  <p:sp>
        <p:nvSpPr>
          <p:cNvPr id="399374" name="Line 1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399375" name="Line 1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pic>
        <p:nvPicPr>
          <p:cNvPr id="13324" name="Picture 17" descr="лог_бел_рус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66688" y="133350"/>
            <a:ext cx="1557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1" r:id="rId1"/>
    <p:sldLayoutId id="2147484120" r:id="rId2"/>
    <p:sldLayoutId id="2147484121" r:id="rId3"/>
    <p:sldLayoutId id="2147484122" r:id="rId4"/>
    <p:sldLayoutId id="2147484123" r:id="rId5"/>
    <p:sldLayoutId id="2147484124" r:id="rId6"/>
    <p:sldLayoutId id="2147484125" r:id="rId7"/>
    <p:sldLayoutId id="2147484142" r:id="rId8"/>
    <p:sldLayoutId id="2147484126" r:id="rId9"/>
    <p:sldLayoutId id="2147484127" r:id="rId10"/>
    <p:sldLayoutId id="2147484128" r:id="rId11"/>
    <p:sldLayoutId id="2147484129" r:id="rId12"/>
    <p:sldLayoutId id="2147484143" r:id="rId13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14339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399364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99365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99366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399367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399368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399369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14343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9937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/>
            </a:lvl1pPr>
          </a:lstStyle>
          <a:p>
            <a:pPr>
              <a:defRPr/>
            </a:pPr>
            <a:fld id="{0F1B1C1B-799C-4CA0-A1B4-860003625370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39937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  <p:sp>
        <p:nvSpPr>
          <p:cNvPr id="399374" name="Line 1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399375" name="Line 1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pic>
        <p:nvPicPr>
          <p:cNvPr id="14348" name="Picture 17" descr="лог_бел_рус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66688" y="133350"/>
            <a:ext cx="1557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4" r:id="rId1"/>
    <p:sldLayoutId id="2147484130" r:id="rId2"/>
    <p:sldLayoutId id="2147484131" r:id="rId3"/>
    <p:sldLayoutId id="2147484132" r:id="rId4"/>
    <p:sldLayoutId id="2147484133" r:id="rId5"/>
    <p:sldLayoutId id="2147484134" r:id="rId6"/>
    <p:sldLayoutId id="2147484135" r:id="rId7"/>
    <p:sldLayoutId id="2147484145" r:id="rId8"/>
    <p:sldLayoutId id="2147484136" r:id="rId9"/>
    <p:sldLayoutId id="2147484137" r:id="rId10"/>
    <p:sldLayoutId id="2147484138" r:id="rId11"/>
    <p:sldLayoutId id="2147484139" r:id="rId12"/>
    <p:sldLayoutId id="2147484146" r:id="rId13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38" name="Rectangle 30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71017" name="Rectangle 9"/>
          <p:cNvSpPr>
            <a:spLocks noChangeArrowheads="1"/>
          </p:cNvSpPr>
          <p:nvPr/>
        </p:nvSpPr>
        <p:spPr bwMode="auto">
          <a:xfrm>
            <a:off x="0" y="6313488"/>
            <a:ext cx="9144000" cy="544512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71021" name="Rectangle 13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71022" name="Rectangle 14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3399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71023" name="Line 15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71041" name="Line 33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71042" name="Line 3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pic>
        <p:nvPicPr>
          <p:cNvPr id="14345" name="Picture 39" descr="лог_бел_рус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66688" y="133350"/>
            <a:ext cx="1557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22401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8" r:id="rId1"/>
    <p:sldLayoutId id="2147484149" r:id="rId2"/>
    <p:sldLayoutId id="2147484150" r:id="rId3"/>
    <p:sldLayoutId id="2147484151" r:id="rId4"/>
    <p:sldLayoutId id="2147484152" r:id="rId5"/>
    <p:sldLayoutId id="2147484153" r:id="rId6"/>
    <p:sldLayoutId id="2147484154" r:id="rId7"/>
    <p:sldLayoutId id="2147484155" r:id="rId8"/>
    <p:sldLayoutId id="2147484156" r:id="rId9"/>
    <p:sldLayoutId id="2147484157" r:id="rId1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9332" name="Rectangle 20"/>
          <p:cNvSpPr>
            <a:spLocks noChangeArrowheads="1"/>
          </p:cNvSpPr>
          <p:nvPr/>
        </p:nvSpPr>
        <p:spPr bwMode="auto">
          <a:xfrm>
            <a:off x="1939925" y="2606675"/>
            <a:ext cx="7204075" cy="3713163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grpSp>
        <p:nvGrpSpPr>
          <p:cNvPr id="5124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269316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9317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9318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69319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269320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269321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5128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6932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/>
            </a:lvl1pPr>
          </a:lstStyle>
          <a:p>
            <a:pPr>
              <a:defRPr/>
            </a:pPr>
            <a:fld id="{066FE0E4-90BD-445D-89BC-6A36F4F11F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69326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  <p:sp>
        <p:nvSpPr>
          <p:cNvPr id="269333" name="Line 21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269334" name="Line 22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pic>
        <p:nvPicPr>
          <p:cNvPr id="5133" name="Picture 24" descr="лог_бел_рус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66688" y="133350"/>
            <a:ext cx="1557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32" r:id="rId1"/>
    <p:sldLayoutId id="2147484033" r:id="rId2"/>
    <p:sldLayoutId id="2147484034" r:id="rId3"/>
    <p:sldLayoutId id="2147484035" r:id="rId4"/>
    <p:sldLayoutId id="2147484036" r:id="rId5"/>
    <p:sldLayoutId id="2147484037" r:id="rId6"/>
    <p:sldLayoutId id="2147484038" r:id="rId7"/>
    <p:sldLayoutId id="2147484039" r:id="rId8"/>
    <p:sldLayoutId id="2147484040" r:id="rId9"/>
    <p:sldLayoutId id="2147484041" r:id="rId10"/>
    <p:sldLayoutId id="2147484042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70355" name="Rectangle 19"/>
          <p:cNvSpPr>
            <a:spLocks noChangeArrowheads="1"/>
          </p:cNvSpPr>
          <p:nvPr/>
        </p:nvSpPr>
        <p:spPr bwMode="auto">
          <a:xfrm>
            <a:off x="0" y="2605088"/>
            <a:ext cx="9144000" cy="3713162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grpSp>
        <p:nvGrpSpPr>
          <p:cNvPr id="6148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270340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70341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70342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70343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270344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270345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6152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7034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/>
            </a:lvl1pPr>
          </a:lstStyle>
          <a:p>
            <a:pPr>
              <a:defRPr/>
            </a:pPr>
            <a:fld id="{68188EE9-F768-4606-B306-0D16B4136C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70350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  <p:sp>
        <p:nvSpPr>
          <p:cNvPr id="270351" name="Rectangle 15"/>
          <p:cNvSpPr>
            <a:spLocks noChangeArrowheads="1"/>
          </p:cNvSpPr>
          <p:nvPr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270356" name="Line 20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270357" name="Line 21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pic>
        <p:nvPicPr>
          <p:cNvPr id="6158" name="Picture 24" descr="лог_бел_рус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66688" y="133350"/>
            <a:ext cx="1557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43" r:id="rId1"/>
    <p:sldLayoutId id="2147484044" r:id="rId2"/>
    <p:sldLayoutId id="2147484045" r:id="rId3"/>
    <p:sldLayoutId id="2147484046" r:id="rId4"/>
    <p:sldLayoutId id="2147484047" r:id="rId5"/>
    <p:sldLayoutId id="2147484048" r:id="rId6"/>
    <p:sldLayoutId id="2147484049" r:id="rId7"/>
    <p:sldLayoutId id="2147484050" r:id="rId8"/>
    <p:sldLayoutId id="2147484051" r:id="rId9"/>
    <p:sldLayoutId id="2147484052" r:id="rId10"/>
    <p:sldLayoutId id="2147484053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71383" name="Rectangle 23"/>
          <p:cNvSpPr>
            <a:spLocks noChangeArrowheads="1"/>
          </p:cNvSpPr>
          <p:nvPr/>
        </p:nvSpPr>
        <p:spPr bwMode="auto">
          <a:xfrm>
            <a:off x="0" y="2159000"/>
            <a:ext cx="9144000" cy="4160838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grpSp>
        <p:nvGrpSpPr>
          <p:cNvPr id="7172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271364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71365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71366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71367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271368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271369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7176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7137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/>
            </a:lvl1pPr>
          </a:lstStyle>
          <a:p>
            <a:pPr>
              <a:defRPr/>
            </a:pPr>
            <a:fld id="{8AECDC0C-0632-4FF7-B98E-58E88BA9E3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71374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  <p:sp>
        <p:nvSpPr>
          <p:cNvPr id="271375" name="Rectangle 15"/>
          <p:cNvSpPr>
            <a:spLocks noChangeArrowheads="1"/>
          </p:cNvSpPr>
          <p:nvPr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271384" name="Line 2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271385" name="Line 2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pic>
        <p:nvPicPr>
          <p:cNvPr id="7182" name="Picture 27" descr="лог_бел_рус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66688" y="133350"/>
            <a:ext cx="1557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54" r:id="rId1"/>
    <p:sldLayoutId id="2147484055" r:id="rId2"/>
    <p:sldLayoutId id="2147484056" r:id="rId3"/>
    <p:sldLayoutId id="2147484057" r:id="rId4"/>
    <p:sldLayoutId id="2147484058" r:id="rId5"/>
    <p:sldLayoutId id="2147484059" r:id="rId6"/>
    <p:sldLayoutId id="2147484060" r:id="rId7"/>
    <p:sldLayoutId id="2147484061" r:id="rId8"/>
    <p:sldLayoutId id="2147484062" r:id="rId9"/>
    <p:sldLayoutId id="2147484063" r:id="rId10"/>
    <p:sldLayoutId id="2147484064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ChangeArrowheads="1"/>
          </p:cNvSpPr>
          <p:nvPr/>
        </p:nvSpPr>
        <p:spPr bwMode="auto">
          <a:xfrm>
            <a:off x="1935163" y="1077913"/>
            <a:ext cx="7208837" cy="5262562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grpSp>
        <p:nvGrpSpPr>
          <p:cNvPr id="8195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272388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72389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72390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72391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272392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272393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8199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8200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82675"/>
            <a:ext cx="1936750" cy="522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</a:t>
            </a:r>
          </a:p>
          <a:p>
            <a:pPr lvl="0"/>
            <a:r>
              <a:rPr lang="ru-RU" smtClean="0"/>
              <a:t>текста</a:t>
            </a:r>
          </a:p>
        </p:txBody>
      </p:sp>
      <p:sp>
        <p:nvSpPr>
          <p:cNvPr id="27239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/>
            </a:lvl1pPr>
          </a:lstStyle>
          <a:p>
            <a:pPr>
              <a:defRPr/>
            </a:pPr>
            <a:fld id="{32974F78-DFC2-439C-9E4E-DBE93344FC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7239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  <p:sp>
        <p:nvSpPr>
          <p:cNvPr id="272399" name="Rectangle 15"/>
          <p:cNvSpPr>
            <a:spLocks noChangeArrowheads="1"/>
          </p:cNvSpPr>
          <p:nvPr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272401" name="Line 17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272402" name="Line 18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pic>
        <p:nvPicPr>
          <p:cNvPr id="8206" name="Picture 21" descr="лог_бел_рус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66688" y="133350"/>
            <a:ext cx="1557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65" r:id="rId1"/>
    <p:sldLayoutId id="2147484066" r:id="rId2"/>
    <p:sldLayoutId id="2147484067" r:id="rId3"/>
    <p:sldLayoutId id="2147484068" r:id="rId4"/>
    <p:sldLayoutId id="2147484069" r:id="rId5"/>
    <p:sldLayoutId id="2147484070" r:id="rId6"/>
    <p:sldLayoutId id="2147484071" r:id="rId7"/>
    <p:sldLayoutId id="2147484072" r:id="rId8"/>
    <p:sldLayoutId id="2147484073" r:id="rId9"/>
    <p:sldLayoutId id="2147484074" r:id="rId10"/>
    <p:sldLayoutId id="2147484075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/>
          <p:cNvSpPr>
            <a:spLocks noChangeArrowheads="1"/>
          </p:cNvSpPr>
          <p:nvPr/>
        </p:nvSpPr>
        <p:spPr bwMode="auto">
          <a:xfrm>
            <a:off x="3057525" y="1087438"/>
            <a:ext cx="6086475" cy="525145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grpSp>
        <p:nvGrpSpPr>
          <p:cNvPr id="9219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275460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75461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75462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75463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275464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275465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9223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9224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100138"/>
            <a:ext cx="3059113" cy="522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</a:t>
            </a:r>
          </a:p>
          <a:p>
            <a:pPr lvl="0"/>
            <a:r>
              <a:rPr lang="ru-RU" smtClean="0"/>
              <a:t>текста</a:t>
            </a:r>
          </a:p>
        </p:txBody>
      </p:sp>
      <p:sp>
        <p:nvSpPr>
          <p:cNvPr id="275468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/>
            </a:lvl1pPr>
          </a:lstStyle>
          <a:p>
            <a:pPr>
              <a:defRPr/>
            </a:pPr>
            <a:fld id="{0936FA76-90BC-40FE-837A-F97219CB04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75469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  <p:sp>
        <p:nvSpPr>
          <p:cNvPr id="275470" name="Rectangle 14"/>
          <p:cNvSpPr>
            <a:spLocks noChangeArrowheads="1"/>
          </p:cNvSpPr>
          <p:nvPr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275472" name="Line 16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275473" name="Line 17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pic>
        <p:nvPicPr>
          <p:cNvPr id="9230" name="Picture 20" descr="лог_бел_рус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66688" y="133350"/>
            <a:ext cx="1557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19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grpSp>
        <p:nvGrpSpPr>
          <p:cNvPr id="10243" name="Group 4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367621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7622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7623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367624" name="Rectangle 8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367625" name="Rectangle 9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367626" name="Line 10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10247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67629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  <p:sp>
        <p:nvSpPr>
          <p:cNvPr id="367630" name="Rectangle 14"/>
          <p:cNvSpPr>
            <a:spLocks noChangeArrowheads="1"/>
          </p:cNvSpPr>
          <p:nvPr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367632" name="Line 16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367633" name="Line 17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pic>
        <p:nvPicPr>
          <p:cNvPr id="10252" name="Picture 19" descr="лог_бел_рус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66688" y="133350"/>
            <a:ext cx="1557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87" r:id="rId1"/>
    <p:sldLayoutId id="2147484088" r:id="rId2"/>
    <p:sldLayoutId id="2147484089" r:id="rId3"/>
    <p:sldLayoutId id="2147484090" r:id="rId4"/>
    <p:sldLayoutId id="2147484091" r:id="rId5"/>
    <p:sldLayoutId id="2147484092" r:id="rId6"/>
    <p:sldLayoutId id="2147484093" r:id="rId7"/>
    <p:sldLayoutId id="2147484094" r:id="rId8"/>
    <p:sldLayoutId id="2147484095" r:id="rId9"/>
    <p:sldLayoutId id="2147484096" r:id="rId10"/>
    <p:sldLayoutId id="2147484097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38" name="Rectangle 30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171017" name="Rectangle 9"/>
          <p:cNvSpPr>
            <a:spLocks noChangeArrowheads="1"/>
          </p:cNvSpPr>
          <p:nvPr/>
        </p:nvSpPr>
        <p:spPr bwMode="auto">
          <a:xfrm>
            <a:off x="0" y="6313488"/>
            <a:ext cx="9144000" cy="544512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171021" name="Rectangle 13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171022" name="Rectangle 14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3399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171023" name="Line 15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171041" name="Line 33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171042" name="Line 3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pic>
        <p:nvPicPr>
          <p:cNvPr id="11273" name="Picture 39" descr="лог_бел_рус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66688" y="133350"/>
            <a:ext cx="1557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98" r:id="rId1"/>
    <p:sldLayoutId id="2147484099" r:id="rId2"/>
    <p:sldLayoutId id="2147484100" r:id="rId3"/>
    <p:sldLayoutId id="2147484101" r:id="rId4"/>
    <p:sldLayoutId id="2147484102" r:id="rId5"/>
    <p:sldLayoutId id="2147484103" r:id="rId6"/>
    <p:sldLayoutId id="2147484104" r:id="rId7"/>
    <p:sldLayoutId id="2147484105" r:id="rId8"/>
    <p:sldLayoutId id="2147484106" r:id="rId9"/>
    <p:sldLayoutId id="2147484107" r:id="rId10"/>
    <p:sldLayoutId id="2147484108" r:id="rId11"/>
    <p:sldLayoutId id="214748415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19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grpSp>
        <p:nvGrpSpPr>
          <p:cNvPr id="12291" name="Group 4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367621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7622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7623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367624" name="Rectangle 8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367625" name="Rectangle 9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367626" name="Line 10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12295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67629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  <p:sp>
        <p:nvSpPr>
          <p:cNvPr id="367630" name="Rectangle 14"/>
          <p:cNvSpPr>
            <a:spLocks noChangeArrowheads="1"/>
          </p:cNvSpPr>
          <p:nvPr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367632" name="Line 16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367633" name="Line 17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pic>
        <p:nvPicPr>
          <p:cNvPr id="12300" name="Picture 19" descr="лог_бел_рус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66688" y="133350"/>
            <a:ext cx="1557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09" r:id="rId1"/>
    <p:sldLayoutId id="2147484110" r:id="rId2"/>
    <p:sldLayoutId id="2147484111" r:id="rId3"/>
    <p:sldLayoutId id="2147484112" r:id="rId4"/>
    <p:sldLayoutId id="2147484113" r:id="rId5"/>
    <p:sldLayoutId id="2147484114" r:id="rId6"/>
    <p:sldLayoutId id="2147484115" r:id="rId7"/>
    <p:sldLayoutId id="2147484116" r:id="rId8"/>
    <p:sldLayoutId id="2147484117" r:id="rId9"/>
    <p:sldLayoutId id="2147484118" r:id="rId10"/>
    <p:sldLayoutId id="214748411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8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5.png"/><Relationship Id="rId5" Type="http://schemas.openxmlformats.org/officeDocument/2006/relationships/diagramLayout" Target="../diagrams/layout1.xml"/><Relationship Id="rId10" Type="http://schemas.openxmlformats.org/officeDocument/2006/relationships/image" Target="../media/image4.png"/><Relationship Id="rId4" Type="http://schemas.openxmlformats.org/officeDocument/2006/relationships/diagramData" Target="../diagrams/data1.xml"/><Relationship Id="rId9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9.jpe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8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image" Target="../media/image11.jpeg"/><Relationship Id="rId7" Type="http://schemas.openxmlformats.org/officeDocument/2006/relationships/diagramData" Target="../diagrams/data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11" Type="http://schemas.microsoft.com/office/2007/relationships/diagramDrawing" Target="../diagrams/drawing3.xml"/><Relationship Id="rId5" Type="http://schemas.openxmlformats.org/officeDocument/2006/relationships/image" Target="../media/image13.jpeg"/><Relationship Id="rId10" Type="http://schemas.openxmlformats.org/officeDocument/2006/relationships/diagramColors" Target="../diagrams/colors3.xml"/><Relationship Id="rId4" Type="http://schemas.openxmlformats.org/officeDocument/2006/relationships/image" Target="../media/image12.jpeg"/><Relationship Id="rId9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17.png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16.png"/><Relationship Id="rId4" Type="http://schemas.openxmlformats.org/officeDocument/2006/relationships/diagramLayout" Target="../diagrams/layout4.xml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13" Type="http://schemas.microsoft.com/office/2007/relationships/hdphoto" Target="../media/hdphoto1.wdp"/><Relationship Id="rId18" Type="http://schemas.openxmlformats.org/officeDocument/2006/relationships/image" Target="../media/image33.jpeg"/><Relationship Id="rId3" Type="http://schemas.openxmlformats.org/officeDocument/2006/relationships/image" Target="../media/image25.jpeg"/><Relationship Id="rId7" Type="http://schemas.openxmlformats.org/officeDocument/2006/relationships/diagramQuickStyle" Target="../diagrams/quickStyle5.xml"/><Relationship Id="rId12" Type="http://schemas.openxmlformats.org/officeDocument/2006/relationships/image" Target="../media/image15.jpeg"/><Relationship Id="rId17" Type="http://schemas.openxmlformats.org/officeDocument/2006/relationships/image" Target="../media/image32.jpe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5.xml"/><Relationship Id="rId11" Type="http://schemas.openxmlformats.org/officeDocument/2006/relationships/image" Target="../media/image28.jpeg"/><Relationship Id="rId5" Type="http://schemas.openxmlformats.org/officeDocument/2006/relationships/diagramData" Target="../diagrams/data5.xml"/><Relationship Id="rId15" Type="http://schemas.openxmlformats.org/officeDocument/2006/relationships/image" Target="../media/image30.jpeg"/><Relationship Id="rId10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microsoft.com/office/2007/relationships/diagramDrawing" Target="../diagrams/drawing5.xml"/><Relationship Id="rId1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Line 10"/>
          <p:cNvSpPr>
            <a:spLocks noChangeShapeType="1"/>
          </p:cNvSpPr>
          <p:nvPr/>
        </p:nvSpPr>
        <p:spPr bwMode="auto">
          <a:xfrm>
            <a:off x="0" y="630872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387" name="Line 11"/>
          <p:cNvSpPr>
            <a:spLocks noChangeShapeType="1"/>
          </p:cNvSpPr>
          <p:nvPr/>
        </p:nvSpPr>
        <p:spPr bwMode="auto">
          <a:xfrm>
            <a:off x="0" y="10826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220" name="Text Box 13"/>
          <p:cNvSpPr txBox="1">
            <a:spLocks noChangeArrowheads="1"/>
          </p:cNvSpPr>
          <p:nvPr/>
        </p:nvSpPr>
        <p:spPr bwMode="auto">
          <a:xfrm>
            <a:off x="0" y="858637"/>
            <a:ext cx="9144000" cy="52101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>
              <a:defRPr/>
            </a:pPr>
            <a:endParaRPr lang="en-US" sz="2800" b="1" dirty="0" smtClean="0">
              <a:solidFill>
                <a:srgbClr val="FFFFFF"/>
              </a:solidFill>
              <a:latin typeface="Arial"/>
            </a:endParaRPr>
          </a:p>
          <a:p>
            <a:pPr algn="ctr">
              <a:defRPr/>
            </a:pPr>
            <a:endParaRPr lang="en-US" sz="2800" b="1" dirty="0" smtClean="0">
              <a:solidFill>
                <a:srgbClr val="FFFFFF"/>
              </a:solidFill>
              <a:latin typeface="Arial"/>
            </a:endParaRPr>
          </a:p>
          <a:p>
            <a:pPr algn="ctr">
              <a:defRPr/>
            </a:pPr>
            <a:endParaRPr lang="en-US" sz="2800" b="1" dirty="0" smtClean="0">
              <a:solidFill>
                <a:srgbClr val="FFFFFF"/>
              </a:solidFill>
              <a:latin typeface="Arial"/>
            </a:endParaRPr>
          </a:p>
          <a:p>
            <a:pPr algn="ctr">
              <a:defRPr/>
            </a:pPr>
            <a:endParaRPr lang="en-US" sz="2800" b="1" dirty="0" smtClea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1968499" y="4721659"/>
            <a:ext cx="6823076" cy="92333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x-none" sz="1800" i="1" smtClean="0"/>
              <a:t>ООО</a:t>
            </a:r>
            <a:r>
              <a:rPr lang="ru-RU" sz="1800" i="1" dirty="0"/>
              <a:t> </a:t>
            </a:r>
            <a:r>
              <a:rPr lang="x-none" sz="1800" i="1"/>
              <a:t>«Газпром ВНИИГАЗ</a:t>
            </a:r>
            <a:r>
              <a:rPr lang="x-none" sz="1800" i="1" smtClean="0"/>
              <a:t>» </a:t>
            </a:r>
            <a:endParaRPr lang="ru-RU" sz="1800" i="1" dirty="0" smtClean="0"/>
          </a:p>
          <a:p>
            <a:endParaRPr lang="ru-RU" sz="1800" i="1" dirty="0" smtClean="0"/>
          </a:p>
          <a:p>
            <a:r>
              <a:rPr lang="ru-RU" sz="1800" i="1" dirty="0" smtClean="0"/>
              <a:t>Вялых Игорь Леонидович</a:t>
            </a:r>
            <a:endParaRPr lang="en-US" sz="1800" i="1" dirty="0" smtClean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968499" y="1657350"/>
            <a:ext cx="6576164" cy="212165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2400" b="1" dirty="0" smtClean="0"/>
              <a:t>АКТУАЛИЗАЦИЯ ТЕХНИЧЕСКИХ ТРЕБОВАНИЙ 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/>
              <a:t>К ТЕХНОЛОГИЯМ И ОБОРУДОВАНИЮ ДЛЯ ДИАГНОСТИРОВАНИЯ ГАЗОПРОВОДОВ 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/>
              <a:t>ПАО «ГАЗПРОМ»</a:t>
            </a:r>
            <a:endParaRPr lang="ru-RU" sz="2400" b="1" dirty="0">
              <a:solidFill>
                <a:srgbClr val="FFFFFF"/>
              </a:solidFill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71450" y="6334125"/>
            <a:ext cx="8839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r"/>
            <a:r>
              <a:rPr lang="ru-RU" sz="1400" dirty="0" smtClean="0"/>
              <a:t>Отраслевое совещание «</a:t>
            </a:r>
            <a:r>
              <a:rPr lang="ru-RU" sz="1400" dirty="0"/>
              <a:t>Диагностические обследования объектов ПАО «</a:t>
            </a:r>
            <a:r>
              <a:rPr lang="ru-RU" sz="1400" dirty="0" smtClean="0"/>
              <a:t>Газпром» г. Санкт-Петербург   02-04 октября 2017 г.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68610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09" name="Rectangle 19"/>
          <p:cNvSpPr txBox="1">
            <a:spLocks noGrp="1" noChangeArrowheads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endParaRPr lang="ru-RU" sz="1600" dirty="0"/>
          </a:p>
        </p:txBody>
      </p:sp>
      <p:sp>
        <p:nvSpPr>
          <p:cNvPr id="171010" name="Номер слайда 3"/>
          <p:cNvSpPr txBox="1">
            <a:spLocks noGrp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endParaRPr lang="ru-RU" sz="1600" dirty="0"/>
          </a:p>
        </p:txBody>
      </p:sp>
      <p:sp>
        <p:nvSpPr>
          <p:cNvPr id="11" name="Rectangle 19"/>
          <p:cNvSpPr txBox="1">
            <a:spLocks noGrp="1" noChangeArrowheads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fld id="{16755F45-0DD8-49BB-8AA3-414C029A45F8}" type="slidenum">
              <a:rPr lang="ru-RU" sz="1600"/>
              <a:pPr/>
              <a:t>10</a:t>
            </a:fld>
            <a:endParaRPr lang="ru-RU" sz="1600"/>
          </a:p>
        </p:txBody>
      </p:sp>
      <p:sp>
        <p:nvSpPr>
          <p:cNvPr id="14" name="Номер слайда 3"/>
          <p:cNvSpPr txBox="1">
            <a:spLocks noGrp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fld id="{D0C859A4-FD40-4112-91C1-11C38C5194C4}" type="slidenum">
              <a:rPr lang="ru-RU" sz="1600"/>
              <a:pPr/>
              <a:t>10</a:t>
            </a:fld>
            <a:endParaRPr lang="ru-RU" sz="1600" dirty="0"/>
          </a:p>
        </p:txBody>
      </p:sp>
      <p:sp>
        <p:nvSpPr>
          <p:cNvPr id="10" name="TextBox 7"/>
          <p:cNvSpPr txBox="1">
            <a:spLocks noChangeArrowheads="1"/>
          </p:cNvSpPr>
          <p:nvPr/>
        </p:nvSpPr>
        <p:spPr bwMode="auto">
          <a:xfrm>
            <a:off x="1987200" y="186488"/>
            <a:ext cx="571342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dirty="0" smtClean="0"/>
              <a:t>Предложения </a:t>
            </a:r>
            <a:r>
              <a:rPr lang="ru-RU" sz="2000" dirty="0"/>
              <a:t>по разработке и созданию комплекса НД .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169690587"/>
              </p:ext>
            </p:extLst>
          </p:nvPr>
        </p:nvGraphicFramePr>
        <p:xfrm>
          <a:off x="422030" y="1018495"/>
          <a:ext cx="8588155" cy="54367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30805" y="1138987"/>
            <a:ext cx="386644" cy="507831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1</a:t>
            </a:r>
          </a:p>
          <a:p>
            <a:pPr algn="ctr"/>
            <a:endParaRPr lang="ru-RU" sz="28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r>
              <a:rPr lang="ru-RU" sz="2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2</a:t>
            </a:r>
          </a:p>
          <a:p>
            <a:pPr algn="ctr"/>
            <a:endParaRPr lang="ru-RU" sz="2800" b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endParaRPr lang="ru-RU" sz="20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r>
              <a:rPr lang="ru-RU" sz="2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3</a:t>
            </a:r>
          </a:p>
          <a:p>
            <a:pPr algn="ctr"/>
            <a:endParaRPr lang="ru-RU" sz="28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r>
              <a:rPr lang="ru-RU" sz="2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4</a:t>
            </a:r>
          </a:p>
          <a:p>
            <a:pPr algn="ctr"/>
            <a:endParaRPr lang="ru-RU" sz="2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r>
              <a:rPr lang="ru-RU" sz="2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5</a:t>
            </a:r>
          </a:p>
          <a:p>
            <a:pPr algn="ctr"/>
            <a:endParaRPr lang="ru-RU" sz="2400" b="1" cap="none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r>
              <a:rPr lang="ru-RU" sz="28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6</a:t>
            </a:r>
            <a:endParaRPr lang="ru-RU" sz="2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76015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4460874" y="4373557"/>
            <a:ext cx="3394075" cy="151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80463" tIns="40232" rIns="80463" bIns="40232">
            <a:spAutoFit/>
          </a:bodyPr>
          <a:lstStyle/>
          <a:p>
            <a:pPr defTabSz="873125">
              <a:lnSpc>
                <a:spcPct val="95000"/>
              </a:lnSpc>
              <a:tabLst>
                <a:tab pos="1344613" algn="l"/>
              </a:tabLst>
            </a:pPr>
            <a:r>
              <a:rPr lang="ru-RU" sz="1400" dirty="0">
                <a:latin typeface="Arial Unicode MS" pitchFamily="34" charset="-128"/>
              </a:rPr>
              <a:t>Центральный офис ООО «ВНИИГАЗ»</a:t>
            </a:r>
          </a:p>
          <a:p>
            <a:pPr defTabSz="873125">
              <a:lnSpc>
                <a:spcPct val="95000"/>
              </a:lnSpc>
              <a:tabLst>
                <a:tab pos="1344613" algn="l"/>
              </a:tabLst>
            </a:pPr>
            <a:r>
              <a:rPr lang="ru-RU" sz="1400" dirty="0">
                <a:latin typeface="Arial Unicode MS" pitchFamily="34" charset="-128"/>
              </a:rPr>
              <a:t>п. Развилка, Московская область</a:t>
            </a:r>
          </a:p>
          <a:p>
            <a:pPr defTabSz="873125">
              <a:lnSpc>
                <a:spcPct val="95000"/>
              </a:lnSpc>
              <a:tabLst>
                <a:tab pos="1344613" algn="l"/>
              </a:tabLst>
            </a:pPr>
            <a:r>
              <a:rPr lang="en-US" sz="1400" dirty="0">
                <a:latin typeface="Arial Unicode MS" pitchFamily="34" charset="-128"/>
              </a:rPr>
              <a:t>internet:</a:t>
            </a:r>
            <a:r>
              <a:rPr lang="ru-RU" sz="1400" dirty="0">
                <a:latin typeface="Arial Unicode MS" pitchFamily="34" charset="-128"/>
              </a:rPr>
              <a:t>  </a:t>
            </a:r>
            <a:r>
              <a:rPr lang="en-US" sz="1400" dirty="0">
                <a:latin typeface="Arial Unicode MS" pitchFamily="34" charset="-128"/>
              </a:rPr>
              <a:t>www.vniigaz.ru</a:t>
            </a:r>
            <a:endParaRPr lang="ru-RU" sz="1400" dirty="0">
              <a:latin typeface="Arial Unicode MS" pitchFamily="34" charset="-128"/>
            </a:endParaRPr>
          </a:p>
          <a:p>
            <a:pPr defTabSz="873125">
              <a:lnSpc>
                <a:spcPct val="95000"/>
              </a:lnSpc>
              <a:tabLst>
                <a:tab pos="1344613" algn="l"/>
              </a:tabLst>
            </a:pPr>
            <a:r>
              <a:rPr lang="en-US" sz="1400" dirty="0">
                <a:latin typeface="Arial Unicode MS" pitchFamily="34" charset="-128"/>
              </a:rPr>
              <a:t>intranet:</a:t>
            </a:r>
            <a:r>
              <a:rPr lang="ru-RU" sz="1400" dirty="0">
                <a:latin typeface="Arial Unicode MS" pitchFamily="34" charset="-128"/>
              </a:rPr>
              <a:t>  </a:t>
            </a:r>
            <a:r>
              <a:rPr lang="en-US" sz="1400" dirty="0">
                <a:latin typeface="Arial Unicode MS" pitchFamily="34" charset="-128"/>
              </a:rPr>
              <a:t>www.vniigaz.gazprom.ru</a:t>
            </a:r>
            <a:endParaRPr lang="ru-RU" sz="1400" dirty="0">
              <a:latin typeface="Arial Unicode MS" pitchFamily="34" charset="-128"/>
            </a:endParaRPr>
          </a:p>
          <a:p>
            <a:pPr defTabSz="873125">
              <a:lnSpc>
                <a:spcPct val="95000"/>
              </a:lnSpc>
              <a:tabLst>
                <a:tab pos="1344613" algn="l"/>
              </a:tabLst>
            </a:pPr>
            <a:r>
              <a:rPr lang="en-US" sz="1400" dirty="0">
                <a:latin typeface="Arial Unicode MS" pitchFamily="34" charset="-128"/>
              </a:rPr>
              <a:t>e-mail:</a:t>
            </a:r>
            <a:r>
              <a:rPr lang="ru-RU" sz="1400" dirty="0">
                <a:latin typeface="Arial Unicode MS" pitchFamily="34" charset="-128"/>
              </a:rPr>
              <a:t>  </a:t>
            </a:r>
            <a:r>
              <a:rPr lang="en-US" sz="1400" dirty="0">
                <a:latin typeface="Arial Unicode MS" pitchFamily="34" charset="-128"/>
              </a:rPr>
              <a:t>vniigaz@vniigaz.gazprom.ru</a:t>
            </a:r>
            <a:r>
              <a:rPr lang="ru-RU" sz="1400" dirty="0">
                <a:latin typeface="Arial Unicode MS" pitchFamily="34" charset="-128"/>
              </a:rPr>
              <a:t> </a:t>
            </a:r>
          </a:p>
          <a:p>
            <a:pPr defTabSz="873125">
              <a:lnSpc>
                <a:spcPct val="95000"/>
              </a:lnSpc>
              <a:tabLst>
                <a:tab pos="1344613" algn="l"/>
              </a:tabLst>
            </a:pPr>
            <a:r>
              <a:rPr lang="ru-RU" sz="1400" dirty="0">
                <a:latin typeface="Arial Unicode MS" pitchFamily="34" charset="-128"/>
              </a:rPr>
              <a:t>телефон:  (+7 498) 657-42-06</a:t>
            </a:r>
            <a:endParaRPr lang="en-US" sz="1400" dirty="0">
              <a:latin typeface="Arial Unicode MS" pitchFamily="34" charset="-128"/>
            </a:endParaRPr>
          </a:p>
          <a:p>
            <a:pPr defTabSz="873125">
              <a:lnSpc>
                <a:spcPct val="95000"/>
              </a:lnSpc>
              <a:tabLst>
                <a:tab pos="1344613" algn="l"/>
              </a:tabLst>
            </a:pPr>
            <a:r>
              <a:rPr lang="ru-RU" sz="1400" dirty="0">
                <a:latin typeface="Arial Unicode MS" pitchFamily="34" charset="-128"/>
              </a:rPr>
              <a:t>факс:  (+7 498) 657-96-05</a:t>
            </a:r>
          </a:p>
        </p:txBody>
      </p:sp>
      <p:pic>
        <p:nvPicPr>
          <p:cNvPr id="9" name="Picture 7" descr="Zdanie1"/>
          <p:cNvPicPr>
            <a:picLocks noChangeAspect="1" noChangeArrowheads="1"/>
          </p:cNvPicPr>
          <p:nvPr/>
        </p:nvPicPr>
        <p:blipFill>
          <a:blip r:embed="rId3" cstate="screen">
            <a:lum contrast="-12000"/>
          </a:blip>
          <a:srcRect/>
          <a:stretch>
            <a:fillRect/>
          </a:stretch>
        </p:blipFill>
        <p:spPr bwMode="auto">
          <a:xfrm>
            <a:off x="1338496" y="4373555"/>
            <a:ext cx="2374900" cy="1679575"/>
          </a:xfrm>
          <a:prstGeom prst="rect">
            <a:avLst/>
          </a:prstGeom>
          <a:noFill/>
          <a:ln w="38100" cmpd="dbl">
            <a:solidFill>
              <a:srgbClr val="DDDDDD"/>
            </a:solidFill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130065" y="2738873"/>
            <a:ext cx="49888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dirty="0" smtClean="0">
                <a:latin typeface="+mj-lt"/>
                <a:ea typeface="+mj-ea"/>
                <a:cs typeface="+mj-cs"/>
              </a:rPr>
              <a:t>Спасибо </a:t>
            </a:r>
            <a:r>
              <a:rPr lang="ru-RU" sz="3600" dirty="0">
                <a:latin typeface="+mj-lt"/>
                <a:ea typeface="+mj-ea"/>
                <a:cs typeface="+mj-cs"/>
              </a:rPr>
              <a:t>за </a:t>
            </a:r>
            <a:r>
              <a:rPr lang="ru-RU" sz="3600" dirty="0" smtClean="0">
                <a:latin typeface="+mj-lt"/>
                <a:ea typeface="+mj-ea"/>
                <a:cs typeface="+mj-cs"/>
              </a:rPr>
              <a:t>внимание!</a:t>
            </a:r>
            <a:endParaRPr lang="ru-RU" sz="36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9"/>
          <p:cNvSpPr txBox="1">
            <a:spLocks noGrp="1" noChangeArrowheads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endParaRPr lang="ru-RU" sz="1600"/>
          </a:p>
        </p:txBody>
      </p:sp>
      <p:sp>
        <p:nvSpPr>
          <p:cNvPr id="59395" name="Номер слайда 3"/>
          <p:cNvSpPr txBox="1">
            <a:spLocks noGrp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endParaRPr lang="ru-RU" sz="1600"/>
          </a:p>
        </p:txBody>
      </p:sp>
      <p:sp>
        <p:nvSpPr>
          <p:cNvPr id="59397" name="Rectangle 19"/>
          <p:cNvSpPr txBox="1">
            <a:spLocks noGrp="1" noChangeArrowheads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fld id="{9856E714-95C5-4615-996C-AFDF38F1D0D4}" type="slidenum">
              <a:rPr lang="ru-RU" sz="1600"/>
              <a:pPr/>
              <a:t>2</a:t>
            </a:fld>
            <a:endParaRPr lang="ru-RU" sz="1600"/>
          </a:p>
        </p:txBody>
      </p:sp>
      <p:sp>
        <p:nvSpPr>
          <p:cNvPr id="59398" name="Номер слайда 3"/>
          <p:cNvSpPr txBox="1">
            <a:spLocks noGrp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fld id="{3622AB04-22F6-462E-A92D-25C5E598259F}" type="slidenum">
              <a:rPr lang="ru-RU" sz="1600"/>
              <a:pPr/>
              <a:t>2</a:t>
            </a:fld>
            <a:endParaRPr lang="ru-RU" sz="1600"/>
          </a:p>
        </p:txBody>
      </p:sp>
      <p:pic>
        <p:nvPicPr>
          <p:cNvPr id="19" name="Picture 3" descr="3-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89" b="24658"/>
          <a:stretch>
            <a:fillRect/>
          </a:stretch>
        </p:blipFill>
        <p:spPr bwMode="auto">
          <a:xfrm>
            <a:off x="112098" y="2981007"/>
            <a:ext cx="1921295" cy="989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" name="Схема 19"/>
          <p:cNvGraphicFramePr/>
          <p:nvPr>
            <p:extLst>
              <p:ext uri="{D42A27DB-BD31-4B8C-83A1-F6EECF244321}">
                <p14:modId xmlns:p14="http://schemas.microsoft.com/office/powerpoint/2010/main" val="3390724200"/>
              </p:ext>
            </p:extLst>
          </p:nvPr>
        </p:nvGraphicFramePr>
        <p:xfrm>
          <a:off x="323528" y="1124744"/>
          <a:ext cx="8496944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1" name="Picture 2" descr="5-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44824"/>
            <a:ext cx="1668266" cy="11025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48" y="4884882"/>
            <a:ext cx="1733391" cy="11555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1" t="14379" b="4961"/>
          <a:stretch/>
        </p:blipFill>
        <p:spPr>
          <a:xfrm>
            <a:off x="224846" y="3948347"/>
            <a:ext cx="1695797" cy="92081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7" name="TextBox 26"/>
          <p:cNvSpPr txBox="1"/>
          <p:nvPr/>
        </p:nvSpPr>
        <p:spPr>
          <a:xfrm>
            <a:off x="2267744" y="320745"/>
            <a:ext cx="5832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Развитие системы </a:t>
            </a:r>
            <a:r>
              <a:rPr lang="ru-RU" sz="2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диагностики</a:t>
            </a:r>
            <a:endParaRPr lang="ru-RU" sz="2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1760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9"/>
          <p:cNvSpPr txBox="1">
            <a:spLocks noGrp="1" noChangeArrowheads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endParaRPr lang="ru-RU" sz="1600"/>
          </a:p>
        </p:txBody>
      </p:sp>
      <p:sp>
        <p:nvSpPr>
          <p:cNvPr id="59395" name="Номер слайда 3"/>
          <p:cNvSpPr txBox="1">
            <a:spLocks noGrp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endParaRPr lang="ru-RU" sz="1600"/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0" y="1035050"/>
            <a:ext cx="9144000" cy="393700"/>
          </a:xfrm>
          <a:prstGeom prst="rect">
            <a:avLst/>
          </a:prstGeom>
          <a:noFill/>
          <a:ln w="76200" algn="ctr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/>
          <a:lstStyle/>
          <a:p>
            <a:pPr marL="180975">
              <a:defRPr/>
            </a:pP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59397" name="Rectangle 19"/>
          <p:cNvSpPr txBox="1">
            <a:spLocks noGrp="1" noChangeArrowheads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fld id="{9856E714-95C5-4615-996C-AFDF38F1D0D4}" type="slidenum">
              <a:rPr lang="ru-RU" sz="1600"/>
              <a:pPr/>
              <a:t>3</a:t>
            </a:fld>
            <a:endParaRPr lang="ru-RU" sz="1600"/>
          </a:p>
        </p:txBody>
      </p:sp>
      <p:sp>
        <p:nvSpPr>
          <p:cNvPr id="59398" name="Номер слайда 3"/>
          <p:cNvSpPr txBox="1">
            <a:spLocks noGrp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fld id="{3622AB04-22F6-462E-A92D-25C5E598259F}" type="slidenum">
              <a:rPr lang="ru-RU" sz="1600"/>
              <a:pPr/>
              <a:t>3</a:t>
            </a:fld>
            <a:endParaRPr lang="ru-RU" sz="1600"/>
          </a:p>
        </p:txBody>
      </p:sp>
      <p:sp>
        <p:nvSpPr>
          <p:cNvPr id="59399" name="TextBox 7"/>
          <p:cNvSpPr txBox="1">
            <a:spLocks noChangeArrowheads="1"/>
          </p:cNvSpPr>
          <p:nvPr/>
        </p:nvSpPr>
        <p:spPr bwMode="auto">
          <a:xfrm>
            <a:off x="1989637" y="236764"/>
            <a:ext cx="715436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dirty="0" smtClean="0"/>
              <a:t>Перспективные направления повышения эффективности </a:t>
            </a:r>
          </a:p>
          <a:p>
            <a:r>
              <a:rPr lang="ru-RU" sz="2000" dirty="0" smtClean="0"/>
              <a:t>использования  методов и средств диагностирования </a:t>
            </a:r>
            <a:r>
              <a:rPr lang="ru-RU" sz="2000" dirty="0" smtClean="0"/>
              <a:t> газопроводов</a:t>
            </a:r>
            <a:endParaRPr lang="ru-RU" sz="2000" dirty="0"/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720484098"/>
              </p:ext>
            </p:extLst>
          </p:nvPr>
        </p:nvGraphicFramePr>
        <p:xfrm>
          <a:off x="109728" y="1102677"/>
          <a:ext cx="6181344" cy="5138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" name="Рисунок 16" descr="УСД60-8КА-5_новый размер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69836" y="1110446"/>
            <a:ext cx="1217208" cy="1496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ДНС1400-4.jp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17732" y="1193033"/>
            <a:ext cx="1319498" cy="1422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люс 13"/>
          <p:cNvSpPr/>
          <p:nvPr/>
        </p:nvSpPr>
        <p:spPr bwMode="auto">
          <a:xfrm>
            <a:off x="7598530" y="1751154"/>
            <a:ext cx="542611" cy="472272"/>
          </a:xfrm>
          <a:prstGeom prst="mathPlus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46877" y="2615293"/>
            <a:ext cx="2980706" cy="338554"/>
          </a:xfrm>
          <a:prstGeom prst="rect">
            <a:avLst/>
          </a:prstGeom>
          <a:noFill/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dirty="0" smtClean="0">
                <a:solidFill>
                  <a:srgbClr val="3366FF"/>
                </a:solidFill>
              </a:rPr>
              <a:t>Наружные сканеры-дефектоскопы</a:t>
            </a:r>
            <a:endParaRPr lang="ru-RU" sz="1600" dirty="0">
              <a:solidFill>
                <a:srgbClr val="3366FF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7230" y="2967499"/>
            <a:ext cx="1228719" cy="9597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732" y="2967499"/>
            <a:ext cx="1180798" cy="100306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6246877" y="3864705"/>
            <a:ext cx="2980706" cy="584775"/>
          </a:xfrm>
          <a:prstGeom prst="rect">
            <a:avLst/>
          </a:prstGeom>
          <a:noFill/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dirty="0" smtClean="0">
                <a:solidFill>
                  <a:srgbClr val="3366FF"/>
                </a:solidFill>
              </a:rPr>
              <a:t>Перспективные магнитно-акустические средства ВТД</a:t>
            </a:r>
            <a:endParaRPr lang="ru-RU" sz="1600" dirty="0">
              <a:solidFill>
                <a:srgbClr val="3366FF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038850" y="5980966"/>
            <a:ext cx="3105150" cy="338554"/>
          </a:xfrm>
          <a:prstGeom prst="rect">
            <a:avLst/>
          </a:prstGeom>
          <a:noFill/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dirty="0" smtClean="0">
                <a:solidFill>
                  <a:srgbClr val="3366FF"/>
                </a:solidFill>
              </a:rPr>
              <a:t>Внутритрубный сканер-дефектоскоп</a:t>
            </a:r>
            <a:endParaRPr lang="ru-RU" sz="1600" dirty="0">
              <a:solidFill>
                <a:srgbClr val="3366FF"/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3992" y="4449480"/>
            <a:ext cx="1566476" cy="13471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2738869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9"/>
          <p:cNvSpPr txBox="1">
            <a:spLocks noGrp="1" noChangeArrowheads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endParaRPr lang="ru-RU" sz="1600"/>
          </a:p>
        </p:txBody>
      </p:sp>
      <p:sp>
        <p:nvSpPr>
          <p:cNvPr id="59395" name="Номер слайда 3"/>
          <p:cNvSpPr txBox="1">
            <a:spLocks noGrp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endParaRPr lang="ru-RU" sz="1600"/>
          </a:p>
        </p:txBody>
      </p:sp>
      <p:sp>
        <p:nvSpPr>
          <p:cNvPr id="59397" name="Rectangle 19"/>
          <p:cNvSpPr txBox="1">
            <a:spLocks noGrp="1" noChangeArrowheads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fld id="{9856E714-95C5-4615-996C-AFDF38F1D0D4}" type="slidenum">
              <a:rPr lang="ru-RU" sz="1600"/>
              <a:pPr/>
              <a:t>4</a:t>
            </a:fld>
            <a:endParaRPr lang="ru-RU" sz="1600"/>
          </a:p>
        </p:txBody>
      </p:sp>
      <p:sp>
        <p:nvSpPr>
          <p:cNvPr id="59398" name="Номер слайда 3"/>
          <p:cNvSpPr txBox="1">
            <a:spLocks noGrp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fld id="{3622AB04-22F6-462E-A92D-25C5E598259F}" type="slidenum">
              <a:rPr lang="ru-RU" sz="1600"/>
              <a:pPr/>
              <a:t>4</a:t>
            </a:fld>
            <a:endParaRPr lang="ru-RU" sz="1600"/>
          </a:p>
        </p:txBody>
      </p:sp>
      <p:sp>
        <p:nvSpPr>
          <p:cNvPr id="59399" name="TextBox 7"/>
          <p:cNvSpPr txBox="1">
            <a:spLocks noChangeArrowheads="1"/>
          </p:cNvSpPr>
          <p:nvPr/>
        </p:nvSpPr>
        <p:spPr bwMode="auto">
          <a:xfrm>
            <a:off x="1989637" y="236764"/>
            <a:ext cx="715436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dirty="0" smtClean="0"/>
              <a:t>Перспективные направления повышения эффективности </a:t>
            </a:r>
          </a:p>
          <a:p>
            <a:r>
              <a:rPr lang="ru-RU" sz="2000" dirty="0" smtClean="0"/>
              <a:t>использования  методов и средств диагностирования </a:t>
            </a:r>
            <a:r>
              <a:rPr lang="ru-RU" sz="2000" dirty="0" smtClean="0"/>
              <a:t> газопроводов</a:t>
            </a:r>
            <a:endParaRPr lang="ru-RU" sz="2000" dirty="0"/>
          </a:p>
        </p:txBody>
      </p:sp>
      <p:pic>
        <p:nvPicPr>
          <p:cNvPr id="19" name="Picture 3" descr="6-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314" y="5052715"/>
            <a:ext cx="1620000" cy="1214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9" descr="12-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203314" y="3861048"/>
            <a:ext cx="1620000" cy="11354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 descr="11-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042" y="1181512"/>
            <a:ext cx="1984545" cy="136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0" descr="8-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314" y="2605695"/>
            <a:ext cx="1620000" cy="13051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5" name="Схема 24"/>
          <p:cNvGraphicFramePr/>
          <p:nvPr>
            <p:extLst>
              <p:ext uri="{D42A27DB-BD31-4B8C-83A1-F6EECF244321}">
                <p14:modId xmlns:p14="http://schemas.microsoft.com/office/powerpoint/2010/main" val="1346422253"/>
              </p:ext>
            </p:extLst>
          </p:nvPr>
        </p:nvGraphicFramePr>
        <p:xfrm>
          <a:off x="2054362" y="1110230"/>
          <a:ext cx="7089638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9691889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38100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987200" y="237600"/>
            <a:ext cx="690879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dirty="0" smtClean="0"/>
              <a:t>Новые разработки в области нормативная </a:t>
            </a:r>
            <a:r>
              <a:rPr lang="ru-RU" sz="2000" dirty="0"/>
              <a:t>документация по </a:t>
            </a:r>
            <a:r>
              <a:rPr lang="ru-RU" sz="2000" dirty="0" smtClean="0"/>
              <a:t>обеспечению и проведению ВТД  </a:t>
            </a:r>
            <a:r>
              <a:rPr lang="ru-RU" sz="2000" dirty="0"/>
              <a:t>ЛЧ МГ </a:t>
            </a:r>
            <a:endParaRPr lang="ru-RU" sz="2000" dirty="0" smtClean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214371115"/>
              </p:ext>
            </p:extLst>
          </p:nvPr>
        </p:nvGraphicFramePr>
        <p:xfrm>
          <a:off x="204788" y="1397000"/>
          <a:ext cx="8607742" cy="477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grayscl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23" y="1487068"/>
            <a:ext cx="1188742" cy="16218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60" t="9083" r="5833" b="9766"/>
          <a:stretch/>
        </p:blipFill>
        <p:spPr bwMode="auto">
          <a:xfrm>
            <a:off x="626696" y="2605932"/>
            <a:ext cx="1235442" cy="18649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47" t="9375" r="6719" b="9766"/>
          <a:stretch/>
        </p:blipFill>
        <p:spPr bwMode="auto">
          <a:xfrm>
            <a:off x="0" y="3619499"/>
            <a:ext cx="1312517" cy="18769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9" descr="CDP56_illu_2008.jpg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1" y="5060949"/>
            <a:ext cx="15255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Номер слайда 3"/>
          <p:cNvSpPr txBox="1">
            <a:spLocks noGrp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fld id="{D0C859A4-FD40-4112-91C1-11C38C5194C4}" type="slidenum">
              <a:rPr lang="ru-RU" sz="2000" b="1"/>
              <a:pPr/>
              <a:t>5</a:t>
            </a:fld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0379867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6" name="Picture 30" descr="8-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0592" y="2261859"/>
            <a:ext cx="1573036" cy="1267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0" y="106363"/>
            <a:ext cx="184150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4100" name="Rectangle 3"/>
          <p:cNvSpPr>
            <a:spLocks noChangeArrowheads="1"/>
          </p:cNvSpPr>
          <p:nvPr/>
        </p:nvSpPr>
        <p:spPr bwMode="auto">
          <a:xfrm>
            <a:off x="0" y="106363"/>
            <a:ext cx="184150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4101" name="Rectangle 4"/>
          <p:cNvSpPr>
            <a:spLocks noChangeArrowheads="1"/>
          </p:cNvSpPr>
          <p:nvPr/>
        </p:nvSpPr>
        <p:spPr bwMode="auto">
          <a:xfrm>
            <a:off x="0" y="106363"/>
            <a:ext cx="184150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4102" name="Rectangle 5"/>
          <p:cNvSpPr>
            <a:spLocks noChangeArrowheads="1"/>
          </p:cNvSpPr>
          <p:nvPr/>
        </p:nvSpPr>
        <p:spPr bwMode="auto">
          <a:xfrm>
            <a:off x="0" y="106363"/>
            <a:ext cx="184150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4103" name="Rectangle 6"/>
          <p:cNvSpPr>
            <a:spLocks noChangeArrowheads="1"/>
          </p:cNvSpPr>
          <p:nvPr/>
        </p:nvSpPr>
        <p:spPr bwMode="auto">
          <a:xfrm>
            <a:off x="0" y="106363"/>
            <a:ext cx="184150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4104" name="Rectangle 7"/>
          <p:cNvSpPr>
            <a:spLocks noChangeArrowheads="1"/>
          </p:cNvSpPr>
          <p:nvPr/>
        </p:nvSpPr>
        <p:spPr bwMode="auto">
          <a:xfrm>
            <a:off x="0" y="106363"/>
            <a:ext cx="184150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4105" name="Rectangle 8"/>
          <p:cNvSpPr>
            <a:spLocks noChangeArrowheads="1"/>
          </p:cNvSpPr>
          <p:nvPr/>
        </p:nvSpPr>
        <p:spPr bwMode="auto">
          <a:xfrm>
            <a:off x="0" y="106363"/>
            <a:ext cx="184150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4106" name="Rectangle 9"/>
          <p:cNvSpPr>
            <a:spLocks noChangeArrowheads="1"/>
          </p:cNvSpPr>
          <p:nvPr/>
        </p:nvSpPr>
        <p:spPr bwMode="auto">
          <a:xfrm>
            <a:off x="0" y="106363"/>
            <a:ext cx="184150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4107" name="Rectangle 10"/>
          <p:cNvSpPr>
            <a:spLocks noChangeArrowheads="1"/>
          </p:cNvSpPr>
          <p:nvPr/>
        </p:nvSpPr>
        <p:spPr bwMode="auto">
          <a:xfrm>
            <a:off x="0" y="106363"/>
            <a:ext cx="184150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4108" name="Rectangle 11"/>
          <p:cNvSpPr>
            <a:spLocks noChangeArrowheads="1"/>
          </p:cNvSpPr>
          <p:nvPr/>
        </p:nvSpPr>
        <p:spPr bwMode="auto">
          <a:xfrm>
            <a:off x="0" y="106363"/>
            <a:ext cx="184150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4109" name="Rectangle 12"/>
          <p:cNvSpPr>
            <a:spLocks noChangeArrowheads="1"/>
          </p:cNvSpPr>
          <p:nvPr/>
        </p:nvSpPr>
        <p:spPr bwMode="auto">
          <a:xfrm>
            <a:off x="0" y="106363"/>
            <a:ext cx="184150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4110" name="Rectangle 13"/>
          <p:cNvSpPr>
            <a:spLocks noChangeArrowheads="1"/>
          </p:cNvSpPr>
          <p:nvPr/>
        </p:nvSpPr>
        <p:spPr bwMode="auto">
          <a:xfrm>
            <a:off x="0" y="106363"/>
            <a:ext cx="184150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4111" name="Rectangle 14"/>
          <p:cNvSpPr>
            <a:spLocks noChangeArrowheads="1"/>
          </p:cNvSpPr>
          <p:nvPr/>
        </p:nvSpPr>
        <p:spPr bwMode="auto">
          <a:xfrm>
            <a:off x="0" y="106363"/>
            <a:ext cx="184150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4112" name="Rectangle 15"/>
          <p:cNvSpPr>
            <a:spLocks noChangeArrowheads="1"/>
          </p:cNvSpPr>
          <p:nvPr/>
        </p:nvSpPr>
        <p:spPr bwMode="auto">
          <a:xfrm>
            <a:off x="0" y="106363"/>
            <a:ext cx="184150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4113" name="Rectangle 16"/>
          <p:cNvSpPr>
            <a:spLocks noChangeArrowheads="1"/>
          </p:cNvSpPr>
          <p:nvPr/>
        </p:nvSpPr>
        <p:spPr bwMode="auto">
          <a:xfrm>
            <a:off x="0" y="106363"/>
            <a:ext cx="184150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4114" name="Rectangle 17"/>
          <p:cNvSpPr>
            <a:spLocks noChangeArrowheads="1"/>
          </p:cNvSpPr>
          <p:nvPr/>
        </p:nvSpPr>
        <p:spPr bwMode="auto">
          <a:xfrm>
            <a:off x="0" y="106363"/>
            <a:ext cx="184150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558098" name="Rectangle 18"/>
          <p:cNvSpPr>
            <a:spLocks noChangeArrowheads="1"/>
          </p:cNvSpPr>
          <p:nvPr/>
        </p:nvSpPr>
        <p:spPr bwMode="auto">
          <a:xfrm>
            <a:off x="2113280" y="386886"/>
            <a:ext cx="6619240" cy="3651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87270" tIns="43635" rIns="87270" bIns="43635">
            <a:spAutoFit/>
          </a:bodyPr>
          <a:lstStyle/>
          <a:p>
            <a:pPr defTabSz="873125" eaLnBrk="0" hangingPunct="0">
              <a:lnSpc>
                <a:spcPct val="90000"/>
              </a:lnSpc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Диагностирование магистральных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газопроводов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ПАО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«Газпром»</a:t>
            </a:r>
          </a:p>
        </p:txBody>
      </p:sp>
      <p:pic>
        <p:nvPicPr>
          <p:cNvPr id="4120" name="Picture 27" descr="C:\Documents and Settings\A_Remizov\Рабочий стол\Рабочие папки\Презентация Цыбульский\ajnj\комплекс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31068" y="5003863"/>
            <a:ext cx="2280419" cy="11086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22" name="Rectangle 20"/>
          <p:cNvSpPr>
            <a:spLocks noChangeArrowheads="1"/>
          </p:cNvSpPr>
          <p:nvPr/>
        </p:nvSpPr>
        <p:spPr bwMode="auto">
          <a:xfrm>
            <a:off x="4385335" y="5050379"/>
            <a:ext cx="4598987" cy="1015663"/>
          </a:xfrm>
          <a:prstGeom prst="rect">
            <a:avLst/>
          </a:prstGeom>
          <a:noFill/>
          <a:ln w="3175" algn="ctr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algn="just"/>
            <a:r>
              <a:rPr lang="ru-RU" altLang="ru-RU" sz="1200" i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Комплексное использование наружных сканеров-дефектоскопов при диагностировании газопроводов в процессе капитального ремонта: для контроля основного металла труб и для контроля стыковых сварных соединений.</a:t>
            </a:r>
            <a:endParaRPr lang="ru-RU" altLang="ru-RU" sz="1200" i="1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4123" name="Rectangle 20"/>
          <p:cNvSpPr>
            <a:spLocks noChangeArrowheads="1"/>
          </p:cNvSpPr>
          <p:nvPr/>
        </p:nvSpPr>
        <p:spPr bwMode="auto">
          <a:xfrm>
            <a:off x="4385336" y="3668922"/>
            <a:ext cx="4598987" cy="1200329"/>
          </a:xfrm>
          <a:prstGeom prst="rect">
            <a:avLst/>
          </a:prstGeom>
          <a:noFill/>
          <a:ln w="3175" algn="ctr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algn="just" defTabSz="434021">
              <a:spcBef>
                <a:spcPts val="0"/>
              </a:spcBef>
              <a:defRPr/>
            </a:pPr>
            <a:r>
              <a:rPr lang="ru-RU" sz="1200" i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Применение диагностических комплексов </a:t>
            </a:r>
            <a:r>
              <a:rPr lang="ru-RU" sz="1200" i="1" dirty="0">
                <a:solidFill>
                  <a:schemeClr val="tx1"/>
                </a:solidFill>
                <a:latin typeface="Arial" charset="0"/>
                <a:cs typeface="Arial" charset="0"/>
              </a:rPr>
              <a:t>для внутритрубного диагностирования, </a:t>
            </a:r>
            <a:r>
              <a:rPr lang="ru-RU" sz="1200" i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проведения </a:t>
            </a:r>
            <a:r>
              <a:rPr lang="ru-RU" sz="1200" i="1" dirty="0">
                <a:solidFill>
                  <a:schemeClr val="tx1"/>
                </a:solidFill>
                <a:latin typeface="Arial" charset="0"/>
                <a:cs typeface="Arial" charset="0"/>
              </a:rPr>
              <a:t>работ по автоматизированному неразрушающему контролю технологических трубопроводов и подключающих шлейфов линейных, дожимных КС и станций подземного хранения </a:t>
            </a:r>
            <a:r>
              <a:rPr lang="ru-RU" sz="1200" i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газа.</a:t>
            </a:r>
            <a:endParaRPr lang="ru-RU" sz="12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Rectangle 20"/>
          <p:cNvSpPr>
            <a:spLocks noChangeArrowheads="1"/>
          </p:cNvSpPr>
          <p:nvPr/>
        </p:nvSpPr>
        <p:spPr bwMode="auto">
          <a:xfrm>
            <a:off x="4385335" y="2261859"/>
            <a:ext cx="4598987" cy="1015663"/>
          </a:xfrm>
          <a:prstGeom prst="rect">
            <a:avLst/>
          </a:prstGeom>
          <a:noFill/>
          <a:ln w="3175" algn="ctr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pPr algn="just" eaLnBrk="0" hangingPunct="0"/>
            <a:r>
              <a:rPr lang="ru-RU" altLang="ru-RU" sz="1200" i="1" dirty="0">
                <a:solidFill>
                  <a:schemeClr val="tx1"/>
                </a:solidFill>
                <a:latin typeface="Arial" charset="0"/>
                <a:cs typeface="Arial" charset="0"/>
              </a:rPr>
              <a:t>Применение </a:t>
            </a:r>
            <a:r>
              <a:rPr lang="ru-RU" sz="1200" i="1" dirty="0">
                <a:solidFill>
                  <a:schemeClr val="tx1"/>
                </a:solidFill>
                <a:latin typeface="Arial" charset="0"/>
                <a:cs typeface="Arial" charset="0"/>
              </a:rPr>
              <a:t>модернизированных внутритрубных дефектоскопов для диагностики </a:t>
            </a:r>
            <a:r>
              <a:rPr lang="ru-RU" sz="1200" i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новых толстостенных газопроводов</a:t>
            </a:r>
            <a:r>
              <a:rPr lang="ru-RU" sz="1200" i="1" dirty="0">
                <a:solidFill>
                  <a:schemeClr val="tx1"/>
                </a:solidFill>
                <a:latin typeface="Arial" charset="0"/>
                <a:cs typeface="Arial" charset="0"/>
              </a:rPr>
              <a:t>. Создание нового поколения внутритрубных диагностических комплексов реализующих одновременно магнитный и ультразвуковой </a:t>
            </a:r>
            <a:r>
              <a:rPr lang="ru-RU" sz="1200" i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контроль.</a:t>
            </a:r>
            <a:endParaRPr lang="ru-RU" altLang="ru-RU" sz="1200" i="1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pic>
        <p:nvPicPr>
          <p:cNvPr id="4118" name="Picture 25" descr="C:\Documents and Settings\A_Remizov\Рабочий стол\Рабочие папки\Презентация Цыбульский\ajnj\centrgaz-gazprom.ru_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51" y="5096896"/>
            <a:ext cx="1920117" cy="8863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327" y="3668922"/>
            <a:ext cx="1583253" cy="1187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" name="Рисунок 31" descr="O:\Disk_Work_VSY\IntroScan\Отчеты\Архив_2015\ВНИИГАЗ\2015_07_24_Предквалиф\Фото\DSC04010.JPG"/>
          <p:cNvPicPr/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32861" y="3668922"/>
            <a:ext cx="1153855" cy="11368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17580" y="3668922"/>
            <a:ext cx="1304166" cy="11215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125" name="Picture 29" descr="12-2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9469" y="2161630"/>
            <a:ext cx="2030194" cy="130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Rectangle 20"/>
          <p:cNvSpPr>
            <a:spLocks noChangeArrowheads="1"/>
          </p:cNvSpPr>
          <p:nvPr/>
        </p:nvSpPr>
        <p:spPr bwMode="auto">
          <a:xfrm>
            <a:off x="2916455" y="1841314"/>
            <a:ext cx="6067867" cy="30777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algn="ctr"/>
            <a:r>
              <a:rPr lang="ru-RU" altLang="ru-RU" sz="14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Основные направления диагностирования газопроводов:</a:t>
            </a:r>
            <a:endParaRPr lang="ru-RU" altLang="ru-RU" sz="1400" b="1" dirty="0">
              <a:solidFill>
                <a:schemeClr val="tx1"/>
              </a:solidFill>
            </a:endParaRPr>
          </a:p>
        </p:txBody>
      </p:sp>
      <p:sp>
        <p:nvSpPr>
          <p:cNvPr id="35" name="Номер слайда 3"/>
          <p:cNvSpPr txBox="1">
            <a:spLocks noGrp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fld id="{D0C859A4-FD40-4112-91C1-11C38C5194C4}" type="slidenum">
              <a:rPr lang="ru-RU" sz="2000" b="1"/>
              <a:pPr/>
              <a:t>6</a:t>
            </a:fld>
            <a:endParaRPr lang="ru-RU" sz="2000" b="1" dirty="0"/>
          </a:p>
        </p:txBody>
      </p:sp>
      <p:grpSp>
        <p:nvGrpSpPr>
          <p:cNvPr id="36" name="Группа 35"/>
          <p:cNvGrpSpPr/>
          <p:nvPr/>
        </p:nvGrpSpPr>
        <p:grpSpPr>
          <a:xfrm>
            <a:off x="94919" y="1076699"/>
            <a:ext cx="8892248" cy="764615"/>
            <a:chOff x="0" y="24243"/>
            <a:chExt cx="7089638" cy="481874"/>
          </a:xfrm>
          <a:scene3d>
            <a:camera prst="orthographicFront"/>
            <a:lightRig rig="flat" dir="t"/>
          </a:scene3d>
        </p:grpSpPr>
        <p:sp>
          <p:nvSpPr>
            <p:cNvPr id="37" name="Скругленный прямоугольник 36"/>
            <p:cNvSpPr/>
            <p:nvPr/>
          </p:nvSpPr>
          <p:spPr>
            <a:xfrm>
              <a:off x="0" y="24243"/>
              <a:ext cx="7089638" cy="481874"/>
            </a:xfrm>
            <a:prstGeom prst="round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Скругленный прямоугольник 4"/>
            <p:cNvSpPr/>
            <p:nvPr/>
          </p:nvSpPr>
          <p:spPr>
            <a:xfrm>
              <a:off x="23523" y="122123"/>
              <a:ext cx="7042592" cy="36047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defTabSz="622300">
                <a:lnSpc>
                  <a:spcPct val="90000"/>
                </a:lnSpc>
                <a:spcAft>
                  <a:spcPct val="35000"/>
                </a:spcAft>
              </a:pPr>
              <a:r>
                <a:rPr lang="ru-RU" altLang="ru-RU" sz="1600" dirty="0" smtClean="0"/>
                <a:t>Основная </a:t>
              </a:r>
              <a:r>
                <a:rPr lang="ru-RU" altLang="ru-RU" sz="1600" dirty="0"/>
                <a:t>цель технического диагностирования – обеспечение заданной технической производительности и безопасной эксплуатации магистральных газопроводов ПАО «Газпром</a:t>
              </a:r>
              <a:r>
                <a:rPr lang="ru-RU" altLang="ru-RU" sz="1600" dirty="0" smtClean="0"/>
                <a:t>».</a:t>
              </a:r>
              <a:endParaRPr lang="ru-RU" altLang="ru-RU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33979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2" y="4901385"/>
            <a:ext cx="1347286" cy="9810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16" t="4487" r="25000" b="4814"/>
          <a:stretch/>
        </p:blipFill>
        <p:spPr bwMode="auto">
          <a:xfrm>
            <a:off x="57168" y="1142184"/>
            <a:ext cx="831390" cy="120536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40966" name="Скругленный прямоугольник 7"/>
          <p:cNvSpPr>
            <a:spLocks noChangeArrowheads="1"/>
          </p:cNvSpPr>
          <p:nvPr/>
        </p:nvSpPr>
        <p:spPr bwMode="auto">
          <a:xfrm>
            <a:off x="3748088" y="1481138"/>
            <a:ext cx="1897062" cy="1303337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2010716" y="0"/>
            <a:ext cx="6985000" cy="1009650"/>
          </a:xfrm>
        </p:spPr>
        <p:txBody>
          <a:bodyPr/>
          <a:lstStyle/>
          <a:p>
            <a:r>
              <a:rPr lang="ru-RU" sz="2000" dirty="0" smtClean="0"/>
              <a:t>Научно-технического сопровождение испытаний </a:t>
            </a:r>
            <a:r>
              <a:rPr lang="ru-RU" sz="2000" dirty="0" smtClean="0"/>
              <a:t> оборудования и технологий диагностирования газопроводов</a:t>
            </a:r>
            <a:br>
              <a:rPr lang="ru-RU" sz="2000" dirty="0" smtClean="0"/>
            </a:br>
            <a:endParaRPr lang="ru-RU" sz="2000" dirty="0"/>
          </a:p>
        </p:txBody>
      </p:sp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2873730196"/>
              </p:ext>
            </p:extLst>
          </p:nvPr>
        </p:nvGraphicFramePr>
        <p:xfrm>
          <a:off x="1934322" y="1142184"/>
          <a:ext cx="6886150" cy="4951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99" t="14683" r="6072" b="13244"/>
          <a:stretch/>
        </p:blipFill>
        <p:spPr bwMode="auto">
          <a:xfrm>
            <a:off x="534107" y="1303996"/>
            <a:ext cx="868613" cy="1208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 descr="Стенд-разметка-подтверждающий-контроль-ВИК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881" y="2947759"/>
            <a:ext cx="1132630" cy="15083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2" cstate="print">
            <a:grayscl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941" y="1436076"/>
            <a:ext cx="814381" cy="12053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56" name="Picture 96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38" t="13691" r="5952" b="9226"/>
          <a:stretch/>
        </p:blipFill>
        <p:spPr bwMode="auto">
          <a:xfrm>
            <a:off x="1690186" y="1651522"/>
            <a:ext cx="879380" cy="12021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55" y="2947759"/>
            <a:ext cx="1524375" cy="11425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6" name="Рисунок 25" descr="стенд-новый2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472863" y="3654915"/>
            <a:ext cx="1674350" cy="11040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728" y="5405483"/>
            <a:ext cx="1137554" cy="8531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Рисунок 27" descr="C:\Users\1\AppData\Local\Microsoft\Windows\Temporary Internet Files\Content.Word\IMG_6037.jpg"/>
          <p:cNvPicPr/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86"/>
          <a:stretch/>
        </p:blipFill>
        <p:spPr bwMode="auto">
          <a:xfrm>
            <a:off x="1642330" y="4815847"/>
            <a:ext cx="1318959" cy="8263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Номер слайда 3"/>
          <p:cNvSpPr txBox="1">
            <a:spLocks noGrp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fld id="{4FDE0D79-1530-425D-BC64-247BDC0D3442}" type="slidenum">
              <a:rPr lang="ru-RU" sz="1600"/>
              <a:pPr/>
              <a:t>7</a:t>
            </a:fld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677474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 bwMode="auto">
          <a:xfrm>
            <a:off x="4572000" y="1050132"/>
            <a:ext cx="4390848" cy="5210968"/>
          </a:xfrm>
          <a:prstGeom prst="roundRect">
            <a:avLst/>
          </a:prstGeom>
          <a:solidFill>
            <a:srgbClr val="E1F4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 bwMode="auto">
          <a:xfrm>
            <a:off x="114300" y="2717801"/>
            <a:ext cx="4279899" cy="354329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38100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987199" y="346457"/>
            <a:ext cx="690879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dirty="0" smtClean="0"/>
              <a:t>Основная нормативная </a:t>
            </a:r>
            <a:r>
              <a:rPr lang="ru-RU" sz="2000" dirty="0"/>
              <a:t>документация по </a:t>
            </a:r>
            <a:r>
              <a:rPr lang="ru-RU" sz="2000" dirty="0" smtClean="0"/>
              <a:t>обеспечению </a:t>
            </a:r>
            <a:r>
              <a:rPr lang="ru-RU" sz="2000" dirty="0"/>
              <a:t>ВТД  ЛЧ МГ </a:t>
            </a:r>
            <a:endParaRPr lang="ru-RU" sz="2000" dirty="0" smtClean="0"/>
          </a:p>
        </p:txBody>
      </p:sp>
      <p:sp>
        <p:nvSpPr>
          <p:cNvPr id="13" name="Номер слайда 3"/>
          <p:cNvSpPr txBox="1">
            <a:spLocks noGrp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fld id="{D0C859A4-FD40-4112-91C1-11C38C5194C4}" type="slidenum">
              <a:rPr lang="ru-RU" sz="1600"/>
              <a:pPr/>
              <a:t>8</a:t>
            </a:fld>
            <a:endParaRPr lang="ru-RU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233363" y="2625745"/>
            <a:ext cx="40005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400" b="1" dirty="0">
                <a:solidFill>
                  <a:srgbClr val="003366"/>
                </a:solidFill>
              </a:rPr>
              <a:t>Общие требования. Оценка технического состояния</a:t>
            </a:r>
          </a:p>
          <a:p>
            <a:pPr lvl="1"/>
            <a:r>
              <a:rPr lang="ru-RU" sz="1300" b="1" dirty="0">
                <a:solidFill>
                  <a:srgbClr val="003366"/>
                </a:solidFill>
              </a:rPr>
              <a:t>ГОСТ Р 55999-2014 </a:t>
            </a:r>
            <a:r>
              <a:rPr lang="ru-RU" sz="1300" dirty="0">
                <a:solidFill>
                  <a:srgbClr val="003366"/>
                </a:solidFill>
              </a:rPr>
              <a:t>Внутритрубное техническое диагностирование газопроводов. Общие требования</a:t>
            </a:r>
          </a:p>
          <a:p>
            <a:pPr lvl="1"/>
            <a:r>
              <a:rPr lang="ru-RU" sz="1300" b="1" dirty="0">
                <a:solidFill>
                  <a:srgbClr val="003366"/>
                </a:solidFill>
              </a:rPr>
              <a:t>СТО Газпром 2-2.3-095-2007 </a:t>
            </a:r>
            <a:r>
              <a:rPr lang="ru-RU" sz="1300" dirty="0">
                <a:solidFill>
                  <a:srgbClr val="003366"/>
                </a:solidFill>
              </a:rPr>
              <a:t>Методические указания по диагностическому обследованию линейной части магистральных газопроводов </a:t>
            </a:r>
          </a:p>
          <a:p>
            <a:pPr lvl="1"/>
            <a:r>
              <a:rPr lang="ru-RU" sz="1300" b="1" dirty="0">
                <a:solidFill>
                  <a:srgbClr val="003366"/>
                </a:solidFill>
              </a:rPr>
              <a:t>СТО Газпром 2-2.3-112-2007</a:t>
            </a:r>
            <a:r>
              <a:rPr lang="ru-RU" sz="1300" dirty="0">
                <a:solidFill>
                  <a:srgbClr val="003366"/>
                </a:solidFill>
              </a:rPr>
              <a:t> Методические указания по оценке работоспособности участков магистральных газопроводов с коррозионными дефектами</a:t>
            </a:r>
          </a:p>
          <a:p>
            <a:pPr lvl="1"/>
            <a:r>
              <a:rPr lang="ru-RU" sz="1300" b="1" dirty="0">
                <a:solidFill>
                  <a:srgbClr val="003366"/>
                </a:solidFill>
              </a:rPr>
              <a:t>СТО Газпром 2-2.3-292-2009 </a:t>
            </a:r>
            <a:r>
              <a:rPr lang="ru-RU" sz="1300" dirty="0">
                <a:solidFill>
                  <a:srgbClr val="003366"/>
                </a:solidFill>
              </a:rPr>
              <a:t>Правила определения технического состояния магистральных газопроводов по результатам внутритрубной инспекции</a:t>
            </a:r>
          </a:p>
          <a:p>
            <a:pPr lvl="1"/>
            <a:r>
              <a:rPr lang="ru-RU" sz="1300" b="1" dirty="0">
                <a:solidFill>
                  <a:srgbClr val="003366"/>
                </a:solidFill>
              </a:rPr>
              <a:t>СТО Газпром 2-2.3-173-2007 </a:t>
            </a:r>
            <a:r>
              <a:rPr lang="ru-RU" sz="1300" dirty="0">
                <a:solidFill>
                  <a:srgbClr val="003366"/>
                </a:solidFill>
              </a:rPr>
              <a:t>Инструкция по комплексному обследованию и диагностике магистральных газопроводов, подверженных коррозионному растрескиванию под напряжением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616098" y="1050132"/>
            <a:ext cx="427990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300" b="1" dirty="0">
                <a:solidFill>
                  <a:srgbClr val="003366"/>
                </a:solidFill>
              </a:rPr>
              <a:t>Внутритрубное диагностирование</a:t>
            </a:r>
          </a:p>
          <a:p>
            <a:pPr lvl="1"/>
            <a:r>
              <a:rPr lang="ru-RU" sz="1300" b="1" dirty="0">
                <a:solidFill>
                  <a:srgbClr val="003366"/>
                </a:solidFill>
              </a:rPr>
              <a:t>СТО Газпром 2-3.5-034-2005 </a:t>
            </a:r>
            <a:r>
              <a:rPr lang="ru-RU" sz="1300" dirty="0">
                <a:solidFill>
                  <a:srgbClr val="003366"/>
                </a:solidFill>
              </a:rPr>
              <a:t>Типовая инструкция выполнения работ по пропуску очистных устройств и средств внутритрубной дефектоскопии с использованием временных узлов пуска и приема</a:t>
            </a:r>
          </a:p>
          <a:p>
            <a:pPr lvl="1"/>
            <a:r>
              <a:rPr lang="ru-RU" sz="1300" b="1" dirty="0">
                <a:solidFill>
                  <a:srgbClr val="003366"/>
                </a:solidFill>
              </a:rPr>
              <a:t>СТО Газпром 2-2.3-1050-2016 </a:t>
            </a:r>
            <a:r>
              <a:rPr lang="ru-RU" sz="1300" dirty="0">
                <a:solidFill>
                  <a:srgbClr val="003366"/>
                </a:solidFill>
              </a:rPr>
              <a:t>Внутритрубное техническое диагностирование. Требования к проведению, приемке и использованию результатов диагностирования</a:t>
            </a:r>
            <a:r>
              <a:rPr lang="ru-RU" sz="1300" dirty="0">
                <a:solidFill>
                  <a:srgbClr val="003366"/>
                </a:solidFill>
                <a:ea typeface="Lucida Sans Unicode" pitchFamily="34" charset="0"/>
                <a:cs typeface="Times New Roman" pitchFamily="18" charset="0"/>
              </a:rPr>
              <a:t> </a:t>
            </a:r>
            <a:endParaRPr lang="ru-RU" sz="1300" dirty="0">
              <a:solidFill>
                <a:srgbClr val="003366"/>
              </a:solidFill>
            </a:endParaRPr>
          </a:p>
          <a:p>
            <a:pPr lvl="1"/>
            <a:r>
              <a:rPr lang="ru-RU" sz="1300" b="1" dirty="0">
                <a:solidFill>
                  <a:srgbClr val="003366"/>
                </a:solidFill>
              </a:rPr>
              <a:t>Р Газпром 2-2.3-919-2015 </a:t>
            </a:r>
            <a:r>
              <a:rPr lang="ru-RU" sz="1300" dirty="0">
                <a:solidFill>
                  <a:srgbClr val="003366"/>
                </a:solidFill>
              </a:rPr>
              <a:t>Основное и вспомогательное оборудование для внутритрубного диагностирования. Технические требования</a:t>
            </a:r>
          </a:p>
          <a:p>
            <a:pPr lvl="1"/>
            <a:r>
              <a:rPr lang="ru-RU" sz="1300" b="1" dirty="0">
                <a:solidFill>
                  <a:srgbClr val="003366"/>
                </a:solidFill>
                <a:ea typeface="Lucida Sans Unicode" pitchFamily="34" charset="0"/>
                <a:cs typeface="Times New Roman" pitchFamily="18" charset="0"/>
              </a:rPr>
              <a:t>Р Газпром 2-2.3-806-2014 </a:t>
            </a:r>
            <a:r>
              <a:rPr lang="ru-RU" sz="1300" dirty="0">
                <a:solidFill>
                  <a:srgbClr val="003366"/>
                </a:solidFill>
                <a:ea typeface="Lucida Sans Unicode" pitchFamily="34" charset="0"/>
                <a:cs typeface="Times New Roman" pitchFamily="18" charset="0"/>
              </a:rPr>
              <a:t>Методика испытаний оборудования для внутритрубной дефектоскопии трубопроводов ОАО «Газпром»</a:t>
            </a:r>
            <a:endParaRPr lang="ru-RU" sz="1300" dirty="0">
              <a:solidFill>
                <a:srgbClr val="003366"/>
              </a:solidFill>
            </a:endParaRPr>
          </a:p>
          <a:p>
            <a:pPr lvl="1"/>
            <a:r>
              <a:rPr lang="ru-RU" sz="1300" dirty="0">
                <a:solidFill>
                  <a:srgbClr val="003366"/>
                </a:solidFill>
              </a:rPr>
              <a:t>Технические требования «</a:t>
            </a:r>
            <a:r>
              <a:rPr lang="en-US" sz="1300" dirty="0">
                <a:solidFill>
                  <a:srgbClr val="003366"/>
                </a:solidFill>
              </a:rPr>
              <a:t>Порядок проведения испытаний оборудования для технического диагностированию линейной части магистральных газопроводов ОАО «Газпром» </a:t>
            </a:r>
            <a:r>
              <a:rPr lang="ru-RU" sz="1300" dirty="0">
                <a:solidFill>
                  <a:srgbClr val="003366"/>
                </a:solidFill>
              </a:rPr>
              <a:t>(утв. 26.01.2015)</a:t>
            </a:r>
          </a:p>
          <a:p>
            <a:pPr lvl="1"/>
            <a:r>
              <a:rPr lang="ru-RU" sz="1300" b="1" dirty="0">
                <a:solidFill>
                  <a:srgbClr val="003366"/>
                </a:solidFill>
              </a:rPr>
              <a:t>Р Газпром 2-3.5-916-2014 </a:t>
            </a:r>
            <a:r>
              <a:rPr lang="ru-RU" sz="1300" dirty="0">
                <a:solidFill>
                  <a:srgbClr val="003366"/>
                </a:solidFill>
              </a:rPr>
              <a:t>Поршни для очистки и осушки полости магистральных газопроводов. Технические требования</a:t>
            </a:r>
          </a:p>
          <a:p>
            <a:pPr lvl="1"/>
            <a:r>
              <a:rPr lang="ru-RU" sz="1300" b="1" dirty="0">
                <a:solidFill>
                  <a:srgbClr val="003366"/>
                </a:solidFill>
              </a:rPr>
              <a:t>Р Газпром 2-3.5-1031-2015 </a:t>
            </a:r>
            <a:r>
              <a:rPr lang="ru-RU" sz="1300" dirty="0">
                <a:solidFill>
                  <a:srgbClr val="003366"/>
                </a:solidFill>
              </a:rPr>
              <a:t>Рекомендации по применению поршней для очистки и осушки полости магистральных газопроводов при строительстве и эксплуатации</a:t>
            </a:r>
          </a:p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806" y="1101744"/>
            <a:ext cx="3329213" cy="1574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0347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5"/>
          <p:cNvSpPr/>
          <p:nvPr/>
        </p:nvSpPr>
        <p:spPr bwMode="auto">
          <a:xfrm>
            <a:off x="6269542" y="1197427"/>
            <a:ext cx="2483831" cy="3265715"/>
          </a:xfrm>
          <a:prstGeom prst="roundRect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 bwMode="auto">
          <a:xfrm>
            <a:off x="4572001" y="1197428"/>
            <a:ext cx="2525486" cy="3265715"/>
          </a:xfrm>
          <a:prstGeom prst="roundRect">
            <a:avLst/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2307771" y="1197428"/>
            <a:ext cx="3276028" cy="3265715"/>
          </a:xfrm>
          <a:prstGeom prst="roundRect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38100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987200" y="237600"/>
            <a:ext cx="690879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dirty="0" smtClean="0"/>
              <a:t>Перспективное развитие нормативной документации </a:t>
            </a:r>
            <a:r>
              <a:rPr lang="ru-RU" sz="2000" dirty="0"/>
              <a:t>по </a:t>
            </a:r>
            <a:r>
              <a:rPr lang="ru-RU" sz="2000" dirty="0" smtClean="0"/>
              <a:t>обеспечению </a:t>
            </a:r>
            <a:r>
              <a:rPr lang="ru-RU" sz="2000" dirty="0"/>
              <a:t>ВТД  ЛЧ МГ </a:t>
            </a:r>
            <a:endParaRPr lang="ru-RU" sz="2000" dirty="0" smtClean="0"/>
          </a:p>
        </p:txBody>
      </p:sp>
      <p:sp>
        <p:nvSpPr>
          <p:cNvPr id="13" name="Номер слайда 3"/>
          <p:cNvSpPr txBox="1">
            <a:spLocks noGrp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fld id="{D0C859A4-FD40-4112-91C1-11C38C5194C4}" type="slidenum">
              <a:rPr lang="ru-RU" sz="1600"/>
              <a:pPr/>
              <a:t>9</a:t>
            </a:fld>
            <a:endParaRPr lang="ru-RU" sz="1600" dirty="0"/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37052369"/>
              </p:ext>
            </p:extLst>
          </p:nvPr>
        </p:nvGraphicFramePr>
        <p:xfrm>
          <a:off x="87086" y="1545771"/>
          <a:ext cx="8923099" cy="46772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3157500" y="1220222"/>
            <a:ext cx="157657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i="1" dirty="0" smtClean="0">
                <a:solidFill>
                  <a:srgbClr val="002060"/>
                </a:solidFill>
              </a:rPr>
              <a:t>Магнитный </a:t>
            </a:r>
            <a:r>
              <a:rPr lang="ru-RU" sz="1200" b="1" i="1" dirty="0">
                <a:solidFill>
                  <a:srgbClr val="002060"/>
                </a:solidFill>
              </a:rPr>
              <a:t>м</a:t>
            </a:r>
            <a:r>
              <a:rPr lang="ru-RU" sz="1200" b="1" i="1" dirty="0" smtClean="0">
                <a:solidFill>
                  <a:srgbClr val="002060"/>
                </a:solidFill>
              </a:rPr>
              <a:t>етод </a:t>
            </a:r>
            <a:endParaRPr lang="ru-RU" sz="1200" b="1" i="1" dirty="0">
              <a:solidFill>
                <a:srgbClr val="00206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441597" y="1220222"/>
            <a:ext cx="165588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i="1" dirty="0" smtClean="0">
                <a:solidFill>
                  <a:srgbClr val="002060"/>
                </a:solidFill>
              </a:rPr>
              <a:t>Акустический метод </a:t>
            </a:r>
          </a:p>
          <a:p>
            <a:pPr algn="ctr"/>
            <a:r>
              <a:rPr lang="ru-RU" sz="1200" b="1" i="1" dirty="0" smtClean="0">
                <a:solidFill>
                  <a:srgbClr val="002060"/>
                </a:solidFill>
              </a:rPr>
              <a:t>(ЭМА)  </a:t>
            </a:r>
          </a:p>
          <a:p>
            <a:pPr algn="ctr"/>
            <a:endParaRPr lang="ru-RU" sz="1200" b="1" i="1" dirty="0">
              <a:solidFill>
                <a:srgbClr val="002060"/>
              </a:solidFill>
            </a:endParaRPr>
          </a:p>
          <a:p>
            <a:pPr algn="ctr"/>
            <a:endParaRPr lang="ru-RU" sz="1200" b="1" i="1" dirty="0" smtClean="0">
              <a:solidFill>
                <a:srgbClr val="002060"/>
              </a:solidFill>
            </a:endParaRPr>
          </a:p>
          <a:p>
            <a:pPr algn="ctr"/>
            <a:endParaRPr lang="ru-RU" sz="1200" b="1" i="1" dirty="0">
              <a:solidFill>
                <a:srgbClr val="002060"/>
              </a:solidFill>
            </a:endParaRPr>
          </a:p>
          <a:p>
            <a:pPr algn="ctr"/>
            <a:endParaRPr lang="ru-RU" sz="1200" b="1" i="1" dirty="0" smtClean="0">
              <a:solidFill>
                <a:srgbClr val="002060"/>
              </a:solidFill>
            </a:endParaRPr>
          </a:p>
          <a:p>
            <a:pPr algn="ctr"/>
            <a:r>
              <a:rPr lang="ru-RU" sz="1200" b="1" i="1" dirty="0" smtClean="0">
                <a:solidFill>
                  <a:srgbClr val="002060"/>
                </a:solidFill>
              </a:rPr>
              <a:t>2017</a:t>
            </a:r>
            <a:endParaRPr lang="ru-RU" sz="1200" b="1" i="1" dirty="0">
              <a:solidFill>
                <a:srgbClr val="00206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097486" y="1180927"/>
            <a:ext cx="165588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i="1" dirty="0" smtClean="0">
                <a:solidFill>
                  <a:srgbClr val="002060"/>
                </a:solidFill>
              </a:rPr>
              <a:t>Комбинированный </a:t>
            </a:r>
            <a:r>
              <a:rPr lang="ru-RU" sz="1200" b="1" i="1" dirty="0" err="1" smtClean="0">
                <a:solidFill>
                  <a:srgbClr val="002060"/>
                </a:solidFill>
              </a:rPr>
              <a:t>магнито</a:t>
            </a:r>
            <a:r>
              <a:rPr lang="ru-RU" sz="1200" b="1" i="1" dirty="0" smtClean="0">
                <a:solidFill>
                  <a:srgbClr val="002060"/>
                </a:solidFill>
              </a:rPr>
              <a:t>-акустический контроль</a:t>
            </a:r>
          </a:p>
          <a:p>
            <a:pPr algn="ctr"/>
            <a:endParaRPr lang="ru-RU" sz="1200" b="1" i="1" dirty="0" smtClean="0">
              <a:solidFill>
                <a:srgbClr val="002060"/>
              </a:solidFill>
            </a:endParaRPr>
          </a:p>
          <a:p>
            <a:pPr algn="ctr"/>
            <a:endParaRPr lang="ru-RU" sz="1200" b="1" i="1" dirty="0">
              <a:solidFill>
                <a:srgbClr val="002060"/>
              </a:solidFill>
            </a:endParaRPr>
          </a:p>
          <a:p>
            <a:pPr algn="ctr"/>
            <a:r>
              <a:rPr lang="ru-RU" sz="1200" b="1" i="1" dirty="0" smtClean="0">
                <a:solidFill>
                  <a:srgbClr val="002060"/>
                </a:solidFill>
              </a:rPr>
              <a:t>2018</a:t>
            </a:r>
            <a:endParaRPr lang="ru-RU" sz="1200" b="1" i="1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 rot="16200000">
            <a:off x="-1838090" y="3268004"/>
            <a:ext cx="415209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Составляющие ВТД</a:t>
            </a:r>
            <a:endParaRPr lang="ru-RU" sz="32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516083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Специальное оформление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1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2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3_Специальное оформление">
  <a:themeElements>
    <a:clrScheme name="2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2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Специальное оформление">
  <a:themeElements>
    <a:clrScheme name="4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4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5_Специальное оформление">
  <a:themeElements>
    <a:clrScheme name="5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5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5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6_Специальное оформление">
  <a:themeElements>
    <a:clrScheme name="6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6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6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7_Специальное оформление">
  <a:themeElements>
    <a:clrScheme name="7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7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7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8_Специальное оформление">
  <a:themeElements>
    <a:clrScheme name="8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8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8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9_Специальное оформление">
  <a:themeElements>
    <a:clrScheme name="9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9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9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2_Специальное оформление">
  <a:themeElements>
    <a:clrScheme name="2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2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0_Специальное оформление">
  <a:themeElements>
    <a:clrScheme name="9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9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9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28734</TotalTime>
  <Words>1072</Words>
  <Application>Microsoft Office PowerPoint</Application>
  <PresentationFormat>Экран (4:3)</PresentationFormat>
  <Paragraphs>173</Paragraphs>
  <Slides>11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12</vt:i4>
      </vt:variant>
      <vt:variant>
        <vt:lpstr>Заголовки слайдов</vt:lpstr>
      </vt:variant>
      <vt:variant>
        <vt:i4>11</vt:i4>
      </vt:variant>
    </vt:vector>
  </HeadingPairs>
  <TitlesOfParts>
    <vt:vector size="23" baseType="lpstr">
      <vt:lpstr>3_Специальное оформление</vt:lpstr>
      <vt:lpstr>4_Специальное оформление</vt:lpstr>
      <vt:lpstr>5_Специальное оформление</vt:lpstr>
      <vt:lpstr>6_Специальное оформление</vt:lpstr>
      <vt:lpstr>7_Специальное оформление</vt:lpstr>
      <vt:lpstr>8_Специальное оформление</vt:lpstr>
      <vt:lpstr>9_Специальное оформление</vt:lpstr>
      <vt:lpstr>2_Специальное оформление</vt:lpstr>
      <vt:lpstr>10_Специальное оформление</vt:lpstr>
      <vt:lpstr>11_Специальное оформление</vt:lpstr>
      <vt:lpstr>12_Специальное оформление</vt:lpstr>
      <vt:lpstr>13_Специальное оформление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Научно-технического сопровождение испытаний  оборудования и технологий диагностирования газопроводов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Typo Graphic Design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Pirit</dc:creator>
  <cp:lastModifiedBy>И.Л.Вялых</cp:lastModifiedBy>
  <cp:revision>1390</cp:revision>
  <dcterms:created xsi:type="dcterms:W3CDTF">2009-07-15T11:37:47Z</dcterms:created>
  <dcterms:modified xsi:type="dcterms:W3CDTF">2017-09-26T12:29:35Z</dcterms:modified>
</cp:coreProperties>
</file>