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drawings/drawing5.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1"/>
    <p:sldMasterId id="2147483658" r:id="rId2"/>
    <p:sldMasterId id="2147483659" r:id="rId3"/>
    <p:sldMasterId id="2147483660" r:id="rId4"/>
    <p:sldMasterId id="2147483661" r:id="rId5"/>
    <p:sldMasterId id="2147483662" r:id="rId6"/>
    <p:sldMasterId id="2147483663" r:id="rId7"/>
    <p:sldMasterId id="2147483655" r:id="rId8"/>
    <p:sldMasterId id="2147483666" r:id="rId9"/>
    <p:sldMasterId id="2147483766" r:id="rId10"/>
    <p:sldMasterId id="2147483778" r:id="rId11"/>
    <p:sldMasterId id="2147483790" r:id="rId12"/>
    <p:sldMasterId id="2147483923" r:id="rId13"/>
    <p:sldMasterId id="2147484067" r:id="rId14"/>
    <p:sldMasterId id="2147484222" r:id="rId15"/>
    <p:sldMasterId id="2147484568" r:id="rId16"/>
    <p:sldMasterId id="2147484937" r:id="rId17"/>
    <p:sldMasterId id="2147486272" r:id="rId18"/>
    <p:sldMasterId id="2147486284" r:id="rId19"/>
    <p:sldMasterId id="2147488195" r:id="rId20"/>
    <p:sldMasterId id="2147488673" r:id="rId21"/>
  </p:sldMasterIdLst>
  <p:notesMasterIdLst>
    <p:notesMasterId r:id="rId38"/>
  </p:notesMasterIdLst>
  <p:handoutMasterIdLst>
    <p:handoutMasterId r:id="rId39"/>
  </p:handoutMasterIdLst>
  <p:sldIdLst>
    <p:sldId id="257" r:id="rId22"/>
    <p:sldId id="339" r:id="rId23"/>
    <p:sldId id="347" r:id="rId24"/>
    <p:sldId id="348" r:id="rId25"/>
    <p:sldId id="359" r:id="rId26"/>
    <p:sldId id="365" r:id="rId27"/>
    <p:sldId id="351" r:id="rId28"/>
    <p:sldId id="360" r:id="rId29"/>
    <p:sldId id="349" r:id="rId30"/>
    <p:sldId id="362" r:id="rId31"/>
    <p:sldId id="363" r:id="rId32"/>
    <p:sldId id="353" r:id="rId33"/>
    <p:sldId id="352" r:id="rId34"/>
    <p:sldId id="358" r:id="rId35"/>
    <p:sldId id="266" r:id="rId36"/>
    <p:sldId id="364" r:id="rId37"/>
  </p:sldIdLst>
  <p:sldSz cx="9144000" cy="6858000" type="screen4x3"/>
  <p:notesSz cx="6797675" cy="9872663"/>
  <p:defaultTextStyle>
    <a:defPPr>
      <a:defRPr lang="ru-RU"/>
    </a:defPPr>
    <a:lvl1pPr algn="l" rtl="0" fontAlgn="base">
      <a:spcBef>
        <a:spcPct val="0"/>
      </a:spcBef>
      <a:spcAft>
        <a:spcPct val="0"/>
      </a:spcAft>
      <a:defRPr sz="1700" kern="1200">
        <a:solidFill>
          <a:schemeClr val="bg1"/>
        </a:solidFill>
        <a:latin typeface="Arial Narrow" pitchFamily="34" charset="0"/>
        <a:ea typeface="+mn-ea"/>
        <a:cs typeface="+mn-cs"/>
      </a:defRPr>
    </a:lvl1pPr>
    <a:lvl2pPr marL="457200" algn="l" rtl="0" fontAlgn="base">
      <a:spcBef>
        <a:spcPct val="0"/>
      </a:spcBef>
      <a:spcAft>
        <a:spcPct val="0"/>
      </a:spcAft>
      <a:defRPr sz="1700" kern="1200">
        <a:solidFill>
          <a:schemeClr val="bg1"/>
        </a:solidFill>
        <a:latin typeface="Arial Narrow" pitchFamily="34" charset="0"/>
        <a:ea typeface="+mn-ea"/>
        <a:cs typeface="+mn-cs"/>
      </a:defRPr>
    </a:lvl2pPr>
    <a:lvl3pPr marL="914400" algn="l" rtl="0" fontAlgn="base">
      <a:spcBef>
        <a:spcPct val="0"/>
      </a:spcBef>
      <a:spcAft>
        <a:spcPct val="0"/>
      </a:spcAft>
      <a:defRPr sz="1700" kern="1200">
        <a:solidFill>
          <a:schemeClr val="bg1"/>
        </a:solidFill>
        <a:latin typeface="Arial Narrow" pitchFamily="34" charset="0"/>
        <a:ea typeface="+mn-ea"/>
        <a:cs typeface="+mn-cs"/>
      </a:defRPr>
    </a:lvl3pPr>
    <a:lvl4pPr marL="1371600" algn="l" rtl="0" fontAlgn="base">
      <a:spcBef>
        <a:spcPct val="0"/>
      </a:spcBef>
      <a:spcAft>
        <a:spcPct val="0"/>
      </a:spcAft>
      <a:defRPr sz="1700" kern="1200">
        <a:solidFill>
          <a:schemeClr val="bg1"/>
        </a:solidFill>
        <a:latin typeface="Arial Narrow" pitchFamily="34" charset="0"/>
        <a:ea typeface="+mn-ea"/>
        <a:cs typeface="+mn-cs"/>
      </a:defRPr>
    </a:lvl4pPr>
    <a:lvl5pPr marL="1828800" algn="l" rtl="0" fontAlgn="base">
      <a:spcBef>
        <a:spcPct val="0"/>
      </a:spcBef>
      <a:spcAft>
        <a:spcPct val="0"/>
      </a:spcAft>
      <a:defRPr sz="1700" kern="1200">
        <a:solidFill>
          <a:schemeClr val="bg1"/>
        </a:solidFill>
        <a:latin typeface="Arial Narrow" pitchFamily="34" charset="0"/>
        <a:ea typeface="+mn-ea"/>
        <a:cs typeface="+mn-cs"/>
      </a:defRPr>
    </a:lvl5pPr>
    <a:lvl6pPr marL="2286000" algn="l" defTabSz="914400" rtl="0" eaLnBrk="1" latinLnBrk="0" hangingPunct="1">
      <a:defRPr sz="1700" kern="1200">
        <a:solidFill>
          <a:schemeClr val="bg1"/>
        </a:solidFill>
        <a:latin typeface="Arial Narrow" pitchFamily="34" charset="0"/>
        <a:ea typeface="+mn-ea"/>
        <a:cs typeface="+mn-cs"/>
      </a:defRPr>
    </a:lvl6pPr>
    <a:lvl7pPr marL="2743200" algn="l" defTabSz="914400" rtl="0" eaLnBrk="1" latinLnBrk="0" hangingPunct="1">
      <a:defRPr sz="1700" kern="1200">
        <a:solidFill>
          <a:schemeClr val="bg1"/>
        </a:solidFill>
        <a:latin typeface="Arial Narrow" pitchFamily="34" charset="0"/>
        <a:ea typeface="+mn-ea"/>
        <a:cs typeface="+mn-cs"/>
      </a:defRPr>
    </a:lvl7pPr>
    <a:lvl8pPr marL="3200400" algn="l" defTabSz="914400" rtl="0" eaLnBrk="1" latinLnBrk="0" hangingPunct="1">
      <a:defRPr sz="1700" kern="1200">
        <a:solidFill>
          <a:schemeClr val="bg1"/>
        </a:solidFill>
        <a:latin typeface="Arial Narrow" pitchFamily="34" charset="0"/>
        <a:ea typeface="+mn-ea"/>
        <a:cs typeface="+mn-cs"/>
      </a:defRPr>
    </a:lvl8pPr>
    <a:lvl9pPr marL="3657600" algn="l" defTabSz="914400" rtl="0" eaLnBrk="1" latinLnBrk="0" hangingPunct="1">
      <a:defRPr sz="1700" kern="1200">
        <a:solidFill>
          <a:schemeClr val="bg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00FF"/>
    <a:srgbClr val="0066CC"/>
    <a:srgbClr val="CCECFF"/>
    <a:srgbClr val="0033CC"/>
    <a:srgbClr val="3399FF"/>
    <a:srgbClr val="3366FF"/>
    <a:srgbClr val="0066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834" autoAdjust="0"/>
    <p:restoredTop sz="77395" autoAdjust="0"/>
  </p:normalViewPr>
  <p:slideViewPr>
    <p:cSldViewPr snapToGrid="0">
      <p:cViewPr>
        <p:scale>
          <a:sx n="50" d="100"/>
          <a:sy n="50" d="100"/>
        </p:scale>
        <p:origin x="-1722" y="-228"/>
      </p:cViewPr>
      <p:guideLst>
        <p:guide orient="horz" pos="1780"/>
        <p:guide orient="horz" pos="2812"/>
        <p:guide orient="horz" pos="3875"/>
        <p:guide orient="horz" pos="825"/>
        <p:guide orient="horz" pos="3268"/>
        <p:guide orient="horz" pos="589"/>
        <p:guide orient="horz" pos="1247"/>
        <p:guide pos="141"/>
        <p:guide pos="1089"/>
        <p:guide pos="1558"/>
        <p:guide pos="5423"/>
        <p:guide pos="3763"/>
        <p:guide pos="5626"/>
        <p:guide pos="1363"/>
        <p:guide pos="289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0" d="100"/>
          <a:sy n="90" d="100"/>
        </p:scale>
        <p:origin x="-3114" y="-102"/>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Excel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_____Microsoft_Excel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solidFill>
                  <a:schemeClr val="accent2">
                    <a:lumMod val="40000"/>
                    <a:lumOff val="60000"/>
                  </a:schemeClr>
                </a:solidFill>
                <a:latin typeface="+mj-lt"/>
              </a:defRPr>
            </a:pPr>
            <a:r>
              <a:rPr lang="ru-RU" sz="1800" dirty="0">
                <a:solidFill>
                  <a:schemeClr val="accent2">
                    <a:lumMod val="40000"/>
                    <a:lumOff val="60000"/>
                  </a:schemeClr>
                </a:solidFill>
                <a:latin typeface="+mj-lt"/>
              </a:rPr>
              <a:t>млн. руб.</a:t>
            </a:r>
          </a:p>
        </c:rich>
      </c:tx>
      <c:layout>
        <c:manualLayout>
          <c:xMode val="edge"/>
          <c:yMode val="edge"/>
          <c:x val="0.13081149452980409"/>
          <c:y val="7.0669477933198055E-2"/>
        </c:manualLayout>
      </c:layout>
      <c:overlay val="0"/>
    </c:title>
    <c:autoTitleDeleted val="0"/>
    <c:plotArea>
      <c:layout>
        <c:manualLayout>
          <c:layoutTarget val="inner"/>
          <c:xMode val="edge"/>
          <c:yMode val="edge"/>
          <c:x val="0.12497760450319231"/>
          <c:y val="5.3538111859728871E-2"/>
          <c:w val="0.82150961570770942"/>
          <c:h val="0.83060152376608098"/>
        </c:manualLayout>
      </c:layout>
      <c:barChart>
        <c:barDir val="col"/>
        <c:grouping val="clustered"/>
        <c:varyColors val="1"/>
        <c:ser>
          <c:idx val="0"/>
          <c:order val="0"/>
          <c:tx>
            <c:strRef>
              <c:f>Лист1!$A$2</c:f>
              <c:strCache>
                <c:ptCount val="1"/>
                <c:pt idx="0">
                  <c:v>млн. руб.</c:v>
                </c:pt>
              </c:strCache>
            </c:strRef>
          </c:tx>
          <c:spPr>
            <a:solidFill>
              <a:srgbClr val="003366"/>
            </a:solidFill>
            <a:ln>
              <a:noFill/>
            </a:ln>
          </c:spPr>
          <c:invertIfNegative val="0"/>
          <c:dPt>
            <c:idx val="7"/>
            <c:invertIfNegative val="0"/>
            <c:bubble3D val="0"/>
            <c:spPr>
              <a:solidFill>
                <a:schemeClr val="accent1">
                  <a:lumMod val="25000"/>
                </a:schemeClr>
              </a:solidFill>
              <a:ln>
                <a:noFill/>
              </a:ln>
            </c:spPr>
          </c:dPt>
          <c:dLbls>
            <c:dLbl>
              <c:idx val="10"/>
              <c:tx>
                <c:rich>
                  <a:bodyPr/>
                  <a:lstStyle/>
                  <a:p>
                    <a:r>
                      <a:rPr lang="en-US" sz="1800" b="1" smtClean="0">
                        <a:solidFill>
                          <a:srgbClr val="003366"/>
                        </a:solidFill>
                      </a:rPr>
                      <a:t>323722</a:t>
                    </a:r>
                    <a:endParaRPr lang="en-US" smtClean="0"/>
                  </a:p>
                </c:rich>
              </c:tx>
              <c:showLegendKey val="0"/>
              <c:showVal val="0"/>
              <c:showCatName val="0"/>
              <c:showSerName val="0"/>
              <c:showPercent val="0"/>
              <c:showBubbleSize val="0"/>
            </c:dLbl>
            <c:spPr>
              <a:ln>
                <a:noFill/>
              </a:ln>
            </c:spPr>
            <c:txPr>
              <a:bodyPr rot="0" vert="horz"/>
              <a:lstStyle/>
              <a:p>
                <a:pPr>
                  <a:defRPr sz="1800" b="1">
                    <a:solidFill>
                      <a:srgbClr val="003366"/>
                    </a:solidFill>
                  </a:defRPr>
                </a:pPr>
                <a:endParaRPr lang="ru-RU"/>
              </a:p>
            </c:txPr>
            <c:showLegendKey val="0"/>
            <c:showVal val="1"/>
            <c:showCatName val="0"/>
            <c:showSerName val="0"/>
            <c:showPercent val="0"/>
            <c:showBubbleSize val="0"/>
            <c:showLeaderLines val="0"/>
          </c:dLbls>
          <c:cat>
            <c:strRef>
              <c:f>Лист1!$B$1:$I$1</c:f>
              <c:strCache>
                <c:ptCount val="8"/>
                <c:pt idx="0">
                  <c:v>2011</c:v>
                </c:pt>
                <c:pt idx="1">
                  <c:v>2012</c:v>
                </c:pt>
                <c:pt idx="2">
                  <c:v>2013</c:v>
                </c:pt>
                <c:pt idx="3">
                  <c:v>2014</c:v>
                </c:pt>
                <c:pt idx="4">
                  <c:v>2015</c:v>
                </c:pt>
                <c:pt idx="5">
                  <c:v>2016</c:v>
                </c:pt>
                <c:pt idx="6">
                  <c:v>2017</c:v>
                </c:pt>
                <c:pt idx="7">
                  <c:v>Всего</c:v>
                </c:pt>
              </c:strCache>
            </c:strRef>
          </c:cat>
          <c:val>
            <c:numRef>
              <c:f>Лист1!$B$2:$I$2</c:f>
              <c:numCache>
                <c:formatCode>0.0</c:formatCode>
                <c:ptCount val="8"/>
                <c:pt idx="0">
                  <c:v>119.43</c:v>
                </c:pt>
                <c:pt idx="1">
                  <c:v>69.16</c:v>
                </c:pt>
                <c:pt idx="2">
                  <c:v>18.27</c:v>
                </c:pt>
                <c:pt idx="3">
                  <c:v>31.64</c:v>
                </c:pt>
                <c:pt idx="4">
                  <c:v>36.103000000000002</c:v>
                </c:pt>
                <c:pt idx="5">
                  <c:v>16.870999999999999</c:v>
                </c:pt>
                <c:pt idx="6">
                  <c:v>69.899000000000001</c:v>
                </c:pt>
                <c:pt idx="7">
                  <c:v>361.39</c:v>
                </c:pt>
              </c:numCache>
            </c:numRef>
          </c:val>
        </c:ser>
        <c:dLbls>
          <c:showLegendKey val="0"/>
          <c:showVal val="0"/>
          <c:showCatName val="0"/>
          <c:showSerName val="0"/>
          <c:showPercent val="0"/>
          <c:showBubbleSize val="0"/>
        </c:dLbls>
        <c:gapWidth val="36"/>
        <c:axId val="120970624"/>
        <c:axId val="120977280"/>
      </c:barChart>
      <c:catAx>
        <c:axId val="120970624"/>
        <c:scaling>
          <c:orientation val="minMax"/>
        </c:scaling>
        <c:delete val="0"/>
        <c:axPos val="b"/>
        <c:numFmt formatCode="General" sourceLinked="1"/>
        <c:majorTickMark val="out"/>
        <c:minorTickMark val="none"/>
        <c:tickLblPos val="nextTo"/>
        <c:spPr>
          <a:ln>
            <a:solidFill>
              <a:srgbClr val="003366"/>
            </a:solidFill>
          </a:ln>
        </c:spPr>
        <c:txPr>
          <a:bodyPr/>
          <a:lstStyle/>
          <a:p>
            <a:pPr>
              <a:defRPr sz="1800" b="1" baseline="0">
                <a:solidFill>
                  <a:schemeClr val="accent2">
                    <a:lumMod val="40000"/>
                    <a:lumOff val="60000"/>
                  </a:schemeClr>
                </a:solidFill>
                <a:latin typeface="+mj-lt"/>
              </a:defRPr>
            </a:pPr>
            <a:endParaRPr lang="ru-RU"/>
          </a:p>
        </c:txPr>
        <c:crossAx val="120977280"/>
        <c:crossesAt val="0"/>
        <c:auto val="1"/>
        <c:lblAlgn val="ctr"/>
        <c:lblOffset val="100"/>
        <c:noMultiLvlLbl val="0"/>
      </c:catAx>
      <c:valAx>
        <c:axId val="120977280"/>
        <c:scaling>
          <c:orientation val="minMax"/>
          <c:max val="400"/>
        </c:scaling>
        <c:delete val="0"/>
        <c:axPos val="l"/>
        <c:majorGridlines>
          <c:spPr>
            <a:ln>
              <a:solidFill>
                <a:srgbClr val="0000FF"/>
              </a:solidFill>
            </a:ln>
          </c:spPr>
        </c:majorGridlines>
        <c:numFmt formatCode="0.0" sourceLinked="1"/>
        <c:majorTickMark val="out"/>
        <c:minorTickMark val="none"/>
        <c:tickLblPos val="nextTo"/>
        <c:spPr>
          <a:ln>
            <a:solidFill>
              <a:srgbClr val="0066CC"/>
            </a:solidFill>
          </a:ln>
        </c:spPr>
        <c:txPr>
          <a:bodyPr/>
          <a:lstStyle/>
          <a:p>
            <a:pPr>
              <a:defRPr sz="1800" b="1" baseline="0">
                <a:solidFill>
                  <a:schemeClr val="accent2">
                    <a:lumMod val="40000"/>
                    <a:lumOff val="60000"/>
                  </a:schemeClr>
                </a:solidFill>
                <a:latin typeface="+mj-lt"/>
              </a:defRPr>
            </a:pPr>
            <a:endParaRPr lang="ru-RU"/>
          </a:p>
        </c:txPr>
        <c:crossAx val="120970624"/>
        <c:crosses val="autoZero"/>
        <c:crossBetween val="between"/>
        <c:majorUnit val="100"/>
      </c:valAx>
      <c:spPr>
        <a:noFill/>
        <a:ln w="25340">
          <a:solidFill>
            <a:srgbClr val="0066CC"/>
          </a:solidFill>
        </a:ln>
        <a:effectLst/>
      </c:spPr>
    </c:plotArea>
    <c:plotVisOnly val="1"/>
    <c:dispBlanksAs val="gap"/>
    <c:showDLblsOverMax val="0"/>
  </c:chart>
  <c:spPr>
    <a:noFill/>
    <a:ln>
      <a:noFill/>
    </a:ln>
    <a:effectLst/>
  </c:spPr>
  <c:txPr>
    <a:bodyPr/>
    <a:lstStyle/>
    <a:p>
      <a:pPr>
        <a:defRPr sz="1997" baseline="0">
          <a:solidFill>
            <a:schemeClr val="bg1"/>
          </a:solidFill>
          <a:latin typeface="HeliosCond" pitchFamily="2" charset="0"/>
        </a:defRPr>
      </a:pPr>
      <a:endParaRPr lang="ru-RU"/>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accent2">
                    <a:lumMod val="40000"/>
                    <a:lumOff val="60000"/>
                  </a:schemeClr>
                </a:solidFill>
              </a:defRPr>
            </a:pPr>
            <a:r>
              <a:rPr lang="ru-RU" sz="1800" dirty="0" smtClean="0">
                <a:solidFill>
                  <a:schemeClr val="accent2">
                    <a:lumMod val="40000"/>
                    <a:lumOff val="60000"/>
                  </a:schemeClr>
                </a:solidFill>
              </a:rPr>
              <a:t>млн. руб</a:t>
            </a:r>
            <a:r>
              <a:rPr lang="ru-RU" dirty="0" smtClean="0">
                <a:solidFill>
                  <a:schemeClr val="accent2">
                    <a:lumMod val="40000"/>
                    <a:lumOff val="60000"/>
                  </a:schemeClr>
                </a:solidFill>
              </a:rPr>
              <a:t>.</a:t>
            </a:r>
            <a:endParaRPr lang="ru-RU" dirty="0">
              <a:solidFill>
                <a:schemeClr val="accent2">
                  <a:lumMod val="40000"/>
                  <a:lumOff val="60000"/>
                </a:schemeClr>
              </a:solidFill>
            </a:endParaRPr>
          </a:p>
        </c:rich>
      </c:tx>
      <c:layout>
        <c:manualLayout>
          <c:xMode val="edge"/>
          <c:yMode val="edge"/>
          <c:x val="0.11554406872682878"/>
          <c:y val="8.1981113185594062E-2"/>
        </c:manualLayout>
      </c:layout>
      <c:overlay val="0"/>
    </c:title>
    <c:autoTitleDeleted val="0"/>
    <c:plotArea>
      <c:layout>
        <c:manualLayout>
          <c:layoutTarget val="inner"/>
          <c:xMode val="edge"/>
          <c:yMode val="edge"/>
          <c:x val="0.10967854302707185"/>
          <c:y val="6.1785538976714162E-2"/>
          <c:w val="0.82150961570770942"/>
          <c:h val="0.83060152376608098"/>
        </c:manualLayout>
      </c:layout>
      <c:barChart>
        <c:barDir val="col"/>
        <c:grouping val="clustered"/>
        <c:varyColors val="1"/>
        <c:ser>
          <c:idx val="0"/>
          <c:order val="0"/>
          <c:tx>
            <c:strRef>
              <c:f>Лист1!$A$2</c:f>
              <c:strCache>
                <c:ptCount val="1"/>
                <c:pt idx="0">
                  <c:v>млн. руб.</c:v>
                </c:pt>
              </c:strCache>
            </c:strRef>
          </c:tx>
          <c:spPr>
            <a:solidFill>
              <a:srgbClr val="003366"/>
            </a:solidFill>
          </c:spPr>
          <c:invertIfNegative val="0"/>
          <c:dPt>
            <c:idx val="7"/>
            <c:invertIfNegative val="0"/>
            <c:bubble3D val="0"/>
            <c:spPr>
              <a:solidFill>
                <a:schemeClr val="accent1">
                  <a:lumMod val="25000"/>
                </a:schemeClr>
              </a:solidFill>
            </c:spPr>
          </c:dPt>
          <c:dLbls>
            <c:dLbl>
              <c:idx val="10"/>
              <c:tx>
                <c:rich>
                  <a:bodyPr/>
                  <a:lstStyle/>
                  <a:p>
                    <a:r>
                      <a:rPr lang="en-US" sz="1800" b="1" smtClean="0">
                        <a:solidFill>
                          <a:srgbClr val="003366"/>
                        </a:solidFill>
                      </a:rPr>
                      <a:t>323722</a:t>
                    </a:r>
                    <a:endParaRPr lang="en-US" smtClean="0"/>
                  </a:p>
                </c:rich>
              </c:tx>
              <c:showLegendKey val="0"/>
              <c:showVal val="0"/>
              <c:showCatName val="0"/>
              <c:showSerName val="0"/>
              <c:showPercent val="0"/>
              <c:showBubbleSize val="0"/>
            </c:dLbl>
            <c:txPr>
              <a:bodyPr rot="0" vert="horz"/>
              <a:lstStyle/>
              <a:p>
                <a:pPr>
                  <a:defRPr sz="1800" b="1">
                    <a:solidFill>
                      <a:srgbClr val="003366"/>
                    </a:solidFill>
                  </a:defRPr>
                </a:pPr>
                <a:endParaRPr lang="ru-RU"/>
              </a:p>
            </c:txPr>
            <c:showLegendKey val="0"/>
            <c:showVal val="1"/>
            <c:showCatName val="0"/>
            <c:showSerName val="0"/>
            <c:showPercent val="0"/>
            <c:showBubbleSize val="0"/>
            <c:showLeaderLines val="0"/>
          </c:dLbls>
          <c:cat>
            <c:strRef>
              <c:f>Лист1!$B$1:$I$1</c:f>
              <c:strCache>
                <c:ptCount val="8"/>
                <c:pt idx="0">
                  <c:v>2011</c:v>
                </c:pt>
                <c:pt idx="1">
                  <c:v>2012</c:v>
                </c:pt>
                <c:pt idx="2">
                  <c:v>2013</c:v>
                </c:pt>
                <c:pt idx="3">
                  <c:v>2014</c:v>
                </c:pt>
                <c:pt idx="4">
                  <c:v>2015</c:v>
                </c:pt>
                <c:pt idx="5">
                  <c:v>2016</c:v>
                </c:pt>
                <c:pt idx="6">
                  <c:v>2017</c:v>
                </c:pt>
                <c:pt idx="7">
                  <c:v>Всего</c:v>
                </c:pt>
              </c:strCache>
            </c:strRef>
          </c:cat>
          <c:val>
            <c:numRef>
              <c:f>Лист1!$B$2:$I$2</c:f>
              <c:numCache>
                <c:formatCode>0.00</c:formatCode>
                <c:ptCount val="8"/>
                <c:pt idx="0">
                  <c:v>0.771316</c:v>
                </c:pt>
                <c:pt idx="1">
                  <c:v>1.2750299999999999</c:v>
                </c:pt>
                <c:pt idx="2">
                  <c:v>0.97000000000000008</c:v>
                </c:pt>
                <c:pt idx="3">
                  <c:v>1.41</c:v>
                </c:pt>
                <c:pt idx="4">
                  <c:v>1.143918</c:v>
                </c:pt>
                <c:pt idx="5">
                  <c:v>7.4</c:v>
                </c:pt>
                <c:pt idx="6">
                  <c:v>8.33</c:v>
                </c:pt>
                <c:pt idx="7">
                  <c:v>21.300263999999999</c:v>
                </c:pt>
              </c:numCache>
            </c:numRef>
          </c:val>
        </c:ser>
        <c:dLbls>
          <c:showLegendKey val="0"/>
          <c:showVal val="0"/>
          <c:showCatName val="0"/>
          <c:showSerName val="0"/>
          <c:showPercent val="0"/>
          <c:showBubbleSize val="0"/>
        </c:dLbls>
        <c:gapWidth val="36"/>
        <c:axId val="20792832"/>
        <c:axId val="20794368"/>
      </c:barChart>
      <c:catAx>
        <c:axId val="20792832"/>
        <c:scaling>
          <c:orientation val="minMax"/>
        </c:scaling>
        <c:delete val="0"/>
        <c:axPos val="b"/>
        <c:numFmt formatCode="General" sourceLinked="1"/>
        <c:majorTickMark val="out"/>
        <c:minorTickMark val="none"/>
        <c:tickLblPos val="nextTo"/>
        <c:spPr>
          <a:ln>
            <a:solidFill>
              <a:srgbClr val="0000FF"/>
            </a:solidFill>
          </a:ln>
        </c:spPr>
        <c:txPr>
          <a:bodyPr/>
          <a:lstStyle/>
          <a:p>
            <a:pPr>
              <a:defRPr sz="1800" b="1">
                <a:solidFill>
                  <a:srgbClr val="003366"/>
                </a:solidFill>
              </a:defRPr>
            </a:pPr>
            <a:endParaRPr lang="ru-RU"/>
          </a:p>
        </c:txPr>
        <c:crossAx val="20794368"/>
        <c:crossesAt val="0"/>
        <c:auto val="1"/>
        <c:lblAlgn val="ctr"/>
        <c:lblOffset val="100"/>
        <c:noMultiLvlLbl val="0"/>
      </c:catAx>
      <c:valAx>
        <c:axId val="20794368"/>
        <c:scaling>
          <c:orientation val="minMax"/>
          <c:max val="25"/>
        </c:scaling>
        <c:delete val="0"/>
        <c:axPos val="l"/>
        <c:majorGridlines>
          <c:spPr>
            <a:ln>
              <a:solidFill>
                <a:srgbClr val="0000FF"/>
              </a:solidFill>
            </a:ln>
          </c:spPr>
        </c:majorGridlines>
        <c:numFmt formatCode="0.00" sourceLinked="1"/>
        <c:majorTickMark val="out"/>
        <c:minorTickMark val="none"/>
        <c:tickLblPos val="nextTo"/>
        <c:spPr>
          <a:ln>
            <a:solidFill>
              <a:srgbClr val="0066CC"/>
            </a:solidFill>
          </a:ln>
        </c:spPr>
        <c:txPr>
          <a:bodyPr/>
          <a:lstStyle/>
          <a:p>
            <a:pPr>
              <a:defRPr sz="1800" b="1">
                <a:solidFill>
                  <a:schemeClr val="accent2">
                    <a:lumMod val="40000"/>
                    <a:lumOff val="60000"/>
                  </a:schemeClr>
                </a:solidFill>
              </a:defRPr>
            </a:pPr>
            <a:endParaRPr lang="ru-RU"/>
          </a:p>
        </c:txPr>
        <c:crossAx val="20792832"/>
        <c:crosses val="autoZero"/>
        <c:crossBetween val="between"/>
        <c:majorUnit val="5"/>
      </c:valAx>
      <c:spPr>
        <a:noFill/>
        <a:ln w="28575">
          <a:solidFill>
            <a:srgbClr val="0066CC"/>
          </a:solidFill>
        </a:ln>
      </c:spPr>
    </c:plotArea>
    <c:plotVisOnly val="1"/>
    <c:dispBlanksAs val="gap"/>
    <c:showDLblsOverMax val="0"/>
  </c:chart>
  <c:spPr>
    <a:noFill/>
    <a:ln>
      <a:noFill/>
    </a:ln>
  </c:spPr>
  <c:txPr>
    <a:bodyPr/>
    <a:lstStyle/>
    <a:p>
      <a:pPr>
        <a:defRPr sz="1997" baseline="0">
          <a:solidFill>
            <a:srgbClr val="0033CC"/>
          </a:solidFill>
          <a:latin typeface="HeliosCond" pitchFamily="2" charset="0"/>
        </a:defRPr>
      </a:pPr>
      <a:endParaRPr lang="ru-RU"/>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latin typeface="+mj-lt"/>
              </a:defRPr>
            </a:pPr>
            <a:r>
              <a:rPr lang="ru-RU" sz="1800">
                <a:latin typeface="+mj-lt"/>
              </a:rPr>
              <a:t>млн. руб.</a:t>
            </a:r>
          </a:p>
        </c:rich>
      </c:tx>
      <c:layout>
        <c:manualLayout>
          <c:xMode val="edge"/>
          <c:yMode val="edge"/>
          <c:x val="9.5676664849356927E-2"/>
          <c:y val="8.1981221941851867E-2"/>
        </c:manualLayout>
      </c:layout>
      <c:overlay val="0"/>
    </c:title>
    <c:autoTitleDeleted val="0"/>
    <c:plotArea>
      <c:layout>
        <c:manualLayout>
          <c:layoutTarget val="inner"/>
          <c:xMode val="edge"/>
          <c:yMode val="edge"/>
          <c:x val="8.7692716758872788E-2"/>
          <c:y val="6.824231648463297E-2"/>
          <c:w val="0.91308105867989853"/>
          <c:h val="0.83060152376608098"/>
        </c:manualLayout>
      </c:layout>
      <c:barChart>
        <c:barDir val="col"/>
        <c:grouping val="stacked"/>
        <c:varyColors val="1"/>
        <c:ser>
          <c:idx val="0"/>
          <c:order val="0"/>
          <c:tx>
            <c:strRef>
              <c:f>Лист1!$A$2</c:f>
              <c:strCache>
                <c:ptCount val="1"/>
                <c:pt idx="0">
                  <c:v>млн. руб.</c:v>
                </c:pt>
              </c:strCache>
            </c:strRef>
          </c:tx>
          <c:spPr>
            <a:solidFill>
              <a:srgbClr val="003366"/>
            </a:solidFill>
          </c:spPr>
          <c:invertIfNegative val="0"/>
          <c:dPt>
            <c:idx val="3"/>
            <c:invertIfNegative val="0"/>
            <c:bubble3D val="0"/>
            <c:spPr>
              <a:solidFill>
                <a:schemeClr val="accent1">
                  <a:lumMod val="25000"/>
                </a:schemeClr>
              </a:solidFill>
            </c:spPr>
          </c:dPt>
          <c:dLbls>
            <c:dLbl>
              <c:idx val="0"/>
              <c:layout/>
              <c:tx>
                <c:rich>
                  <a:bodyPr/>
                  <a:lstStyle/>
                  <a:p>
                    <a:r>
                      <a:rPr lang="ru-RU" dirty="0" smtClean="0">
                        <a:solidFill>
                          <a:schemeClr val="bg1"/>
                        </a:solidFill>
                      </a:rPr>
                      <a:t>183,6</a:t>
                    </a:r>
                    <a:endParaRPr lang="en-US" dirty="0"/>
                  </a:p>
                </c:rich>
              </c:tx>
              <c:showLegendKey val="0"/>
              <c:showVal val="1"/>
              <c:showCatName val="0"/>
              <c:showSerName val="0"/>
              <c:showPercent val="0"/>
              <c:showBubbleSize val="0"/>
            </c:dLbl>
            <c:dLbl>
              <c:idx val="10"/>
              <c:tx>
                <c:rich>
                  <a:bodyPr/>
                  <a:lstStyle/>
                  <a:p>
                    <a:r>
                      <a:rPr lang="en-US" smtClean="0">
                        <a:solidFill>
                          <a:schemeClr val="bg1"/>
                        </a:solidFill>
                      </a:rPr>
                      <a:t>323722</a:t>
                    </a:r>
                    <a:endParaRPr lang="en-US" smtClean="0"/>
                  </a:p>
                </c:rich>
              </c:tx>
              <c:showLegendKey val="0"/>
              <c:showVal val="0"/>
              <c:showCatName val="0"/>
              <c:showSerName val="0"/>
              <c:showPercent val="0"/>
              <c:showBubbleSize val="0"/>
            </c:dLbl>
            <c:txPr>
              <a:bodyPr rot="0" vert="horz"/>
              <a:lstStyle/>
              <a:p>
                <a:pPr>
                  <a:defRPr>
                    <a:solidFill>
                      <a:schemeClr val="bg1"/>
                    </a:solidFill>
                  </a:defRPr>
                </a:pPr>
                <a:endParaRPr lang="ru-RU"/>
              </a:p>
            </c:txPr>
            <c:showLegendKey val="0"/>
            <c:showVal val="1"/>
            <c:showCatName val="0"/>
            <c:showSerName val="0"/>
            <c:showPercent val="0"/>
            <c:showBubbleSize val="0"/>
            <c:showLeaderLines val="0"/>
          </c:dLbls>
          <c:cat>
            <c:strRef>
              <c:f>Лист1!$B$1:$E$1</c:f>
              <c:strCache>
                <c:ptCount val="4"/>
                <c:pt idx="0">
                  <c:v>Авиационный привод</c:v>
                </c:pt>
                <c:pt idx="1">
                  <c:v>Судовой привод</c:v>
                </c:pt>
                <c:pt idx="2">
                  <c:v>Стационарный привод</c:v>
                </c:pt>
                <c:pt idx="3">
                  <c:v>Всего</c:v>
                </c:pt>
              </c:strCache>
            </c:strRef>
          </c:cat>
          <c:val>
            <c:numRef>
              <c:f>Лист1!$B$2:$E$2</c:f>
              <c:numCache>
                <c:formatCode>0.0</c:formatCode>
                <c:ptCount val="4"/>
                <c:pt idx="0">
                  <c:v>183.63</c:v>
                </c:pt>
                <c:pt idx="1">
                  <c:v>96.649999999999991</c:v>
                </c:pt>
                <c:pt idx="2">
                  <c:v>81.099999999999994</c:v>
                </c:pt>
                <c:pt idx="3">
                  <c:v>361.39</c:v>
                </c:pt>
              </c:numCache>
            </c:numRef>
          </c:val>
        </c:ser>
        <c:ser>
          <c:idx val="1"/>
          <c:order val="1"/>
          <c:tx>
            <c:strRef>
              <c:f>Лист1!$A$3</c:f>
              <c:strCache>
                <c:ptCount val="1"/>
              </c:strCache>
            </c:strRef>
          </c:tx>
          <c:invertIfNegative val="0"/>
          <c:dLbls>
            <c:dLbl>
              <c:idx val="1"/>
              <c:delete val="1"/>
            </c:dLbl>
            <c:showLegendKey val="0"/>
            <c:showVal val="1"/>
            <c:showCatName val="0"/>
            <c:showSerName val="0"/>
            <c:showPercent val="0"/>
            <c:showBubbleSize val="0"/>
            <c:showLeaderLines val="0"/>
          </c:dLbls>
          <c:cat>
            <c:strRef>
              <c:f>Лист1!$B$1:$E$1</c:f>
              <c:strCache>
                <c:ptCount val="4"/>
                <c:pt idx="0">
                  <c:v>Авиационный привод</c:v>
                </c:pt>
                <c:pt idx="1">
                  <c:v>Судовой привод</c:v>
                </c:pt>
                <c:pt idx="2">
                  <c:v>Стационарный привод</c:v>
                </c:pt>
                <c:pt idx="3">
                  <c:v>Всего</c:v>
                </c:pt>
              </c:strCache>
            </c:strRef>
          </c:cat>
          <c:val>
            <c:numRef>
              <c:f>Лист1!$B$3:$E$3</c:f>
              <c:numCache>
                <c:formatCode>General</c:formatCode>
                <c:ptCount val="4"/>
              </c:numCache>
            </c:numRef>
          </c:val>
        </c:ser>
        <c:dLbls>
          <c:showLegendKey val="0"/>
          <c:showVal val="0"/>
          <c:showCatName val="0"/>
          <c:showSerName val="0"/>
          <c:showPercent val="0"/>
          <c:showBubbleSize val="0"/>
        </c:dLbls>
        <c:gapWidth val="36"/>
        <c:overlap val="100"/>
        <c:axId val="22373504"/>
        <c:axId val="22375040"/>
      </c:barChart>
      <c:catAx>
        <c:axId val="22373504"/>
        <c:scaling>
          <c:orientation val="minMax"/>
        </c:scaling>
        <c:delete val="0"/>
        <c:axPos val="b"/>
        <c:numFmt formatCode="@" sourceLinked="0"/>
        <c:majorTickMark val="out"/>
        <c:minorTickMark val="none"/>
        <c:tickLblPos val="low"/>
        <c:spPr>
          <a:ln>
            <a:solidFill>
              <a:srgbClr val="003366"/>
            </a:solidFill>
          </a:ln>
        </c:spPr>
        <c:txPr>
          <a:bodyPr/>
          <a:lstStyle/>
          <a:p>
            <a:pPr>
              <a:defRPr sz="1800" b="1">
                <a:latin typeface="+mn-lt"/>
              </a:defRPr>
            </a:pPr>
            <a:endParaRPr lang="ru-RU"/>
          </a:p>
        </c:txPr>
        <c:crossAx val="22375040"/>
        <c:crossesAt val="0"/>
        <c:auto val="0"/>
        <c:lblAlgn val="ctr"/>
        <c:lblOffset val="100"/>
        <c:noMultiLvlLbl val="0"/>
      </c:catAx>
      <c:valAx>
        <c:axId val="22375040"/>
        <c:scaling>
          <c:orientation val="minMax"/>
          <c:max val="400"/>
          <c:min val="0"/>
        </c:scaling>
        <c:delete val="0"/>
        <c:axPos val="l"/>
        <c:majorGridlines>
          <c:spPr>
            <a:ln>
              <a:solidFill>
                <a:srgbClr val="0000FF"/>
              </a:solidFill>
            </a:ln>
          </c:spPr>
        </c:majorGridlines>
        <c:numFmt formatCode="0.0" sourceLinked="1"/>
        <c:majorTickMark val="out"/>
        <c:minorTickMark val="none"/>
        <c:tickLblPos val="nextTo"/>
        <c:spPr>
          <a:ln>
            <a:solidFill>
              <a:srgbClr val="0066CC"/>
            </a:solidFill>
          </a:ln>
        </c:spPr>
        <c:txPr>
          <a:bodyPr/>
          <a:lstStyle/>
          <a:p>
            <a:pPr>
              <a:defRPr sz="1800" b="1">
                <a:latin typeface="+mj-lt"/>
              </a:defRPr>
            </a:pPr>
            <a:endParaRPr lang="ru-RU"/>
          </a:p>
        </c:txPr>
        <c:crossAx val="22373504"/>
        <c:crosses val="autoZero"/>
        <c:crossBetween val="between"/>
        <c:majorUnit val="100"/>
      </c:valAx>
      <c:spPr>
        <a:noFill/>
        <a:ln w="25355">
          <a:solidFill>
            <a:srgbClr val="0066CC"/>
          </a:solidFill>
        </a:ln>
      </c:spPr>
    </c:plotArea>
    <c:plotVisOnly val="1"/>
    <c:dispBlanksAs val="gap"/>
    <c:showDLblsOverMax val="0"/>
  </c:chart>
  <c:spPr>
    <a:noFill/>
    <a:ln>
      <a:noFill/>
    </a:ln>
  </c:spPr>
  <c:txPr>
    <a:bodyPr/>
    <a:lstStyle/>
    <a:p>
      <a:pPr>
        <a:defRPr sz="1998" baseline="0">
          <a:solidFill>
            <a:schemeClr val="accent2">
              <a:lumMod val="40000"/>
              <a:lumOff val="60000"/>
            </a:schemeClr>
          </a:solidFill>
          <a:latin typeface="HeliosCond" pitchFamily="2" charset="0"/>
        </a:defRPr>
      </a:pPr>
      <a:endParaRPr lang="ru-RU"/>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399" dirty="0"/>
              <a:t>млн. руб.</a:t>
            </a:r>
          </a:p>
        </c:rich>
      </c:tx>
      <c:layout>
        <c:manualLayout>
          <c:xMode val="edge"/>
          <c:yMode val="edge"/>
          <c:x val="0.11412163031859823"/>
          <c:y val="8.1981310307226093E-2"/>
        </c:manualLayout>
      </c:layout>
      <c:overlay val="0"/>
    </c:title>
    <c:autoTitleDeleted val="0"/>
    <c:plotArea>
      <c:layout>
        <c:manualLayout>
          <c:layoutTarget val="inner"/>
          <c:xMode val="edge"/>
          <c:yMode val="edge"/>
          <c:x val="8.6918941320101681E-2"/>
          <c:y val="6.8242249780366387E-2"/>
          <c:w val="0.91308105867989853"/>
          <c:h val="0.83060152376608098"/>
        </c:manualLayout>
      </c:layout>
      <c:barChart>
        <c:barDir val="col"/>
        <c:grouping val="stacked"/>
        <c:varyColors val="1"/>
        <c:ser>
          <c:idx val="0"/>
          <c:order val="0"/>
          <c:tx>
            <c:strRef>
              <c:f>Лист1!$A$2</c:f>
              <c:strCache>
                <c:ptCount val="1"/>
                <c:pt idx="0">
                  <c:v>млн. руб.</c:v>
                </c:pt>
              </c:strCache>
            </c:strRef>
          </c:tx>
          <c:spPr>
            <a:solidFill>
              <a:srgbClr val="003366"/>
            </a:solidFill>
          </c:spPr>
          <c:invertIfNegative val="0"/>
          <c:dPt>
            <c:idx val="5"/>
            <c:invertIfNegative val="0"/>
            <c:bubble3D val="0"/>
            <c:spPr>
              <a:solidFill>
                <a:schemeClr val="accent1">
                  <a:lumMod val="25000"/>
                </a:schemeClr>
              </a:solidFill>
            </c:spPr>
          </c:dPt>
          <c:dLbls>
            <c:dLbl>
              <c:idx val="10"/>
              <c:tx>
                <c:rich>
                  <a:bodyPr/>
                  <a:lstStyle/>
                  <a:p>
                    <a:r>
                      <a:rPr lang="en-US" sz="1800" b="1" smtClean="0">
                        <a:latin typeface="+mj-lt"/>
                      </a:rPr>
                      <a:t>323722</a:t>
                    </a:r>
                    <a:endParaRPr lang="en-US" smtClean="0"/>
                  </a:p>
                </c:rich>
              </c:tx>
              <c:showLegendKey val="0"/>
              <c:showVal val="0"/>
              <c:showCatName val="0"/>
              <c:showSerName val="0"/>
              <c:showPercent val="0"/>
              <c:showBubbleSize val="0"/>
            </c:dLbl>
            <c:txPr>
              <a:bodyPr rot="0" vert="horz"/>
              <a:lstStyle/>
              <a:p>
                <a:pPr>
                  <a:defRPr sz="1800" b="1">
                    <a:latin typeface="+mj-lt"/>
                  </a:defRPr>
                </a:pPr>
                <a:endParaRPr lang="ru-RU"/>
              </a:p>
            </c:txPr>
            <c:showLegendKey val="0"/>
            <c:showVal val="1"/>
            <c:showCatName val="0"/>
            <c:showSerName val="0"/>
            <c:showPercent val="0"/>
            <c:showBubbleSize val="0"/>
            <c:showLeaderLines val="0"/>
          </c:dLbls>
          <c:cat>
            <c:strRef>
              <c:f>Лист1!$B$1:$G$1</c:f>
              <c:strCache>
                <c:ptCount val="6"/>
                <c:pt idx="0">
                  <c:v>НК-14СТ</c:v>
                </c:pt>
                <c:pt idx="1">
                  <c:v>НК-14СТ-10</c:v>
                </c:pt>
                <c:pt idx="2">
                  <c:v>НК-12СТ</c:v>
                </c:pt>
                <c:pt idx="3">
                  <c:v>НК-16СТ</c:v>
                </c:pt>
                <c:pt idx="4">
                  <c:v>НК-36СТ</c:v>
                </c:pt>
                <c:pt idx="5">
                  <c:v>Серии НК</c:v>
                </c:pt>
              </c:strCache>
            </c:strRef>
          </c:cat>
          <c:val>
            <c:numRef>
              <c:f>Лист1!$B$2:$G$2</c:f>
              <c:numCache>
                <c:formatCode>0.0</c:formatCode>
                <c:ptCount val="6"/>
                <c:pt idx="0">
                  <c:v>95.79</c:v>
                </c:pt>
                <c:pt idx="1">
                  <c:v>10.06</c:v>
                </c:pt>
                <c:pt idx="2">
                  <c:v>20.72</c:v>
                </c:pt>
                <c:pt idx="3">
                  <c:v>15.56</c:v>
                </c:pt>
                <c:pt idx="4">
                  <c:v>31.34</c:v>
                </c:pt>
                <c:pt idx="5">
                  <c:v>173.49</c:v>
                </c:pt>
              </c:numCache>
            </c:numRef>
          </c:val>
        </c:ser>
        <c:ser>
          <c:idx val="1"/>
          <c:order val="1"/>
          <c:tx>
            <c:strRef>
              <c:f>Лист1!$A$3</c:f>
              <c:strCache>
                <c:ptCount val="1"/>
              </c:strCache>
            </c:strRef>
          </c:tx>
          <c:invertIfNegative val="0"/>
          <c:dLbls>
            <c:dLbl>
              <c:idx val="1"/>
              <c:delete val="1"/>
            </c:dLbl>
            <c:showLegendKey val="0"/>
            <c:showVal val="1"/>
            <c:showCatName val="0"/>
            <c:showSerName val="0"/>
            <c:showPercent val="0"/>
            <c:showBubbleSize val="0"/>
            <c:showLeaderLines val="0"/>
          </c:dLbls>
          <c:cat>
            <c:strRef>
              <c:f>Лист1!$B$1:$G$1</c:f>
              <c:strCache>
                <c:ptCount val="6"/>
                <c:pt idx="0">
                  <c:v>НК-14СТ</c:v>
                </c:pt>
                <c:pt idx="1">
                  <c:v>НК-14СТ-10</c:v>
                </c:pt>
                <c:pt idx="2">
                  <c:v>НК-12СТ</c:v>
                </c:pt>
                <c:pt idx="3">
                  <c:v>НК-16СТ</c:v>
                </c:pt>
                <c:pt idx="4">
                  <c:v>НК-36СТ</c:v>
                </c:pt>
                <c:pt idx="5">
                  <c:v>Серии НК</c:v>
                </c:pt>
              </c:strCache>
            </c:strRef>
          </c:cat>
          <c:val>
            <c:numRef>
              <c:f>Лист1!$B$3:$G$3</c:f>
              <c:numCache>
                <c:formatCode>General</c:formatCode>
                <c:ptCount val="6"/>
              </c:numCache>
            </c:numRef>
          </c:val>
        </c:ser>
        <c:dLbls>
          <c:showLegendKey val="0"/>
          <c:showVal val="0"/>
          <c:showCatName val="0"/>
          <c:showSerName val="0"/>
          <c:showPercent val="0"/>
          <c:showBubbleSize val="0"/>
        </c:dLbls>
        <c:gapWidth val="36"/>
        <c:overlap val="100"/>
        <c:axId val="21809792"/>
        <c:axId val="21827968"/>
      </c:barChart>
      <c:catAx>
        <c:axId val="21809792"/>
        <c:scaling>
          <c:orientation val="minMax"/>
        </c:scaling>
        <c:delete val="0"/>
        <c:axPos val="b"/>
        <c:numFmt formatCode="@" sourceLinked="0"/>
        <c:majorTickMark val="out"/>
        <c:minorTickMark val="none"/>
        <c:tickLblPos val="low"/>
        <c:spPr>
          <a:ln>
            <a:solidFill>
              <a:srgbClr val="0000FF"/>
            </a:solidFill>
          </a:ln>
        </c:spPr>
        <c:txPr>
          <a:bodyPr/>
          <a:lstStyle/>
          <a:p>
            <a:pPr>
              <a:defRPr sz="1800" b="1" baseline="0">
                <a:solidFill>
                  <a:srgbClr val="003366"/>
                </a:solidFill>
                <a:latin typeface="+mj-lt"/>
              </a:defRPr>
            </a:pPr>
            <a:endParaRPr lang="ru-RU"/>
          </a:p>
        </c:txPr>
        <c:crossAx val="21827968"/>
        <c:crossesAt val="0"/>
        <c:auto val="0"/>
        <c:lblAlgn val="ctr"/>
        <c:lblOffset val="100"/>
        <c:noMultiLvlLbl val="0"/>
      </c:catAx>
      <c:valAx>
        <c:axId val="21827968"/>
        <c:scaling>
          <c:orientation val="minMax"/>
          <c:max val="200"/>
          <c:min val="0"/>
        </c:scaling>
        <c:delete val="0"/>
        <c:axPos val="l"/>
        <c:majorGridlines>
          <c:spPr>
            <a:ln>
              <a:solidFill>
                <a:srgbClr val="0000FF"/>
              </a:solidFill>
            </a:ln>
          </c:spPr>
        </c:majorGridlines>
        <c:numFmt formatCode="0.0" sourceLinked="1"/>
        <c:majorTickMark val="out"/>
        <c:minorTickMark val="none"/>
        <c:tickLblPos val="nextTo"/>
        <c:spPr>
          <a:ln>
            <a:solidFill>
              <a:srgbClr val="0066CC"/>
            </a:solidFill>
          </a:ln>
        </c:spPr>
        <c:txPr>
          <a:bodyPr/>
          <a:lstStyle/>
          <a:p>
            <a:pPr>
              <a:defRPr sz="1800" b="1">
                <a:solidFill>
                  <a:schemeClr val="accent2">
                    <a:lumMod val="40000"/>
                    <a:lumOff val="60000"/>
                  </a:schemeClr>
                </a:solidFill>
                <a:latin typeface="+mj-lt"/>
              </a:defRPr>
            </a:pPr>
            <a:endParaRPr lang="ru-RU"/>
          </a:p>
        </c:txPr>
        <c:crossAx val="21809792"/>
        <c:crosses val="autoZero"/>
        <c:crossBetween val="between"/>
        <c:majorUnit val="100"/>
      </c:valAx>
      <c:spPr>
        <a:noFill/>
        <a:ln w="25355">
          <a:solidFill>
            <a:srgbClr val="0066CC"/>
          </a:solidFill>
        </a:ln>
      </c:spPr>
    </c:plotArea>
    <c:plotVisOnly val="1"/>
    <c:dispBlanksAs val="gap"/>
    <c:showDLblsOverMax val="0"/>
  </c:chart>
  <c:spPr>
    <a:noFill/>
    <a:ln>
      <a:solidFill>
        <a:schemeClr val="bg1"/>
      </a:solidFill>
    </a:ln>
  </c:spPr>
  <c:txPr>
    <a:bodyPr/>
    <a:lstStyle/>
    <a:p>
      <a:pPr>
        <a:defRPr sz="1998" baseline="0">
          <a:solidFill>
            <a:schemeClr val="bg1"/>
          </a:solidFill>
          <a:latin typeface="HeliosCond" pitchFamily="2" charset="0"/>
        </a:defRPr>
      </a:pPr>
      <a:endParaRPr lang="ru-RU"/>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858310506497316E-2"/>
          <c:y val="3.185162401574803E-2"/>
          <c:w val="0.69687659088716769"/>
          <c:h val="0.78416929133858282"/>
        </c:manualLayout>
      </c:layout>
      <c:barChart>
        <c:barDir val="col"/>
        <c:grouping val="clustered"/>
        <c:varyColors val="0"/>
        <c:ser>
          <c:idx val="0"/>
          <c:order val="0"/>
          <c:tx>
            <c:strRef>
              <c:f>Лист1!$B$1</c:f>
              <c:strCache>
                <c:ptCount val="1"/>
                <c:pt idx="0">
                  <c:v>АВР</c:v>
                </c:pt>
              </c:strCache>
            </c:strRef>
          </c:tx>
          <c:spPr>
            <a:solidFill>
              <a:srgbClr val="003366"/>
            </a:solidFill>
          </c:spPr>
          <c:invertIfNegative val="0"/>
          <c:cat>
            <c:strRef>
              <c:f>Лист1!$A$2:$A$5</c:f>
              <c:strCache>
                <c:ptCount val="4"/>
                <c:pt idx="0">
                  <c:v>Стационарные ГПА</c:v>
                </c:pt>
                <c:pt idx="1">
                  <c:v>Авиационный привод "НК"</c:v>
                </c:pt>
                <c:pt idx="2">
                  <c:v>Судовой привод</c:v>
                </c:pt>
                <c:pt idx="3">
                  <c:v>ПС90-ГП</c:v>
                </c:pt>
              </c:strCache>
            </c:strRef>
          </c:cat>
          <c:val>
            <c:numRef>
              <c:f>Лист1!$B$2:$B$5</c:f>
              <c:numCache>
                <c:formatCode>General</c:formatCode>
                <c:ptCount val="4"/>
                <c:pt idx="0">
                  <c:v>8</c:v>
                </c:pt>
                <c:pt idx="1">
                  <c:v>9</c:v>
                </c:pt>
                <c:pt idx="2">
                  <c:v>4</c:v>
                </c:pt>
                <c:pt idx="3">
                  <c:v>1</c:v>
                </c:pt>
              </c:numCache>
            </c:numRef>
          </c:val>
        </c:ser>
        <c:ser>
          <c:idx val="1"/>
          <c:order val="1"/>
          <c:tx>
            <c:strRef>
              <c:f>Лист1!$C$1</c:f>
              <c:strCache>
                <c:ptCount val="1"/>
                <c:pt idx="0">
                  <c:v>Гарантийные ремонты после АВР</c:v>
                </c:pt>
              </c:strCache>
            </c:strRef>
          </c:tx>
          <c:spPr>
            <a:solidFill>
              <a:schemeClr val="accent1">
                <a:lumMod val="50000"/>
              </a:schemeClr>
            </a:solidFill>
          </c:spPr>
          <c:invertIfNegative val="0"/>
          <c:cat>
            <c:strRef>
              <c:f>Лист1!$A$2:$A$5</c:f>
              <c:strCache>
                <c:ptCount val="4"/>
                <c:pt idx="0">
                  <c:v>Стационарные ГПА</c:v>
                </c:pt>
                <c:pt idx="1">
                  <c:v>Авиационный привод "НК"</c:v>
                </c:pt>
                <c:pt idx="2">
                  <c:v>Судовой привод</c:v>
                </c:pt>
                <c:pt idx="3">
                  <c:v>ПС90-ГП</c:v>
                </c:pt>
              </c:strCache>
            </c:strRef>
          </c:cat>
          <c:val>
            <c:numRef>
              <c:f>Лист1!$C$2:$C$5</c:f>
              <c:numCache>
                <c:formatCode>General</c:formatCode>
                <c:ptCount val="4"/>
                <c:pt idx="1">
                  <c:v>9</c:v>
                </c:pt>
              </c:numCache>
            </c:numRef>
          </c:val>
        </c:ser>
        <c:dLbls>
          <c:showLegendKey val="0"/>
          <c:showVal val="0"/>
          <c:showCatName val="0"/>
          <c:showSerName val="0"/>
          <c:showPercent val="0"/>
          <c:showBubbleSize val="0"/>
        </c:dLbls>
        <c:gapWidth val="150"/>
        <c:axId val="61674624"/>
        <c:axId val="61676160"/>
      </c:barChart>
      <c:catAx>
        <c:axId val="61674624"/>
        <c:scaling>
          <c:orientation val="minMax"/>
        </c:scaling>
        <c:delete val="0"/>
        <c:axPos val="b"/>
        <c:majorTickMark val="out"/>
        <c:minorTickMark val="none"/>
        <c:tickLblPos val="nextTo"/>
        <c:spPr>
          <a:ln>
            <a:solidFill>
              <a:srgbClr val="003366"/>
            </a:solidFill>
          </a:ln>
        </c:spPr>
        <c:txPr>
          <a:bodyPr/>
          <a:lstStyle/>
          <a:p>
            <a:pPr>
              <a:defRPr>
                <a:solidFill>
                  <a:srgbClr val="003366"/>
                </a:solidFill>
              </a:defRPr>
            </a:pPr>
            <a:endParaRPr lang="ru-RU"/>
          </a:p>
        </c:txPr>
        <c:crossAx val="61676160"/>
        <c:crosses val="autoZero"/>
        <c:auto val="1"/>
        <c:lblAlgn val="ctr"/>
        <c:lblOffset val="100"/>
        <c:noMultiLvlLbl val="0"/>
      </c:catAx>
      <c:valAx>
        <c:axId val="61676160"/>
        <c:scaling>
          <c:orientation val="minMax"/>
          <c:max val="10"/>
        </c:scaling>
        <c:delete val="0"/>
        <c:axPos val="l"/>
        <c:majorGridlines>
          <c:spPr>
            <a:ln>
              <a:solidFill>
                <a:srgbClr val="003366"/>
              </a:solidFill>
            </a:ln>
          </c:spPr>
        </c:majorGridlines>
        <c:numFmt formatCode="General" sourceLinked="1"/>
        <c:majorTickMark val="out"/>
        <c:minorTickMark val="none"/>
        <c:tickLblPos val="nextTo"/>
        <c:spPr>
          <a:ln>
            <a:solidFill>
              <a:srgbClr val="003366"/>
            </a:solidFill>
          </a:ln>
        </c:spPr>
        <c:txPr>
          <a:bodyPr/>
          <a:lstStyle/>
          <a:p>
            <a:pPr>
              <a:defRPr>
                <a:solidFill>
                  <a:schemeClr val="accent2">
                    <a:lumMod val="40000"/>
                    <a:lumOff val="60000"/>
                  </a:schemeClr>
                </a:solidFill>
              </a:defRPr>
            </a:pPr>
            <a:endParaRPr lang="ru-RU"/>
          </a:p>
        </c:txPr>
        <c:crossAx val="61674624"/>
        <c:crosses val="autoZero"/>
        <c:crossBetween val="between"/>
        <c:majorUnit val="1"/>
      </c:valAx>
      <c:spPr>
        <a:ln w="19050" cmpd="sng">
          <a:solidFill>
            <a:srgbClr val="003366"/>
          </a:solidFill>
        </a:ln>
      </c:spPr>
    </c:plotArea>
    <c:legend>
      <c:legendPos val="r"/>
      <c:legendEntry>
        <c:idx val="0"/>
        <c:txPr>
          <a:bodyPr/>
          <a:lstStyle/>
          <a:p>
            <a:pPr>
              <a:defRPr>
                <a:solidFill>
                  <a:srgbClr val="003366"/>
                </a:solidFill>
              </a:defRPr>
            </a:pPr>
            <a:endParaRPr lang="ru-RU"/>
          </a:p>
        </c:txPr>
      </c:legendEntry>
      <c:legendEntry>
        <c:idx val="1"/>
        <c:txPr>
          <a:bodyPr/>
          <a:lstStyle/>
          <a:p>
            <a:pPr>
              <a:defRPr>
                <a:solidFill>
                  <a:srgbClr val="003366"/>
                </a:solidFill>
              </a:defRPr>
            </a:pPr>
            <a:endParaRPr lang="ru-RU"/>
          </a:p>
        </c:txPr>
      </c:legendEntry>
      <c:layout>
        <c:manualLayout>
          <c:xMode val="edge"/>
          <c:yMode val="edge"/>
          <c:x val="0.74516010902450258"/>
          <c:y val="0.20607569082126614"/>
          <c:w val="0.23672181577571863"/>
          <c:h val="0.56797611366714873"/>
        </c:manualLayout>
      </c:layout>
      <c:overlay val="0"/>
      <c:txPr>
        <a:bodyPr/>
        <a:lstStyle/>
        <a:p>
          <a:pPr>
            <a:defRPr>
              <a:solidFill>
                <a:srgbClr val="003366"/>
              </a:solidFill>
            </a:defRPr>
          </a:pPr>
          <a:endParaRPr lang="ru-RU"/>
        </a:p>
      </c:txPr>
    </c:legend>
    <c:plotVisOnly val="1"/>
    <c:dispBlanksAs val="gap"/>
    <c:showDLblsOverMax val="0"/>
  </c:chart>
  <c:txPr>
    <a:bodyPr/>
    <a:lstStyle/>
    <a:p>
      <a:pPr>
        <a:defRPr sz="1800" b="1">
          <a:solidFill>
            <a:srgbClr val="0000FF"/>
          </a:solidFill>
        </a:defRPr>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31165269099794746"/>
          <c:y val="6.6973821226508981E-2"/>
          <c:w val="0.60672133392504768"/>
          <c:h val="0.85836268929896686"/>
        </c:manualLayout>
      </c:layout>
      <c:barChart>
        <c:barDir val="col"/>
        <c:grouping val="clustered"/>
        <c:varyColors val="0"/>
        <c:ser>
          <c:idx val="0"/>
          <c:order val="0"/>
          <c:tx>
            <c:strRef>
              <c:f>Sheet1!$A$2</c:f>
              <c:strCache>
                <c:ptCount val="1"/>
              </c:strCache>
            </c:strRef>
          </c:tx>
          <c:spPr>
            <a:solidFill>
              <a:schemeClr val="accent1"/>
            </a:solidFill>
            <a:ln w="19227">
              <a:noFill/>
            </a:ln>
          </c:spPr>
          <c:invertIfNegative val="0"/>
          <c:dPt>
            <c:idx val="0"/>
            <c:invertIfNegative val="0"/>
            <c:bubble3D val="0"/>
            <c:spPr>
              <a:solidFill>
                <a:schemeClr val="accent1">
                  <a:lumMod val="50000"/>
                </a:schemeClr>
              </a:solidFill>
              <a:ln w="19227">
                <a:noFill/>
              </a:ln>
            </c:spPr>
          </c:dPt>
          <c:dPt>
            <c:idx val="1"/>
            <c:invertIfNegative val="0"/>
            <c:bubble3D val="0"/>
            <c:spPr>
              <a:solidFill>
                <a:schemeClr val="bg2">
                  <a:lumMod val="50000"/>
                </a:schemeClr>
              </a:solidFill>
              <a:ln w="19227">
                <a:noFill/>
              </a:ln>
            </c:spPr>
          </c:dPt>
          <c:dPt>
            <c:idx val="2"/>
            <c:invertIfNegative val="0"/>
            <c:bubble3D val="0"/>
            <c:spPr>
              <a:solidFill>
                <a:schemeClr val="accent2">
                  <a:lumMod val="40000"/>
                  <a:lumOff val="60000"/>
                </a:schemeClr>
              </a:solidFill>
              <a:ln w="19227">
                <a:noFill/>
              </a:ln>
            </c:spPr>
          </c:dPt>
          <c:dPt>
            <c:idx val="3"/>
            <c:invertIfNegative val="0"/>
            <c:bubble3D val="0"/>
            <c:spPr>
              <a:solidFill>
                <a:srgbClr val="003366"/>
              </a:solidFill>
              <a:ln w="19227">
                <a:noFill/>
              </a:ln>
            </c:spPr>
          </c:dPt>
          <c:dPt>
            <c:idx val="4"/>
            <c:invertIfNegative val="0"/>
            <c:bubble3D val="0"/>
            <c:spPr>
              <a:solidFill>
                <a:srgbClr val="C00000"/>
              </a:solidFill>
              <a:ln w="19227">
                <a:noFill/>
              </a:ln>
            </c:spPr>
          </c:dPt>
          <c:dLbls>
            <c:dLbl>
              <c:idx val="0"/>
              <c:tx>
                <c:rich>
                  <a:bodyPr/>
                  <a:lstStyle/>
                  <a:p>
                    <a:r>
                      <a:rPr lang="en-US" dirty="0">
                        <a:solidFill>
                          <a:schemeClr val="bg1"/>
                        </a:solidFill>
                      </a:rPr>
                      <a:t>16</a:t>
                    </a:r>
                  </a:p>
                </c:rich>
              </c:tx>
              <c:dLblPos val="ctr"/>
              <c:showLegendKey val="0"/>
              <c:showVal val="1"/>
              <c:showCatName val="0"/>
              <c:showSerName val="0"/>
              <c:showPercent val="0"/>
              <c:showBubbleSize val="0"/>
            </c:dLbl>
            <c:dLbl>
              <c:idx val="1"/>
              <c:tx>
                <c:rich>
                  <a:bodyPr/>
                  <a:lstStyle/>
                  <a:p>
                    <a:r>
                      <a:rPr lang="en-US" dirty="0">
                        <a:solidFill>
                          <a:schemeClr val="bg1"/>
                        </a:solidFill>
                      </a:rPr>
                      <a:t>2</a:t>
                    </a:r>
                  </a:p>
                </c:rich>
              </c:tx>
              <c:dLblPos val="ctr"/>
              <c:showLegendKey val="0"/>
              <c:showVal val="1"/>
              <c:showCatName val="0"/>
              <c:showSerName val="0"/>
              <c:showPercent val="0"/>
              <c:showBubbleSize val="0"/>
            </c:dLbl>
            <c:dLbl>
              <c:idx val="2"/>
              <c:spPr/>
              <c:txPr>
                <a:bodyPr/>
                <a:lstStyle/>
                <a:p>
                  <a:pPr>
                    <a:defRPr>
                      <a:solidFill>
                        <a:schemeClr val="bg1"/>
                      </a:solidFill>
                    </a:defRPr>
                  </a:pPr>
                  <a:endParaRPr lang="ru-RU"/>
                </a:p>
              </c:txPr>
              <c:dLblPos val="ctr"/>
              <c:showLegendKey val="0"/>
              <c:showVal val="1"/>
              <c:showCatName val="0"/>
              <c:showSerName val="0"/>
              <c:showPercent val="0"/>
              <c:showBubbleSize val="0"/>
            </c:dLbl>
            <c:dLbl>
              <c:idx val="3"/>
              <c:spPr/>
              <c:txPr>
                <a:bodyPr/>
                <a:lstStyle/>
                <a:p>
                  <a:pPr>
                    <a:defRPr>
                      <a:solidFill>
                        <a:schemeClr val="bg1"/>
                      </a:solidFill>
                    </a:defRPr>
                  </a:pPr>
                  <a:endParaRPr lang="ru-RU"/>
                </a:p>
              </c:txPr>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Sheet1!$B$1:$F$1</c:f>
              <c:strCache>
                <c:ptCount val="5"/>
                <c:pt idx="0">
                  <c:v>Проведение
 конкурсных
 процедур</c:v>
                </c:pt>
                <c:pt idx="1">
                  <c:v>Оформление
 договора</c:v>
                </c:pt>
                <c:pt idx="2">
                  <c:v>Определение объёма и стоимости ремонта</c:v>
                </c:pt>
                <c:pt idx="3">
                  <c:v>
АВР</c:v>
                </c:pt>
                <c:pt idx="4">
                  <c:v>Подтверждение величины ущерба и Франшизы</c:v>
                </c:pt>
              </c:strCache>
            </c:strRef>
          </c:cat>
          <c:val>
            <c:numRef>
              <c:f>Sheet1!$B$2:$F$2</c:f>
              <c:numCache>
                <c:formatCode>General</c:formatCode>
                <c:ptCount val="5"/>
                <c:pt idx="0">
                  <c:v>16</c:v>
                </c:pt>
                <c:pt idx="1">
                  <c:v>2</c:v>
                </c:pt>
                <c:pt idx="2">
                  <c:v>12</c:v>
                </c:pt>
                <c:pt idx="3">
                  <c:v>13</c:v>
                </c:pt>
                <c:pt idx="4">
                  <c:v>4</c:v>
                </c:pt>
              </c:numCache>
            </c:numRef>
          </c:val>
        </c:ser>
        <c:dLbls>
          <c:showLegendKey val="0"/>
          <c:showVal val="0"/>
          <c:showCatName val="0"/>
          <c:showSerName val="0"/>
          <c:showPercent val="0"/>
          <c:showBubbleSize val="0"/>
        </c:dLbls>
        <c:gapWidth val="100"/>
        <c:axId val="23036288"/>
        <c:axId val="23037824"/>
      </c:barChart>
      <c:catAx>
        <c:axId val="23036288"/>
        <c:scaling>
          <c:orientation val="minMax"/>
        </c:scaling>
        <c:delete val="1"/>
        <c:axPos val="b"/>
        <c:numFmt formatCode="General" sourceLinked="1"/>
        <c:majorTickMark val="out"/>
        <c:minorTickMark val="none"/>
        <c:tickLblPos val="none"/>
        <c:crossAx val="23037824"/>
        <c:crosses val="autoZero"/>
        <c:auto val="1"/>
        <c:lblAlgn val="ctr"/>
        <c:lblOffset val="100"/>
        <c:noMultiLvlLbl val="0"/>
      </c:catAx>
      <c:valAx>
        <c:axId val="23037824"/>
        <c:scaling>
          <c:orientation val="minMax"/>
          <c:max val="17"/>
          <c:min val="0"/>
        </c:scaling>
        <c:delete val="0"/>
        <c:axPos val="l"/>
        <c:majorGridlines>
          <c:spPr>
            <a:ln>
              <a:solidFill>
                <a:srgbClr val="003366"/>
              </a:solidFill>
            </a:ln>
          </c:spPr>
        </c:majorGridlines>
        <c:numFmt formatCode="General" sourceLinked="1"/>
        <c:majorTickMark val="out"/>
        <c:minorTickMark val="none"/>
        <c:tickLblPos val="nextTo"/>
        <c:txPr>
          <a:bodyPr rot="0" vert="horz"/>
          <a:lstStyle/>
          <a:p>
            <a:pPr>
              <a:defRPr>
                <a:solidFill>
                  <a:schemeClr val="accent2">
                    <a:lumMod val="60000"/>
                    <a:lumOff val="40000"/>
                  </a:schemeClr>
                </a:solidFill>
              </a:defRPr>
            </a:pPr>
            <a:endParaRPr lang="ru-RU"/>
          </a:p>
        </c:txPr>
        <c:crossAx val="23036288"/>
        <c:crosses val="autoZero"/>
        <c:crossBetween val="between"/>
        <c:majorUnit val="5"/>
      </c:valAx>
      <c:spPr>
        <a:noFill/>
        <a:ln w="24221">
          <a:noFill/>
        </a:ln>
      </c:spPr>
    </c:plotArea>
    <c:plotVisOnly val="1"/>
    <c:dispBlanksAs val="zero"/>
    <c:showDLblsOverMax val="0"/>
  </c:chart>
  <c:spPr>
    <a:noFill/>
    <a:ln>
      <a:noFill/>
    </a:ln>
  </c:spPr>
  <c:txPr>
    <a:bodyPr/>
    <a:lstStyle/>
    <a:p>
      <a:pPr>
        <a:defRPr sz="1740" b="1" i="0" u="none" strike="noStrike" baseline="0">
          <a:solidFill>
            <a:srgbClr val="0000FF"/>
          </a:solidFill>
          <a:latin typeface="Arial Narrow"/>
          <a:ea typeface="Arial Narrow"/>
          <a:cs typeface="Arial Narrow"/>
        </a:defRPr>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39327864919950956"/>
          <c:y val="0.10439927090819351"/>
          <c:w val="0.60672133392504768"/>
          <c:h val="0.85836268929896686"/>
        </c:manualLayout>
      </c:layout>
      <c:barChart>
        <c:barDir val="col"/>
        <c:grouping val="stacked"/>
        <c:varyColors val="0"/>
        <c:ser>
          <c:idx val="0"/>
          <c:order val="0"/>
          <c:tx>
            <c:strRef>
              <c:f>Sheet1!$A$2</c:f>
              <c:strCache>
                <c:ptCount val="1"/>
              </c:strCache>
            </c:strRef>
          </c:tx>
          <c:spPr>
            <a:solidFill>
              <a:schemeClr val="accent1"/>
            </a:solidFill>
            <a:ln w="19227">
              <a:noFill/>
            </a:ln>
          </c:spPr>
          <c:invertIfNegative val="0"/>
          <c:dPt>
            <c:idx val="0"/>
            <c:invertIfNegative val="0"/>
            <c:bubble3D val="0"/>
            <c:spPr>
              <a:solidFill>
                <a:schemeClr val="accent1">
                  <a:lumMod val="50000"/>
                </a:schemeClr>
              </a:solidFill>
              <a:ln w="19227">
                <a:noFill/>
              </a:ln>
            </c:spPr>
          </c:dPt>
          <c:dPt>
            <c:idx val="1"/>
            <c:invertIfNegative val="0"/>
            <c:bubble3D val="0"/>
            <c:spPr>
              <a:solidFill>
                <a:schemeClr val="bg2">
                  <a:lumMod val="50000"/>
                </a:schemeClr>
              </a:solidFill>
              <a:ln w="19227">
                <a:noFill/>
              </a:ln>
            </c:spPr>
          </c:dPt>
          <c:dPt>
            <c:idx val="2"/>
            <c:invertIfNegative val="0"/>
            <c:bubble3D val="0"/>
            <c:spPr>
              <a:solidFill>
                <a:schemeClr val="accent2">
                  <a:lumMod val="40000"/>
                  <a:lumOff val="60000"/>
                </a:schemeClr>
              </a:solidFill>
              <a:ln w="19227">
                <a:noFill/>
              </a:ln>
            </c:spPr>
          </c:dPt>
          <c:dPt>
            <c:idx val="3"/>
            <c:invertIfNegative val="0"/>
            <c:bubble3D val="0"/>
            <c:spPr>
              <a:solidFill>
                <a:srgbClr val="003366"/>
              </a:solidFill>
              <a:ln w="19227">
                <a:noFill/>
              </a:ln>
            </c:spPr>
          </c:dPt>
          <c:dPt>
            <c:idx val="4"/>
            <c:invertIfNegative val="0"/>
            <c:bubble3D val="0"/>
            <c:spPr>
              <a:solidFill>
                <a:srgbClr val="C00000"/>
              </a:solidFill>
              <a:ln w="19227">
                <a:noFill/>
              </a:ln>
            </c:spPr>
          </c:dPt>
          <c:dLbls>
            <c:dLbl>
              <c:idx val="1"/>
              <c:tx>
                <c:rich>
                  <a:bodyPr/>
                  <a:lstStyle/>
                  <a:p>
                    <a:r>
                      <a:rPr lang="en-US" dirty="0">
                        <a:solidFill>
                          <a:schemeClr val="bg1"/>
                        </a:solidFill>
                      </a:rPr>
                      <a:t>4</a:t>
                    </a:r>
                  </a:p>
                </c:rich>
              </c:tx>
              <c:dLblPos val="ctr"/>
              <c:showLegendKey val="0"/>
              <c:showVal val="1"/>
              <c:showCatName val="0"/>
              <c:showSerName val="0"/>
              <c:showPercent val="0"/>
              <c:showBubbleSize val="0"/>
            </c:dLbl>
            <c:dLbl>
              <c:idx val="4"/>
              <c:spPr/>
              <c:txPr>
                <a:bodyPr/>
                <a:lstStyle/>
                <a:p>
                  <a:pPr>
                    <a:defRPr>
                      <a:solidFill>
                        <a:schemeClr val="tx1"/>
                      </a:solidFill>
                    </a:defRPr>
                  </a:pPr>
                  <a:endParaRPr lang="ru-RU"/>
                </a:p>
              </c:txPr>
              <c:dLblPos val="ctr"/>
              <c:showLegendKey val="0"/>
              <c:showVal val="1"/>
              <c:showCatName val="0"/>
              <c:showSerName val="0"/>
              <c:showPercent val="0"/>
              <c:showBubbleSize val="0"/>
            </c:dLbl>
            <c:txPr>
              <a:bodyPr/>
              <a:lstStyle/>
              <a:p>
                <a:pPr>
                  <a:defRPr>
                    <a:solidFill>
                      <a:schemeClr val="bg1"/>
                    </a:solidFill>
                  </a:defRPr>
                </a:pPr>
                <a:endParaRPr lang="ru-RU"/>
              </a:p>
            </c:txPr>
            <c:dLblPos val="ctr"/>
            <c:showLegendKey val="0"/>
            <c:showVal val="1"/>
            <c:showCatName val="0"/>
            <c:showSerName val="0"/>
            <c:showPercent val="0"/>
            <c:showBubbleSize val="0"/>
            <c:showLeaderLines val="0"/>
          </c:dLbls>
          <c:cat>
            <c:strRef>
              <c:f>Sheet1!$B$1:$F$1</c:f>
              <c:strCache>
                <c:ptCount val="5"/>
                <c:pt idx="0">
                  <c:v>Проведение
 конкурсных
 процедур</c:v>
                </c:pt>
                <c:pt idx="1">
                  <c:v>Оформление
 договора</c:v>
                </c:pt>
                <c:pt idx="2">
                  <c:v>Определение объёма и стоимости ремонта</c:v>
                </c:pt>
                <c:pt idx="3">
                  <c:v>
АВР</c:v>
                </c:pt>
                <c:pt idx="4">
                  <c:v>Подтверждение величины ущерба и Франшизы</c:v>
                </c:pt>
              </c:strCache>
            </c:strRef>
          </c:cat>
          <c:val>
            <c:numRef>
              <c:f>Sheet1!$B$2:$F$2</c:f>
              <c:numCache>
                <c:formatCode>General</c:formatCode>
                <c:ptCount val="5"/>
                <c:pt idx="0">
                  <c:v>1</c:v>
                </c:pt>
                <c:pt idx="1">
                  <c:v>4</c:v>
                </c:pt>
                <c:pt idx="2">
                  <c:v>5</c:v>
                </c:pt>
                <c:pt idx="3">
                  <c:v>8</c:v>
                </c:pt>
                <c:pt idx="4">
                  <c:v>2</c:v>
                </c:pt>
              </c:numCache>
            </c:numRef>
          </c:val>
        </c:ser>
        <c:dLbls>
          <c:showLegendKey val="0"/>
          <c:showVal val="0"/>
          <c:showCatName val="0"/>
          <c:showSerName val="0"/>
          <c:showPercent val="0"/>
          <c:showBubbleSize val="0"/>
        </c:dLbls>
        <c:gapWidth val="100"/>
        <c:overlap val="100"/>
        <c:axId val="23175552"/>
        <c:axId val="23177088"/>
      </c:barChart>
      <c:catAx>
        <c:axId val="23175552"/>
        <c:scaling>
          <c:orientation val="minMax"/>
        </c:scaling>
        <c:delete val="1"/>
        <c:axPos val="b"/>
        <c:numFmt formatCode="General" sourceLinked="1"/>
        <c:majorTickMark val="out"/>
        <c:minorTickMark val="none"/>
        <c:tickLblPos val="none"/>
        <c:crossAx val="23177088"/>
        <c:crosses val="autoZero"/>
        <c:auto val="1"/>
        <c:lblAlgn val="ctr"/>
        <c:lblOffset val="100"/>
        <c:noMultiLvlLbl val="0"/>
      </c:catAx>
      <c:valAx>
        <c:axId val="23177088"/>
        <c:scaling>
          <c:orientation val="minMax"/>
          <c:max val="17"/>
          <c:min val="0"/>
        </c:scaling>
        <c:delete val="0"/>
        <c:axPos val="l"/>
        <c:majorGridlines/>
        <c:numFmt formatCode="General" sourceLinked="1"/>
        <c:majorTickMark val="out"/>
        <c:minorTickMark val="none"/>
        <c:tickLblPos val="nextTo"/>
        <c:txPr>
          <a:bodyPr rot="0" vert="horz"/>
          <a:lstStyle/>
          <a:p>
            <a:pPr>
              <a:defRPr sz="1740" b="1" i="0" u="none" strike="noStrike" baseline="0">
                <a:solidFill>
                  <a:schemeClr val="accent2">
                    <a:lumMod val="60000"/>
                    <a:lumOff val="40000"/>
                  </a:schemeClr>
                </a:solidFill>
                <a:latin typeface="Arial Narrow"/>
                <a:ea typeface="Arial Narrow"/>
                <a:cs typeface="Arial Narrow"/>
              </a:defRPr>
            </a:pPr>
            <a:endParaRPr lang="ru-RU"/>
          </a:p>
        </c:txPr>
        <c:crossAx val="23175552"/>
        <c:crosses val="autoZero"/>
        <c:crossBetween val="between"/>
        <c:majorUnit val="5"/>
        <c:minorUnit val="0.2"/>
      </c:valAx>
      <c:spPr>
        <a:noFill/>
        <a:ln w="24221">
          <a:noFill/>
        </a:ln>
      </c:spPr>
    </c:plotArea>
    <c:plotVisOnly val="1"/>
    <c:dispBlanksAs val="zero"/>
    <c:showDLblsOverMax val="0"/>
  </c:chart>
  <c:spPr>
    <a:noFill/>
    <a:ln>
      <a:noFill/>
    </a:ln>
  </c:spPr>
  <c:txPr>
    <a:bodyPr/>
    <a:lstStyle/>
    <a:p>
      <a:pPr>
        <a:defRPr sz="1740" b="1" i="0" u="none" strike="noStrike" baseline="0">
          <a:solidFill>
            <a:srgbClr val="000000"/>
          </a:solidFill>
          <a:latin typeface="Arial Narrow"/>
          <a:ea typeface="Arial Narrow"/>
          <a:cs typeface="Arial Narrow"/>
        </a:defRPr>
      </a:pPr>
      <a:endParaRPr lang="ru-RU"/>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drawings/drawing1.xml><?xml version="1.0" encoding="utf-8"?>
<c:userShapes xmlns:c="http://schemas.openxmlformats.org/drawingml/2006/chart">
  <cdr:relSizeAnchor xmlns:cdr="http://schemas.openxmlformats.org/drawingml/2006/chartDrawing">
    <cdr:from>
      <cdr:x>0.79157</cdr:x>
      <cdr:y>0.30651</cdr:y>
    </cdr:from>
    <cdr:to>
      <cdr:x>0.89424</cdr:x>
      <cdr:y>0.55246</cdr:y>
    </cdr:to>
    <cdr:sp macro="" textlink="">
      <cdr:nvSpPr>
        <cdr:cNvPr id="3" name="TextBox 2"/>
        <cdr:cNvSpPr txBox="1"/>
      </cdr:nvSpPr>
      <cdr:spPr>
        <a:xfrm xmlns:a="http://schemas.openxmlformats.org/drawingml/2006/main">
          <a:off x="7073900" y="11303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userShapes>
</file>

<file path=ppt/drawings/drawing2.xml><?xml version="1.0" encoding="utf-8"?>
<c:userShapes xmlns:c="http://schemas.openxmlformats.org/drawingml/2006/chart">
  <cdr:relSizeAnchor xmlns:cdr="http://schemas.openxmlformats.org/drawingml/2006/chartDrawing">
    <cdr:from>
      <cdr:x>0.79157</cdr:x>
      <cdr:y>0.30651</cdr:y>
    </cdr:from>
    <cdr:to>
      <cdr:x>0.89424</cdr:x>
      <cdr:y>0.55246</cdr:y>
    </cdr:to>
    <cdr:sp macro="" textlink="">
      <cdr:nvSpPr>
        <cdr:cNvPr id="3" name="TextBox 2"/>
        <cdr:cNvSpPr txBox="1"/>
      </cdr:nvSpPr>
      <cdr:spPr>
        <a:xfrm xmlns:a="http://schemas.openxmlformats.org/drawingml/2006/main">
          <a:off x="7073900" y="11303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userShapes>
</file>

<file path=ppt/drawings/drawing3.xml><?xml version="1.0" encoding="utf-8"?>
<c:userShapes xmlns:c="http://schemas.openxmlformats.org/drawingml/2006/chart">
  <cdr:relSizeAnchor xmlns:cdr="http://schemas.openxmlformats.org/drawingml/2006/chartDrawing">
    <cdr:from>
      <cdr:x>0.79182</cdr:x>
      <cdr:y>0.30576</cdr:y>
    </cdr:from>
    <cdr:to>
      <cdr:x>0.89449</cdr:x>
      <cdr:y>0.55196</cdr:y>
    </cdr:to>
    <cdr:sp macro="" textlink="">
      <cdr:nvSpPr>
        <cdr:cNvPr id="3" name="TextBox 2"/>
        <cdr:cNvSpPr txBox="1"/>
      </cdr:nvSpPr>
      <cdr:spPr>
        <a:xfrm xmlns:a="http://schemas.openxmlformats.org/drawingml/2006/main">
          <a:off x="7073900" y="11303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userShapes>
</file>

<file path=ppt/drawings/drawing4.xml><?xml version="1.0" encoding="utf-8"?>
<c:userShapes xmlns:c="http://schemas.openxmlformats.org/drawingml/2006/chart">
  <cdr:relSizeAnchor xmlns:cdr="http://schemas.openxmlformats.org/drawingml/2006/chartDrawing">
    <cdr:from>
      <cdr:x>0.79182</cdr:x>
      <cdr:y>0.30576</cdr:y>
    </cdr:from>
    <cdr:to>
      <cdr:x>0.89449</cdr:x>
      <cdr:y>0.55196</cdr:y>
    </cdr:to>
    <cdr:sp macro="" textlink="">
      <cdr:nvSpPr>
        <cdr:cNvPr id="3" name="TextBox 2"/>
        <cdr:cNvSpPr txBox="1"/>
      </cdr:nvSpPr>
      <cdr:spPr>
        <a:xfrm xmlns:a="http://schemas.openxmlformats.org/drawingml/2006/main">
          <a:off x="7073900" y="11303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userShapes>
</file>

<file path=ppt/drawings/drawing5.xml><?xml version="1.0" encoding="utf-8"?>
<c:userShapes xmlns:c="http://schemas.openxmlformats.org/drawingml/2006/chart">
  <cdr:relSizeAnchor xmlns:cdr="http://schemas.openxmlformats.org/drawingml/2006/chartDrawing">
    <cdr:from>
      <cdr:x>0.90983</cdr:x>
      <cdr:y>0.45788</cdr:y>
    </cdr:from>
    <cdr:to>
      <cdr:x>0.96816</cdr:x>
      <cdr:y>0.8598</cdr:y>
    </cdr:to>
    <cdr:sp macro="" textlink="">
      <cdr:nvSpPr>
        <cdr:cNvPr id="2" name="Прямоугольник 1"/>
        <cdr:cNvSpPr/>
      </cdr:nvSpPr>
      <cdr:spPr bwMode="auto">
        <a:xfrm xmlns:a="http://schemas.openxmlformats.org/drawingml/2006/main">
          <a:off x="4853960" y="1742012"/>
          <a:ext cx="311150" cy="1529080"/>
        </a:xfrm>
        <a:prstGeom xmlns:a="http://schemas.openxmlformats.org/drawingml/2006/main" prst="rect">
          <a:avLst/>
        </a:prstGeom>
        <a:pattFill xmlns:a="http://schemas.openxmlformats.org/drawingml/2006/main" prst="wdUpDiag">
          <a:fgClr>
            <a:srgbClr val="FFC000"/>
          </a:fgClr>
          <a:bgClr>
            <a:srgbClr val="C00000"/>
          </a:bgClr>
        </a:pattFill>
        <a:ln xmlns:a="http://schemas.openxmlformats.org/drawingml/2006/main">
          <a:solidFill>
            <a:srgbClr val="FF0000"/>
          </a:solidFill>
        </a:ln>
        <a:effectLst xmlns:a="http://schemas.openxmlformats.org/drawingml/2006/main"/>
        <a:extLst xmlns:a="http://schemas.openxmlformats.org/drawingml/2006/main"/>
      </cdr:spPr>
      <cdr:txBody>
        <a:bodyPr xmlns:a="http://schemas.openxmlformats.org/drawingml/2006/main" vertOverflow="clip" vert="horz" wrap="square" lIns="0" tIns="0" rIns="0" bIns="0" numCol="1" anchor="ctr" anchorCtr="0" compatLnSpc="1">
          <a:prstTxWarp prst="textNoShape">
            <a:avLst/>
          </a:prstTxWarp>
        </a:bodyPr>
        <a:lstStyle xmlns:a="http://schemas.openxmlformats.org/drawingml/2006/main"/>
        <a:p xmlns:a="http://schemas.openxmlformats.org/drawingml/2006/main">
          <a:endParaRPr lang="ru-RU"/>
        </a:p>
      </cdr:txBody>
    </cdr:sp>
  </cdr:relSizeAnchor>
  <cdr:relSizeAnchor xmlns:cdr="http://schemas.openxmlformats.org/drawingml/2006/chartDrawing">
    <cdr:from>
      <cdr:x>0.84997</cdr:x>
      <cdr:y>0.66273</cdr:y>
    </cdr:from>
    <cdr:to>
      <cdr:x>1</cdr:x>
      <cdr:y>0.91249</cdr:y>
    </cdr:to>
    <cdr:sp macro="" textlink="">
      <cdr:nvSpPr>
        <cdr:cNvPr id="3" name="Прямоугольник 2"/>
        <cdr:cNvSpPr/>
      </cdr:nvSpPr>
      <cdr:spPr bwMode="auto">
        <a:xfrm xmlns:a="http://schemas.openxmlformats.org/drawingml/2006/main">
          <a:off x="5852324" y="2426236"/>
          <a:ext cx="914400" cy="91440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vertOverflow="clip" vert="horz" wrap="square" lIns="0" tIns="0" rIns="0" bIns="0" numCol="1" anchor="ctr" anchorCtr="0" compatLnSpc="1">
          <a:prstTxWarp prst="textNoShape">
            <a:avLst/>
          </a:prstTxWarp>
        </a:bodyPr>
        <a:lstStyle xmlns:a="http://schemas.openxmlformats.org/drawingml/2006/main"/>
        <a:p xmlns:a="http://schemas.openxmlformats.org/drawingml/2006/main">
          <a:endParaRPr lang="ru-RU"/>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bwMode="auto">
          <a:xfrm>
            <a:off x="0" y="1"/>
            <a:ext cx="2946576" cy="49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93" tIns="45297" rIns="90593" bIns="45297" numCol="1" anchor="t" anchorCtr="0" compatLnSpc="1">
            <a:prstTxWarp prst="textNoShape">
              <a:avLst/>
            </a:prstTxWarp>
          </a:bodyPr>
          <a:lstStyle>
            <a:lvl1pPr defTabSz="903749">
              <a:defRPr sz="1200">
                <a:solidFill>
                  <a:schemeClr val="tx1"/>
                </a:solidFill>
                <a:latin typeface="Arial" charset="0"/>
              </a:defRPr>
            </a:lvl1pPr>
          </a:lstStyle>
          <a:p>
            <a:pPr>
              <a:defRPr/>
            </a:pPr>
            <a:endParaRPr lang="ru-RU"/>
          </a:p>
        </p:txBody>
      </p:sp>
      <p:sp>
        <p:nvSpPr>
          <p:cNvPr id="140291" name="Rectangle 3"/>
          <p:cNvSpPr>
            <a:spLocks noGrp="1" noChangeArrowheads="1"/>
          </p:cNvSpPr>
          <p:nvPr>
            <p:ph type="dt" sz="quarter" idx="1"/>
          </p:nvPr>
        </p:nvSpPr>
        <p:spPr bwMode="auto">
          <a:xfrm>
            <a:off x="3849484" y="1"/>
            <a:ext cx="2946575" cy="49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93" tIns="45297" rIns="90593" bIns="45297" numCol="1" anchor="t" anchorCtr="0" compatLnSpc="1">
            <a:prstTxWarp prst="textNoShape">
              <a:avLst/>
            </a:prstTxWarp>
          </a:bodyPr>
          <a:lstStyle>
            <a:lvl1pPr algn="r" defTabSz="903749">
              <a:defRPr sz="1200">
                <a:solidFill>
                  <a:schemeClr val="tx1"/>
                </a:solidFill>
                <a:latin typeface="Arial" charset="0"/>
              </a:defRPr>
            </a:lvl1pPr>
          </a:lstStyle>
          <a:p>
            <a:pPr>
              <a:defRPr/>
            </a:pPr>
            <a:endParaRPr lang="ru-RU"/>
          </a:p>
        </p:txBody>
      </p:sp>
      <p:sp>
        <p:nvSpPr>
          <p:cNvPr id="140292" name="Rectangle 4"/>
          <p:cNvSpPr>
            <a:spLocks noGrp="1" noChangeArrowheads="1"/>
          </p:cNvSpPr>
          <p:nvPr>
            <p:ph type="ftr" sz="quarter" idx="2"/>
          </p:nvPr>
        </p:nvSpPr>
        <p:spPr bwMode="auto">
          <a:xfrm>
            <a:off x="0" y="9378557"/>
            <a:ext cx="2946576" cy="49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93" tIns="45297" rIns="90593" bIns="45297" numCol="1" anchor="b" anchorCtr="0" compatLnSpc="1">
            <a:prstTxWarp prst="textNoShape">
              <a:avLst/>
            </a:prstTxWarp>
          </a:bodyPr>
          <a:lstStyle>
            <a:lvl1pPr defTabSz="903749">
              <a:defRPr sz="1200">
                <a:solidFill>
                  <a:schemeClr val="tx1"/>
                </a:solidFill>
                <a:latin typeface="Arial" charset="0"/>
              </a:defRPr>
            </a:lvl1pPr>
          </a:lstStyle>
          <a:p>
            <a:pPr>
              <a:defRPr/>
            </a:pPr>
            <a:endParaRPr lang="ru-RU"/>
          </a:p>
        </p:txBody>
      </p:sp>
      <p:sp>
        <p:nvSpPr>
          <p:cNvPr id="140293" name="Rectangle 5"/>
          <p:cNvSpPr>
            <a:spLocks noGrp="1" noChangeArrowheads="1"/>
          </p:cNvSpPr>
          <p:nvPr>
            <p:ph type="sldNum" sz="quarter" idx="3"/>
          </p:nvPr>
        </p:nvSpPr>
        <p:spPr bwMode="auto">
          <a:xfrm>
            <a:off x="3849484" y="9378557"/>
            <a:ext cx="2946575" cy="49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93" tIns="45297" rIns="90593" bIns="45297" numCol="1" anchor="b" anchorCtr="0" compatLnSpc="1">
            <a:prstTxWarp prst="textNoShape">
              <a:avLst/>
            </a:prstTxWarp>
          </a:bodyPr>
          <a:lstStyle>
            <a:lvl1pPr algn="r" defTabSz="903749">
              <a:defRPr sz="1200">
                <a:solidFill>
                  <a:schemeClr val="tx1"/>
                </a:solidFill>
                <a:latin typeface="Arial" charset="0"/>
              </a:defRPr>
            </a:lvl1pPr>
          </a:lstStyle>
          <a:p>
            <a:pPr>
              <a:defRPr/>
            </a:pPr>
            <a:fld id="{31A4D460-4138-4A40-AA07-BD93E25B10B5}" type="slidenum">
              <a:rPr lang="ru-RU"/>
              <a:pPr>
                <a:defRPr/>
              </a:pPr>
              <a:t>‹#›</a:t>
            </a:fld>
            <a:endParaRPr lang="ru-RU"/>
          </a:p>
        </p:txBody>
      </p:sp>
    </p:spTree>
    <p:extLst>
      <p:ext uri="{BB962C8B-B14F-4D97-AF65-F5344CB8AC3E}">
        <p14:creationId xmlns:p14="http://schemas.microsoft.com/office/powerpoint/2010/main" val="40812973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2946576" cy="49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49" tIns="47775" rIns="95549" bIns="47775" numCol="1" anchor="t" anchorCtr="0" compatLnSpc="1">
            <a:prstTxWarp prst="textNoShape">
              <a:avLst/>
            </a:prstTxWarp>
          </a:bodyPr>
          <a:lstStyle>
            <a:lvl1pPr defTabSz="955830">
              <a:defRPr sz="1300">
                <a:solidFill>
                  <a:schemeClr val="tx1"/>
                </a:solidFill>
                <a:latin typeface="Arial" charset="0"/>
              </a:defRPr>
            </a:lvl1pPr>
          </a:lstStyle>
          <a:p>
            <a:pPr>
              <a:defRPr/>
            </a:pPr>
            <a:endParaRPr lang="ru-RU"/>
          </a:p>
        </p:txBody>
      </p:sp>
      <p:sp>
        <p:nvSpPr>
          <p:cNvPr id="3075" name="Rectangle 3"/>
          <p:cNvSpPr>
            <a:spLocks noGrp="1" noChangeArrowheads="1"/>
          </p:cNvSpPr>
          <p:nvPr>
            <p:ph type="dt" idx="1"/>
          </p:nvPr>
        </p:nvSpPr>
        <p:spPr bwMode="auto">
          <a:xfrm>
            <a:off x="3849484" y="1"/>
            <a:ext cx="2946575" cy="49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49" tIns="47775" rIns="95549" bIns="47775" numCol="1" anchor="t" anchorCtr="0" compatLnSpc="1">
            <a:prstTxWarp prst="textNoShape">
              <a:avLst/>
            </a:prstTxWarp>
          </a:bodyPr>
          <a:lstStyle>
            <a:lvl1pPr algn="r" defTabSz="955830">
              <a:defRPr sz="1300">
                <a:solidFill>
                  <a:schemeClr val="tx1"/>
                </a:solidFill>
                <a:latin typeface="Arial" charset="0"/>
              </a:defRPr>
            </a:lvl1pPr>
          </a:lstStyle>
          <a:p>
            <a:pPr>
              <a:defRPr/>
            </a:pPr>
            <a:endParaRPr lang="ru-RU"/>
          </a:p>
        </p:txBody>
      </p:sp>
      <p:sp>
        <p:nvSpPr>
          <p:cNvPr id="57348" name="Rectangle 4"/>
          <p:cNvSpPr>
            <a:spLocks noGrp="1" noRot="1" noChangeAspect="1" noChangeArrowheads="1" noTextEdit="1"/>
          </p:cNvSpPr>
          <p:nvPr>
            <p:ph type="sldImg" idx="2"/>
          </p:nvPr>
        </p:nvSpPr>
        <p:spPr bwMode="auto">
          <a:xfrm>
            <a:off x="928688" y="738188"/>
            <a:ext cx="4940300" cy="37052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1225" y="4690068"/>
            <a:ext cx="5435226" cy="4443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49" tIns="47775" rIns="95549" bIns="47775"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078" name="Rectangle 6"/>
          <p:cNvSpPr>
            <a:spLocks noGrp="1" noChangeArrowheads="1"/>
          </p:cNvSpPr>
          <p:nvPr>
            <p:ph type="ftr" sz="quarter" idx="4"/>
          </p:nvPr>
        </p:nvSpPr>
        <p:spPr bwMode="auto">
          <a:xfrm>
            <a:off x="0" y="9378557"/>
            <a:ext cx="2946576" cy="49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49" tIns="47775" rIns="95549" bIns="47775" numCol="1" anchor="b" anchorCtr="0" compatLnSpc="1">
            <a:prstTxWarp prst="textNoShape">
              <a:avLst/>
            </a:prstTxWarp>
          </a:bodyPr>
          <a:lstStyle>
            <a:lvl1pPr defTabSz="955830">
              <a:defRPr sz="1300">
                <a:solidFill>
                  <a:schemeClr val="tx1"/>
                </a:solidFill>
                <a:latin typeface="Arial" charset="0"/>
              </a:defRPr>
            </a:lvl1pPr>
          </a:lstStyle>
          <a:p>
            <a:pPr>
              <a:defRPr/>
            </a:pPr>
            <a:endParaRPr lang="ru-RU"/>
          </a:p>
        </p:txBody>
      </p:sp>
      <p:sp>
        <p:nvSpPr>
          <p:cNvPr id="3079" name="Rectangle 7"/>
          <p:cNvSpPr>
            <a:spLocks noGrp="1" noChangeArrowheads="1"/>
          </p:cNvSpPr>
          <p:nvPr>
            <p:ph type="sldNum" sz="quarter" idx="5"/>
          </p:nvPr>
        </p:nvSpPr>
        <p:spPr bwMode="auto">
          <a:xfrm>
            <a:off x="3849484" y="9378557"/>
            <a:ext cx="2946575" cy="49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49" tIns="47775" rIns="95549" bIns="47775" numCol="1" anchor="b" anchorCtr="0" compatLnSpc="1">
            <a:prstTxWarp prst="textNoShape">
              <a:avLst/>
            </a:prstTxWarp>
          </a:bodyPr>
          <a:lstStyle>
            <a:lvl1pPr algn="r" defTabSz="955830">
              <a:defRPr sz="1300">
                <a:solidFill>
                  <a:schemeClr val="tx1"/>
                </a:solidFill>
                <a:latin typeface="Arial" charset="0"/>
              </a:defRPr>
            </a:lvl1pPr>
          </a:lstStyle>
          <a:p>
            <a:pPr>
              <a:defRPr/>
            </a:pPr>
            <a:fld id="{F845A43C-7618-4D12-A5EB-E43E9D5869FA}" type="slidenum">
              <a:rPr lang="ru-RU"/>
              <a:pPr>
                <a:defRPr/>
              </a:pPr>
              <a:t>‹#›</a:t>
            </a:fld>
            <a:endParaRPr lang="ru-RU"/>
          </a:p>
        </p:txBody>
      </p:sp>
    </p:spTree>
    <p:extLst>
      <p:ext uri="{BB962C8B-B14F-4D97-AF65-F5344CB8AC3E}">
        <p14:creationId xmlns:p14="http://schemas.microsoft.com/office/powerpoint/2010/main" val="7290241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845A43C-7618-4D12-A5EB-E43E9D5869FA}" type="slidenum">
              <a:rPr lang="ru-RU" smtClean="0"/>
              <a:pPr>
                <a:defRPr/>
              </a:pPr>
              <a:t>1</a:t>
            </a:fld>
            <a:endParaRPr lang="ru-RU"/>
          </a:p>
        </p:txBody>
      </p:sp>
    </p:spTree>
    <p:extLst>
      <p:ext uri="{BB962C8B-B14F-4D97-AF65-F5344CB8AC3E}">
        <p14:creationId xmlns:p14="http://schemas.microsoft.com/office/powerpoint/2010/main" val="1821974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latin typeface="Arial" charset="0"/>
                <a:ea typeface="+mn-ea"/>
                <a:cs typeface="Arial" charset="0"/>
              </a:rPr>
              <a:t>Сравнительный анализ сроков урегулирования страховых случаев показал, что заключение прямых договоров с СРП в соответствии с поручением А.Б. Миллера значительно эффективнее способа заключения договора на конкурентной/неконкурентной основе. </a:t>
            </a:r>
            <a:endParaRPr lang="ru-RU" dirty="0" smtClean="0"/>
          </a:p>
          <a:p>
            <a:r>
              <a:rPr lang="ru-RU" sz="1200" kern="1200" dirty="0" smtClean="0">
                <a:solidFill>
                  <a:schemeClr val="tx1"/>
                </a:solidFill>
                <a:latin typeface="Arial" charset="0"/>
                <a:ea typeface="+mn-ea"/>
                <a:cs typeface="Arial" charset="0"/>
              </a:rPr>
              <a:t>Однако, существенного снижения сроков урегулирования страхового случая не произошло вследствие увеличения количества процедур согласования объемов и стоимости сопутствующего ремонта с АО «СОГАЗ» и Департаментом 817, оплаты выполненных работ, и сроков их выполнения. </a:t>
            </a:r>
            <a:endParaRPr lang="ru-RU" dirty="0" smtClean="0"/>
          </a:p>
          <a:p>
            <a:r>
              <a:rPr lang="ru-RU" sz="1200" kern="1200" dirty="0" smtClean="0">
                <a:solidFill>
                  <a:schemeClr val="tx1"/>
                </a:solidFill>
                <a:latin typeface="Arial" charset="0"/>
                <a:ea typeface="+mn-ea"/>
                <a:cs typeface="Arial" charset="0"/>
              </a:rPr>
              <a:t>Что обусловлено отсутствием технических регламентов и методики расчета договорной стоимости ремонта. Это не позволяет ремонтным предприятиям, страховщику, а также экспертам Департамента 817, единообразно рассчитывать стоимость ремонта (АВР и сопутствующих работ), что приводит к задержке при заключении договоров, затем длительному согласованию каждой части ремонтных работ с последующей оплатой СРП всех затрат несколькими частями. Минимум 5 частей из разных статей затрат и источников финансирования с большими промежутками времени и часто с большим опозданием после завершения ремонта. Иногда, за это время двигатель возвращается повторно в ремонт (АВР или гарантийный). Например: по двигателю НК-14СТ зав. №35125349701008 БД-7</a:t>
            </a:r>
            <a:r>
              <a:rPr lang="ru-RU" sz="1200" kern="1200" baseline="0" dirty="0" smtClean="0">
                <a:solidFill>
                  <a:schemeClr val="tx1"/>
                </a:solidFill>
                <a:latin typeface="Arial" charset="0"/>
                <a:ea typeface="+mn-ea"/>
                <a:cs typeface="Arial" charset="0"/>
              </a:rPr>
              <a:t> договор заключен быстро, ремонт выполнен в установленные сроки и с июля 2017 он уже работает на КС Сызрань, оплата за АВР  перечислена АО «</a:t>
            </a:r>
            <a:r>
              <a:rPr lang="ru-RU" sz="1200" kern="1200" baseline="0" dirty="0" err="1" smtClean="0">
                <a:solidFill>
                  <a:schemeClr val="tx1"/>
                </a:solidFill>
                <a:latin typeface="Arial" charset="0"/>
                <a:ea typeface="+mn-ea"/>
                <a:cs typeface="Arial" charset="0"/>
              </a:rPr>
              <a:t>Согаз</a:t>
            </a:r>
            <a:r>
              <a:rPr lang="ru-RU" sz="1200" kern="1200" baseline="0" dirty="0" smtClean="0">
                <a:solidFill>
                  <a:schemeClr val="tx1"/>
                </a:solidFill>
                <a:latin typeface="Arial" charset="0"/>
                <a:ea typeface="+mn-ea"/>
                <a:cs typeface="Arial" charset="0"/>
              </a:rPr>
              <a:t>» и страховой акт получены в ноябре, соответственно оплата франшизы и части сопутствующих работ по регламенту переносится на 2 </a:t>
            </a:r>
            <a:r>
              <a:rPr lang="ru-RU" sz="1200" kern="1200" baseline="0" dirty="0" err="1" smtClean="0">
                <a:solidFill>
                  <a:schemeClr val="tx1"/>
                </a:solidFill>
                <a:latin typeface="Arial" charset="0"/>
                <a:ea typeface="+mn-ea"/>
                <a:cs typeface="Arial" charset="0"/>
              </a:rPr>
              <a:t>кв</a:t>
            </a:r>
            <a:r>
              <a:rPr lang="ru-RU" sz="1200" kern="1200" baseline="0" dirty="0" smtClean="0">
                <a:solidFill>
                  <a:schemeClr val="tx1"/>
                </a:solidFill>
                <a:latin typeface="Arial" charset="0"/>
                <a:ea typeface="+mn-ea"/>
                <a:cs typeface="Arial" charset="0"/>
              </a:rPr>
              <a:t> 2018. С момента разборки двигателя до окончательной оплаты более 2-х лет, что не может не вызывать бурный протест от СРП.</a:t>
            </a:r>
            <a:endParaRPr lang="ru-RU" sz="1200" kern="1200" dirty="0" smtClean="0">
              <a:solidFill>
                <a:schemeClr val="tx1"/>
              </a:solidFill>
              <a:latin typeface="Arial" charset="0"/>
              <a:ea typeface="+mn-ea"/>
              <a:cs typeface="Arial" charset="0"/>
            </a:endParaRPr>
          </a:p>
          <a:p>
            <a:endParaRPr lang="ru-RU" sz="1200" kern="1200" dirty="0" smtClean="0">
              <a:solidFill>
                <a:schemeClr val="tx1"/>
              </a:solidFill>
              <a:latin typeface="Arial" charset="0"/>
              <a:ea typeface="+mn-ea"/>
              <a:cs typeface="Arial" charset="0"/>
            </a:endParaRPr>
          </a:p>
          <a:p>
            <a:r>
              <a:rPr lang="ru-RU" sz="1200" kern="1200" dirty="0" smtClean="0">
                <a:solidFill>
                  <a:schemeClr val="tx1"/>
                </a:solidFill>
                <a:latin typeface="Arial" charset="0"/>
                <a:ea typeface="+mn-ea"/>
                <a:cs typeface="Arial" charset="0"/>
              </a:rPr>
              <a:t> </a:t>
            </a:r>
            <a:endParaRPr lang="ru-RU" dirty="0" smtClean="0"/>
          </a:p>
          <a:p>
            <a:pPr marL="228600" indent="-228600">
              <a:buAutoNum type="arabicPeriod"/>
            </a:pPr>
            <a:endParaRPr lang="ru-RU" dirty="0" smtClean="0"/>
          </a:p>
        </p:txBody>
      </p:sp>
      <p:sp>
        <p:nvSpPr>
          <p:cNvPr id="4" name="Номер слайда 3"/>
          <p:cNvSpPr>
            <a:spLocks noGrp="1"/>
          </p:cNvSpPr>
          <p:nvPr>
            <p:ph type="sldNum" sz="quarter" idx="10"/>
          </p:nvPr>
        </p:nvSpPr>
        <p:spPr/>
        <p:txBody>
          <a:bodyPr/>
          <a:lstStyle/>
          <a:p>
            <a:pPr>
              <a:defRPr/>
            </a:pPr>
            <a:fld id="{F845A43C-7618-4D12-A5EB-E43E9D5869FA}" type="slidenum">
              <a:rPr lang="ru-RU" smtClean="0"/>
              <a:pPr>
                <a:defRPr/>
              </a:pPr>
              <a:t>10</a:t>
            </a:fld>
            <a:endParaRPr lang="ru-RU"/>
          </a:p>
        </p:txBody>
      </p:sp>
    </p:spTree>
    <p:extLst>
      <p:ext uri="{BB962C8B-B14F-4D97-AF65-F5344CB8AC3E}">
        <p14:creationId xmlns:p14="http://schemas.microsoft.com/office/powerpoint/2010/main" val="3401620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latin typeface="Arial" charset="0"/>
                <a:ea typeface="+mn-ea"/>
                <a:cs typeface="Arial" charset="0"/>
              </a:rPr>
              <a:t>Для минимизации сроков заключения договора на АВР авиационных двигателей  ООО «Газпром трансгаз Самара» совместно с АО «ОДК» и ПАО «Кузнецов» был разработан типовой договор на АВР.  С этой же целью в нашем Обществе договоры заключаются по начальной максимальной цене равной стоимость КР еще до отправки двигателя на СРП. Согласование с ДУКЗ организовано в течение 1 дня при присвоении номера в АСЭЗ (заключено более 20 договоров, замечаний нет). Формирование окончательной цены происходит после разборки и </a:t>
            </a:r>
            <a:r>
              <a:rPr lang="ru-RU" sz="1200" kern="1200" dirty="0" err="1" smtClean="0">
                <a:solidFill>
                  <a:schemeClr val="tx1"/>
                </a:solidFill>
                <a:latin typeface="Arial" charset="0"/>
                <a:ea typeface="+mn-ea"/>
                <a:cs typeface="Arial" charset="0"/>
              </a:rPr>
              <a:t>дефектации</a:t>
            </a:r>
            <a:r>
              <a:rPr lang="ru-RU" sz="1200" kern="1200" dirty="0" smtClean="0">
                <a:solidFill>
                  <a:schemeClr val="tx1"/>
                </a:solidFill>
                <a:latin typeface="Arial" charset="0"/>
                <a:ea typeface="+mn-ea"/>
                <a:cs typeface="Arial" charset="0"/>
              </a:rPr>
              <a:t>: оформляется калькуляция, которая проходит дальнейшие согласование в АО «СОГАЗ» и в Департаменте 817.</a:t>
            </a:r>
          </a:p>
          <a:p>
            <a:r>
              <a:rPr lang="ru-RU" sz="1200" kern="1200" dirty="0" smtClean="0">
                <a:solidFill>
                  <a:schemeClr val="tx1"/>
                </a:solidFill>
                <a:latin typeface="Arial" charset="0"/>
                <a:ea typeface="+mn-ea"/>
                <a:cs typeface="Arial" charset="0"/>
              </a:rPr>
              <a:t>Согласно п.1 протокола совещания ПАО «Газпром» от 04.08.2016 разработанный типовой договор на АВР был направлен руководителям дочерних обществ ПАО «Газпром». А данный порядок неоднократно доведен до представителей ГТО, в т.ч. на совещаниях ПАО «Газпром». </a:t>
            </a:r>
          </a:p>
          <a:p>
            <a:endParaRPr lang="ru-RU" dirty="0"/>
          </a:p>
        </p:txBody>
      </p:sp>
      <p:sp>
        <p:nvSpPr>
          <p:cNvPr id="4" name="Номер слайда 3"/>
          <p:cNvSpPr>
            <a:spLocks noGrp="1"/>
          </p:cNvSpPr>
          <p:nvPr>
            <p:ph type="sldNum" sz="quarter" idx="10"/>
          </p:nvPr>
        </p:nvSpPr>
        <p:spPr/>
        <p:txBody>
          <a:bodyPr/>
          <a:lstStyle/>
          <a:p>
            <a:pPr>
              <a:defRPr/>
            </a:pPr>
            <a:fld id="{F845A43C-7618-4D12-A5EB-E43E9D5869FA}" type="slidenum">
              <a:rPr lang="ru-RU" smtClean="0"/>
              <a:pPr>
                <a:defRPr/>
              </a:pPr>
              <a:t>11</a:t>
            </a:fld>
            <a:endParaRPr lang="ru-RU"/>
          </a:p>
        </p:txBody>
      </p:sp>
    </p:spTree>
    <p:extLst>
      <p:ext uri="{BB962C8B-B14F-4D97-AF65-F5344CB8AC3E}">
        <p14:creationId xmlns:p14="http://schemas.microsoft.com/office/powerpoint/2010/main" val="2289192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latin typeface="Arial" charset="0"/>
                <a:ea typeface="+mn-ea"/>
                <a:cs typeface="Arial" charset="0"/>
              </a:rPr>
              <a:t>Однако, остается не решенным ряд вопросов по следующим причинам:</a:t>
            </a:r>
          </a:p>
          <a:p>
            <a:pPr lvl="0"/>
            <a:r>
              <a:rPr lang="ru-RU" sz="1200" kern="1200" dirty="0" smtClean="0">
                <a:solidFill>
                  <a:schemeClr val="tx1"/>
                </a:solidFill>
                <a:latin typeface="Arial" charset="0"/>
                <a:ea typeface="+mn-ea"/>
                <a:cs typeface="Arial" charset="0"/>
              </a:rPr>
              <a:t>	1. Ряд ГТО при заключении договоров на АВР настойчиво получают разрешение в ДУКЗ на право заключения договора на внеконкурсной основе с единственным поставщиком и не пользуются возможностью упростить процедуру в соответствии с резолюцией Миллера А.Б (письмо  </a:t>
            </a:r>
            <a:r>
              <a:rPr lang="ru-RU" sz="1200" kern="1200" dirty="0" err="1" smtClean="0">
                <a:solidFill>
                  <a:schemeClr val="tx1"/>
                </a:solidFill>
                <a:latin typeface="Arial" charset="0"/>
                <a:ea typeface="+mn-ea"/>
                <a:cs typeface="Arial" charset="0"/>
              </a:rPr>
              <a:t>Вн</a:t>
            </a:r>
            <a:r>
              <a:rPr lang="ru-RU" sz="1200" kern="1200" dirty="0" smtClean="0">
                <a:solidFill>
                  <a:schemeClr val="tx1"/>
                </a:solidFill>
                <a:latin typeface="Arial" charset="0"/>
                <a:ea typeface="+mn-ea"/>
                <a:cs typeface="Arial" charset="0"/>
              </a:rPr>
              <a:t> 03/08-1038 от 02.03.2015.) п.16.1.6 Положения о закупках на заключение договоров АВР с предприятием-изготовителем, что затягивает процедуру на 2-3 месяца.</a:t>
            </a:r>
          </a:p>
          <a:p>
            <a:pPr lvl="0"/>
            <a:r>
              <a:rPr lang="ru-RU" sz="1200" kern="1200" dirty="0" smtClean="0">
                <a:solidFill>
                  <a:schemeClr val="tx1"/>
                </a:solidFill>
                <a:latin typeface="Arial" charset="0"/>
                <a:ea typeface="+mn-ea"/>
                <a:cs typeface="Arial" charset="0"/>
              </a:rPr>
              <a:t>	2.Специалисты ГТО занимают принципиальную позицию по формированию собственных замечаний к условиям договора и меняют первоначальную редакцию договора, не принимая типовой договор (ООО «Газпром трансгаз Самара»), что приводит к формированию протокола разногласий и урегулирования разногласий и значительно затягивает сроки согласования договора.</a:t>
            </a:r>
          </a:p>
          <a:p>
            <a:pPr lvl="0"/>
            <a:r>
              <a:rPr lang="ru-RU" sz="1200" kern="1200" dirty="0" smtClean="0">
                <a:solidFill>
                  <a:schemeClr val="tx1"/>
                </a:solidFill>
                <a:latin typeface="Arial" charset="0"/>
                <a:ea typeface="+mn-ea"/>
                <a:cs typeface="Arial" charset="0"/>
              </a:rPr>
              <a:t>	3.При наличии даже незначительных, чаще вполне обоснованных отклонений от условий договора (например по Ухте: сокращение этапов по уже выполненным ремонтам или транспортировка за счет СРП), СРП  формирует протокол разногласий. Хотя, по нашему мнению, замечания завода не всегда носят принципиальный характер (от нашего договора отличия незначительные).</a:t>
            </a:r>
          </a:p>
          <a:p>
            <a:pPr lvl="0"/>
            <a:r>
              <a:rPr lang="ru-RU" sz="1200" kern="1200" dirty="0" smtClean="0">
                <a:solidFill>
                  <a:schemeClr val="tx1"/>
                </a:solidFill>
                <a:latin typeface="Arial" charset="0"/>
                <a:ea typeface="+mn-ea"/>
                <a:cs typeface="Arial" charset="0"/>
              </a:rPr>
              <a:t>	4. Ряд обществ </a:t>
            </a:r>
            <a:r>
              <a:rPr lang="ru-RU" sz="1200" i="1" kern="1200" dirty="0" smtClean="0">
                <a:solidFill>
                  <a:schemeClr val="tx1"/>
                </a:solidFill>
                <a:latin typeface="Arial" charset="0"/>
                <a:ea typeface="+mn-ea"/>
                <a:cs typeface="Arial" charset="0"/>
              </a:rPr>
              <a:t>(Питер)</a:t>
            </a:r>
            <a:r>
              <a:rPr lang="ru-RU" sz="1200" kern="1200" dirty="0" smtClean="0">
                <a:solidFill>
                  <a:schemeClr val="tx1"/>
                </a:solidFill>
                <a:latin typeface="Arial" charset="0"/>
                <a:ea typeface="+mn-ea"/>
                <a:cs typeface="Arial" charset="0"/>
              </a:rPr>
              <a:t> настаивает на своей редакции договора для приведения к единым требованиям, сложившимся внутри Общества. Замечания носят более принципиальный характер, и на которые СРП однозначно не соглашается (</a:t>
            </a:r>
            <a:r>
              <a:rPr lang="ru-RU" sz="1200" i="1" kern="1200" dirty="0" smtClean="0">
                <a:solidFill>
                  <a:schemeClr val="tx1"/>
                </a:solidFill>
                <a:latin typeface="Arial" charset="0"/>
                <a:ea typeface="+mn-ea"/>
                <a:cs typeface="Arial" charset="0"/>
              </a:rPr>
              <a:t>в частности по штрафной неустойке Подрядчика в размере 0,5% от стоимости работ, выполненных с нарушением срока или невыполненных за каждый день просрочки до момента полного исполнения обязательств и неустойке Заказчика 0,1% за задержку оплаты, но не более 5% стоимости ремонта)</a:t>
            </a:r>
            <a:r>
              <a:rPr lang="ru-RU" sz="1200" kern="1200" dirty="0" smtClean="0">
                <a:solidFill>
                  <a:schemeClr val="tx1"/>
                </a:solidFill>
                <a:latin typeface="Arial" charset="0"/>
                <a:ea typeface="+mn-ea"/>
                <a:cs typeface="Arial" charset="0"/>
              </a:rPr>
              <a:t>. Заключение договора возможно только с оформлением протокола разногласий и урегулирования разногласий, что затягивает сроки согласования договора.</a:t>
            </a:r>
          </a:p>
          <a:p>
            <a:pPr lvl="0"/>
            <a:r>
              <a:rPr lang="ru-RU" sz="1200" kern="1200" dirty="0" smtClean="0">
                <a:solidFill>
                  <a:schemeClr val="tx1"/>
                </a:solidFill>
                <a:latin typeface="Arial" charset="0"/>
                <a:ea typeface="+mn-ea"/>
                <a:cs typeface="Arial" charset="0"/>
              </a:rPr>
              <a:t>	5. В связи с тем, что ПАО «Кузнецов» заключает договоры, а затем согласовывает их с третьей стороной -  управляющей компанией - АО «ОДК», в которой юристы к уже согласованному с двух сторон договору выдвигают свои дополнительные требования (аванс, </a:t>
            </a:r>
            <a:r>
              <a:rPr lang="ru-RU" sz="1200" kern="1200" dirty="0" err="1" smtClean="0">
                <a:solidFill>
                  <a:schemeClr val="tx1"/>
                </a:solidFill>
                <a:latin typeface="Arial" charset="0"/>
                <a:ea typeface="+mn-ea"/>
                <a:cs typeface="Arial" charset="0"/>
              </a:rPr>
              <a:t>антикоррупционная</a:t>
            </a:r>
            <a:r>
              <a:rPr lang="ru-RU" sz="1200" kern="1200" dirty="0" smtClean="0">
                <a:solidFill>
                  <a:schemeClr val="tx1"/>
                </a:solidFill>
                <a:latin typeface="Arial" charset="0"/>
                <a:ea typeface="+mn-ea"/>
                <a:cs typeface="Arial" charset="0"/>
              </a:rPr>
              <a:t> оговорка и т.д.), процедура согласования запускается заново (Екатеринбург, ПХГ).</a:t>
            </a:r>
          </a:p>
          <a:p>
            <a:pPr lvl="0"/>
            <a:r>
              <a:rPr lang="ru-RU" sz="1200" kern="1200" dirty="0" smtClean="0">
                <a:solidFill>
                  <a:schemeClr val="tx1"/>
                </a:solidFill>
                <a:latin typeface="Arial" charset="0"/>
                <a:ea typeface="+mn-ea"/>
                <a:cs typeface="Arial" charset="0"/>
              </a:rPr>
              <a:t>	6.</a:t>
            </a:r>
            <a:r>
              <a:rPr lang="ru-RU" sz="1200" kern="1200" baseline="0" dirty="0" smtClean="0">
                <a:solidFill>
                  <a:schemeClr val="tx1"/>
                </a:solidFill>
                <a:latin typeface="Arial" charset="0"/>
                <a:ea typeface="+mn-ea"/>
                <a:cs typeface="Arial" charset="0"/>
              </a:rPr>
              <a:t> </a:t>
            </a:r>
            <a:r>
              <a:rPr lang="ru-RU" sz="1200" kern="1200" dirty="0" smtClean="0">
                <a:solidFill>
                  <a:schemeClr val="tx1"/>
                </a:solidFill>
                <a:latin typeface="Arial" charset="0"/>
                <a:ea typeface="+mn-ea"/>
                <a:cs typeface="Arial" charset="0"/>
              </a:rPr>
              <a:t>Из-за частого отсутствия руководства  АО «ОДК» договоры долгое время не согласовываются или подписываются с протоколом разногласий, в котором вместо оплаты первого этапа за разборку и </a:t>
            </a:r>
            <a:r>
              <a:rPr lang="ru-RU" sz="1200" kern="1200" dirty="0" err="1" smtClean="0">
                <a:solidFill>
                  <a:schemeClr val="tx1"/>
                </a:solidFill>
                <a:latin typeface="Arial" charset="0"/>
                <a:ea typeface="+mn-ea"/>
                <a:cs typeface="Arial" charset="0"/>
              </a:rPr>
              <a:t>дефектацию</a:t>
            </a:r>
            <a:r>
              <a:rPr lang="ru-RU" sz="1200" kern="1200" dirty="0" smtClean="0">
                <a:solidFill>
                  <a:schemeClr val="tx1"/>
                </a:solidFill>
                <a:latin typeface="Arial" charset="0"/>
                <a:ea typeface="+mn-ea"/>
                <a:cs typeface="Arial" charset="0"/>
              </a:rPr>
              <a:t> появляются требования обязательного авансирования, которые невозможно обеспечить из-за отсутствия действующего механизма авансирования в БДЗ.</a:t>
            </a:r>
          </a:p>
          <a:p>
            <a:pPr lvl="0"/>
            <a:r>
              <a:rPr lang="ru-RU" sz="1200" kern="1200" dirty="0" smtClean="0">
                <a:solidFill>
                  <a:schemeClr val="tx1"/>
                </a:solidFill>
                <a:latin typeface="Arial" charset="0"/>
                <a:ea typeface="+mn-ea"/>
                <a:cs typeface="Arial" charset="0"/>
              </a:rPr>
              <a:t>	7. Отсутствие согласованных типовых требований к договору на АВР образует «замкнутый круг», который невозможно разорвать даже с проведением еженедельных селекторных совещаний. Договоры заключаются от 2-6 месяцев до года и более.</a:t>
            </a:r>
            <a:endParaRPr lang="ru-RU" sz="1200" kern="1200" dirty="0">
              <a:solidFill>
                <a:schemeClr val="tx1"/>
              </a:solidFill>
              <a:latin typeface="Arial" charset="0"/>
              <a:ea typeface="+mn-ea"/>
              <a:cs typeface="Arial" charset="0"/>
            </a:endParaRPr>
          </a:p>
        </p:txBody>
      </p:sp>
      <p:sp>
        <p:nvSpPr>
          <p:cNvPr id="4" name="Номер слайда 3"/>
          <p:cNvSpPr>
            <a:spLocks noGrp="1"/>
          </p:cNvSpPr>
          <p:nvPr>
            <p:ph type="sldNum" sz="quarter" idx="10"/>
          </p:nvPr>
        </p:nvSpPr>
        <p:spPr/>
        <p:txBody>
          <a:bodyPr/>
          <a:lstStyle/>
          <a:p>
            <a:pPr>
              <a:defRPr/>
            </a:pPr>
            <a:fld id="{F845A43C-7618-4D12-A5EB-E43E9D5869FA}" type="slidenum">
              <a:rPr lang="ru-RU" smtClean="0"/>
              <a:pPr>
                <a:defRPr/>
              </a:pPr>
              <a:t>12</a:t>
            </a:fld>
            <a:endParaRPr lang="ru-RU"/>
          </a:p>
        </p:txBody>
      </p:sp>
    </p:spTree>
    <p:extLst>
      <p:ext uri="{BB962C8B-B14F-4D97-AF65-F5344CB8AC3E}">
        <p14:creationId xmlns:p14="http://schemas.microsoft.com/office/powerpoint/2010/main" val="793009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latin typeface="Arial" charset="0"/>
                <a:ea typeface="+mn-ea"/>
                <a:cs typeface="Arial" charset="0"/>
              </a:rPr>
              <a:t>Так же на сегодняшний день актуальной проблемой при проведении АВР остается низкое качество и растянутые сроки выполнения ремонтных работ на СРП. Рассмотрим имеющиеся проблемные вопросы при организации АВР на СРП:</a:t>
            </a:r>
          </a:p>
          <a:p>
            <a:r>
              <a:rPr lang="ru-RU" sz="1200" kern="1200" dirty="0" smtClean="0">
                <a:solidFill>
                  <a:schemeClr val="tx1"/>
                </a:solidFill>
                <a:latin typeface="Arial" charset="0"/>
                <a:ea typeface="+mn-ea"/>
                <a:cs typeface="Arial" charset="0"/>
              </a:rPr>
              <a:t> </a:t>
            </a:r>
          </a:p>
          <a:p>
            <a:pPr lvl="0"/>
            <a:r>
              <a:rPr lang="ru-RU" sz="1200" kern="1200" dirty="0" smtClean="0">
                <a:solidFill>
                  <a:schemeClr val="tx1"/>
                </a:solidFill>
                <a:latin typeface="Arial" charset="0"/>
                <a:ea typeface="+mn-ea"/>
                <a:cs typeface="Arial" charset="0"/>
              </a:rPr>
              <a:t>Отсутствие авансирования работ при АВР не позволяет своевременно закупить комплектующие и запустить производственный цикл.</a:t>
            </a:r>
          </a:p>
          <a:p>
            <a:r>
              <a:rPr lang="ru-RU" sz="1200" i="1" kern="1200" dirty="0" smtClean="0">
                <a:solidFill>
                  <a:schemeClr val="tx1"/>
                </a:solidFill>
                <a:latin typeface="Arial" charset="0"/>
                <a:ea typeface="+mn-ea"/>
                <a:cs typeface="Arial" charset="0"/>
              </a:rPr>
              <a:t>Одновременно в разборке на стапеле может находиться не более 2-х двигателей. Задержки в реализации этапов приводят к тому, что двигатель откладывается в сторону и повышается риск использования его в качестве «донора».</a:t>
            </a:r>
            <a:endParaRPr lang="ru-RU" dirty="0" smtClean="0"/>
          </a:p>
          <a:p>
            <a:r>
              <a:rPr lang="ru-RU" sz="1200" kern="1200" dirty="0" smtClean="0">
                <a:solidFill>
                  <a:schemeClr val="tx1"/>
                </a:solidFill>
                <a:latin typeface="Arial" charset="0"/>
                <a:ea typeface="+mn-ea"/>
                <a:cs typeface="Arial" charset="0"/>
              </a:rPr>
              <a:t>2. Накопление долгов за выполненные ремонты и отсутствия оперативного запаса комплектующих и денежных средств из-за длительных процедур согласования и оплаты всех этапов АВР.</a:t>
            </a:r>
            <a:endParaRPr lang="ru-RU" dirty="0" smtClean="0"/>
          </a:p>
          <a:p>
            <a:r>
              <a:rPr lang="ru-RU" sz="1200" i="1" kern="1200" dirty="0" smtClean="0">
                <a:solidFill>
                  <a:schemeClr val="tx1"/>
                </a:solidFill>
                <a:latin typeface="Arial" charset="0"/>
                <a:ea typeface="+mn-ea"/>
                <a:cs typeface="Arial" charset="0"/>
              </a:rPr>
              <a:t>Отсутствие стабильного финансирования существенно затрудняет организовать ритмичное производство и обеспечить качество ремонтов.</a:t>
            </a:r>
            <a:endParaRPr lang="ru-RU" dirty="0" smtClean="0"/>
          </a:p>
          <a:p>
            <a:r>
              <a:rPr lang="ru-RU" sz="1200" kern="1200" dirty="0" smtClean="0">
                <a:solidFill>
                  <a:schemeClr val="tx1"/>
                </a:solidFill>
                <a:latin typeface="Arial" charset="0"/>
                <a:ea typeface="+mn-ea"/>
                <a:cs typeface="Arial" charset="0"/>
              </a:rPr>
              <a:t>3. Недостаток узлов и комплектующих на заводе для выполнения замены дефектных узлов.</a:t>
            </a:r>
            <a:endParaRPr lang="ru-RU" dirty="0" smtClean="0"/>
          </a:p>
          <a:p>
            <a:r>
              <a:rPr lang="ru-RU" sz="1200" i="1" kern="1200" dirty="0" smtClean="0">
                <a:solidFill>
                  <a:schemeClr val="tx1"/>
                </a:solidFill>
                <a:latin typeface="Arial" charset="0"/>
                <a:ea typeface="+mn-ea"/>
                <a:cs typeface="Arial" charset="0"/>
              </a:rPr>
              <a:t>Использование навесного оборудования из «общего котла» с двигателей, находящихся в разборке, существенно снижает надежность двигателей и приводит к отказам в гарантийный и межремонтный период, а также повторным АВР.</a:t>
            </a:r>
            <a:endParaRPr lang="ru-RU" dirty="0" smtClean="0"/>
          </a:p>
          <a:p>
            <a:r>
              <a:rPr lang="ru-RU" sz="1200" kern="1200" dirty="0" smtClean="0">
                <a:solidFill>
                  <a:schemeClr val="tx1"/>
                </a:solidFill>
                <a:latin typeface="Arial" charset="0"/>
                <a:ea typeface="+mn-ea"/>
                <a:cs typeface="Arial" charset="0"/>
              </a:rPr>
              <a:t>4. Недостаток производственных мощностей и рабочей силы, задействованной на выполнении заказов с более высоким приоритетом.</a:t>
            </a:r>
            <a:endParaRPr lang="ru-RU" dirty="0" smtClean="0"/>
          </a:p>
          <a:p>
            <a:r>
              <a:rPr lang="ru-RU" sz="1200" i="1" kern="1200" dirty="0" smtClean="0">
                <a:solidFill>
                  <a:schemeClr val="tx1"/>
                </a:solidFill>
                <a:latin typeface="Arial" charset="0"/>
                <a:ea typeface="+mn-ea"/>
                <a:cs typeface="Arial" charset="0"/>
              </a:rPr>
              <a:t>К сожалению, наземная тематика с проблемами финансирования и нерегламентированными процедурами оформления документов, неконкурентоспособна перед бюджетным финансированием, соответственно СРП выполняют АВР по остаточному принципу.</a:t>
            </a:r>
            <a:endParaRPr lang="ru-RU" dirty="0" smtClean="0"/>
          </a:p>
          <a:p>
            <a:r>
              <a:rPr lang="ru-RU" sz="1200" kern="1200" dirty="0" smtClean="0">
                <a:solidFill>
                  <a:schemeClr val="tx1"/>
                </a:solidFill>
                <a:latin typeface="Arial" charset="0"/>
                <a:ea typeface="+mn-ea"/>
                <a:cs typeface="Arial" charset="0"/>
              </a:rPr>
              <a:t>5. Низкая адаптация серийного производства и персонала к постоянно меняющимся требованиям по подготовке и оформлению документов от АО «СОГАЗ» и Департамента 817.</a:t>
            </a:r>
            <a:endParaRPr lang="ru-RU" dirty="0" smtClean="0"/>
          </a:p>
          <a:p>
            <a:r>
              <a:rPr lang="ru-RU" sz="1200" i="1" kern="1200" dirty="0" smtClean="0">
                <a:solidFill>
                  <a:schemeClr val="tx1"/>
                </a:solidFill>
                <a:latin typeface="Arial" charset="0"/>
                <a:ea typeface="+mn-ea"/>
                <a:cs typeface="Arial" charset="0"/>
              </a:rPr>
              <a:t>Специалисты СРП привыкли работать по техническим условиям на капитальный ремонт, все процедуры и документация на заводе также «заточены» на серийное производство. Для удовлетворения требований АО «СОГАЗ» необходимо разрабатывать новые процедуры и требования к оформлению документов, переучивать персонал, что не устраивает СРП.</a:t>
            </a:r>
            <a:endParaRPr lang="ru-RU" dirty="0" smtClean="0"/>
          </a:p>
          <a:p>
            <a:r>
              <a:rPr lang="ru-RU" sz="1200" kern="1200" dirty="0" smtClean="0">
                <a:solidFill>
                  <a:schemeClr val="tx1"/>
                </a:solidFill>
                <a:latin typeface="Arial" charset="0"/>
                <a:ea typeface="+mn-ea"/>
                <a:cs typeface="Arial" charset="0"/>
              </a:rPr>
              <a:t>6. Не закреплена персональная ответственность между специалистами  СРП, что отражается на качестве и оперативности подготовки документов, неоднократному их возврату на доработку и уточняющим вопросам от страховщиков.</a:t>
            </a:r>
            <a:endParaRPr lang="ru-RU" dirty="0" smtClean="0"/>
          </a:p>
          <a:p>
            <a:r>
              <a:rPr lang="ru-RU" sz="1200" i="1" kern="1200" dirty="0" smtClean="0">
                <a:solidFill>
                  <a:schemeClr val="tx1"/>
                </a:solidFill>
                <a:latin typeface="Arial" charset="0"/>
                <a:ea typeface="+mn-ea"/>
                <a:cs typeface="Arial" charset="0"/>
              </a:rPr>
              <a:t>Специалисты различных отделов СРП не могут консолидировано подготовить необходимые калькуляции, программы ремонта и заключения таким образом, чтобы в них четко прослеживалась причинно-следственная связь между причиной разрушения, выполняемыми работами и применяемыми МТР. Это дает возможность АО «СОГАЗ» долго рассматривать документы, выплатить часть страхового возмещения, а возможно и вообще отказать в выплате.</a:t>
            </a:r>
            <a:endParaRPr lang="ru-RU" dirty="0" smtClean="0"/>
          </a:p>
          <a:p>
            <a:r>
              <a:rPr lang="ru-RU" sz="1200" kern="1200" dirty="0" smtClean="0">
                <a:solidFill>
                  <a:schemeClr val="tx1"/>
                </a:solidFill>
                <a:latin typeface="Arial" charset="0"/>
                <a:ea typeface="+mn-ea"/>
                <a:cs typeface="Arial" charset="0"/>
              </a:rPr>
              <a:t>7. Отсутствие информации по алгоритму взаимодействия между службами и должностными лицами СРП, ответственными за организацию АВР и подготовку документации.</a:t>
            </a:r>
            <a:endParaRPr lang="ru-RU" dirty="0" smtClean="0"/>
          </a:p>
          <a:p>
            <a:r>
              <a:rPr lang="ru-RU" sz="1200" i="1" kern="1200" dirty="0" smtClean="0">
                <a:solidFill>
                  <a:schemeClr val="tx1"/>
                </a:solidFill>
                <a:latin typeface="Arial" charset="0"/>
                <a:ea typeface="+mn-ea"/>
                <a:cs typeface="Arial" charset="0"/>
              </a:rPr>
              <a:t>Для оперативного взаимодействия в процессе подготовки документов необходимо разработать алгоритм  взаимодействия между отделами СРП при АВР с персональным закреплением ответственности и довести его до ГТО.</a:t>
            </a:r>
            <a:endParaRPr lang="ru-RU" dirty="0" smtClean="0"/>
          </a:p>
          <a:p>
            <a:r>
              <a:rPr lang="ru-RU" sz="1200" kern="1200" dirty="0" smtClean="0">
                <a:solidFill>
                  <a:schemeClr val="tx1"/>
                </a:solidFill>
                <a:latin typeface="Arial" charset="0"/>
                <a:ea typeface="+mn-ea"/>
                <a:cs typeface="Arial" charset="0"/>
              </a:rPr>
              <a:t>8. Низкий уровень взаимодействия между АО «ОДК» и СРП из-за отсутствия полномочного представителя на СРП.</a:t>
            </a:r>
            <a:endParaRPr lang="ru-RU" dirty="0" smtClean="0"/>
          </a:p>
          <a:p>
            <a:r>
              <a:rPr lang="ru-RU" sz="1200" i="1" kern="1200" dirty="0" smtClean="0">
                <a:solidFill>
                  <a:schemeClr val="tx1"/>
                </a:solidFill>
                <a:latin typeface="Arial" charset="0"/>
                <a:ea typeface="+mn-ea"/>
                <a:cs typeface="Arial" charset="0"/>
              </a:rPr>
              <a:t>Полномочный представитель должен обеспечить ритмичную работу по организации АВР, синхронизацию работы отделов на СРП по качественной подготовке документов для АВР, а также подготовку сводных еженедельных отчетов для предоставления в ГТО и ПАО «Газпром».</a:t>
            </a:r>
            <a:endParaRPr lang="ru-RU" dirty="0" smtClean="0"/>
          </a:p>
        </p:txBody>
      </p:sp>
      <p:sp>
        <p:nvSpPr>
          <p:cNvPr id="4" name="Номер слайда 3"/>
          <p:cNvSpPr>
            <a:spLocks noGrp="1"/>
          </p:cNvSpPr>
          <p:nvPr>
            <p:ph type="sldNum" sz="quarter" idx="10"/>
          </p:nvPr>
        </p:nvSpPr>
        <p:spPr/>
        <p:txBody>
          <a:bodyPr/>
          <a:lstStyle/>
          <a:p>
            <a:pPr>
              <a:defRPr/>
            </a:pPr>
            <a:fld id="{F845A43C-7618-4D12-A5EB-E43E9D5869FA}" type="slidenum">
              <a:rPr lang="ru-RU" smtClean="0"/>
              <a:pPr>
                <a:defRPr/>
              </a:pPr>
              <a:t>13</a:t>
            </a:fld>
            <a:endParaRPr lang="ru-RU"/>
          </a:p>
        </p:txBody>
      </p:sp>
    </p:spTree>
    <p:extLst>
      <p:ext uri="{BB962C8B-B14F-4D97-AF65-F5344CB8AC3E}">
        <p14:creationId xmlns:p14="http://schemas.microsoft.com/office/powerpoint/2010/main" val="2289192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latin typeface="Arial" charset="0"/>
                <a:ea typeface="+mn-ea"/>
                <a:cs typeface="Arial" charset="0"/>
              </a:rPr>
              <a:t>Разработаны предложения по организации АВР:</a:t>
            </a:r>
          </a:p>
          <a:p>
            <a:pPr lvl="0"/>
            <a:r>
              <a:rPr lang="ru-RU" sz="1200" kern="1200" dirty="0" smtClean="0">
                <a:solidFill>
                  <a:schemeClr val="tx1"/>
                </a:solidFill>
                <a:latin typeface="Arial" charset="0"/>
                <a:ea typeface="+mn-ea"/>
                <a:cs typeface="Arial" charset="0"/>
              </a:rPr>
              <a:t>	1. ГТО  активнее внедрять механизм заключения прямых договоров на  АВР с ремонтными организациями по упрощенной процедуре с использованием согласования в АСЭЗ Департамент (М.Е. Сироткин).</a:t>
            </a:r>
          </a:p>
          <a:p>
            <a:pPr lvl="0"/>
            <a:r>
              <a:rPr lang="ru-RU" sz="1200" kern="1200" dirty="0" smtClean="0">
                <a:solidFill>
                  <a:schemeClr val="tx1"/>
                </a:solidFill>
                <a:latin typeface="Arial" charset="0"/>
                <a:ea typeface="+mn-ea"/>
                <a:cs typeface="Arial" charset="0"/>
              </a:rPr>
              <a:t>	2. При заключения прямых договоров на АВР с предприятиями, входящими в АО «ОДК» минимизировать количество согласующих подписей, обеспечить взаимодействие между АО «ОДК» с СРП в части своевременного согласования договоров (не более 5 дней) и своевременного перечисления денежных средств на СРП для организации ремонта.</a:t>
            </a:r>
          </a:p>
          <a:p>
            <a:r>
              <a:rPr lang="ru-RU" sz="1200" kern="1200" dirty="0" smtClean="0">
                <a:solidFill>
                  <a:schemeClr val="tx1"/>
                </a:solidFill>
                <a:latin typeface="Arial" charset="0"/>
                <a:ea typeface="+mn-ea"/>
                <a:cs typeface="Arial" charset="0"/>
              </a:rPr>
              <a:t>или дать возможность СРП заключать договоры напрямую. Так с предприятиями, не входящими в АО «ОДК», договоры заключаются значительно быстрее (не более месяца).</a:t>
            </a:r>
          </a:p>
          <a:p>
            <a:pPr lvl="0"/>
            <a:r>
              <a:rPr lang="ru-RU" sz="1200" kern="1200" dirty="0" smtClean="0">
                <a:solidFill>
                  <a:schemeClr val="tx1"/>
                </a:solidFill>
                <a:latin typeface="Arial" charset="0"/>
                <a:ea typeface="+mn-ea"/>
                <a:cs typeface="Arial" charset="0"/>
              </a:rPr>
              <a:t>	3.Для заключения прямых договоров на АВР стационарных и электроприводных агрегатов с СРП существующий порядок (письмо </a:t>
            </a:r>
            <a:r>
              <a:rPr lang="ru-RU" sz="1200" kern="1200" dirty="0" err="1" smtClean="0">
                <a:solidFill>
                  <a:schemeClr val="tx1"/>
                </a:solidFill>
                <a:latin typeface="Arial" charset="0"/>
                <a:ea typeface="+mn-ea"/>
                <a:cs typeface="Arial" charset="0"/>
              </a:rPr>
              <a:t>Вн</a:t>
            </a:r>
            <a:r>
              <a:rPr lang="ru-RU" sz="1200" kern="1200" dirty="0" smtClean="0">
                <a:solidFill>
                  <a:schemeClr val="tx1"/>
                </a:solidFill>
                <a:latin typeface="Arial" charset="0"/>
                <a:ea typeface="+mn-ea"/>
                <a:cs typeface="Arial" charset="0"/>
              </a:rPr>
              <a:t> 03/08-1038 от 02.03.2015 с резолюцией А.Б. Миллера) и п.16.1.6 Положения о закупках, необходимо дополнить  в части проведения внеплановой закупки по упрощенному алгоритму (не более месяца).</a:t>
            </a:r>
          </a:p>
          <a:p>
            <a:pPr lvl="0"/>
            <a:r>
              <a:rPr lang="ru-RU" sz="1200" kern="1200" dirty="0" smtClean="0">
                <a:solidFill>
                  <a:schemeClr val="tx1"/>
                </a:solidFill>
                <a:latin typeface="Arial" charset="0"/>
                <a:ea typeface="+mn-ea"/>
                <a:cs typeface="Arial" charset="0"/>
              </a:rPr>
              <a:t>	4. Разработать типовые требования к договору на АВР, согласованные с Департаментом (С.В. Скрынников, Администрацией ПАО «Газпром», АО «СОГАЗ» и СРП.</a:t>
            </a:r>
            <a:r>
              <a:rPr lang="ru-RU" sz="1200" i="1" kern="1200" dirty="0" smtClean="0">
                <a:solidFill>
                  <a:schemeClr val="tx1"/>
                </a:solidFill>
                <a:latin typeface="Arial" charset="0"/>
                <a:ea typeface="+mn-ea"/>
                <a:cs typeface="Arial" charset="0"/>
              </a:rPr>
              <a:t> Для исключения разногласий и возникновения дополнительных требований по подготовке документов, которые невозможно выполнить на этапе согласования договора или получения страхового возмещения</a:t>
            </a:r>
            <a:endParaRPr lang="ru-RU" sz="1200" kern="1200" dirty="0" smtClean="0">
              <a:solidFill>
                <a:schemeClr val="tx1"/>
              </a:solidFill>
              <a:latin typeface="Arial" charset="0"/>
              <a:ea typeface="+mn-ea"/>
              <a:cs typeface="Arial" charset="0"/>
            </a:endParaRPr>
          </a:p>
          <a:p>
            <a:pPr lvl="0"/>
            <a:r>
              <a:rPr lang="ru-RU" sz="1200" kern="1200" dirty="0" smtClean="0">
                <a:solidFill>
                  <a:schemeClr val="tx1"/>
                </a:solidFill>
                <a:latin typeface="Arial" charset="0"/>
                <a:ea typeface="+mn-ea"/>
                <a:cs typeface="Arial" charset="0"/>
              </a:rPr>
              <a:t>	5. В соответствие с согласованными ТУ на АВР по всем типам двигателей СРП необходимо разработать калькуляции (опции) и согласовать с Департаментом (В.Ю. </a:t>
            </a:r>
            <a:r>
              <a:rPr lang="ru-RU" sz="1200" kern="1200" dirty="0" err="1" smtClean="0">
                <a:solidFill>
                  <a:schemeClr val="tx1"/>
                </a:solidFill>
                <a:latin typeface="Arial" charset="0"/>
                <a:ea typeface="+mn-ea"/>
                <a:cs typeface="Arial" charset="0"/>
              </a:rPr>
              <a:t>Хатьков</a:t>
            </a:r>
            <a:r>
              <a:rPr lang="ru-RU" sz="1200" kern="1200" dirty="0" smtClean="0">
                <a:solidFill>
                  <a:schemeClr val="tx1"/>
                </a:solidFill>
                <a:latin typeface="Arial" charset="0"/>
                <a:ea typeface="+mn-ea"/>
                <a:cs typeface="Arial" charset="0"/>
              </a:rPr>
              <a:t>) и АО «СОГАЗ» по характерным дефектам, что позволит по принципу «ЛЕГО» сформировать цену и заключить договор без изменения цены и оформления доп. соглашений, минимизировать бюрократические проволочки.  </a:t>
            </a:r>
          </a:p>
          <a:p>
            <a:pPr lvl="0"/>
            <a:r>
              <a:rPr lang="ru-RU" sz="1200" kern="1200" dirty="0" smtClean="0">
                <a:solidFill>
                  <a:schemeClr val="tx1"/>
                </a:solidFill>
                <a:latin typeface="Arial" charset="0"/>
                <a:ea typeface="+mn-ea"/>
                <a:cs typeface="Arial" charset="0"/>
              </a:rPr>
              <a:t>	6. Для повышения надежности и качества ремонта, а также восстановления межремонтного ресурса и полноценной гарантии на выполненные работы, выполнять АВР приводных двигателей  в объеме КР с разделением затрат на АВР и сопутствующие работ, в рамках согласованной Департаментом (В.Ю. </a:t>
            </a:r>
            <a:r>
              <a:rPr lang="ru-RU" sz="1200" kern="1200" dirty="0" err="1" smtClean="0">
                <a:solidFill>
                  <a:schemeClr val="tx1"/>
                </a:solidFill>
                <a:latin typeface="Arial" charset="0"/>
                <a:ea typeface="+mn-ea"/>
                <a:cs typeface="Arial" charset="0"/>
              </a:rPr>
              <a:t>Хатьков</a:t>
            </a:r>
            <a:r>
              <a:rPr lang="ru-RU" sz="1200" kern="1200" dirty="0" smtClean="0">
                <a:solidFill>
                  <a:schemeClr val="tx1"/>
                </a:solidFill>
                <a:latin typeface="Arial" charset="0"/>
                <a:ea typeface="+mn-ea"/>
                <a:cs typeface="Arial" charset="0"/>
              </a:rPr>
              <a:t>) стоимости КР, с согласованием объема сопутствующих работ в Департаменте (В.А. </a:t>
            </a:r>
            <a:r>
              <a:rPr lang="ru-RU" sz="1200" kern="1200" dirty="0" err="1" smtClean="0">
                <a:solidFill>
                  <a:schemeClr val="tx1"/>
                </a:solidFill>
                <a:latin typeface="Arial" charset="0"/>
                <a:ea typeface="+mn-ea"/>
                <a:cs typeface="Arial" charset="0"/>
              </a:rPr>
              <a:t>Михаленко</a:t>
            </a:r>
            <a:r>
              <a:rPr lang="ru-RU" sz="1200" kern="1200" dirty="0" smtClean="0">
                <a:solidFill>
                  <a:schemeClr val="tx1"/>
                </a:solidFill>
                <a:latin typeface="Arial" charset="0"/>
                <a:ea typeface="+mn-ea"/>
                <a:cs typeface="Arial" charset="0"/>
              </a:rPr>
              <a:t>).</a:t>
            </a:r>
          </a:p>
          <a:p>
            <a:endParaRPr lang="ru-RU" i="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pPr>
              <a:defRPr/>
            </a:pPr>
            <a:fld id="{F845A43C-7618-4D12-A5EB-E43E9D5869FA}" type="slidenum">
              <a:rPr lang="ru-RU" smtClean="0">
                <a:solidFill>
                  <a:prstClr val="white"/>
                </a:solidFill>
              </a:rPr>
              <a:pPr>
                <a:defRPr/>
              </a:pPr>
              <a:t>14</a:t>
            </a:fld>
            <a:endParaRPr lang="ru-RU">
              <a:solidFill>
                <a:prstClr val="white"/>
              </a:solidFill>
            </a:endParaRPr>
          </a:p>
        </p:txBody>
      </p:sp>
    </p:spTree>
    <p:extLst>
      <p:ext uri="{BB962C8B-B14F-4D97-AF65-F5344CB8AC3E}">
        <p14:creationId xmlns:p14="http://schemas.microsoft.com/office/powerpoint/2010/main" val="793009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845A43C-7618-4D12-A5EB-E43E9D5869FA}" type="slidenum">
              <a:rPr lang="ru-RU" smtClean="0"/>
              <a:pPr>
                <a:defRPr/>
              </a:pPr>
              <a:t>15</a:t>
            </a:fld>
            <a:endParaRPr lang="ru-RU"/>
          </a:p>
        </p:txBody>
      </p:sp>
    </p:spTree>
    <p:extLst>
      <p:ext uri="{BB962C8B-B14F-4D97-AF65-F5344CB8AC3E}">
        <p14:creationId xmlns:p14="http://schemas.microsoft.com/office/powerpoint/2010/main" val="1214345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latin typeface="Arial" charset="0"/>
                <a:ea typeface="+mn-ea"/>
                <a:cs typeface="Arial" charset="0"/>
              </a:rPr>
              <a:t>Однако, остается не решенным ряд вопросов по следующим причинам:</a:t>
            </a:r>
          </a:p>
          <a:p>
            <a:pPr lvl="0"/>
            <a:r>
              <a:rPr lang="ru-RU" sz="1200" kern="1200" dirty="0" smtClean="0">
                <a:solidFill>
                  <a:schemeClr val="tx1"/>
                </a:solidFill>
                <a:latin typeface="Arial" charset="0"/>
                <a:ea typeface="+mn-ea"/>
                <a:cs typeface="Arial" charset="0"/>
              </a:rPr>
              <a:t>	1. Ряд ГТО при заключении договоров на АВР настойчиво получают разрешение в ДУКЗ на право заключения договора на внеконкурсной основе с единственным поставщиком и не пользуются возможностью упростить процедуру в соответствии с резолюцией Миллера А.Б (письмо  </a:t>
            </a:r>
            <a:r>
              <a:rPr lang="ru-RU" sz="1200" kern="1200" dirty="0" err="1" smtClean="0">
                <a:solidFill>
                  <a:schemeClr val="tx1"/>
                </a:solidFill>
                <a:latin typeface="Arial" charset="0"/>
                <a:ea typeface="+mn-ea"/>
                <a:cs typeface="Arial" charset="0"/>
              </a:rPr>
              <a:t>Вн</a:t>
            </a:r>
            <a:r>
              <a:rPr lang="ru-RU" sz="1200" kern="1200" dirty="0" smtClean="0">
                <a:solidFill>
                  <a:schemeClr val="tx1"/>
                </a:solidFill>
                <a:latin typeface="Arial" charset="0"/>
                <a:ea typeface="+mn-ea"/>
                <a:cs typeface="Arial" charset="0"/>
              </a:rPr>
              <a:t> 03/08-1038 от 02.03.2015.) п.16.1.6 Положения о закупках на заключение договоров АВР с предприятием-изготовителем, что затягивает процедуру на 2-3 месяца.</a:t>
            </a:r>
          </a:p>
          <a:p>
            <a:pPr lvl="0"/>
            <a:r>
              <a:rPr lang="ru-RU" sz="1200" kern="1200" dirty="0" smtClean="0">
                <a:solidFill>
                  <a:schemeClr val="tx1"/>
                </a:solidFill>
                <a:latin typeface="Arial" charset="0"/>
                <a:ea typeface="+mn-ea"/>
                <a:cs typeface="Arial" charset="0"/>
              </a:rPr>
              <a:t>	2.Специалисты ГТО занимают принципиальную позицию по формированию собственных замечаний к условиям договора и меняют первоначальную редакцию договора, не принимая типовой договор (ООО «Газпром трансгаз Самара»), что приводит к формированию протокола разногласий и урегулирования разногласий и значительно затягивает сроки согласования договора.</a:t>
            </a:r>
          </a:p>
          <a:p>
            <a:pPr lvl="0"/>
            <a:r>
              <a:rPr lang="ru-RU" sz="1200" kern="1200" dirty="0" smtClean="0">
                <a:solidFill>
                  <a:schemeClr val="tx1"/>
                </a:solidFill>
                <a:latin typeface="Arial" charset="0"/>
                <a:ea typeface="+mn-ea"/>
                <a:cs typeface="Arial" charset="0"/>
              </a:rPr>
              <a:t>	3.При наличии даже незначительных, чаще вполне обоснованных отклонений от условий договора (например по Ухте: сокращение этапов по уже выполненным ремонтам или транспортировка за счет СРП), СРП  формирует протокол разногласий. Хотя, по нашему мнению, замечания завода не всегда носят принципиальный характер (от нашего договора отличия незначительные).</a:t>
            </a:r>
          </a:p>
          <a:p>
            <a:pPr lvl="0"/>
            <a:r>
              <a:rPr lang="ru-RU" sz="1200" kern="1200" dirty="0" smtClean="0">
                <a:solidFill>
                  <a:schemeClr val="tx1"/>
                </a:solidFill>
                <a:latin typeface="Arial" charset="0"/>
                <a:ea typeface="+mn-ea"/>
                <a:cs typeface="Arial" charset="0"/>
              </a:rPr>
              <a:t>	4. Ряд обществ </a:t>
            </a:r>
            <a:r>
              <a:rPr lang="ru-RU" sz="1200" i="1" kern="1200" dirty="0" smtClean="0">
                <a:solidFill>
                  <a:schemeClr val="tx1"/>
                </a:solidFill>
                <a:latin typeface="Arial" charset="0"/>
                <a:ea typeface="+mn-ea"/>
                <a:cs typeface="Arial" charset="0"/>
              </a:rPr>
              <a:t>(Питер)</a:t>
            </a:r>
            <a:r>
              <a:rPr lang="ru-RU" sz="1200" kern="1200" dirty="0" smtClean="0">
                <a:solidFill>
                  <a:schemeClr val="tx1"/>
                </a:solidFill>
                <a:latin typeface="Arial" charset="0"/>
                <a:ea typeface="+mn-ea"/>
                <a:cs typeface="Arial" charset="0"/>
              </a:rPr>
              <a:t> настаивает на своей редакции договора для приведения к единым требованиям, сложившимся внутри Общества. Замечания носят более принципиальный характер, и на которые СРП однозначно не соглашается (</a:t>
            </a:r>
            <a:r>
              <a:rPr lang="ru-RU" sz="1200" i="1" kern="1200" dirty="0" smtClean="0">
                <a:solidFill>
                  <a:schemeClr val="tx1"/>
                </a:solidFill>
                <a:latin typeface="Arial" charset="0"/>
                <a:ea typeface="+mn-ea"/>
                <a:cs typeface="Arial" charset="0"/>
              </a:rPr>
              <a:t>в частности по штрафной неустойке Подрядчика в размере 0,5% от стоимости работ, выполненных с нарушением срока или невыполненных за каждый день просрочки до момента полного исполнения обязательств и неустойке Заказчика 0,1% за задержку оплаты, но не более 5% стоимости ремонта)</a:t>
            </a:r>
            <a:r>
              <a:rPr lang="ru-RU" sz="1200" kern="1200" dirty="0" smtClean="0">
                <a:solidFill>
                  <a:schemeClr val="tx1"/>
                </a:solidFill>
                <a:latin typeface="Arial" charset="0"/>
                <a:ea typeface="+mn-ea"/>
                <a:cs typeface="Arial" charset="0"/>
              </a:rPr>
              <a:t>. Заключение договора возможно только с оформлением протокола разногласий и урегулирования разногласий, что затягивает сроки согласования договора.</a:t>
            </a:r>
          </a:p>
          <a:p>
            <a:pPr lvl="0"/>
            <a:r>
              <a:rPr lang="ru-RU" sz="1200" kern="1200" dirty="0" smtClean="0">
                <a:solidFill>
                  <a:schemeClr val="tx1"/>
                </a:solidFill>
                <a:latin typeface="Arial" charset="0"/>
                <a:ea typeface="+mn-ea"/>
                <a:cs typeface="Arial" charset="0"/>
              </a:rPr>
              <a:t>	5. В связи с тем, что ПАО «Кузнецов» заключает договоры, а затем согласовывает их с третьей стороной -  управляющей компанией - АО «ОДК», в которой юристы к уже согласованному с двух сторон договору выдвигают свои дополнительные требования (аванс, </a:t>
            </a:r>
            <a:r>
              <a:rPr lang="ru-RU" sz="1200" kern="1200" dirty="0" err="1" smtClean="0">
                <a:solidFill>
                  <a:schemeClr val="tx1"/>
                </a:solidFill>
                <a:latin typeface="Arial" charset="0"/>
                <a:ea typeface="+mn-ea"/>
                <a:cs typeface="Arial" charset="0"/>
              </a:rPr>
              <a:t>антикоррупционная</a:t>
            </a:r>
            <a:r>
              <a:rPr lang="ru-RU" sz="1200" kern="1200" dirty="0" smtClean="0">
                <a:solidFill>
                  <a:schemeClr val="tx1"/>
                </a:solidFill>
                <a:latin typeface="Arial" charset="0"/>
                <a:ea typeface="+mn-ea"/>
                <a:cs typeface="Arial" charset="0"/>
              </a:rPr>
              <a:t> оговорка и т.д.), процедура согласования запускается заново (Екатеринбург, ПХГ).</a:t>
            </a:r>
          </a:p>
          <a:p>
            <a:pPr lvl="0"/>
            <a:r>
              <a:rPr lang="ru-RU" sz="1200" kern="1200" dirty="0" smtClean="0">
                <a:solidFill>
                  <a:schemeClr val="tx1"/>
                </a:solidFill>
                <a:latin typeface="Arial" charset="0"/>
                <a:ea typeface="+mn-ea"/>
                <a:cs typeface="Arial" charset="0"/>
              </a:rPr>
              <a:t>	6.</a:t>
            </a:r>
            <a:r>
              <a:rPr lang="ru-RU" sz="1200" kern="1200" baseline="0" dirty="0" smtClean="0">
                <a:solidFill>
                  <a:schemeClr val="tx1"/>
                </a:solidFill>
                <a:latin typeface="Arial" charset="0"/>
                <a:ea typeface="+mn-ea"/>
                <a:cs typeface="Arial" charset="0"/>
              </a:rPr>
              <a:t> </a:t>
            </a:r>
            <a:r>
              <a:rPr lang="ru-RU" sz="1200" kern="1200" dirty="0" smtClean="0">
                <a:solidFill>
                  <a:schemeClr val="tx1"/>
                </a:solidFill>
                <a:latin typeface="Arial" charset="0"/>
                <a:ea typeface="+mn-ea"/>
                <a:cs typeface="Arial" charset="0"/>
              </a:rPr>
              <a:t>Из-за частого отсутствия руководства  АО «ОДК» договоры долгое время не согласовываются или подписываются с протоколом разногласий, в котором вместо оплаты первого этапа за разборку и </a:t>
            </a:r>
            <a:r>
              <a:rPr lang="ru-RU" sz="1200" kern="1200" dirty="0" err="1" smtClean="0">
                <a:solidFill>
                  <a:schemeClr val="tx1"/>
                </a:solidFill>
                <a:latin typeface="Arial" charset="0"/>
                <a:ea typeface="+mn-ea"/>
                <a:cs typeface="Arial" charset="0"/>
              </a:rPr>
              <a:t>дефектацию</a:t>
            </a:r>
            <a:r>
              <a:rPr lang="ru-RU" sz="1200" kern="1200" dirty="0" smtClean="0">
                <a:solidFill>
                  <a:schemeClr val="tx1"/>
                </a:solidFill>
                <a:latin typeface="Arial" charset="0"/>
                <a:ea typeface="+mn-ea"/>
                <a:cs typeface="Arial" charset="0"/>
              </a:rPr>
              <a:t> появляются требования обязательного авансирования, которые невозможно обеспечить из-за отсутствия действующего механизма авансирования в БДЗ.</a:t>
            </a:r>
          </a:p>
          <a:p>
            <a:pPr lvl="0"/>
            <a:r>
              <a:rPr lang="ru-RU" sz="1200" kern="1200" dirty="0" smtClean="0">
                <a:solidFill>
                  <a:schemeClr val="tx1"/>
                </a:solidFill>
                <a:latin typeface="Arial" charset="0"/>
                <a:ea typeface="+mn-ea"/>
                <a:cs typeface="Arial" charset="0"/>
              </a:rPr>
              <a:t>	7. Отсутствие согласованных типовых требований к договору на АВР образует «замкнутый круг», который невозможно разорвать даже с проведением еженедельных селекторных совещаний. Договоры заключаются от 2-6 месяцев до года и более.</a:t>
            </a:r>
          </a:p>
          <a:p>
            <a:endParaRPr lang="ru-RU" dirty="0"/>
          </a:p>
        </p:txBody>
      </p:sp>
      <p:sp>
        <p:nvSpPr>
          <p:cNvPr id="4" name="Номер слайда 3"/>
          <p:cNvSpPr>
            <a:spLocks noGrp="1"/>
          </p:cNvSpPr>
          <p:nvPr>
            <p:ph type="sldNum" sz="quarter" idx="10"/>
          </p:nvPr>
        </p:nvSpPr>
        <p:spPr/>
        <p:txBody>
          <a:bodyPr/>
          <a:lstStyle/>
          <a:p>
            <a:pPr>
              <a:defRPr/>
            </a:pPr>
            <a:fld id="{F845A43C-7618-4D12-A5EB-E43E9D5869FA}" type="slidenum">
              <a:rPr lang="ru-RU" smtClean="0"/>
              <a:pPr>
                <a:defRPr/>
              </a:pPr>
              <a:t>16</a:t>
            </a:fld>
            <a:endParaRPr lang="ru-RU"/>
          </a:p>
        </p:txBody>
      </p:sp>
    </p:spTree>
    <p:extLst>
      <p:ext uri="{BB962C8B-B14F-4D97-AF65-F5344CB8AC3E}">
        <p14:creationId xmlns:p14="http://schemas.microsoft.com/office/powerpoint/2010/main" val="2289192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Arial" charset="0"/>
                <a:ea typeface="+mn-ea"/>
                <a:cs typeface="Arial" charset="0"/>
              </a:rPr>
              <a:t>	Страховые возмещения являются основным источником финансирования восстановления имущества и технологического оборудования, поврежденных в результате наступления страховых случаев. Общая сумма страхового возмещения на аварийно-восстановительный ремонт в ООО «Газпром трансгаз Самара» в период  с 2011г. составила  361,4 млн. руб. По</a:t>
            </a:r>
            <a:r>
              <a:rPr lang="ru-RU" sz="1200" kern="1200" baseline="0" dirty="0" smtClean="0">
                <a:solidFill>
                  <a:schemeClr val="tx1"/>
                </a:solidFill>
                <a:latin typeface="Arial" charset="0"/>
                <a:ea typeface="+mn-ea"/>
                <a:cs typeface="Arial" charset="0"/>
              </a:rPr>
              <a:t> сравнению с 2011 годом, не смотря на все прилагаемые усилия, отмечается тенденция на снижение выплат по страховому возмещению. В 2017 году удалось улучшить ситуацию по выплатам, но следует отметить что этого удалось достигнуть за счет выплаты страховой части по договорам АВР, оформленным в 2015 и 2016гг.</a:t>
            </a:r>
            <a:endParaRPr lang="ru-RU" dirty="0" smtClean="0"/>
          </a:p>
          <a:p>
            <a:endParaRPr lang="ru-RU" b="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pPr>
              <a:defRPr/>
            </a:pPr>
            <a:fld id="{F845A43C-7618-4D12-A5EB-E43E9D5869FA}" type="slidenum">
              <a:rPr lang="ru-RU" smtClean="0"/>
              <a:pPr>
                <a:defRPr/>
              </a:pPr>
              <a:t>2</a:t>
            </a:fld>
            <a:endParaRPr lang="ru-RU"/>
          </a:p>
        </p:txBody>
      </p:sp>
    </p:spTree>
    <p:extLst>
      <p:ext uri="{BB962C8B-B14F-4D97-AF65-F5344CB8AC3E}">
        <p14:creationId xmlns:p14="http://schemas.microsoft.com/office/powerpoint/2010/main" val="509695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latin typeface="Arial" charset="0"/>
                <a:ea typeface="+mn-ea"/>
                <a:cs typeface="Arial" charset="0"/>
              </a:rPr>
              <a:t>При сумме ущерба до 2 млн. </a:t>
            </a:r>
            <a:r>
              <a:rPr lang="ru-RU" sz="1200" kern="1200" dirty="0" err="1" smtClean="0">
                <a:solidFill>
                  <a:schemeClr val="tx1"/>
                </a:solidFill>
                <a:latin typeface="Arial" charset="0"/>
                <a:ea typeface="+mn-ea"/>
                <a:cs typeface="Arial" charset="0"/>
              </a:rPr>
              <a:t>руб</a:t>
            </a:r>
            <a:r>
              <a:rPr lang="ru-RU" sz="1200" kern="1200" dirty="0" smtClean="0">
                <a:solidFill>
                  <a:schemeClr val="tx1"/>
                </a:solidFill>
                <a:latin typeface="Arial" charset="0"/>
                <a:ea typeface="+mn-ea"/>
                <a:cs typeface="Arial" charset="0"/>
              </a:rPr>
              <a:t> (до безусловной франшизы), восстановление застрахованного оборудования, осуществляется за счет средств БДЗ по статье затрат «Прочие/другие». Договор заключается между эксплуатирующим дочерним Обществом и предприятием-изготовителем или СРП, последним проводившим ремонт,</a:t>
            </a:r>
            <a:r>
              <a:rPr lang="ru-RU" sz="1200" kern="1200" baseline="0" dirty="0" smtClean="0">
                <a:solidFill>
                  <a:schemeClr val="tx1"/>
                </a:solidFill>
                <a:latin typeface="Arial" charset="0"/>
                <a:ea typeface="+mn-ea"/>
                <a:cs typeface="Arial" charset="0"/>
              </a:rPr>
              <a:t> без проведения конкурсных процедур, что значительно сокращает сроки его оформления</a:t>
            </a:r>
            <a:r>
              <a:rPr lang="ru-RU" sz="1200" kern="1200" dirty="0" smtClean="0">
                <a:solidFill>
                  <a:schemeClr val="tx1"/>
                </a:solidFill>
                <a:latin typeface="Arial" charset="0"/>
                <a:ea typeface="+mn-ea"/>
                <a:cs typeface="Arial" charset="0"/>
              </a:rPr>
              <a:t>. </a:t>
            </a:r>
            <a:endParaRPr lang="ru-RU" dirty="0" smtClean="0"/>
          </a:p>
          <a:p>
            <a:r>
              <a:rPr lang="ru-RU" sz="1200" kern="1200" dirty="0" smtClean="0">
                <a:solidFill>
                  <a:schemeClr val="tx1"/>
                </a:solidFill>
                <a:latin typeface="Arial" charset="0"/>
                <a:ea typeface="+mn-ea"/>
                <a:cs typeface="Arial" charset="0"/>
              </a:rPr>
              <a:t>Проведение АВР до франшизы позволяет оперативно производить качественный ремонт и восстановление поврежденного оборудования КС, что способствует значительному сокращению времени простоя оборудования в ожидании ремонта. При этом не требуется корректировка планов </a:t>
            </a:r>
            <a:r>
              <a:rPr lang="ru-RU" sz="1200" kern="1200" dirty="0" err="1" smtClean="0">
                <a:solidFill>
                  <a:schemeClr val="tx1"/>
                </a:solidFill>
                <a:latin typeface="Arial" charset="0"/>
                <a:ea typeface="+mn-ea"/>
                <a:cs typeface="Arial" charset="0"/>
              </a:rPr>
              <a:t>ДТОиР</a:t>
            </a:r>
            <a:r>
              <a:rPr lang="ru-RU" sz="1200" kern="1200" dirty="0" smtClean="0">
                <a:solidFill>
                  <a:schemeClr val="tx1"/>
                </a:solidFill>
                <a:latin typeface="Arial" charset="0"/>
                <a:ea typeface="+mn-ea"/>
                <a:cs typeface="Arial" charset="0"/>
              </a:rPr>
              <a:t>,</a:t>
            </a:r>
            <a:r>
              <a:rPr lang="ru-RU" sz="1200" kern="1200" baseline="0" dirty="0" smtClean="0">
                <a:solidFill>
                  <a:schemeClr val="tx1"/>
                </a:solidFill>
                <a:latin typeface="Arial" charset="0"/>
                <a:ea typeface="+mn-ea"/>
                <a:cs typeface="Arial" charset="0"/>
              </a:rPr>
              <a:t> что</a:t>
            </a:r>
            <a:r>
              <a:rPr lang="ru-RU" sz="1200" kern="1200" dirty="0" smtClean="0">
                <a:solidFill>
                  <a:schemeClr val="tx1"/>
                </a:solidFill>
                <a:latin typeface="Arial" charset="0"/>
                <a:ea typeface="+mn-ea"/>
                <a:cs typeface="Arial" charset="0"/>
              </a:rPr>
              <a:t> позволяет сократить сроки ремонта и оплаты, выполнить внеплановый ремонт на большем количестве объектов. Бюджет заказывается</a:t>
            </a:r>
            <a:r>
              <a:rPr lang="ru-RU" sz="1200" kern="1200" baseline="0" dirty="0" smtClean="0">
                <a:solidFill>
                  <a:schemeClr val="tx1"/>
                </a:solidFill>
                <a:latin typeface="Arial" charset="0"/>
                <a:ea typeface="+mn-ea"/>
                <a:cs typeface="Arial" charset="0"/>
              </a:rPr>
              <a:t> при очередной корректировке БДЗ на следующий квартал на основании письма от АО «</a:t>
            </a:r>
            <a:r>
              <a:rPr lang="ru-RU" sz="1200" kern="1200" baseline="0" dirty="0" err="1" smtClean="0">
                <a:solidFill>
                  <a:schemeClr val="tx1"/>
                </a:solidFill>
                <a:latin typeface="Arial" charset="0"/>
                <a:ea typeface="+mn-ea"/>
                <a:cs typeface="Arial" charset="0"/>
              </a:rPr>
              <a:t>Согаз</a:t>
            </a:r>
            <a:r>
              <a:rPr lang="ru-RU" sz="1200" kern="1200" baseline="0" dirty="0" smtClean="0">
                <a:solidFill>
                  <a:schemeClr val="tx1"/>
                </a:solidFill>
                <a:latin typeface="Arial" charset="0"/>
                <a:ea typeface="+mn-ea"/>
                <a:cs typeface="Arial" charset="0"/>
              </a:rPr>
              <a:t>», что ущерб не превышает величины безусловной франшизы и страховая компания не имеет оснований для выплаты страхового возмещения. </a:t>
            </a:r>
            <a:r>
              <a:rPr lang="ru-RU" sz="1200" kern="1200" dirty="0" smtClean="0">
                <a:solidFill>
                  <a:schemeClr val="tx1"/>
                </a:solidFill>
                <a:latin typeface="Arial" charset="0"/>
                <a:ea typeface="+mn-ea"/>
                <a:cs typeface="Arial" charset="0"/>
              </a:rPr>
              <a:t>Общая сумма страхового возмещения до франшизы в ООО «Газпром трансгаз Самара» с 2011 г. составила – 21,3 млн. руб.</a:t>
            </a:r>
            <a:r>
              <a:rPr lang="ru-RU" sz="1200" kern="1200" baseline="0" dirty="0" smtClean="0">
                <a:solidFill>
                  <a:schemeClr val="tx1"/>
                </a:solidFill>
                <a:latin typeface="Arial" charset="0"/>
                <a:ea typeface="+mn-ea"/>
                <a:cs typeface="Arial" charset="0"/>
              </a:rPr>
              <a:t> В 2017 году возмещение составило – 8,33 млн. руб. При своевременном предоставлении расчета и акта на выплату от АО «СОГАЗ» (задержка более 4 месяцев, вместо 21 дня по договору) по ремонту двух двигателей НК-14СТ выплата по франшизе увеличилась бы ещё на 4 млн. руб.</a:t>
            </a:r>
          </a:p>
          <a:p>
            <a:r>
              <a:rPr lang="ru-RU" sz="1200" kern="1200" dirty="0" smtClean="0">
                <a:solidFill>
                  <a:schemeClr val="tx1"/>
                </a:solidFill>
                <a:latin typeface="Arial" charset="0"/>
                <a:ea typeface="+mn-ea"/>
                <a:cs typeface="Arial" charset="0"/>
              </a:rPr>
              <a:t>Кроме ремонта приводных двигателей, также имеется положительный опыт восстановления вспомогательного оборудование по прямым договорам с заводами-изготовителями.</a:t>
            </a:r>
          </a:p>
          <a:p>
            <a:r>
              <a:rPr lang="ru-RU" sz="1200" kern="1200" dirty="0" smtClean="0">
                <a:solidFill>
                  <a:schemeClr val="tx1"/>
                </a:solidFill>
                <a:latin typeface="Arial" charset="0"/>
                <a:ea typeface="+mn-ea"/>
                <a:cs typeface="Arial" charset="0"/>
              </a:rPr>
              <a:t>Например</a:t>
            </a:r>
            <a:r>
              <a:rPr lang="ru-RU" sz="1200" kern="1200" baseline="0" dirty="0" smtClean="0">
                <a:solidFill>
                  <a:schemeClr val="tx1"/>
                </a:solidFill>
                <a:latin typeface="Arial" charset="0"/>
                <a:ea typeface="+mn-ea"/>
                <a:cs typeface="Arial" charset="0"/>
              </a:rPr>
              <a:t> в 2016-2017гг в счет франшизы отремонтированы 15 кранов Ду1000 производства ОАО «</a:t>
            </a:r>
            <a:r>
              <a:rPr lang="ru-RU" sz="1200" kern="1200" baseline="0" dirty="0" err="1" smtClean="0">
                <a:solidFill>
                  <a:schemeClr val="tx1"/>
                </a:solidFill>
                <a:latin typeface="Arial" charset="0"/>
                <a:ea typeface="+mn-ea"/>
                <a:cs typeface="Arial" charset="0"/>
              </a:rPr>
              <a:t>Волгограднефтемаш</a:t>
            </a:r>
            <a:r>
              <a:rPr lang="ru-RU" sz="1200" kern="1200" baseline="0" dirty="0" smtClean="0">
                <a:solidFill>
                  <a:schemeClr val="tx1"/>
                </a:solidFill>
                <a:latin typeface="Arial" charset="0"/>
                <a:ea typeface="+mn-ea"/>
                <a:cs typeface="Arial" charset="0"/>
              </a:rPr>
              <a:t>», демонтированные по причине выявления конструктивных дефектов (трещин) шаровых затворов и уплотнений в межремонтный период.</a:t>
            </a:r>
            <a:endParaRPr lang="ru-RU" sz="1200" kern="1200" dirty="0" smtClean="0">
              <a:solidFill>
                <a:schemeClr val="tx1"/>
              </a:solidFill>
              <a:latin typeface="Arial" charset="0"/>
              <a:ea typeface="+mn-ea"/>
              <a:cs typeface="Arial" charset="0"/>
            </a:endParaRPr>
          </a:p>
          <a:p>
            <a:endParaRPr lang="ru-RU" dirty="0"/>
          </a:p>
        </p:txBody>
      </p:sp>
      <p:sp>
        <p:nvSpPr>
          <p:cNvPr id="4" name="Номер слайда 3"/>
          <p:cNvSpPr>
            <a:spLocks noGrp="1"/>
          </p:cNvSpPr>
          <p:nvPr>
            <p:ph type="sldNum" sz="quarter" idx="10"/>
          </p:nvPr>
        </p:nvSpPr>
        <p:spPr/>
        <p:txBody>
          <a:bodyPr/>
          <a:lstStyle/>
          <a:p>
            <a:pPr>
              <a:defRPr/>
            </a:pPr>
            <a:fld id="{F845A43C-7618-4D12-A5EB-E43E9D5869FA}" type="slidenum">
              <a:rPr lang="ru-RU" smtClean="0"/>
              <a:pPr>
                <a:defRPr/>
              </a:pPr>
              <a:t>3</a:t>
            </a:fld>
            <a:endParaRPr lang="ru-RU"/>
          </a:p>
        </p:txBody>
      </p:sp>
    </p:spTree>
    <p:extLst>
      <p:ext uri="{BB962C8B-B14F-4D97-AF65-F5344CB8AC3E}">
        <p14:creationId xmlns:p14="http://schemas.microsoft.com/office/powerpoint/2010/main" val="872581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latin typeface="Arial" charset="0"/>
                <a:ea typeface="+mn-ea"/>
                <a:cs typeface="Arial" charset="0"/>
              </a:rPr>
              <a:t>Убытки, связанные с выходом из строя приводных двигателей ГПА, составляют основную часть убытков заявляемых в страховую компанию.</a:t>
            </a:r>
          </a:p>
          <a:p>
            <a:r>
              <a:rPr lang="ru-RU" sz="1200" kern="1200" dirty="0" smtClean="0">
                <a:solidFill>
                  <a:schemeClr val="tx1"/>
                </a:solidFill>
                <a:latin typeface="Arial" charset="0"/>
                <a:ea typeface="+mn-ea"/>
                <a:cs typeface="Arial" charset="0"/>
              </a:rPr>
              <a:t>За период с 2011г. по 2017г. заявлено и получено возмещение по страховым случаям за восстановление приводных</a:t>
            </a:r>
            <a:r>
              <a:rPr lang="ru-RU" sz="1200" kern="1200" baseline="0" dirty="0" smtClean="0">
                <a:solidFill>
                  <a:schemeClr val="tx1"/>
                </a:solidFill>
                <a:latin typeface="Arial" charset="0"/>
                <a:ea typeface="+mn-ea"/>
                <a:cs typeface="Arial" charset="0"/>
              </a:rPr>
              <a:t> двигателей</a:t>
            </a:r>
            <a:r>
              <a:rPr lang="ru-RU" sz="1200" kern="1200" dirty="0" smtClean="0">
                <a:solidFill>
                  <a:schemeClr val="tx1"/>
                </a:solidFill>
                <a:latin typeface="Arial" charset="0"/>
                <a:ea typeface="+mn-ea"/>
                <a:cs typeface="Arial" charset="0"/>
              </a:rPr>
              <a:t> ГПА на сумму 361,4 млн. рублей.</a:t>
            </a:r>
          </a:p>
          <a:p>
            <a:r>
              <a:rPr lang="ru-RU" sz="1200" kern="1200" dirty="0" smtClean="0">
                <a:solidFill>
                  <a:schemeClr val="tx1"/>
                </a:solidFill>
                <a:latin typeface="Arial" charset="0"/>
                <a:ea typeface="+mn-ea"/>
                <a:cs typeface="Arial" charset="0"/>
              </a:rPr>
              <a:t>За этот период выполнены аварийно-восстановительные ремонты 22 из 26 аварийных двигателей ГПА, по 5-ти</a:t>
            </a:r>
            <a:r>
              <a:rPr lang="ru-RU" sz="1200" kern="1200" baseline="0" dirty="0" smtClean="0">
                <a:solidFill>
                  <a:schemeClr val="tx1"/>
                </a:solidFill>
                <a:latin typeface="Arial" charset="0"/>
                <a:ea typeface="+mn-ea"/>
                <a:cs typeface="Arial" charset="0"/>
              </a:rPr>
              <a:t> страховым случаям проводится АВР и оформление документов для АО «СОГАЗ»</a:t>
            </a:r>
            <a:r>
              <a:rPr lang="ru-RU" sz="1200" kern="1200" dirty="0" smtClean="0">
                <a:solidFill>
                  <a:schemeClr val="tx1"/>
                </a:solidFill>
                <a:latin typeface="Arial" charset="0"/>
                <a:ea typeface="+mn-ea"/>
                <a:cs typeface="Arial" charset="0"/>
              </a:rPr>
              <a:t>.</a:t>
            </a:r>
          </a:p>
          <a:p>
            <a:r>
              <a:rPr lang="ru-RU" sz="1200" kern="1200" dirty="0" smtClean="0">
                <a:solidFill>
                  <a:schemeClr val="tx1"/>
                </a:solidFill>
                <a:latin typeface="Arial" charset="0"/>
                <a:ea typeface="+mn-ea"/>
                <a:cs typeface="Arial" charset="0"/>
              </a:rPr>
              <a:t>Половина затрат на АВР приходится на авиационные двигатели (183,6 млн. руб.),</a:t>
            </a:r>
            <a:r>
              <a:rPr lang="ru-RU" sz="1200" kern="1200" baseline="0" dirty="0" smtClean="0">
                <a:solidFill>
                  <a:schemeClr val="tx1"/>
                </a:solidFill>
                <a:latin typeface="Arial" charset="0"/>
                <a:ea typeface="+mn-ea"/>
                <a:cs typeface="Arial" charset="0"/>
              </a:rPr>
              <a:t> что связано с их низкой надежностью, конструктивными недостатками, которые устраняются только в условиях завода при капитальном ремонте и низкими темпами внедрения мероприятий по повышению надежности. Вместо того, чтобы в плановом порядке устранить недостатки и внедрить мероприятия по надежности на всех двигателях, СРП при оформлении заключений о причинах разрушения двигателя стараются «притянуть за уши» вину эксплуатации даже по конструктивным массовым и давно исследованным дефектам, таким  как, прогар сопловых аппаратов НК-14СТ(10).  Переоформление документов и их дополнительное обоснование затягивает сроки и существенно повышает риск отказа страховой компании в признании случая страховым.</a:t>
            </a:r>
            <a:endParaRPr lang="ru-RU" sz="1200" kern="1200" dirty="0" smtClean="0">
              <a:solidFill>
                <a:schemeClr val="tx1"/>
              </a:solidFill>
              <a:latin typeface="Arial" charset="0"/>
              <a:ea typeface="+mn-ea"/>
              <a:cs typeface="Arial" charset="0"/>
            </a:endParaRPr>
          </a:p>
          <a:p>
            <a:endParaRPr lang="ru-RU" dirty="0"/>
          </a:p>
        </p:txBody>
      </p:sp>
      <p:sp>
        <p:nvSpPr>
          <p:cNvPr id="4" name="Номер слайда 3"/>
          <p:cNvSpPr>
            <a:spLocks noGrp="1"/>
          </p:cNvSpPr>
          <p:nvPr>
            <p:ph type="sldNum" sz="quarter" idx="10"/>
          </p:nvPr>
        </p:nvSpPr>
        <p:spPr/>
        <p:txBody>
          <a:bodyPr/>
          <a:lstStyle/>
          <a:p>
            <a:pPr>
              <a:defRPr/>
            </a:pPr>
            <a:fld id="{F845A43C-7618-4D12-A5EB-E43E9D5869FA}" type="slidenum">
              <a:rPr lang="ru-RU" smtClean="0"/>
              <a:pPr>
                <a:defRPr/>
              </a:pPr>
              <a:t>4</a:t>
            </a:fld>
            <a:endParaRPr lang="ru-RU"/>
          </a:p>
        </p:txBody>
      </p:sp>
    </p:spTree>
    <p:extLst>
      <p:ext uri="{BB962C8B-B14F-4D97-AF65-F5344CB8AC3E}">
        <p14:creationId xmlns:p14="http://schemas.microsoft.com/office/powerpoint/2010/main" val="3202457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latin typeface="Arial" charset="0"/>
                <a:ea typeface="+mn-ea"/>
                <a:cs typeface="Arial" charset="0"/>
              </a:rPr>
              <a:t>Страховое возмещение на АВР авиационных двигателей ГПА в период с 2011 по 2017гг. составило 173,5 млн. рублей (без ПС-90).</a:t>
            </a:r>
          </a:p>
          <a:p>
            <a:r>
              <a:rPr lang="ru-RU" sz="1200" kern="1200" dirty="0" smtClean="0">
                <a:solidFill>
                  <a:schemeClr val="tx1"/>
                </a:solidFill>
                <a:latin typeface="Arial" charset="0"/>
                <a:ea typeface="+mn-ea"/>
                <a:cs typeface="Arial" charset="0"/>
              </a:rPr>
              <a:t>Выполнены АВР восьми аварийных авиационных  двигателей: </a:t>
            </a:r>
          </a:p>
          <a:p>
            <a:r>
              <a:rPr lang="ru-RU" sz="1200" kern="1200" dirty="0" smtClean="0">
                <a:solidFill>
                  <a:schemeClr val="tx1"/>
                </a:solidFill>
                <a:latin typeface="Arial" charset="0"/>
                <a:ea typeface="+mn-ea"/>
                <a:cs typeface="Arial" charset="0"/>
              </a:rPr>
              <a:t>НК-36СТ – 1 шт.,</a:t>
            </a:r>
          </a:p>
          <a:p>
            <a:r>
              <a:rPr lang="ru-RU" sz="1200" kern="1200" dirty="0" smtClean="0">
                <a:solidFill>
                  <a:schemeClr val="tx1"/>
                </a:solidFill>
                <a:latin typeface="Arial" charset="0"/>
                <a:ea typeface="+mn-ea"/>
                <a:cs typeface="Arial" charset="0"/>
              </a:rPr>
              <a:t>НК-16СТ – 1 шт. (АО «КМПО»),</a:t>
            </a:r>
          </a:p>
          <a:p>
            <a:r>
              <a:rPr lang="ru-RU" sz="1200" kern="1200" dirty="0" smtClean="0">
                <a:solidFill>
                  <a:schemeClr val="tx1"/>
                </a:solidFill>
                <a:latin typeface="Arial" charset="0"/>
                <a:ea typeface="+mn-ea"/>
                <a:cs typeface="Arial" charset="0"/>
              </a:rPr>
              <a:t>НК-12СТ – 1 шт.,</a:t>
            </a:r>
          </a:p>
          <a:p>
            <a:r>
              <a:rPr lang="ru-RU" sz="1200" kern="1200" dirty="0" smtClean="0">
                <a:solidFill>
                  <a:schemeClr val="tx1"/>
                </a:solidFill>
                <a:latin typeface="Arial" charset="0"/>
                <a:ea typeface="+mn-ea"/>
                <a:cs typeface="Arial" charset="0"/>
              </a:rPr>
              <a:t>НК-14СТ-10 – 1 шт.,</a:t>
            </a:r>
          </a:p>
          <a:p>
            <a:r>
              <a:rPr lang="ru-RU" sz="1200" kern="1200" dirty="0" smtClean="0">
                <a:solidFill>
                  <a:schemeClr val="tx1"/>
                </a:solidFill>
                <a:latin typeface="Arial" charset="0"/>
                <a:ea typeface="+mn-ea"/>
                <a:cs typeface="Arial" charset="0"/>
              </a:rPr>
              <a:t>НК-14СТ - 5 шт. </a:t>
            </a:r>
          </a:p>
        </p:txBody>
      </p:sp>
      <p:sp>
        <p:nvSpPr>
          <p:cNvPr id="4" name="Номер слайда 3"/>
          <p:cNvSpPr>
            <a:spLocks noGrp="1"/>
          </p:cNvSpPr>
          <p:nvPr>
            <p:ph type="sldNum" sz="quarter" idx="10"/>
          </p:nvPr>
        </p:nvSpPr>
        <p:spPr/>
        <p:txBody>
          <a:bodyPr/>
          <a:lstStyle/>
          <a:p>
            <a:pPr>
              <a:defRPr/>
            </a:pPr>
            <a:fld id="{F845A43C-7618-4D12-A5EB-E43E9D5869FA}" type="slidenum">
              <a:rPr lang="ru-RU" smtClean="0"/>
              <a:pPr>
                <a:defRPr/>
              </a:pPr>
              <a:t>5</a:t>
            </a:fld>
            <a:endParaRPr lang="ru-RU"/>
          </a:p>
        </p:txBody>
      </p:sp>
    </p:spTree>
    <p:extLst>
      <p:ext uri="{BB962C8B-B14F-4D97-AF65-F5344CB8AC3E}">
        <p14:creationId xmlns:p14="http://schemas.microsoft.com/office/powerpoint/2010/main" val="3202457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latin typeface="Arial" charset="0"/>
                <a:ea typeface="+mn-ea"/>
                <a:cs typeface="Arial" charset="0"/>
              </a:rPr>
              <a:t> При выполнении АВР авиационных приводов следует учитывать следующие особенности:</a:t>
            </a:r>
          </a:p>
          <a:p>
            <a:r>
              <a:rPr lang="ru-RU" sz="1200" kern="1200" dirty="0" smtClean="0">
                <a:solidFill>
                  <a:schemeClr val="tx1"/>
                </a:solidFill>
                <a:latin typeface="Arial" charset="0"/>
                <a:ea typeface="+mn-ea"/>
                <a:cs typeface="Arial" charset="0"/>
              </a:rPr>
              <a:t>Длительное ожидание ремонта (длительное заключение договоров), отсутствие возможности качественно выполнить консервацию двигателя и навесного оборудования, выполнение мероприятий по повышению надежности и конструктивных доработок, как правило, требует выполнения сопутствующих работ. Качественное восстановление двигателей до состояния предшествующего аварии без выполнения сопутствующих работ невозможно (АО «</a:t>
            </a:r>
            <a:r>
              <a:rPr lang="ru-RU" sz="1200" kern="1200" dirty="0" err="1" smtClean="0">
                <a:solidFill>
                  <a:schemeClr val="tx1"/>
                </a:solidFill>
                <a:latin typeface="Arial" charset="0"/>
                <a:ea typeface="+mn-ea"/>
                <a:cs typeface="Arial" charset="0"/>
              </a:rPr>
              <a:t>Согаз</a:t>
            </a:r>
            <a:r>
              <a:rPr lang="ru-RU" sz="1200" kern="1200" dirty="0" smtClean="0">
                <a:solidFill>
                  <a:schemeClr val="tx1"/>
                </a:solidFill>
                <a:latin typeface="Arial" charset="0"/>
                <a:ea typeface="+mn-ea"/>
                <a:cs typeface="Arial" charset="0"/>
              </a:rPr>
              <a:t>» обязательно вычленяет минимальный необходимый набор работ).  На двигателях, прошедших АВР без сопутствующих работ, происходят отказы подшипниковых опор и навесного оборудования, а также модулей СТ или ГГ, которые ожидали завершения ремонта или «не требовали» ремонта.</a:t>
            </a:r>
          </a:p>
          <a:p>
            <a:r>
              <a:rPr lang="ru-RU" sz="1200" kern="1200" dirty="0" smtClean="0">
                <a:solidFill>
                  <a:schemeClr val="tx1"/>
                </a:solidFill>
                <a:latin typeface="Arial" charset="0"/>
                <a:ea typeface="+mn-ea"/>
                <a:cs typeface="Arial" charset="0"/>
              </a:rPr>
              <a:t>Наличие сопутствующих работ требует длительного согласования в Департаменте 817, после которого возникают проблемы с оформлением доп.соглашения к договору (с вычетом несогласованной части фактически выполненных работ). Это вызывает разногласия с СРП по окончательному принятию затрат и оплате выполненных работ.</a:t>
            </a:r>
          </a:p>
        </p:txBody>
      </p:sp>
      <p:sp>
        <p:nvSpPr>
          <p:cNvPr id="4" name="Номер слайда 3"/>
          <p:cNvSpPr>
            <a:spLocks noGrp="1"/>
          </p:cNvSpPr>
          <p:nvPr>
            <p:ph type="sldNum" sz="quarter" idx="10"/>
          </p:nvPr>
        </p:nvSpPr>
        <p:spPr/>
        <p:txBody>
          <a:bodyPr/>
          <a:lstStyle/>
          <a:p>
            <a:pPr>
              <a:defRPr/>
            </a:pPr>
            <a:fld id="{F845A43C-7618-4D12-A5EB-E43E9D5869FA}" type="slidenum">
              <a:rPr lang="ru-RU" smtClean="0"/>
              <a:pPr>
                <a:defRPr/>
              </a:pPr>
              <a:t>6</a:t>
            </a:fld>
            <a:endParaRPr lang="ru-RU"/>
          </a:p>
        </p:txBody>
      </p:sp>
    </p:spTree>
    <p:extLst>
      <p:ext uri="{BB962C8B-B14F-4D97-AF65-F5344CB8AC3E}">
        <p14:creationId xmlns:p14="http://schemas.microsoft.com/office/powerpoint/2010/main" val="2289192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Образ слайда 1"/>
          <p:cNvSpPr>
            <a:spLocks noGrp="1" noRot="1" noChangeAspect="1" noTextEdit="1"/>
          </p:cNvSpPr>
          <p:nvPr>
            <p:ph type="sldImg"/>
          </p:nvPr>
        </p:nvSpPr>
        <p:spPr>
          <a:ln/>
        </p:spPr>
      </p:sp>
      <p:sp>
        <p:nvSpPr>
          <p:cNvPr id="50179" name="Заметки 2"/>
          <p:cNvSpPr>
            <a:spLocks noGrp="1"/>
          </p:cNvSpPr>
          <p:nvPr>
            <p:ph type="body" idx="1"/>
          </p:nvPr>
        </p:nvSpPr>
        <p:spPr>
          <a:noFill/>
        </p:spPr>
        <p:txBody>
          <a:bodyPr/>
          <a:lstStyle/>
          <a:p>
            <a:pPr>
              <a:spcBef>
                <a:spcPct val="20000"/>
              </a:spcBef>
              <a:defRPr/>
            </a:pPr>
            <a:r>
              <a:rPr lang="ru-RU" sz="1200" b="1" dirty="0" smtClean="0">
                <a:solidFill>
                  <a:srgbClr val="003366"/>
                </a:solidFill>
              </a:rPr>
              <a:t>За период  2008-2017 гг.:</a:t>
            </a:r>
          </a:p>
          <a:p>
            <a:pPr>
              <a:spcBef>
                <a:spcPct val="20000"/>
              </a:spcBef>
              <a:defRPr/>
            </a:pPr>
            <a:r>
              <a:rPr lang="ru-RU" sz="1200" b="1" dirty="0" smtClean="0">
                <a:solidFill>
                  <a:srgbClr val="003366"/>
                </a:solidFill>
              </a:rPr>
              <a:t>Выполнено 22 АВР приводов ГПА, из них 9 авиационных двигателей серии «НК»;</a:t>
            </a:r>
            <a:endParaRPr lang="ru-RU" altLang="ru-RU" sz="1200" b="1" dirty="0" smtClean="0">
              <a:solidFill>
                <a:srgbClr val="003366"/>
              </a:solidFill>
            </a:endParaRPr>
          </a:p>
          <a:p>
            <a:pPr>
              <a:spcBef>
                <a:spcPct val="20000"/>
              </a:spcBef>
              <a:defRPr/>
            </a:pPr>
            <a:r>
              <a:rPr lang="ru-RU" altLang="ru-RU" sz="1200" b="1" dirty="0" smtClean="0">
                <a:solidFill>
                  <a:srgbClr val="003366"/>
                </a:solidFill>
              </a:rPr>
              <a:t>произошло 9 случаев отказов авиационных двигателей серии «НК» в гарантийный и межремонтный период после АВР.</a:t>
            </a:r>
            <a:r>
              <a:rPr lang="ru-RU" altLang="ru-RU" sz="1200" dirty="0" smtClean="0"/>
              <a:t> </a:t>
            </a:r>
          </a:p>
          <a:p>
            <a:endParaRPr lang="ru-RU" altLang="ru-RU" dirty="0" smtClean="0"/>
          </a:p>
        </p:txBody>
      </p:sp>
      <p:sp>
        <p:nvSpPr>
          <p:cNvPr id="50180" name="Номер слайда 3"/>
          <p:cNvSpPr>
            <a:spLocks noGrp="1"/>
          </p:cNvSpPr>
          <p:nvPr>
            <p:ph type="sldNum" sz="quarter" idx="5"/>
          </p:nvPr>
        </p:nvSpPr>
        <p:spPr>
          <a:noFill/>
        </p:spPr>
        <p:txBody>
          <a:bodyPr/>
          <a:lstStyle>
            <a:lvl1pPr defTabSz="955675" eaLnBrk="0" hangingPunct="0">
              <a:spcBef>
                <a:spcPct val="30000"/>
              </a:spcBef>
              <a:defRPr sz="1200">
                <a:solidFill>
                  <a:schemeClr val="tx1"/>
                </a:solidFill>
                <a:latin typeface="Arial" charset="0"/>
                <a:cs typeface="Arial" charset="0"/>
              </a:defRPr>
            </a:lvl1pPr>
            <a:lvl2pPr marL="742950" indent="-285750" defTabSz="955675" eaLnBrk="0" hangingPunct="0">
              <a:spcBef>
                <a:spcPct val="30000"/>
              </a:spcBef>
              <a:defRPr sz="1200">
                <a:solidFill>
                  <a:schemeClr val="tx1"/>
                </a:solidFill>
                <a:latin typeface="Arial" charset="0"/>
                <a:cs typeface="Arial" charset="0"/>
              </a:defRPr>
            </a:lvl2pPr>
            <a:lvl3pPr marL="1143000" indent="-228600" defTabSz="955675" eaLnBrk="0" hangingPunct="0">
              <a:spcBef>
                <a:spcPct val="30000"/>
              </a:spcBef>
              <a:defRPr sz="1200">
                <a:solidFill>
                  <a:schemeClr val="tx1"/>
                </a:solidFill>
                <a:latin typeface="Arial" charset="0"/>
                <a:cs typeface="Arial" charset="0"/>
              </a:defRPr>
            </a:lvl3pPr>
            <a:lvl4pPr marL="1600200" indent="-228600" defTabSz="955675" eaLnBrk="0" hangingPunct="0">
              <a:spcBef>
                <a:spcPct val="30000"/>
              </a:spcBef>
              <a:defRPr sz="1200">
                <a:solidFill>
                  <a:schemeClr val="tx1"/>
                </a:solidFill>
                <a:latin typeface="Arial" charset="0"/>
                <a:cs typeface="Arial" charset="0"/>
              </a:defRPr>
            </a:lvl4pPr>
            <a:lvl5pPr marL="2057400" indent="-228600" defTabSz="955675" eaLnBrk="0" hangingPunct="0">
              <a:spcBef>
                <a:spcPct val="30000"/>
              </a:spcBef>
              <a:defRPr sz="1200">
                <a:solidFill>
                  <a:schemeClr val="tx1"/>
                </a:solidFill>
                <a:latin typeface="Arial" charset="0"/>
                <a:cs typeface="Arial" charset="0"/>
              </a:defRPr>
            </a:lvl5pPr>
            <a:lvl6pPr marL="2514600" indent="-228600" defTabSz="955675" eaLnBrk="0" fontAlgn="base" hangingPunct="0">
              <a:spcBef>
                <a:spcPct val="30000"/>
              </a:spcBef>
              <a:spcAft>
                <a:spcPct val="0"/>
              </a:spcAft>
              <a:defRPr sz="1200">
                <a:solidFill>
                  <a:schemeClr val="tx1"/>
                </a:solidFill>
                <a:latin typeface="Arial" charset="0"/>
                <a:cs typeface="Arial" charset="0"/>
              </a:defRPr>
            </a:lvl6pPr>
            <a:lvl7pPr marL="2971800" indent="-228600" defTabSz="955675" eaLnBrk="0" fontAlgn="base" hangingPunct="0">
              <a:spcBef>
                <a:spcPct val="30000"/>
              </a:spcBef>
              <a:spcAft>
                <a:spcPct val="0"/>
              </a:spcAft>
              <a:defRPr sz="1200">
                <a:solidFill>
                  <a:schemeClr val="tx1"/>
                </a:solidFill>
                <a:latin typeface="Arial" charset="0"/>
                <a:cs typeface="Arial" charset="0"/>
              </a:defRPr>
            </a:lvl7pPr>
            <a:lvl8pPr marL="3429000" indent="-228600" defTabSz="955675" eaLnBrk="0" fontAlgn="base" hangingPunct="0">
              <a:spcBef>
                <a:spcPct val="30000"/>
              </a:spcBef>
              <a:spcAft>
                <a:spcPct val="0"/>
              </a:spcAft>
              <a:defRPr sz="1200">
                <a:solidFill>
                  <a:schemeClr val="tx1"/>
                </a:solidFill>
                <a:latin typeface="Arial" charset="0"/>
                <a:cs typeface="Arial" charset="0"/>
              </a:defRPr>
            </a:lvl8pPr>
            <a:lvl9pPr marL="3886200" indent="-228600" defTabSz="955675"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021EF36D-CEF1-43CD-A90C-033F49EC2E4B}" type="slidenum">
              <a:rPr lang="ru-RU" altLang="ru-RU" sz="1300" smtClean="0"/>
              <a:pPr eaLnBrk="1" hangingPunct="1">
                <a:spcBef>
                  <a:spcPct val="0"/>
                </a:spcBef>
              </a:pPr>
              <a:t>7</a:t>
            </a:fld>
            <a:endParaRPr lang="ru-RU" altLang="ru-RU" sz="13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228600" marR="0" indent="-22860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Arial" charset="0"/>
                <a:ea typeface="+mn-ea"/>
                <a:cs typeface="Arial" charset="0"/>
              </a:rPr>
              <a:t>	Основными причинами выхода из строя авиационных двигателей, прошедших АВР являются отказы подшипниковых опор и навесного оборудования, которые «не требовали» ремонта на момент проведения АВР. Это обусловлено снижением надежности узлов при нахождении в длительном простое и ремонте</a:t>
            </a:r>
            <a:r>
              <a:rPr lang="ru-RU" sz="1200" kern="1200" baseline="0" dirty="0" smtClean="0">
                <a:solidFill>
                  <a:schemeClr val="tx1"/>
                </a:solidFill>
                <a:latin typeface="Arial" charset="0"/>
                <a:ea typeface="+mn-ea"/>
                <a:cs typeface="Arial" charset="0"/>
              </a:rPr>
              <a:t> из-за задержки</a:t>
            </a:r>
            <a:r>
              <a:rPr lang="ru-RU" sz="1200" kern="1200" dirty="0" smtClean="0">
                <a:solidFill>
                  <a:schemeClr val="tx1"/>
                </a:solidFill>
                <a:latin typeface="Arial" charset="0"/>
                <a:ea typeface="+mn-ea"/>
                <a:cs typeface="Arial" charset="0"/>
              </a:rPr>
              <a:t> заключения договоров на АВР и урегулирования страхового случая.</a:t>
            </a:r>
            <a:r>
              <a:rPr lang="ru-RU" sz="1200" kern="1200" baseline="0" dirty="0" smtClean="0">
                <a:solidFill>
                  <a:schemeClr val="tx1"/>
                </a:solidFill>
                <a:latin typeface="Arial" charset="0"/>
                <a:ea typeface="+mn-ea"/>
                <a:cs typeface="Arial" charset="0"/>
              </a:rPr>
              <a:t> </a:t>
            </a:r>
            <a:endParaRPr lang="ru-RU" sz="1200" kern="1200" dirty="0" smtClean="0">
              <a:solidFill>
                <a:schemeClr val="tx1"/>
              </a:solidFill>
              <a:latin typeface="Arial" charset="0"/>
              <a:ea typeface="+mn-ea"/>
              <a:cs typeface="Arial" charset="0"/>
            </a:endParaRPr>
          </a:p>
          <a:p>
            <a:pPr marL="228600" indent="-228600">
              <a:buAutoNum type="arabicPeriod"/>
            </a:pPr>
            <a:endParaRPr lang="ru-RU" dirty="0"/>
          </a:p>
        </p:txBody>
      </p:sp>
      <p:sp>
        <p:nvSpPr>
          <p:cNvPr id="4" name="Номер слайда 3"/>
          <p:cNvSpPr>
            <a:spLocks noGrp="1"/>
          </p:cNvSpPr>
          <p:nvPr>
            <p:ph type="sldNum" sz="quarter" idx="10"/>
          </p:nvPr>
        </p:nvSpPr>
        <p:spPr/>
        <p:txBody>
          <a:bodyPr/>
          <a:lstStyle/>
          <a:p>
            <a:pPr>
              <a:defRPr/>
            </a:pPr>
            <a:fld id="{F845A43C-7618-4D12-A5EB-E43E9D5869FA}" type="slidenum">
              <a:rPr lang="ru-RU" smtClean="0"/>
              <a:pPr>
                <a:defRPr/>
              </a:pPr>
              <a:t>8</a:t>
            </a:fld>
            <a:endParaRPr lang="ru-RU"/>
          </a:p>
        </p:txBody>
      </p:sp>
    </p:spTree>
    <p:extLst>
      <p:ext uri="{BB962C8B-B14F-4D97-AF65-F5344CB8AC3E}">
        <p14:creationId xmlns:p14="http://schemas.microsoft.com/office/powerpoint/2010/main" val="3401620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15000"/>
              </a:lnSpc>
              <a:spcBef>
                <a:spcPct val="30000"/>
              </a:spcBef>
              <a:spcAft>
                <a:spcPts val="0"/>
              </a:spcAft>
              <a:buClrTx/>
              <a:buSzTx/>
              <a:buFontTx/>
              <a:buNone/>
              <a:tabLst/>
              <a:defRPr/>
            </a:pPr>
            <a:r>
              <a:rPr lang="ru-RU" sz="1200" kern="1200" dirty="0" smtClean="0">
                <a:solidFill>
                  <a:schemeClr val="tx1"/>
                </a:solidFill>
                <a:latin typeface="Arial" charset="0"/>
                <a:ea typeface="+mn-ea"/>
                <a:cs typeface="Arial" charset="0"/>
              </a:rPr>
              <a:t>Заключение прямых договоров на АВР с использованием согласования в АСЭЗ,  в соответствии с порядком (письмо </a:t>
            </a:r>
            <a:r>
              <a:rPr lang="ru-RU" sz="1200" kern="1200" dirty="0" err="1" smtClean="0">
                <a:solidFill>
                  <a:schemeClr val="tx1"/>
                </a:solidFill>
                <a:latin typeface="Arial" charset="0"/>
                <a:ea typeface="+mn-ea"/>
                <a:cs typeface="Arial" charset="0"/>
              </a:rPr>
              <a:t>Вн</a:t>
            </a:r>
            <a:r>
              <a:rPr lang="ru-RU" sz="1200" kern="1200" dirty="0" smtClean="0">
                <a:solidFill>
                  <a:schemeClr val="tx1"/>
                </a:solidFill>
                <a:latin typeface="Arial" charset="0"/>
                <a:ea typeface="+mn-ea"/>
                <a:cs typeface="Arial" charset="0"/>
              </a:rPr>
              <a:t> 03/08-1038 от 02.03.2015 с резолюцией А.Б. Миллера) и п.16.1.6 Положения о закупках без проведения конкурентных процедур с предприятием изготовителем или СРП, последним проводившим плановый ремонт и оставившем  запись в формуляре двигателя (либо официальным представителем данного предприятия-изготовителя или СРП), является наиболее оптимальным способом восстановления поврежденного имущества.</a:t>
            </a:r>
          </a:p>
          <a:p>
            <a:pPr>
              <a:lnSpc>
                <a:spcPct val="115000"/>
              </a:lnSpc>
              <a:spcAft>
                <a:spcPts val="0"/>
              </a:spcAft>
            </a:pPr>
            <a:endParaRPr lang="ru-RU" b="1" dirty="0" smtClean="0"/>
          </a:p>
        </p:txBody>
      </p:sp>
      <p:sp>
        <p:nvSpPr>
          <p:cNvPr id="4" name="Номер слайда 3"/>
          <p:cNvSpPr>
            <a:spLocks noGrp="1"/>
          </p:cNvSpPr>
          <p:nvPr>
            <p:ph type="sldNum" sz="quarter" idx="10"/>
          </p:nvPr>
        </p:nvSpPr>
        <p:spPr/>
        <p:txBody>
          <a:bodyPr/>
          <a:lstStyle/>
          <a:p>
            <a:pPr>
              <a:defRPr/>
            </a:pPr>
            <a:fld id="{F845A43C-7618-4D12-A5EB-E43E9D5869FA}" type="slidenum">
              <a:rPr lang="ru-RU" smtClean="0"/>
              <a:pPr>
                <a:defRPr/>
              </a:pPr>
              <a:t>9</a:t>
            </a:fld>
            <a:endParaRPr lang="ru-RU"/>
          </a:p>
        </p:txBody>
      </p:sp>
    </p:spTree>
    <p:extLst>
      <p:ext uri="{BB962C8B-B14F-4D97-AF65-F5344CB8AC3E}">
        <p14:creationId xmlns:p14="http://schemas.microsoft.com/office/powerpoint/2010/main" val="551395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0.xml"/><Relationship Id="rId1" Type="http://schemas.openxmlformats.org/officeDocument/2006/relationships/vmlDrawing" Target="../drawings/vmlDrawing21.vml"/><Relationship Id="rId4" Type="http://schemas.openxmlformats.org/officeDocument/2006/relationships/image" Target="../media/image1.png"/></Relationships>
</file>

<file path=ppt/slideLayouts/_rels/slideLayout21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20.xml"/><Relationship Id="rId1" Type="http://schemas.openxmlformats.org/officeDocument/2006/relationships/vmlDrawing" Target="../drawings/vmlDrawing22.vml"/><Relationship Id="rId4" Type="http://schemas.openxmlformats.org/officeDocument/2006/relationships/image" Target="../media/image1.png"/></Relationships>
</file>

<file path=ppt/slideLayouts/_rels/slideLayout21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20.xml"/><Relationship Id="rId1" Type="http://schemas.openxmlformats.org/officeDocument/2006/relationships/vmlDrawing" Target="../drawings/vmlDrawing23.vml"/><Relationship Id="rId4" Type="http://schemas.openxmlformats.org/officeDocument/2006/relationships/image" Target="../media/image1.png"/></Relationships>
</file>

<file path=ppt/slideLayouts/_rels/slideLayout21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20.xml"/><Relationship Id="rId1" Type="http://schemas.openxmlformats.org/officeDocument/2006/relationships/vmlDrawing" Target="../drawings/vmlDrawing24.vml"/><Relationship Id="rId4" Type="http://schemas.openxmlformats.org/officeDocument/2006/relationships/image" Target="../media/image1.png"/></Relationships>
</file>

<file path=ppt/slideLayouts/_rels/slideLayout21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20.xml"/><Relationship Id="rId1" Type="http://schemas.openxmlformats.org/officeDocument/2006/relationships/vmlDrawing" Target="../drawings/vmlDrawing25.vml"/><Relationship Id="rId4" Type="http://schemas.openxmlformats.org/officeDocument/2006/relationships/image" Target="../media/image1.png"/></Relationships>
</file>

<file path=ppt/slideLayouts/_rels/slideLayout21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20.xml"/><Relationship Id="rId1" Type="http://schemas.openxmlformats.org/officeDocument/2006/relationships/vmlDrawing" Target="../drawings/vmlDrawing26.vml"/><Relationship Id="rId4" Type="http://schemas.openxmlformats.org/officeDocument/2006/relationships/image" Target="../media/image1.png"/></Relationships>
</file>

<file path=ppt/slideLayouts/_rels/slideLayout21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20.xml"/><Relationship Id="rId1" Type="http://schemas.openxmlformats.org/officeDocument/2006/relationships/vmlDrawing" Target="../drawings/vmlDrawing27.vml"/><Relationship Id="rId4" Type="http://schemas.openxmlformats.org/officeDocument/2006/relationships/image" Target="../media/image1.png"/></Relationships>
</file>

<file path=ppt/slideLayouts/_rels/slideLayout21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20.xml"/><Relationship Id="rId1" Type="http://schemas.openxmlformats.org/officeDocument/2006/relationships/vmlDrawing" Target="../drawings/vmlDrawing28.vml"/><Relationship Id="rId4" Type="http://schemas.openxmlformats.org/officeDocument/2006/relationships/image" Target="../media/image1.png"/></Relationships>
</file>

<file path=ppt/slideLayouts/_rels/slideLayout21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20.xml"/><Relationship Id="rId1" Type="http://schemas.openxmlformats.org/officeDocument/2006/relationships/vmlDrawing" Target="../drawings/vmlDrawing29.vml"/><Relationship Id="rId4" Type="http://schemas.openxmlformats.org/officeDocument/2006/relationships/image" Target="../media/image1.png"/></Relationships>
</file>

<file path=ppt/slideLayouts/_rels/slideLayout21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20.xml"/><Relationship Id="rId1" Type="http://schemas.openxmlformats.org/officeDocument/2006/relationships/vmlDrawing" Target="../drawings/vmlDrawing30.vml"/><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20.xml"/><Relationship Id="rId1" Type="http://schemas.openxmlformats.org/officeDocument/2006/relationships/vmlDrawing" Target="../drawings/vmlDrawing31.vml"/><Relationship Id="rId4" Type="http://schemas.openxmlformats.org/officeDocument/2006/relationships/image" Target="../media/image1.png"/></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11"/>
          <p:cNvSpPr>
            <a:spLocks noGrp="1" noChangeArrowheads="1"/>
          </p:cNvSpPr>
          <p:nvPr>
            <p:ph type="sldNum" sz="quarter" idx="10"/>
          </p:nvPr>
        </p:nvSpPr>
        <p:spPr>
          <a:ln/>
        </p:spPr>
        <p:txBody>
          <a:bodyPr/>
          <a:lstStyle>
            <a:lvl1pPr>
              <a:defRPr/>
            </a:lvl1pPr>
          </a:lstStyle>
          <a:p>
            <a:pPr>
              <a:defRPr/>
            </a:pPr>
            <a:r>
              <a:rPr lang="en-US"/>
              <a:t>&lt;#&gt;</a:t>
            </a: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940899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sldNum" sz="quarter" idx="10"/>
          </p:nvPr>
        </p:nvSpPr>
        <p:spPr>
          <a:ln/>
        </p:spPr>
        <p:txBody>
          <a:bodyPr/>
          <a:lstStyle>
            <a:lvl1pPr>
              <a:defRPr/>
            </a:lvl1pPr>
          </a:lstStyle>
          <a:p>
            <a:pPr>
              <a:defRPr/>
            </a:pPr>
            <a:r>
              <a:rPr lang="en-US"/>
              <a:t>&lt;#&gt;</a:t>
            </a: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24901219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850A5803-7CCF-46F8-9E3F-38E752B8E862}"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347876317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1948E283-FA85-4251-901F-22D3508A3278}"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288109052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3"/>
          <p:cNvSpPr>
            <a:spLocks noGrp="1" noChangeArrowheads="1"/>
          </p:cNvSpPr>
          <p:nvPr>
            <p:ph type="sldNum" sz="quarter" idx="10"/>
          </p:nvPr>
        </p:nvSpPr>
        <p:spPr>
          <a:ln/>
        </p:spPr>
        <p:txBody>
          <a:bodyPr/>
          <a:lstStyle>
            <a:lvl1pPr>
              <a:defRPr/>
            </a:lvl1pPr>
          </a:lstStyle>
          <a:p>
            <a:pPr>
              <a:defRPr/>
            </a:pPr>
            <a:fld id="{C127C8C5-B81C-47B2-85EC-A07EBC29C61B}"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15613147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0" y="1079500"/>
            <a:ext cx="4495800" cy="1079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079500"/>
            <a:ext cx="4495800" cy="1079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3"/>
          <p:cNvSpPr>
            <a:spLocks noGrp="1" noChangeArrowheads="1"/>
          </p:cNvSpPr>
          <p:nvPr>
            <p:ph type="sldNum" sz="quarter" idx="10"/>
          </p:nvPr>
        </p:nvSpPr>
        <p:spPr>
          <a:ln/>
        </p:spPr>
        <p:txBody>
          <a:bodyPr/>
          <a:lstStyle>
            <a:lvl1pPr>
              <a:defRPr/>
            </a:lvl1pPr>
          </a:lstStyle>
          <a:p>
            <a:pPr>
              <a:defRPr/>
            </a:pPr>
            <a:fld id="{DAFD0094-4C81-40BA-91CF-77407B463D48}" type="slidenum">
              <a:rPr lang="ru-RU"/>
              <a:pPr>
                <a:defRPr/>
              </a:pPr>
              <a:t>‹#›</a:t>
            </a:fld>
            <a:endParaRPr lang="ru-RU"/>
          </a:p>
        </p:txBody>
      </p:sp>
      <p:sp>
        <p:nvSpPr>
          <p:cNvPr id="6"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60469595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3"/>
          <p:cNvSpPr>
            <a:spLocks noGrp="1" noChangeArrowheads="1"/>
          </p:cNvSpPr>
          <p:nvPr>
            <p:ph type="sldNum" sz="quarter" idx="10"/>
          </p:nvPr>
        </p:nvSpPr>
        <p:spPr>
          <a:ln/>
        </p:spPr>
        <p:txBody>
          <a:bodyPr/>
          <a:lstStyle>
            <a:lvl1pPr>
              <a:defRPr/>
            </a:lvl1pPr>
          </a:lstStyle>
          <a:p>
            <a:pPr>
              <a:defRPr/>
            </a:pPr>
            <a:fld id="{B740BC2E-E56B-41AE-B478-90583AED2451}" type="slidenum">
              <a:rPr lang="ru-RU"/>
              <a:pPr>
                <a:defRPr/>
              </a:pPr>
              <a:t>‹#›</a:t>
            </a:fld>
            <a:endParaRPr lang="ru-RU"/>
          </a:p>
        </p:txBody>
      </p:sp>
      <p:sp>
        <p:nvSpPr>
          <p:cNvPr id="8"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189508005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3"/>
          <p:cNvSpPr>
            <a:spLocks noGrp="1" noChangeArrowheads="1"/>
          </p:cNvSpPr>
          <p:nvPr>
            <p:ph type="sldNum" sz="quarter" idx="10"/>
          </p:nvPr>
        </p:nvSpPr>
        <p:spPr>
          <a:ln/>
        </p:spPr>
        <p:txBody>
          <a:bodyPr/>
          <a:lstStyle>
            <a:lvl1pPr>
              <a:defRPr/>
            </a:lvl1pPr>
          </a:lstStyle>
          <a:p>
            <a:pPr>
              <a:defRPr/>
            </a:pPr>
            <a:fld id="{20E29EEA-192A-42E0-974A-31CAE170C895}" type="slidenum">
              <a:rPr lang="ru-RU"/>
              <a:pPr>
                <a:defRPr/>
              </a:pPr>
              <a:t>‹#›</a:t>
            </a:fld>
            <a:endParaRPr lang="ru-RU"/>
          </a:p>
        </p:txBody>
      </p:sp>
      <p:sp>
        <p:nvSpPr>
          <p:cNvPr id="4"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169423711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4B9017A7-A16A-4E63-9253-138C846E518B}" type="slidenum">
              <a:rPr lang="ru-RU"/>
              <a:pPr>
                <a:defRPr/>
              </a:pPr>
              <a:t>‹#›</a:t>
            </a:fld>
            <a:endParaRPr lang="ru-RU"/>
          </a:p>
        </p:txBody>
      </p:sp>
      <p:sp>
        <p:nvSpPr>
          <p:cNvPr id="3"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7910605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sldNum" sz="quarter" idx="10"/>
          </p:nvPr>
        </p:nvSpPr>
        <p:spPr>
          <a:ln/>
        </p:spPr>
        <p:txBody>
          <a:bodyPr/>
          <a:lstStyle>
            <a:lvl1pPr>
              <a:defRPr/>
            </a:lvl1pPr>
          </a:lstStyle>
          <a:p>
            <a:pPr>
              <a:defRPr/>
            </a:pPr>
            <a:fld id="{086DFBE0-6762-488D-9E0B-83424452B4B3}" type="slidenum">
              <a:rPr lang="ru-RU"/>
              <a:pPr>
                <a:defRPr/>
              </a:pPr>
              <a:t>‹#›</a:t>
            </a:fld>
            <a:endParaRPr lang="ru-RU"/>
          </a:p>
        </p:txBody>
      </p:sp>
      <p:sp>
        <p:nvSpPr>
          <p:cNvPr id="6"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13729665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sldNum" sz="quarter" idx="10"/>
          </p:nvPr>
        </p:nvSpPr>
        <p:spPr>
          <a:ln/>
        </p:spPr>
        <p:txBody>
          <a:bodyPr/>
          <a:lstStyle>
            <a:lvl1pPr>
              <a:defRPr/>
            </a:lvl1pPr>
          </a:lstStyle>
          <a:p>
            <a:pPr>
              <a:defRPr/>
            </a:pPr>
            <a:fld id="{A5E39221-1A2A-44A0-A276-DF3F97E11F7A}" type="slidenum">
              <a:rPr lang="ru-RU"/>
              <a:pPr>
                <a:defRPr/>
              </a:pPr>
              <a:t>‹#›</a:t>
            </a:fld>
            <a:endParaRPr lang="ru-RU"/>
          </a:p>
        </p:txBody>
      </p:sp>
      <p:sp>
        <p:nvSpPr>
          <p:cNvPr id="6"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341412455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BF163C74-A966-4637-9C07-57A85251F1A4}"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70496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0"/>
            <a:ext cx="2286000" cy="26082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0" y="0"/>
            <a:ext cx="6705600" cy="26082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sldNum" sz="quarter" idx="10"/>
          </p:nvPr>
        </p:nvSpPr>
        <p:spPr>
          <a:ln/>
        </p:spPr>
        <p:txBody>
          <a:bodyPr/>
          <a:lstStyle>
            <a:lvl1pPr>
              <a:defRPr/>
            </a:lvl1pPr>
          </a:lstStyle>
          <a:p>
            <a:pPr>
              <a:defRPr/>
            </a:pPr>
            <a:r>
              <a:rPr lang="en-US"/>
              <a:t>&lt;#&gt;</a:t>
            </a: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107818224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0"/>
            <a:ext cx="2286000" cy="2159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0" y="0"/>
            <a:ext cx="6705600" cy="2159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3D546FEF-1EED-4770-9D38-A59741170F94}"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73513389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45FC3728-1728-4A8F-9557-D5F2895D4E60}"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212457867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1A1323B3-27F9-4793-8391-D6A7814B5D2C}"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104888747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3"/>
          <p:cNvSpPr>
            <a:spLocks noGrp="1" noChangeArrowheads="1"/>
          </p:cNvSpPr>
          <p:nvPr>
            <p:ph type="sldNum" sz="quarter" idx="10"/>
          </p:nvPr>
        </p:nvSpPr>
        <p:spPr>
          <a:ln/>
        </p:spPr>
        <p:txBody>
          <a:bodyPr/>
          <a:lstStyle>
            <a:lvl1pPr>
              <a:defRPr/>
            </a:lvl1pPr>
          </a:lstStyle>
          <a:p>
            <a:pPr>
              <a:defRPr/>
            </a:pPr>
            <a:fld id="{4D77DBC5-46BF-4A0F-815D-D58D6B9BE52F}"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7409431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0" y="1079500"/>
            <a:ext cx="4495800" cy="152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079500"/>
            <a:ext cx="4495800" cy="152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3"/>
          <p:cNvSpPr>
            <a:spLocks noGrp="1" noChangeArrowheads="1"/>
          </p:cNvSpPr>
          <p:nvPr>
            <p:ph type="sldNum" sz="quarter" idx="10"/>
          </p:nvPr>
        </p:nvSpPr>
        <p:spPr>
          <a:ln/>
        </p:spPr>
        <p:txBody>
          <a:bodyPr/>
          <a:lstStyle>
            <a:lvl1pPr>
              <a:defRPr/>
            </a:lvl1pPr>
          </a:lstStyle>
          <a:p>
            <a:pPr>
              <a:defRPr/>
            </a:pPr>
            <a:fld id="{345C6F17-6ACF-465F-BFBF-B8B409A18C0A}" type="slidenum">
              <a:rPr lang="ru-RU"/>
              <a:pPr>
                <a:defRPr/>
              </a:pPr>
              <a:t>‹#›</a:t>
            </a:fld>
            <a:endParaRPr lang="ru-RU"/>
          </a:p>
        </p:txBody>
      </p:sp>
      <p:sp>
        <p:nvSpPr>
          <p:cNvPr id="6"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117035569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3"/>
          <p:cNvSpPr>
            <a:spLocks noGrp="1" noChangeArrowheads="1"/>
          </p:cNvSpPr>
          <p:nvPr>
            <p:ph type="sldNum" sz="quarter" idx="10"/>
          </p:nvPr>
        </p:nvSpPr>
        <p:spPr>
          <a:ln/>
        </p:spPr>
        <p:txBody>
          <a:bodyPr/>
          <a:lstStyle>
            <a:lvl1pPr>
              <a:defRPr/>
            </a:lvl1pPr>
          </a:lstStyle>
          <a:p>
            <a:pPr>
              <a:defRPr/>
            </a:pPr>
            <a:fld id="{E205E1F0-77A2-4677-BAB6-AFFE28713577}" type="slidenum">
              <a:rPr lang="ru-RU"/>
              <a:pPr>
                <a:defRPr/>
              </a:pPr>
              <a:t>‹#›</a:t>
            </a:fld>
            <a:endParaRPr lang="ru-RU"/>
          </a:p>
        </p:txBody>
      </p:sp>
      <p:sp>
        <p:nvSpPr>
          <p:cNvPr id="8"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364744643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3"/>
          <p:cNvSpPr>
            <a:spLocks noGrp="1" noChangeArrowheads="1"/>
          </p:cNvSpPr>
          <p:nvPr>
            <p:ph type="sldNum" sz="quarter" idx="10"/>
          </p:nvPr>
        </p:nvSpPr>
        <p:spPr>
          <a:ln/>
        </p:spPr>
        <p:txBody>
          <a:bodyPr/>
          <a:lstStyle>
            <a:lvl1pPr>
              <a:defRPr/>
            </a:lvl1pPr>
          </a:lstStyle>
          <a:p>
            <a:pPr>
              <a:defRPr/>
            </a:pPr>
            <a:fld id="{738BD7DE-51BD-4192-8842-4057BB7E5846}" type="slidenum">
              <a:rPr lang="ru-RU"/>
              <a:pPr>
                <a:defRPr/>
              </a:pPr>
              <a:t>‹#›</a:t>
            </a:fld>
            <a:endParaRPr lang="ru-RU"/>
          </a:p>
        </p:txBody>
      </p:sp>
      <p:sp>
        <p:nvSpPr>
          <p:cNvPr id="4"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10307789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CC46E859-8C10-4862-AA7B-DA5170FBEB41}" type="slidenum">
              <a:rPr lang="ru-RU"/>
              <a:pPr>
                <a:defRPr/>
              </a:pPr>
              <a:t>‹#›</a:t>
            </a:fld>
            <a:endParaRPr lang="ru-RU"/>
          </a:p>
        </p:txBody>
      </p:sp>
      <p:sp>
        <p:nvSpPr>
          <p:cNvPr id="3"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362472997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sldNum" sz="quarter" idx="10"/>
          </p:nvPr>
        </p:nvSpPr>
        <p:spPr>
          <a:ln/>
        </p:spPr>
        <p:txBody>
          <a:bodyPr/>
          <a:lstStyle>
            <a:lvl1pPr>
              <a:defRPr/>
            </a:lvl1pPr>
          </a:lstStyle>
          <a:p>
            <a:pPr>
              <a:defRPr/>
            </a:pPr>
            <a:fld id="{EC39CF93-4AB3-4D58-B6F0-81AB329D7E86}" type="slidenum">
              <a:rPr lang="ru-RU"/>
              <a:pPr>
                <a:defRPr/>
              </a:pPr>
              <a:t>‹#›</a:t>
            </a:fld>
            <a:endParaRPr lang="ru-RU"/>
          </a:p>
        </p:txBody>
      </p:sp>
      <p:sp>
        <p:nvSpPr>
          <p:cNvPr id="6"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2038457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sldNum" sz="quarter" idx="10"/>
          </p:nvPr>
        </p:nvSpPr>
        <p:spPr>
          <a:ln/>
        </p:spPr>
        <p:txBody>
          <a:bodyPr/>
          <a:lstStyle>
            <a:lvl1pPr>
              <a:defRPr/>
            </a:lvl1pPr>
          </a:lstStyle>
          <a:p>
            <a:pPr>
              <a:defRPr/>
            </a:pPr>
            <a:fld id="{672AB991-7017-48F9-8F37-1F2C556ECBEB}" type="slidenum">
              <a:rPr lang="ru-RU"/>
              <a:pPr>
                <a:defRPr/>
              </a:pPr>
              <a:t>‹#›</a:t>
            </a:fld>
            <a:endParaRPr lang="ru-RU"/>
          </a:p>
        </p:txBody>
      </p:sp>
      <p:sp>
        <p:nvSpPr>
          <p:cNvPr id="6"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960749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53FDB40B-5D37-46C6-9E98-4FD0264A21BF}"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283321516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C696D9C8-8DDE-439B-8BCE-5558A0CBD866}"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1838973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0"/>
            <a:ext cx="2286000" cy="26082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0" y="0"/>
            <a:ext cx="6705600" cy="26082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B8D3F1A5-618B-4D2B-897C-A92C096DD9F3}"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369048721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6A9A745E-94D1-475D-A1D6-29DD35F08E07}"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291076196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6C6836CB-1104-4860-96A4-B5C0A78D5944}"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345700231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3"/>
          <p:cNvSpPr>
            <a:spLocks noGrp="1" noChangeArrowheads="1"/>
          </p:cNvSpPr>
          <p:nvPr>
            <p:ph type="sldNum" sz="quarter" idx="10"/>
          </p:nvPr>
        </p:nvSpPr>
        <p:spPr>
          <a:ln/>
        </p:spPr>
        <p:txBody>
          <a:bodyPr/>
          <a:lstStyle>
            <a:lvl1pPr>
              <a:defRPr/>
            </a:lvl1pPr>
          </a:lstStyle>
          <a:p>
            <a:pPr>
              <a:defRPr/>
            </a:pPr>
            <a:fld id="{388D0843-5BEA-4E68-8E6D-93A9F7E12BA5}"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370163305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0" y="1079500"/>
            <a:ext cx="4495800" cy="1079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079500"/>
            <a:ext cx="4495800" cy="1079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3"/>
          <p:cNvSpPr>
            <a:spLocks noGrp="1" noChangeArrowheads="1"/>
          </p:cNvSpPr>
          <p:nvPr>
            <p:ph type="sldNum" sz="quarter" idx="10"/>
          </p:nvPr>
        </p:nvSpPr>
        <p:spPr>
          <a:ln/>
        </p:spPr>
        <p:txBody>
          <a:bodyPr/>
          <a:lstStyle>
            <a:lvl1pPr>
              <a:defRPr/>
            </a:lvl1pPr>
          </a:lstStyle>
          <a:p>
            <a:pPr>
              <a:defRPr/>
            </a:pPr>
            <a:fld id="{54CFD2EF-B99C-4724-959A-AB31C66FAE43}" type="slidenum">
              <a:rPr lang="ru-RU"/>
              <a:pPr>
                <a:defRPr/>
              </a:pPr>
              <a:t>‹#›</a:t>
            </a:fld>
            <a:endParaRPr lang="ru-RU"/>
          </a:p>
        </p:txBody>
      </p:sp>
      <p:sp>
        <p:nvSpPr>
          <p:cNvPr id="6"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185459022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3"/>
          <p:cNvSpPr>
            <a:spLocks noGrp="1" noChangeArrowheads="1"/>
          </p:cNvSpPr>
          <p:nvPr>
            <p:ph type="sldNum" sz="quarter" idx="10"/>
          </p:nvPr>
        </p:nvSpPr>
        <p:spPr>
          <a:ln/>
        </p:spPr>
        <p:txBody>
          <a:bodyPr/>
          <a:lstStyle>
            <a:lvl1pPr>
              <a:defRPr/>
            </a:lvl1pPr>
          </a:lstStyle>
          <a:p>
            <a:pPr>
              <a:defRPr/>
            </a:pPr>
            <a:fld id="{4E532217-A24B-491C-82DD-1D2CC587FD67}" type="slidenum">
              <a:rPr lang="ru-RU"/>
              <a:pPr>
                <a:defRPr/>
              </a:pPr>
              <a:t>‹#›</a:t>
            </a:fld>
            <a:endParaRPr lang="ru-RU"/>
          </a:p>
        </p:txBody>
      </p:sp>
      <p:sp>
        <p:nvSpPr>
          <p:cNvPr id="8"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173764154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3"/>
          <p:cNvSpPr>
            <a:spLocks noGrp="1" noChangeArrowheads="1"/>
          </p:cNvSpPr>
          <p:nvPr>
            <p:ph type="sldNum" sz="quarter" idx="10"/>
          </p:nvPr>
        </p:nvSpPr>
        <p:spPr>
          <a:ln/>
        </p:spPr>
        <p:txBody>
          <a:bodyPr/>
          <a:lstStyle>
            <a:lvl1pPr>
              <a:defRPr/>
            </a:lvl1pPr>
          </a:lstStyle>
          <a:p>
            <a:pPr>
              <a:defRPr/>
            </a:pPr>
            <a:fld id="{C01FE78D-DC8E-4FB8-B67D-0B580478FDFD}" type="slidenum">
              <a:rPr lang="ru-RU"/>
              <a:pPr>
                <a:defRPr/>
              </a:pPr>
              <a:t>‹#›</a:t>
            </a:fld>
            <a:endParaRPr lang="ru-RU"/>
          </a:p>
        </p:txBody>
      </p:sp>
      <p:sp>
        <p:nvSpPr>
          <p:cNvPr id="4"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104133567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62CC0E63-F92C-41FC-A9CB-1D2061B7FB4E}" type="slidenum">
              <a:rPr lang="ru-RU"/>
              <a:pPr>
                <a:defRPr/>
              </a:pPr>
              <a:t>‹#›</a:t>
            </a:fld>
            <a:endParaRPr lang="ru-RU"/>
          </a:p>
        </p:txBody>
      </p:sp>
      <p:sp>
        <p:nvSpPr>
          <p:cNvPr id="3"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171762546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sldNum" sz="quarter" idx="10"/>
          </p:nvPr>
        </p:nvSpPr>
        <p:spPr>
          <a:ln/>
        </p:spPr>
        <p:txBody>
          <a:bodyPr/>
          <a:lstStyle>
            <a:lvl1pPr>
              <a:defRPr/>
            </a:lvl1pPr>
          </a:lstStyle>
          <a:p>
            <a:pPr>
              <a:defRPr/>
            </a:pPr>
            <a:fld id="{9C92B806-DD82-4F14-BB33-BD1D820EBD8F}" type="slidenum">
              <a:rPr lang="ru-RU"/>
              <a:pPr>
                <a:defRPr/>
              </a:pPr>
              <a:t>‹#›</a:t>
            </a:fld>
            <a:endParaRPr lang="ru-RU"/>
          </a:p>
        </p:txBody>
      </p:sp>
      <p:sp>
        <p:nvSpPr>
          <p:cNvPr id="6"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1959397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9E00A12C-B516-44BD-9056-F4A07CCEF37A}"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275389808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sldNum" sz="quarter" idx="10"/>
          </p:nvPr>
        </p:nvSpPr>
        <p:spPr>
          <a:ln/>
        </p:spPr>
        <p:txBody>
          <a:bodyPr/>
          <a:lstStyle>
            <a:lvl1pPr>
              <a:defRPr/>
            </a:lvl1pPr>
          </a:lstStyle>
          <a:p>
            <a:pPr>
              <a:defRPr/>
            </a:pPr>
            <a:fld id="{271FD61D-BA02-4EF0-A80A-19C9683C4CF3}" type="slidenum">
              <a:rPr lang="ru-RU"/>
              <a:pPr>
                <a:defRPr/>
              </a:pPr>
              <a:t>‹#›</a:t>
            </a:fld>
            <a:endParaRPr lang="ru-RU"/>
          </a:p>
        </p:txBody>
      </p:sp>
      <p:sp>
        <p:nvSpPr>
          <p:cNvPr id="6"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411002042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52AC988A-2BFB-4944-825F-DC48CD429B09}"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409284365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0"/>
            <a:ext cx="2286000" cy="2159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0" y="0"/>
            <a:ext cx="6705600" cy="2159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010342A8-C000-4457-9AA0-EE2773019E4D}"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420493026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96E0D0FE-32B1-4849-B780-369A907FC889}"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260013178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E15D6E8B-34B7-4816-BC1F-25B95BB66F6F}"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358190657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3"/>
          <p:cNvSpPr>
            <a:spLocks noGrp="1" noChangeArrowheads="1"/>
          </p:cNvSpPr>
          <p:nvPr>
            <p:ph type="sldNum" sz="quarter" idx="10"/>
          </p:nvPr>
        </p:nvSpPr>
        <p:spPr>
          <a:ln/>
        </p:spPr>
        <p:txBody>
          <a:bodyPr/>
          <a:lstStyle>
            <a:lvl1pPr>
              <a:defRPr/>
            </a:lvl1pPr>
          </a:lstStyle>
          <a:p>
            <a:pPr>
              <a:defRPr/>
            </a:pPr>
            <a:fld id="{44A2FDD2-1786-4E7E-98A3-AAEF1D5F2A29}"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292430475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0" y="1079500"/>
            <a:ext cx="4495800" cy="1079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079500"/>
            <a:ext cx="4495800" cy="1079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3"/>
          <p:cNvSpPr>
            <a:spLocks noGrp="1" noChangeArrowheads="1"/>
          </p:cNvSpPr>
          <p:nvPr>
            <p:ph type="sldNum" sz="quarter" idx="10"/>
          </p:nvPr>
        </p:nvSpPr>
        <p:spPr>
          <a:ln/>
        </p:spPr>
        <p:txBody>
          <a:bodyPr/>
          <a:lstStyle>
            <a:lvl1pPr>
              <a:defRPr/>
            </a:lvl1pPr>
          </a:lstStyle>
          <a:p>
            <a:pPr>
              <a:defRPr/>
            </a:pPr>
            <a:fld id="{B9176923-844A-442D-AE77-626CC7B1B7CD}" type="slidenum">
              <a:rPr lang="ru-RU"/>
              <a:pPr>
                <a:defRPr/>
              </a:pPr>
              <a:t>‹#›</a:t>
            </a:fld>
            <a:endParaRPr lang="ru-RU"/>
          </a:p>
        </p:txBody>
      </p:sp>
      <p:sp>
        <p:nvSpPr>
          <p:cNvPr id="6"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115633088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3"/>
          <p:cNvSpPr>
            <a:spLocks noGrp="1" noChangeArrowheads="1"/>
          </p:cNvSpPr>
          <p:nvPr>
            <p:ph type="sldNum" sz="quarter" idx="10"/>
          </p:nvPr>
        </p:nvSpPr>
        <p:spPr>
          <a:ln/>
        </p:spPr>
        <p:txBody>
          <a:bodyPr/>
          <a:lstStyle>
            <a:lvl1pPr>
              <a:defRPr/>
            </a:lvl1pPr>
          </a:lstStyle>
          <a:p>
            <a:pPr>
              <a:defRPr/>
            </a:pPr>
            <a:fld id="{D7441327-EACB-4C76-B324-7FDFD6EA25E6}" type="slidenum">
              <a:rPr lang="ru-RU"/>
              <a:pPr>
                <a:defRPr/>
              </a:pPr>
              <a:t>‹#›</a:t>
            </a:fld>
            <a:endParaRPr lang="ru-RU"/>
          </a:p>
        </p:txBody>
      </p:sp>
      <p:sp>
        <p:nvSpPr>
          <p:cNvPr id="8"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78008548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3"/>
          <p:cNvSpPr>
            <a:spLocks noGrp="1" noChangeArrowheads="1"/>
          </p:cNvSpPr>
          <p:nvPr>
            <p:ph type="sldNum" sz="quarter" idx="10"/>
          </p:nvPr>
        </p:nvSpPr>
        <p:spPr>
          <a:ln/>
        </p:spPr>
        <p:txBody>
          <a:bodyPr/>
          <a:lstStyle>
            <a:lvl1pPr>
              <a:defRPr/>
            </a:lvl1pPr>
          </a:lstStyle>
          <a:p>
            <a:pPr>
              <a:defRPr/>
            </a:pPr>
            <a:fld id="{62A4A303-839F-42AF-B93D-AE87F50A5690}" type="slidenum">
              <a:rPr lang="ru-RU"/>
              <a:pPr>
                <a:defRPr/>
              </a:pPr>
              <a:t>‹#›</a:t>
            </a:fld>
            <a:endParaRPr lang="ru-RU"/>
          </a:p>
        </p:txBody>
      </p:sp>
      <p:sp>
        <p:nvSpPr>
          <p:cNvPr id="4"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311771611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1F1CCBB8-FA6F-4084-929E-90A2E920BB75}" type="slidenum">
              <a:rPr lang="ru-RU"/>
              <a:pPr>
                <a:defRPr/>
              </a:pPr>
              <a:t>‹#›</a:t>
            </a:fld>
            <a:endParaRPr lang="ru-RU"/>
          </a:p>
        </p:txBody>
      </p:sp>
      <p:sp>
        <p:nvSpPr>
          <p:cNvPr id="3"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902987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3"/>
          <p:cNvSpPr>
            <a:spLocks noGrp="1" noChangeArrowheads="1"/>
          </p:cNvSpPr>
          <p:nvPr>
            <p:ph type="sldNum" sz="quarter" idx="10"/>
          </p:nvPr>
        </p:nvSpPr>
        <p:spPr>
          <a:ln/>
        </p:spPr>
        <p:txBody>
          <a:bodyPr/>
          <a:lstStyle>
            <a:lvl1pPr>
              <a:defRPr/>
            </a:lvl1pPr>
          </a:lstStyle>
          <a:p>
            <a:pPr>
              <a:defRPr/>
            </a:pPr>
            <a:fld id="{7395779D-BCEA-4EDF-A2C0-B2976FFEBEAE}"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14918974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sldNum" sz="quarter" idx="10"/>
          </p:nvPr>
        </p:nvSpPr>
        <p:spPr>
          <a:ln/>
        </p:spPr>
        <p:txBody>
          <a:bodyPr/>
          <a:lstStyle>
            <a:lvl1pPr>
              <a:defRPr/>
            </a:lvl1pPr>
          </a:lstStyle>
          <a:p>
            <a:pPr>
              <a:defRPr/>
            </a:pPr>
            <a:fld id="{F47CFCCA-85C7-473B-9A98-93413AA11F6F}" type="slidenum">
              <a:rPr lang="ru-RU"/>
              <a:pPr>
                <a:defRPr/>
              </a:pPr>
              <a:t>‹#›</a:t>
            </a:fld>
            <a:endParaRPr lang="ru-RU"/>
          </a:p>
        </p:txBody>
      </p:sp>
      <p:sp>
        <p:nvSpPr>
          <p:cNvPr id="6"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94128452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sldNum" sz="quarter" idx="10"/>
          </p:nvPr>
        </p:nvSpPr>
        <p:spPr>
          <a:ln/>
        </p:spPr>
        <p:txBody>
          <a:bodyPr/>
          <a:lstStyle>
            <a:lvl1pPr>
              <a:defRPr/>
            </a:lvl1pPr>
          </a:lstStyle>
          <a:p>
            <a:pPr>
              <a:defRPr/>
            </a:pPr>
            <a:fld id="{529EDC21-6FC6-4B9D-98FA-9B74D7A3228D}" type="slidenum">
              <a:rPr lang="ru-RU"/>
              <a:pPr>
                <a:defRPr/>
              </a:pPr>
              <a:t>‹#›</a:t>
            </a:fld>
            <a:endParaRPr lang="ru-RU"/>
          </a:p>
        </p:txBody>
      </p:sp>
      <p:sp>
        <p:nvSpPr>
          <p:cNvPr id="6"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378246086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6D1FD14A-0B01-4E11-A357-0F4FC63DD8FC}"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91959499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0"/>
            <a:ext cx="2286000" cy="2159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0" y="0"/>
            <a:ext cx="6705600" cy="2159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34A0FAD1-E464-43BB-816D-922E32C81686}"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339858155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C94CC828-4652-4750-AFAD-4DF22AE80530}"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313540487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F1CE245A-E76F-4638-BB2C-366978A86958}"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42347317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3"/>
          <p:cNvSpPr>
            <a:spLocks noGrp="1" noChangeArrowheads="1"/>
          </p:cNvSpPr>
          <p:nvPr>
            <p:ph type="sldNum" sz="quarter" idx="10"/>
          </p:nvPr>
        </p:nvSpPr>
        <p:spPr>
          <a:ln/>
        </p:spPr>
        <p:txBody>
          <a:bodyPr/>
          <a:lstStyle>
            <a:lvl1pPr>
              <a:defRPr/>
            </a:lvl1pPr>
          </a:lstStyle>
          <a:p>
            <a:pPr>
              <a:defRPr/>
            </a:pPr>
            <a:fld id="{E1ED312F-4775-4557-B327-8533044AE977}"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259276677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0" y="1079500"/>
            <a:ext cx="4495800" cy="1079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079500"/>
            <a:ext cx="4495800" cy="1079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3"/>
          <p:cNvSpPr>
            <a:spLocks noGrp="1" noChangeArrowheads="1"/>
          </p:cNvSpPr>
          <p:nvPr>
            <p:ph type="sldNum" sz="quarter" idx="10"/>
          </p:nvPr>
        </p:nvSpPr>
        <p:spPr>
          <a:ln/>
        </p:spPr>
        <p:txBody>
          <a:bodyPr/>
          <a:lstStyle>
            <a:lvl1pPr>
              <a:defRPr/>
            </a:lvl1pPr>
          </a:lstStyle>
          <a:p>
            <a:pPr>
              <a:defRPr/>
            </a:pPr>
            <a:fld id="{3DF265E3-BF8A-43A1-A401-57ED3EE9305F}" type="slidenum">
              <a:rPr lang="ru-RU"/>
              <a:pPr>
                <a:defRPr/>
              </a:pPr>
              <a:t>‹#›</a:t>
            </a:fld>
            <a:endParaRPr lang="ru-RU"/>
          </a:p>
        </p:txBody>
      </p:sp>
      <p:sp>
        <p:nvSpPr>
          <p:cNvPr id="6"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320073849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3"/>
          <p:cNvSpPr>
            <a:spLocks noGrp="1" noChangeArrowheads="1"/>
          </p:cNvSpPr>
          <p:nvPr>
            <p:ph type="sldNum" sz="quarter" idx="10"/>
          </p:nvPr>
        </p:nvSpPr>
        <p:spPr>
          <a:ln/>
        </p:spPr>
        <p:txBody>
          <a:bodyPr/>
          <a:lstStyle>
            <a:lvl1pPr>
              <a:defRPr/>
            </a:lvl1pPr>
          </a:lstStyle>
          <a:p>
            <a:pPr>
              <a:defRPr/>
            </a:pPr>
            <a:fld id="{2F5324D4-D678-42A9-BFEF-98257BDE12C7}" type="slidenum">
              <a:rPr lang="ru-RU"/>
              <a:pPr>
                <a:defRPr/>
              </a:pPr>
              <a:t>‹#›</a:t>
            </a:fld>
            <a:endParaRPr lang="ru-RU"/>
          </a:p>
        </p:txBody>
      </p:sp>
      <p:sp>
        <p:nvSpPr>
          <p:cNvPr id="8"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396974154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3"/>
          <p:cNvSpPr>
            <a:spLocks noGrp="1" noChangeArrowheads="1"/>
          </p:cNvSpPr>
          <p:nvPr>
            <p:ph type="sldNum" sz="quarter" idx="10"/>
          </p:nvPr>
        </p:nvSpPr>
        <p:spPr>
          <a:ln/>
        </p:spPr>
        <p:txBody>
          <a:bodyPr/>
          <a:lstStyle>
            <a:lvl1pPr>
              <a:defRPr/>
            </a:lvl1pPr>
          </a:lstStyle>
          <a:p>
            <a:pPr>
              <a:defRPr/>
            </a:pPr>
            <a:fld id="{BDE43774-C402-47DC-B203-150F46766523}" type="slidenum">
              <a:rPr lang="ru-RU"/>
              <a:pPr>
                <a:defRPr/>
              </a:pPr>
              <a:t>‹#›</a:t>
            </a:fld>
            <a:endParaRPr lang="ru-RU"/>
          </a:p>
        </p:txBody>
      </p:sp>
      <p:sp>
        <p:nvSpPr>
          <p:cNvPr id="4"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4240053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0" y="1079500"/>
            <a:ext cx="4495800" cy="152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079500"/>
            <a:ext cx="4495800" cy="152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3"/>
          <p:cNvSpPr>
            <a:spLocks noGrp="1" noChangeArrowheads="1"/>
          </p:cNvSpPr>
          <p:nvPr>
            <p:ph type="sldNum" sz="quarter" idx="10"/>
          </p:nvPr>
        </p:nvSpPr>
        <p:spPr>
          <a:ln/>
        </p:spPr>
        <p:txBody>
          <a:bodyPr/>
          <a:lstStyle>
            <a:lvl1pPr>
              <a:defRPr/>
            </a:lvl1pPr>
          </a:lstStyle>
          <a:p>
            <a:pPr>
              <a:defRPr/>
            </a:pPr>
            <a:fld id="{E42090C2-1ADB-4B57-93DC-DF3E89EF1804}" type="slidenum">
              <a:rPr lang="ru-RU"/>
              <a:pPr>
                <a:defRPr/>
              </a:pPr>
              <a:t>‹#›</a:t>
            </a:fld>
            <a:endParaRPr lang="ru-RU"/>
          </a:p>
        </p:txBody>
      </p:sp>
      <p:sp>
        <p:nvSpPr>
          <p:cNvPr id="6"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48270737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C62B09A4-D335-4CB1-B30C-F3700C7A8159}" type="slidenum">
              <a:rPr lang="ru-RU"/>
              <a:pPr>
                <a:defRPr/>
              </a:pPr>
              <a:t>‹#›</a:t>
            </a:fld>
            <a:endParaRPr lang="ru-RU"/>
          </a:p>
        </p:txBody>
      </p:sp>
      <p:sp>
        <p:nvSpPr>
          <p:cNvPr id="3"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285729248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sldNum" sz="quarter" idx="10"/>
          </p:nvPr>
        </p:nvSpPr>
        <p:spPr>
          <a:ln/>
        </p:spPr>
        <p:txBody>
          <a:bodyPr/>
          <a:lstStyle>
            <a:lvl1pPr>
              <a:defRPr/>
            </a:lvl1pPr>
          </a:lstStyle>
          <a:p>
            <a:pPr>
              <a:defRPr/>
            </a:pPr>
            <a:fld id="{7825A6D4-C7D4-4C85-9BFB-60D29855AF49}" type="slidenum">
              <a:rPr lang="ru-RU"/>
              <a:pPr>
                <a:defRPr/>
              </a:pPr>
              <a:t>‹#›</a:t>
            </a:fld>
            <a:endParaRPr lang="ru-RU"/>
          </a:p>
        </p:txBody>
      </p:sp>
      <p:sp>
        <p:nvSpPr>
          <p:cNvPr id="6"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89662465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sldNum" sz="quarter" idx="10"/>
          </p:nvPr>
        </p:nvSpPr>
        <p:spPr>
          <a:ln/>
        </p:spPr>
        <p:txBody>
          <a:bodyPr/>
          <a:lstStyle>
            <a:lvl1pPr>
              <a:defRPr/>
            </a:lvl1pPr>
          </a:lstStyle>
          <a:p>
            <a:pPr>
              <a:defRPr/>
            </a:pPr>
            <a:fld id="{C0ABEB28-146E-4BFE-B60E-AC9739B1BD57}" type="slidenum">
              <a:rPr lang="ru-RU"/>
              <a:pPr>
                <a:defRPr/>
              </a:pPr>
              <a:t>‹#›</a:t>
            </a:fld>
            <a:endParaRPr lang="ru-RU"/>
          </a:p>
        </p:txBody>
      </p:sp>
      <p:sp>
        <p:nvSpPr>
          <p:cNvPr id="6"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342467979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D8919BEE-7AF8-475B-B110-5E8792AA3380}"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232835049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0"/>
            <a:ext cx="2286000" cy="2159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0" y="0"/>
            <a:ext cx="6705600" cy="2159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E30F1CDC-EB73-4541-84E4-7B1A4024A227}"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167989367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13"/>
          <p:cNvSpPr>
            <a:spLocks noGrp="1" noChangeArrowheads="1"/>
          </p:cNvSpPr>
          <p:nvPr>
            <p:ph type="ftr" sz="quarter" idx="10"/>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342135869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ftr" sz="quarter" idx="10"/>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126762622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3"/>
          <p:cNvSpPr>
            <a:spLocks noGrp="1" noChangeArrowheads="1"/>
          </p:cNvSpPr>
          <p:nvPr>
            <p:ph type="ftr" sz="quarter" idx="10"/>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313805462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3"/>
          <p:cNvSpPr>
            <a:spLocks noGrp="1" noChangeArrowheads="1"/>
          </p:cNvSpPr>
          <p:nvPr>
            <p:ph type="ftr" sz="quarter" idx="10"/>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108968698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3"/>
          <p:cNvSpPr>
            <a:spLocks noGrp="1" noChangeArrowheads="1"/>
          </p:cNvSpPr>
          <p:nvPr>
            <p:ph type="ftr" sz="quarter" idx="10"/>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3095269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3"/>
          <p:cNvSpPr>
            <a:spLocks noGrp="1" noChangeArrowheads="1"/>
          </p:cNvSpPr>
          <p:nvPr>
            <p:ph type="sldNum" sz="quarter" idx="10"/>
          </p:nvPr>
        </p:nvSpPr>
        <p:spPr>
          <a:ln/>
        </p:spPr>
        <p:txBody>
          <a:bodyPr/>
          <a:lstStyle>
            <a:lvl1pPr>
              <a:defRPr/>
            </a:lvl1pPr>
          </a:lstStyle>
          <a:p>
            <a:pPr>
              <a:defRPr/>
            </a:pPr>
            <a:fld id="{C2E3810D-7A32-4410-9D96-CFFEE407A9AE}" type="slidenum">
              <a:rPr lang="ru-RU"/>
              <a:pPr>
                <a:defRPr/>
              </a:pPr>
              <a:t>‹#›</a:t>
            </a:fld>
            <a:endParaRPr lang="ru-RU"/>
          </a:p>
        </p:txBody>
      </p:sp>
      <p:sp>
        <p:nvSpPr>
          <p:cNvPr id="8"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226157168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3"/>
          <p:cNvSpPr>
            <a:spLocks noGrp="1" noChangeArrowheads="1"/>
          </p:cNvSpPr>
          <p:nvPr>
            <p:ph type="ftr" sz="quarter" idx="10"/>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397132041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3"/>
          <p:cNvSpPr>
            <a:spLocks noGrp="1" noChangeArrowheads="1"/>
          </p:cNvSpPr>
          <p:nvPr>
            <p:ph type="ftr" sz="quarter" idx="10"/>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52185648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ftr" sz="quarter" idx="10"/>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355278945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ftr" sz="quarter" idx="10"/>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113862434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ftr" sz="quarter" idx="10"/>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242169066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72300" y="0"/>
            <a:ext cx="2171700" cy="61261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0"/>
            <a:ext cx="6362700" cy="61261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ftr" sz="quarter" idx="10"/>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259432905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13"/>
          <p:cNvSpPr>
            <a:spLocks noGrp="1" noChangeArrowheads="1"/>
          </p:cNvSpPr>
          <p:nvPr>
            <p:ph type="ftr" sz="quarter" idx="10"/>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146724287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ftr" sz="quarter" idx="10"/>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204373773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3"/>
          <p:cNvSpPr>
            <a:spLocks noGrp="1" noChangeArrowheads="1"/>
          </p:cNvSpPr>
          <p:nvPr>
            <p:ph type="ftr" sz="quarter" idx="10"/>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105049124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3"/>
          <p:cNvSpPr>
            <a:spLocks noGrp="1" noChangeArrowheads="1"/>
          </p:cNvSpPr>
          <p:nvPr>
            <p:ph type="ftr" sz="quarter" idx="10"/>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2426531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3"/>
          <p:cNvSpPr>
            <a:spLocks noGrp="1" noChangeArrowheads="1"/>
          </p:cNvSpPr>
          <p:nvPr>
            <p:ph type="sldNum" sz="quarter" idx="10"/>
          </p:nvPr>
        </p:nvSpPr>
        <p:spPr>
          <a:ln/>
        </p:spPr>
        <p:txBody>
          <a:bodyPr/>
          <a:lstStyle>
            <a:lvl1pPr>
              <a:defRPr/>
            </a:lvl1pPr>
          </a:lstStyle>
          <a:p>
            <a:pPr>
              <a:defRPr/>
            </a:pPr>
            <a:fld id="{6F3E915A-14C7-4115-9641-52B0A83DBAFF}" type="slidenum">
              <a:rPr lang="ru-RU"/>
              <a:pPr>
                <a:defRPr/>
              </a:pPr>
              <a:t>‹#›</a:t>
            </a:fld>
            <a:endParaRPr lang="ru-RU"/>
          </a:p>
        </p:txBody>
      </p:sp>
      <p:sp>
        <p:nvSpPr>
          <p:cNvPr id="4"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9764389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3"/>
          <p:cNvSpPr>
            <a:spLocks noGrp="1" noChangeArrowheads="1"/>
          </p:cNvSpPr>
          <p:nvPr>
            <p:ph type="ftr" sz="quarter" idx="10"/>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333031451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3"/>
          <p:cNvSpPr>
            <a:spLocks noGrp="1" noChangeArrowheads="1"/>
          </p:cNvSpPr>
          <p:nvPr>
            <p:ph type="ftr" sz="quarter" idx="10"/>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246068601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3"/>
          <p:cNvSpPr>
            <a:spLocks noGrp="1" noChangeArrowheads="1"/>
          </p:cNvSpPr>
          <p:nvPr>
            <p:ph type="ftr" sz="quarter" idx="10"/>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37694561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ftr" sz="quarter" idx="10"/>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88035226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ftr" sz="quarter" idx="10"/>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378138614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ftr" sz="quarter" idx="10"/>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336884439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72300" y="0"/>
            <a:ext cx="2171700" cy="61261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0"/>
            <a:ext cx="6362700" cy="61261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ftr" sz="quarter" idx="10"/>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31311856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11"/>
          <p:cNvSpPr>
            <a:spLocks noGrp="1" noChangeArrowheads="1"/>
          </p:cNvSpPr>
          <p:nvPr>
            <p:ph type="sldNum" sz="quarter" idx="10"/>
          </p:nvPr>
        </p:nvSpPr>
        <p:spPr>
          <a:ln/>
        </p:spPr>
        <p:txBody>
          <a:bodyPr/>
          <a:lstStyle>
            <a:lvl1pPr>
              <a:defRPr/>
            </a:lvl1pPr>
          </a:lstStyle>
          <a:p>
            <a:pPr>
              <a:defRPr/>
            </a:pPr>
            <a:r>
              <a:rPr lang="en-US"/>
              <a:t>&lt;#&gt;</a:t>
            </a: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264728229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sldNum" sz="quarter" idx="10"/>
          </p:nvPr>
        </p:nvSpPr>
        <p:spPr>
          <a:ln/>
        </p:spPr>
        <p:txBody>
          <a:bodyPr/>
          <a:lstStyle>
            <a:lvl1pPr>
              <a:defRPr/>
            </a:lvl1pPr>
          </a:lstStyle>
          <a:p>
            <a:pPr>
              <a:defRPr/>
            </a:pPr>
            <a:r>
              <a:rPr lang="en-US"/>
              <a:t>&lt;#&gt;</a:t>
            </a: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89971304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1"/>
          <p:cNvSpPr>
            <a:spLocks noGrp="1" noChangeArrowheads="1"/>
          </p:cNvSpPr>
          <p:nvPr>
            <p:ph type="sldNum" sz="quarter" idx="10"/>
          </p:nvPr>
        </p:nvSpPr>
        <p:spPr>
          <a:ln/>
        </p:spPr>
        <p:txBody>
          <a:bodyPr/>
          <a:lstStyle>
            <a:lvl1pPr>
              <a:defRPr/>
            </a:lvl1pPr>
          </a:lstStyle>
          <a:p>
            <a:pPr>
              <a:defRPr/>
            </a:pPr>
            <a:r>
              <a:rPr lang="en-US"/>
              <a:t>&lt;#&gt;</a:t>
            </a: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3848316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A59F622C-EB6B-4977-AEF5-4AEBBFB0FDF4}" type="slidenum">
              <a:rPr lang="ru-RU"/>
              <a:pPr>
                <a:defRPr/>
              </a:pPr>
              <a:t>‹#›</a:t>
            </a:fld>
            <a:endParaRPr lang="ru-RU"/>
          </a:p>
        </p:txBody>
      </p:sp>
      <p:sp>
        <p:nvSpPr>
          <p:cNvPr id="3"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283489200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0" y="1079500"/>
            <a:ext cx="4495800" cy="152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079500"/>
            <a:ext cx="4495800" cy="152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1"/>
          <p:cNvSpPr>
            <a:spLocks noGrp="1" noChangeArrowheads="1"/>
          </p:cNvSpPr>
          <p:nvPr>
            <p:ph type="sldNum" sz="quarter" idx="10"/>
          </p:nvPr>
        </p:nvSpPr>
        <p:spPr>
          <a:ln/>
        </p:spPr>
        <p:txBody>
          <a:bodyPr/>
          <a:lstStyle>
            <a:lvl1pPr>
              <a:defRPr/>
            </a:lvl1pPr>
          </a:lstStyle>
          <a:p>
            <a:pPr>
              <a:defRPr/>
            </a:pPr>
            <a:r>
              <a:rPr lang="en-US"/>
              <a:t>&lt;#&gt;</a:t>
            </a: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72347337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1"/>
          <p:cNvSpPr>
            <a:spLocks noGrp="1" noChangeArrowheads="1"/>
          </p:cNvSpPr>
          <p:nvPr>
            <p:ph type="sldNum" sz="quarter" idx="10"/>
          </p:nvPr>
        </p:nvSpPr>
        <p:spPr>
          <a:ln/>
        </p:spPr>
        <p:txBody>
          <a:bodyPr/>
          <a:lstStyle>
            <a:lvl1pPr>
              <a:defRPr/>
            </a:lvl1pPr>
          </a:lstStyle>
          <a:p>
            <a:pPr>
              <a:defRPr/>
            </a:pPr>
            <a:r>
              <a:rPr lang="en-US"/>
              <a:t>&lt;#&gt;</a:t>
            </a:r>
            <a:endParaRPr lang="ru-RU"/>
          </a:p>
        </p:txBody>
      </p:sp>
      <p:sp>
        <p:nvSpPr>
          <p:cNvPr id="8" name="Rectangle 12"/>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20198356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1"/>
          <p:cNvSpPr>
            <a:spLocks noGrp="1" noChangeArrowheads="1"/>
          </p:cNvSpPr>
          <p:nvPr>
            <p:ph type="sldNum" sz="quarter" idx="10"/>
          </p:nvPr>
        </p:nvSpPr>
        <p:spPr>
          <a:ln/>
        </p:spPr>
        <p:txBody>
          <a:bodyPr/>
          <a:lstStyle>
            <a:lvl1pPr>
              <a:defRPr/>
            </a:lvl1pPr>
          </a:lstStyle>
          <a:p>
            <a:pPr>
              <a:defRPr/>
            </a:pPr>
            <a:r>
              <a:rPr lang="en-US"/>
              <a:t>&lt;#&gt;</a:t>
            </a:r>
            <a:endParaRPr lang="ru-RU"/>
          </a:p>
        </p:txBody>
      </p:sp>
      <p:sp>
        <p:nvSpPr>
          <p:cNvPr id="4" name="Rectangle 12"/>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348002839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r>
              <a:rPr lang="en-US"/>
              <a:t>&lt;#&gt;</a:t>
            </a:r>
            <a:endParaRPr lang="ru-RU"/>
          </a:p>
        </p:txBody>
      </p:sp>
      <p:sp>
        <p:nvSpPr>
          <p:cNvPr id="3" name="Rectangle 12"/>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324422910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sldNum" sz="quarter" idx="10"/>
          </p:nvPr>
        </p:nvSpPr>
        <p:spPr>
          <a:ln/>
        </p:spPr>
        <p:txBody>
          <a:bodyPr/>
          <a:lstStyle>
            <a:lvl1pPr>
              <a:defRPr/>
            </a:lvl1pPr>
          </a:lstStyle>
          <a:p>
            <a:pPr>
              <a:defRPr/>
            </a:pPr>
            <a:r>
              <a:rPr lang="en-US"/>
              <a:t>&lt;#&gt;</a:t>
            </a: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210847605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sldNum" sz="quarter" idx="10"/>
          </p:nvPr>
        </p:nvSpPr>
        <p:spPr>
          <a:ln/>
        </p:spPr>
        <p:txBody>
          <a:bodyPr/>
          <a:lstStyle>
            <a:lvl1pPr>
              <a:defRPr/>
            </a:lvl1pPr>
          </a:lstStyle>
          <a:p>
            <a:pPr>
              <a:defRPr/>
            </a:pPr>
            <a:r>
              <a:rPr lang="en-US"/>
              <a:t>&lt;#&gt;</a:t>
            </a: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224733988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sldNum" sz="quarter" idx="10"/>
          </p:nvPr>
        </p:nvSpPr>
        <p:spPr>
          <a:ln/>
        </p:spPr>
        <p:txBody>
          <a:bodyPr/>
          <a:lstStyle>
            <a:lvl1pPr>
              <a:defRPr/>
            </a:lvl1pPr>
          </a:lstStyle>
          <a:p>
            <a:pPr>
              <a:defRPr/>
            </a:pPr>
            <a:r>
              <a:rPr lang="en-US"/>
              <a:t>&lt;#&gt;</a:t>
            </a: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209053814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0"/>
            <a:ext cx="2286000" cy="26082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0" y="0"/>
            <a:ext cx="6705600" cy="26082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sldNum" sz="quarter" idx="10"/>
          </p:nvPr>
        </p:nvSpPr>
        <p:spPr>
          <a:ln/>
        </p:spPr>
        <p:txBody>
          <a:bodyPr/>
          <a:lstStyle>
            <a:lvl1pPr>
              <a:defRPr/>
            </a:lvl1pPr>
          </a:lstStyle>
          <a:p>
            <a:pPr>
              <a:defRPr/>
            </a:pPr>
            <a:r>
              <a:rPr lang="en-US"/>
              <a:t>&lt;#&gt;</a:t>
            </a: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171301864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11"/>
          <p:cNvSpPr>
            <a:spLocks noGrp="1" noChangeArrowheads="1"/>
          </p:cNvSpPr>
          <p:nvPr>
            <p:ph type="sldNum" sz="quarter" idx="10"/>
          </p:nvPr>
        </p:nvSpPr>
        <p:spPr>
          <a:ln/>
        </p:spPr>
        <p:txBody>
          <a:bodyPr/>
          <a:lstStyle>
            <a:lvl1pPr>
              <a:defRPr/>
            </a:lvl1pPr>
          </a:lstStyle>
          <a:p>
            <a:pPr>
              <a:defRPr/>
            </a:pPr>
            <a:r>
              <a:rPr lang="en-US"/>
              <a:t>&lt;#&gt;</a:t>
            </a: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338235435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sldNum" sz="quarter" idx="10"/>
          </p:nvPr>
        </p:nvSpPr>
        <p:spPr>
          <a:ln/>
        </p:spPr>
        <p:txBody>
          <a:bodyPr/>
          <a:lstStyle>
            <a:lvl1pPr>
              <a:defRPr/>
            </a:lvl1pPr>
          </a:lstStyle>
          <a:p>
            <a:pPr>
              <a:defRPr/>
            </a:pPr>
            <a:r>
              <a:rPr lang="en-US"/>
              <a:t>&lt;#&gt;</a:t>
            </a: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3133149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sldNum" sz="quarter" idx="10"/>
          </p:nvPr>
        </p:nvSpPr>
        <p:spPr>
          <a:ln/>
        </p:spPr>
        <p:txBody>
          <a:bodyPr/>
          <a:lstStyle>
            <a:lvl1pPr>
              <a:defRPr/>
            </a:lvl1pPr>
          </a:lstStyle>
          <a:p>
            <a:pPr>
              <a:defRPr/>
            </a:pPr>
            <a:fld id="{25AA463A-4B92-46FC-976F-A0AA0101FC08}" type="slidenum">
              <a:rPr lang="ru-RU"/>
              <a:pPr>
                <a:defRPr/>
              </a:pPr>
              <a:t>‹#›</a:t>
            </a:fld>
            <a:endParaRPr lang="ru-RU"/>
          </a:p>
        </p:txBody>
      </p:sp>
      <p:sp>
        <p:nvSpPr>
          <p:cNvPr id="6"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276947132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1"/>
          <p:cNvSpPr>
            <a:spLocks noGrp="1" noChangeArrowheads="1"/>
          </p:cNvSpPr>
          <p:nvPr>
            <p:ph type="sldNum" sz="quarter" idx="10"/>
          </p:nvPr>
        </p:nvSpPr>
        <p:spPr>
          <a:ln/>
        </p:spPr>
        <p:txBody>
          <a:bodyPr/>
          <a:lstStyle>
            <a:lvl1pPr>
              <a:defRPr/>
            </a:lvl1pPr>
          </a:lstStyle>
          <a:p>
            <a:pPr>
              <a:defRPr/>
            </a:pPr>
            <a:r>
              <a:rPr lang="en-US"/>
              <a:t>&lt;#&gt;</a:t>
            </a: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157071023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0" y="1079500"/>
            <a:ext cx="4495800" cy="152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079500"/>
            <a:ext cx="4495800" cy="152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1"/>
          <p:cNvSpPr>
            <a:spLocks noGrp="1" noChangeArrowheads="1"/>
          </p:cNvSpPr>
          <p:nvPr>
            <p:ph type="sldNum" sz="quarter" idx="10"/>
          </p:nvPr>
        </p:nvSpPr>
        <p:spPr>
          <a:ln/>
        </p:spPr>
        <p:txBody>
          <a:bodyPr/>
          <a:lstStyle>
            <a:lvl1pPr>
              <a:defRPr/>
            </a:lvl1pPr>
          </a:lstStyle>
          <a:p>
            <a:pPr>
              <a:defRPr/>
            </a:pPr>
            <a:r>
              <a:rPr lang="en-US"/>
              <a:t>&lt;#&gt;</a:t>
            </a: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296933856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1"/>
          <p:cNvSpPr>
            <a:spLocks noGrp="1" noChangeArrowheads="1"/>
          </p:cNvSpPr>
          <p:nvPr>
            <p:ph type="sldNum" sz="quarter" idx="10"/>
          </p:nvPr>
        </p:nvSpPr>
        <p:spPr>
          <a:ln/>
        </p:spPr>
        <p:txBody>
          <a:bodyPr/>
          <a:lstStyle>
            <a:lvl1pPr>
              <a:defRPr/>
            </a:lvl1pPr>
          </a:lstStyle>
          <a:p>
            <a:pPr>
              <a:defRPr/>
            </a:pPr>
            <a:r>
              <a:rPr lang="en-US"/>
              <a:t>&lt;#&gt;</a:t>
            </a:r>
            <a:endParaRPr lang="ru-RU"/>
          </a:p>
        </p:txBody>
      </p:sp>
      <p:sp>
        <p:nvSpPr>
          <p:cNvPr id="8" name="Rectangle 12"/>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582795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1"/>
          <p:cNvSpPr>
            <a:spLocks noGrp="1" noChangeArrowheads="1"/>
          </p:cNvSpPr>
          <p:nvPr>
            <p:ph type="sldNum" sz="quarter" idx="10"/>
          </p:nvPr>
        </p:nvSpPr>
        <p:spPr>
          <a:ln/>
        </p:spPr>
        <p:txBody>
          <a:bodyPr/>
          <a:lstStyle>
            <a:lvl1pPr>
              <a:defRPr/>
            </a:lvl1pPr>
          </a:lstStyle>
          <a:p>
            <a:pPr>
              <a:defRPr/>
            </a:pPr>
            <a:r>
              <a:rPr lang="en-US"/>
              <a:t>&lt;#&gt;</a:t>
            </a:r>
            <a:endParaRPr lang="ru-RU"/>
          </a:p>
        </p:txBody>
      </p:sp>
      <p:sp>
        <p:nvSpPr>
          <p:cNvPr id="4" name="Rectangle 12"/>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204446916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r>
              <a:rPr lang="en-US"/>
              <a:t>&lt;#&gt;</a:t>
            </a:r>
            <a:endParaRPr lang="ru-RU"/>
          </a:p>
        </p:txBody>
      </p:sp>
      <p:sp>
        <p:nvSpPr>
          <p:cNvPr id="3" name="Rectangle 12"/>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324156030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sldNum" sz="quarter" idx="10"/>
          </p:nvPr>
        </p:nvSpPr>
        <p:spPr>
          <a:ln/>
        </p:spPr>
        <p:txBody>
          <a:bodyPr/>
          <a:lstStyle>
            <a:lvl1pPr>
              <a:defRPr/>
            </a:lvl1pPr>
          </a:lstStyle>
          <a:p>
            <a:pPr>
              <a:defRPr/>
            </a:pPr>
            <a:r>
              <a:rPr lang="en-US"/>
              <a:t>&lt;#&gt;</a:t>
            </a: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219305790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sldNum" sz="quarter" idx="10"/>
          </p:nvPr>
        </p:nvSpPr>
        <p:spPr>
          <a:ln/>
        </p:spPr>
        <p:txBody>
          <a:bodyPr/>
          <a:lstStyle>
            <a:lvl1pPr>
              <a:defRPr/>
            </a:lvl1pPr>
          </a:lstStyle>
          <a:p>
            <a:pPr>
              <a:defRPr/>
            </a:pPr>
            <a:r>
              <a:rPr lang="en-US"/>
              <a:t>&lt;#&gt;</a:t>
            </a: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328420310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sldNum" sz="quarter" idx="10"/>
          </p:nvPr>
        </p:nvSpPr>
        <p:spPr>
          <a:ln/>
        </p:spPr>
        <p:txBody>
          <a:bodyPr/>
          <a:lstStyle>
            <a:lvl1pPr>
              <a:defRPr/>
            </a:lvl1pPr>
          </a:lstStyle>
          <a:p>
            <a:pPr>
              <a:defRPr/>
            </a:pPr>
            <a:r>
              <a:rPr lang="en-US"/>
              <a:t>&lt;#&gt;</a:t>
            </a: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29872184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0"/>
            <a:ext cx="2286000" cy="26082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0" y="0"/>
            <a:ext cx="6705600" cy="26082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sldNum" sz="quarter" idx="10"/>
          </p:nvPr>
        </p:nvSpPr>
        <p:spPr>
          <a:ln/>
        </p:spPr>
        <p:txBody>
          <a:bodyPr/>
          <a:lstStyle>
            <a:lvl1pPr>
              <a:defRPr/>
            </a:lvl1pPr>
          </a:lstStyle>
          <a:p>
            <a:pPr>
              <a:defRPr/>
            </a:pPr>
            <a:r>
              <a:rPr lang="en-US"/>
              <a:t>&lt;#&gt;</a:t>
            </a: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107760485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11"/>
          <p:cNvSpPr>
            <a:spLocks noGrp="1" noChangeArrowheads="1"/>
          </p:cNvSpPr>
          <p:nvPr>
            <p:ph type="sldNum" sz="quarter" idx="10"/>
          </p:nvPr>
        </p:nvSpPr>
        <p:spPr>
          <a:ln/>
        </p:spPr>
        <p:txBody>
          <a:bodyPr/>
          <a:lstStyle>
            <a:lvl1pPr>
              <a:defRPr/>
            </a:lvl1pPr>
          </a:lstStyle>
          <a:p>
            <a:pPr>
              <a:defRPr/>
            </a:pPr>
            <a:r>
              <a:rPr lang="en-US"/>
              <a:t>&lt;#&gt;</a:t>
            </a: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4163812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sldNum" sz="quarter" idx="10"/>
          </p:nvPr>
        </p:nvSpPr>
        <p:spPr>
          <a:ln/>
        </p:spPr>
        <p:txBody>
          <a:bodyPr/>
          <a:lstStyle>
            <a:lvl1pPr>
              <a:defRPr/>
            </a:lvl1pPr>
          </a:lstStyle>
          <a:p>
            <a:pPr>
              <a:defRPr/>
            </a:pPr>
            <a:r>
              <a:rPr lang="en-US"/>
              <a:t>&lt;#&gt;</a:t>
            </a: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34819805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sldNum" sz="quarter" idx="10"/>
          </p:nvPr>
        </p:nvSpPr>
        <p:spPr>
          <a:ln/>
        </p:spPr>
        <p:txBody>
          <a:bodyPr/>
          <a:lstStyle>
            <a:lvl1pPr>
              <a:defRPr/>
            </a:lvl1pPr>
          </a:lstStyle>
          <a:p>
            <a:pPr>
              <a:defRPr/>
            </a:pPr>
            <a:fld id="{1CDC23EA-D00C-4CB6-B77A-1532F96F19F9}" type="slidenum">
              <a:rPr lang="ru-RU"/>
              <a:pPr>
                <a:defRPr/>
              </a:pPr>
              <a:t>‹#›</a:t>
            </a:fld>
            <a:endParaRPr lang="ru-RU"/>
          </a:p>
        </p:txBody>
      </p:sp>
      <p:sp>
        <p:nvSpPr>
          <p:cNvPr id="6"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271143777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sldNum" sz="quarter" idx="10"/>
          </p:nvPr>
        </p:nvSpPr>
        <p:spPr>
          <a:ln/>
        </p:spPr>
        <p:txBody>
          <a:bodyPr/>
          <a:lstStyle>
            <a:lvl1pPr>
              <a:defRPr/>
            </a:lvl1pPr>
          </a:lstStyle>
          <a:p>
            <a:pPr>
              <a:defRPr/>
            </a:pPr>
            <a:r>
              <a:rPr lang="en-US"/>
              <a:t>&lt;#&gt;</a:t>
            </a: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113569887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1"/>
          <p:cNvSpPr>
            <a:spLocks noGrp="1" noChangeArrowheads="1"/>
          </p:cNvSpPr>
          <p:nvPr>
            <p:ph type="sldNum" sz="quarter" idx="10"/>
          </p:nvPr>
        </p:nvSpPr>
        <p:spPr>
          <a:ln/>
        </p:spPr>
        <p:txBody>
          <a:bodyPr/>
          <a:lstStyle>
            <a:lvl1pPr>
              <a:defRPr/>
            </a:lvl1pPr>
          </a:lstStyle>
          <a:p>
            <a:pPr>
              <a:defRPr/>
            </a:pPr>
            <a:r>
              <a:rPr lang="en-US"/>
              <a:t>&lt;#&gt;</a:t>
            </a: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188135980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0" y="1079500"/>
            <a:ext cx="4495800" cy="152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079500"/>
            <a:ext cx="4495800" cy="152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1"/>
          <p:cNvSpPr>
            <a:spLocks noGrp="1" noChangeArrowheads="1"/>
          </p:cNvSpPr>
          <p:nvPr>
            <p:ph type="sldNum" sz="quarter" idx="10"/>
          </p:nvPr>
        </p:nvSpPr>
        <p:spPr>
          <a:ln/>
        </p:spPr>
        <p:txBody>
          <a:bodyPr/>
          <a:lstStyle>
            <a:lvl1pPr>
              <a:defRPr/>
            </a:lvl1pPr>
          </a:lstStyle>
          <a:p>
            <a:pPr>
              <a:defRPr/>
            </a:pPr>
            <a:r>
              <a:rPr lang="en-US"/>
              <a:t>&lt;#&gt;</a:t>
            </a: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189786718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1"/>
          <p:cNvSpPr>
            <a:spLocks noGrp="1" noChangeArrowheads="1"/>
          </p:cNvSpPr>
          <p:nvPr>
            <p:ph type="sldNum" sz="quarter" idx="10"/>
          </p:nvPr>
        </p:nvSpPr>
        <p:spPr>
          <a:ln/>
        </p:spPr>
        <p:txBody>
          <a:bodyPr/>
          <a:lstStyle>
            <a:lvl1pPr>
              <a:defRPr/>
            </a:lvl1pPr>
          </a:lstStyle>
          <a:p>
            <a:pPr>
              <a:defRPr/>
            </a:pPr>
            <a:r>
              <a:rPr lang="en-US"/>
              <a:t>&lt;#&gt;</a:t>
            </a:r>
            <a:endParaRPr lang="ru-RU"/>
          </a:p>
        </p:txBody>
      </p:sp>
      <p:sp>
        <p:nvSpPr>
          <p:cNvPr id="8" name="Rectangle 12"/>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232373060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1"/>
          <p:cNvSpPr>
            <a:spLocks noGrp="1" noChangeArrowheads="1"/>
          </p:cNvSpPr>
          <p:nvPr>
            <p:ph type="sldNum" sz="quarter" idx="10"/>
          </p:nvPr>
        </p:nvSpPr>
        <p:spPr>
          <a:ln/>
        </p:spPr>
        <p:txBody>
          <a:bodyPr/>
          <a:lstStyle>
            <a:lvl1pPr>
              <a:defRPr/>
            </a:lvl1pPr>
          </a:lstStyle>
          <a:p>
            <a:pPr>
              <a:defRPr/>
            </a:pPr>
            <a:r>
              <a:rPr lang="en-US"/>
              <a:t>&lt;#&gt;</a:t>
            </a:r>
            <a:endParaRPr lang="ru-RU"/>
          </a:p>
        </p:txBody>
      </p:sp>
      <p:sp>
        <p:nvSpPr>
          <p:cNvPr id="4" name="Rectangle 12"/>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325531150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r>
              <a:rPr lang="en-US"/>
              <a:t>&lt;#&gt;</a:t>
            </a:r>
            <a:endParaRPr lang="ru-RU"/>
          </a:p>
        </p:txBody>
      </p:sp>
      <p:sp>
        <p:nvSpPr>
          <p:cNvPr id="3" name="Rectangle 12"/>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199345139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sldNum" sz="quarter" idx="10"/>
          </p:nvPr>
        </p:nvSpPr>
        <p:spPr>
          <a:ln/>
        </p:spPr>
        <p:txBody>
          <a:bodyPr/>
          <a:lstStyle>
            <a:lvl1pPr>
              <a:defRPr/>
            </a:lvl1pPr>
          </a:lstStyle>
          <a:p>
            <a:pPr>
              <a:defRPr/>
            </a:pPr>
            <a:r>
              <a:rPr lang="en-US"/>
              <a:t>&lt;#&gt;</a:t>
            </a: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149546759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sldNum" sz="quarter" idx="10"/>
          </p:nvPr>
        </p:nvSpPr>
        <p:spPr>
          <a:ln/>
        </p:spPr>
        <p:txBody>
          <a:bodyPr/>
          <a:lstStyle>
            <a:lvl1pPr>
              <a:defRPr/>
            </a:lvl1pPr>
          </a:lstStyle>
          <a:p>
            <a:pPr>
              <a:defRPr/>
            </a:pPr>
            <a:r>
              <a:rPr lang="en-US"/>
              <a:t>&lt;#&gt;</a:t>
            </a: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195067743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sldNum" sz="quarter" idx="10"/>
          </p:nvPr>
        </p:nvSpPr>
        <p:spPr>
          <a:ln/>
        </p:spPr>
        <p:txBody>
          <a:bodyPr/>
          <a:lstStyle>
            <a:lvl1pPr>
              <a:defRPr/>
            </a:lvl1pPr>
          </a:lstStyle>
          <a:p>
            <a:pPr>
              <a:defRPr/>
            </a:pPr>
            <a:r>
              <a:rPr lang="en-US"/>
              <a:t>&lt;#&gt;</a:t>
            </a: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239801528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0"/>
            <a:ext cx="2286000" cy="26082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0" y="0"/>
            <a:ext cx="6705600" cy="26082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sldNum" sz="quarter" idx="10"/>
          </p:nvPr>
        </p:nvSpPr>
        <p:spPr>
          <a:ln/>
        </p:spPr>
        <p:txBody>
          <a:bodyPr/>
          <a:lstStyle>
            <a:lvl1pPr>
              <a:defRPr/>
            </a:lvl1pPr>
          </a:lstStyle>
          <a:p>
            <a:pPr>
              <a:defRPr/>
            </a:pPr>
            <a:r>
              <a:rPr lang="en-US"/>
              <a:t>&lt;#&gt;</a:t>
            </a: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318505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AE95CB15-BE28-42D1-8F67-864A058B29EB}"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75522410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solidFill>
            <a:srgbClr val="0066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grpSp>
        <p:nvGrpSpPr>
          <p:cNvPr id="5" name="Group 4"/>
          <p:cNvGrpSpPr>
            <a:grpSpLocks/>
          </p:cNvGrpSpPr>
          <p:nvPr userDrawn="1"/>
        </p:nvGrpSpPr>
        <p:grpSpPr bwMode="auto">
          <a:xfrm>
            <a:off x="0" y="6318250"/>
            <a:ext cx="9144000" cy="539750"/>
            <a:chOff x="0" y="3974"/>
            <a:chExt cx="5760" cy="340"/>
          </a:xfrm>
        </p:grpSpPr>
        <p:sp>
          <p:nvSpPr>
            <p:cNvPr id="6" name="Rectangle 5"/>
            <p:cNvSpPr>
              <a:spLocks noChangeArrowheads="1"/>
            </p:cNvSpPr>
            <p:nvPr userDrawn="1"/>
          </p:nvSpPr>
          <p:spPr bwMode="auto">
            <a:xfrm>
              <a:off x="0" y="3974"/>
              <a:ext cx="1220" cy="340"/>
            </a:xfrm>
            <a:prstGeom prst="rect">
              <a:avLst/>
            </a:prstGeom>
            <a:solidFill>
              <a:srgbClr val="0066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7" name="Rectangle 6"/>
            <p:cNvSpPr>
              <a:spLocks noChangeArrowheads="1"/>
            </p:cNvSpPr>
            <p:nvPr userDrawn="1"/>
          </p:nvSpPr>
          <p:spPr bwMode="auto">
            <a:xfrm>
              <a:off x="1224" y="3974"/>
              <a:ext cx="4536" cy="340"/>
            </a:xfrm>
            <a:prstGeom prst="rect">
              <a:avLst/>
            </a:prstGeom>
            <a:solidFill>
              <a:srgbClr val="3399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8" name="Line 7"/>
            <p:cNvSpPr>
              <a:spLocks noChangeShapeType="1"/>
            </p:cNvSpPr>
            <p:nvPr userDrawn="1"/>
          </p:nvSpPr>
          <p:spPr bwMode="auto">
            <a:xfrm>
              <a:off x="1220" y="3974"/>
              <a:ext cx="0" cy="34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grpSp>
      <p:sp>
        <p:nvSpPr>
          <p:cNvPr id="9" name="Rectangle 8"/>
          <p:cNvSpPr>
            <a:spLocks noChangeArrowheads="1"/>
          </p:cNvSpPr>
          <p:nvPr userDrawn="1"/>
        </p:nvSpPr>
        <p:spPr bwMode="auto">
          <a:xfrm>
            <a:off x="0" y="0"/>
            <a:ext cx="1936750" cy="1079500"/>
          </a:xfrm>
          <a:prstGeom prst="rect">
            <a:avLst/>
          </a:prstGeom>
          <a:solidFill>
            <a:srgbClr val="0066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0" name="Rectangle 9"/>
          <p:cNvSpPr>
            <a:spLocks noChangeArrowheads="1"/>
          </p:cNvSpPr>
          <p:nvPr userDrawn="1"/>
        </p:nvSpPr>
        <p:spPr bwMode="auto">
          <a:xfrm>
            <a:off x="1943100" y="0"/>
            <a:ext cx="7200900" cy="1079500"/>
          </a:xfrm>
          <a:prstGeom prst="rect">
            <a:avLst/>
          </a:prstGeom>
          <a:solidFill>
            <a:srgbClr val="00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1" name="Line 10"/>
          <p:cNvSpPr>
            <a:spLocks noChangeShapeType="1"/>
          </p:cNvSpPr>
          <p:nvPr userDrawn="1"/>
        </p:nvSpPr>
        <p:spPr bwMode="auto">
          <a:xfrm>
            <a:off x="1936750" y="0"/>
            <a:ext cx="0" cy="107950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sp>
        <p:nvSpPr>
          <p:cNvPr id="12" name="Rectangle 14"/>
          <p:cNvSpPr>
            <a:spLocks noChangeArrowheads="1"/>
          </p:cNvSpPr>
          <p:nvPr userDrawn="1"/>
        </p:nvSpPr>
        <p:spPr bwMode="auto">
          <a:xfrm>
            <a:off x="755650" y="7605713"/>
            <a:ext cx="41036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3" name="Line 16"/>
          <p:cNvSpPr>
            <a:spLocks noChangeShapeType="1"/>
          </p:cNvSpPr>
          <p:nvPr userDrawn="1"/>
        </p:nvSpPr>
        <p:spPr bwMode="auto">
          <a:xfrm>
            <a:off x="0" y="6315075"/>
            <a:ext cx="9144000"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sp>
        <p:nvSpPr>
          <p:cNvPr id="14" name="Line 17"/>
          <p:cNvSpPr>
            <a:spLocks noChangeShapeType="1"/>
          </p:cNvSpPr>
          <p:nvPr userDrawn="1"/>
        </p:nvSpPr>
        <p:spPr bwMode="auto">
          <a:xfrm>
            <a:off x="0" y="1079500"/>
            <a:ext cx="9144000"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graphicFrame>
        <p:nvGraphicFramePr>
          <p:cNvPr id="15" name="Object 19"/>
          <p:cNvGraphicFramePr>
            <a:graphicFrameLocks noChangeAspect="1"/>
          </p:cNvGraphicFramePr>
          <p:nvPr userDrawn="1"/>
        </p:nvGraphicFramePr>
        <p:xfrm>
          <a:off x="0" y="0"/>
          <a:ext cx="1955800" cy="1052513"/>
        </p:xfrm>
        <a:graphic>
          <a:graphicData uri="http://schemas.openxmlformats.org/presentationml/2006/ole">
            <mc:AlternateContent xmlns:mc="http://schemas.openxmlformats.org/markup-compatibility/2006">
              <mc:Choice xmlns:v="urn:schemas-microsoft-com:vml" Requires="v">
                <p:oleObj spid="_x0000_s286778" name="PHOTO-PAINT" r:id="rId3" imgW="3703014" imgH="1953772" progId="CorelPHOTOPAINT.Image.14">
                  <p:embed/>
                </p:oleObj>
              </mc:Choice>
              <mc:Fallback>
                <p:oleObj name="PHOTO-PAINT" r:id="rId3" imgW="3703014" imgH="1953772" progId="CorelPHOTOPAINT.Image.14">
                  <p:embed/>
                  <p:pic>
                    <p:nvPicPr>
                      <p:cNvPr id="0" name="Picture 42"/>
                      <p:cNvPicPr>
                        <a:picLocks noChangeAspect="1" noChangeArrowheads="1"/>
                      </p:cNvPicPr>
                      <p:nvPr/>
                    </p:nvPicPr>
                    <p:blipFill>
                      <a:blip r:embed="rId4">
                        <a:lum bright="-10000"/>
                        <a:extLst>
                          <a:ext uri="{28A0092B-C50C-407E-A947-70E740481C1C}">
                            <a14:useLocalDpi xmlns:a14="http://schemas.microsoft.com/office/drawing/2010/main" val="0"/>
                          </a:ext>
                        </a:extLst>
                      </a:blip>
                      <a:srcRect/>
                      <a:stretch>
                        <a:fillRect/>
                      </a:stretch>
                    </p:blipFill>
                    <p:spPr bwMode="auto">
                      <a:xfrm>
                        <a:off x="0" y="0"/>
                        <a:ext cx="1955800"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16" name="Rectangle 13"/>
          <p:cNvSpPr>
            <a:spLocks noGrp="1" noChangeArrowheads="1"/>
          </p:cNvSpPr>
          <p:nvPr>
            <p:ph type="ftr" sz="quarter" idx="10"/>
          </p:nvPr>
        </p:nvSpPr>
        <p:spPr/>
        <p:txBody>
          <a:bodyPr/>
          <a:lstStyle>
            <a:lvl1pPr>
              <a:defRPr>
                <a:latin typeface="Arial Narrow" pitchFamily="34" charset="0"/>
              </a:defRPr>
            </a:lvl1pPr>
          </a:lstStyle>
          <a:p>
            <a:pPr>
              <a:defRPr/>
            </a:pPr>
            <a:r>
              <a:rPr lang="ru-RU"/>
              <a:t>НАЗВАНИЕ ПРЕЗЕНТАЦИИ</a:t>
            </a:r>
          </a:p>
        </p:txBody>
      </p:sp>
    </p:spTree>
    <p:extLst>
      <p:ext uri="{BB962C8B-B14F-4D97-AF65-F5344CB8AC3E}">
        <p14:creationId xmlns:p14="http://schemas.microsoft.com/office/powerpoint/2010/main" val="32159652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solidFill>
            <a:srgbClr val="0066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grpSp>
        <p:nvGrpSpPr>
          <p:cNvPr id="5" name="Group 4"/>
          <p:cNvGrpSpPr>
            <a:grpSpLocks/>
          </p:cNvGrpSpPr>
          <p:nvPr userDrawn="1"/>
        </p:nvGrpSpPr>
        <p:grpSpPr bwMode="auto">
          <a:xfrm>
            <a:off x="0" y="6318250"/>
            <a:ext cx="9144000" cy="539750"/>
            <a:chOff x="0" y="3974"/>
            <a:chExt cx="5760" cy="340"/>
          </a:xfrm>
        </p:grpSpPr>
        <p:sp>
          <p:nvSpPr>
            <p:cNvPr id="6" name="Rectangle 5"/>
            <p:cNvSpPr>
              <a:spLocks noChangeArrowheads="1"/>
            </p:cNvSpPr>
            <p:nvPr userDrawn="1"/>
          </p:nvSpPr>
          <p:spPr bwMode="auto">
            <a:xfrm>
              <a:off x="0" y="3974"/>
              <a:ext cx="1220" cy="340"/>
            </a:xfrm>
            <a:prstGeom prst="rect">
              <a:avLst/>
            </a:prstGeom>
            <a:solidFill>
              <a:srgbClr val="0066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7" name="Rectangle 6"/>
            <p:cNvSpPr>
              <a:spLocks noChangeArrowheads="1"/>
            </p:cNvSpPr>
            <p:nvPr userDrawn="1"/>
          </p:nvSpPr>
          <p:spPr bwMode="auto">
            <a:xfrm>
              <a:off x="1224" y="3974"/>
              <a:ext cx="4536" cy="340"/>
            </a:xfrm>
            <a:prstGeom prst="rect">
              <a:avLst/>
            </a:prstGeom>
            <a:solidFill>
              <a:srgbClr val="3399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8" name="Line 7"/>
            <p:cNvSpPr>
              <a:spLocks noChangeShapeType="1"/>
            </p:cNvSpPr>
            <p:nvPr userDrawn="1"/>
          </p:nvSpPr>
          <p:spPr bwMode="auto">
            <a:xfrm>
              <a:off x="1220" y="3974"/>
              <a:ext cx="0" cy="34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grpSp>
      <p:sp>
        <p:nvSpPr>
          <p:cNvPr id="9" name="Rectangle 8"/>
          <p:cNvSpPr>
            <a:spLocks noChangeArrowheads="1"/>
          </p:cNvSpPr>
          <p:nvPr userDrawn="1"/>
        </p:nvSpPr>
        <p:spPr bwMode="auto">
          <a:xfrm>
            <a:off x="0" y="0"/>
            <a:ext cx="1936750" cy="1079500"/>
          </a:xfrm>
          <a:prstGeom prst="rect">
            <a:avLst/>
          </a:prstGeom>
          <a:solidFill>
            <a:srgbClr val="0066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0" name="Rectangle 9"/>
          <p:cNvSpPr>
            <a:spLocks noChangeArrowheads="1"/>
          </p:cNvSpPr>
          <p:nvPr userDrawn="1"/>
        </p:nvSpPr>
        <p:spPr bwMode="auto">
          <a:xfrm>
            <a:off x="1943100" y="0"/>
            <a:ext cx="7200900" cy="1079500"/>
          </a:xfrm>
          <a:prstGeom prst="rect">
            <a:avLst/>
          </a:prstGeom>
          <a:solidFill>
            <a:srgbClr val="00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1" name="Line 10"/>
          <p:cNvSpPr>
            <a:spLocks noChangeShapeType="1"/>
          </p:cNvSpPr>
          <p:nvPr userDrawn="1"/>
        </p:nvSpPr>
        <p:spPr bwMode="auto">
          <a:xfrm>
            <a:off x="1936750" y="0"/>
            <a:ext cx="0" cy="107950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sp>
        <p:nvSpPr>
          <p:cNvPr id="12" name="Rectangle 14"/>
          <p:cNvSpPr>
            <a:spLocks noChangeArrowheads="1"/>
          </p:cNvSpPr>
          <p:nvPr userDrawn="1"/>
        </p:nvSpPr>
        <p:spPr bwMode="auto">
          <a:xfrm>
            <a:off x="755650" y="7605713"/>
            <a:ext cx="41036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3" name="Line 16"/>
          <p:cNvSpPr>
            <a:spLocks noChangeShapeType="1"/>
          </p:cNvSpPr>
          <p:nvPr userDrawn="1"/>
        </p:nvSpPr>
        <p:spPr bwMode="auto">
          <a:xfrm>
            <a:off x="0" y="6315075"/>
            <a:ext cx="9144000"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sp>
        <p:nvSpPr>
          <p:cNvPr id="14" name="Line 17"/>
          <p:cNvSpPr>
            <a:spLocks noChangeShapeType="1"/>
          </p:cNvSpPr>
          <p:nvPr userDrawn="1"/>
        </p:nvSpPr>
        <p:spPr bwMode="auto">
          <a:xfrm>
            <a:off x="0" y="1079500"/>
            <a:ext cx="9144000"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graphicFrame>
        <p:nvGraphicFramePr>
          <p:cNvPr id="15" name="Object 19"/>
          <p:cNvGraphicFramePr>
            <a:graphicFrameLocks noChangeAspect="1"/>
          </p:cNvGraphicFramePr>
          <p:nvPr userDrawn="1"/>
        </p:nvGraphicFramePr>
        <p:xfrm>
          <a:off x="0" y="0"/>
          <a:ext cx="1955800" cy="1052513"/>
        </p:xfrm>
        <a:graphic>
          <a:graphicData uri="http://schemas.openxmlformats.org/presentationml/2006/ole">
            <mc:AlternateContent xmlns:mc="http://schemas.openxmlformats.org/markup-compatibility/2006">
              <mc:Choice xmlns:v="urn:schemas-microsoft-com:vml" Requires="v">
                <p:oleObj spid="_x0000_s287802" name="PHOTO-PAINT" r:id="rId3" imgW="3703014" imgH="1953772" progId="CorelPHOTOPAINT.Image.14">
                  <p:embed/>
                </p:oleObj>
              </mc:Choice>
              <mc:Fallback>
                <p:oleObj name="PHOTO-PAINT" r:id="rId3" imgW="3703014" imgH="1953772" progId="CorelPHOTOPAINT.Image.14">
                  <p:embed/>
                  <p:pic>
                    <p:nvPicPr>
                      <p:cNvPr id="0" name="Picture 42"/>
                      <p:cNvPicPr>
                        <a:picLocks noChangeAspect="1" noChangeArrowheads="1"/>
                      </p:cNvPicPr>
                      <p:nvPr/>
                    </p:nvPicPr>
                    <p:blipFill>
                      <a:blip r:embed="rId4">
                        <a:lum bright="-10000"/>
                        <a:extLst>
                          <a:ext uri="{28A0092B-C50C-407E-A947-70E740481C1C}">
                            <a14:useLocalDpi xmlns:a14="http://schemas.microsoft.com/office/drawing/2010/main" val="0"/>
                          </a:ext>
                        </a:extLst>
                      </a:blip>
                      <a:srcRect/>
                      <a:stretch>
                        <a:fillRect/>
                      </a:stretch>
                    </p:blipFill>
                    <p:spPr bwMode="auto">
                      <a:xfrm>
                        <a:off x="0" y="0"/>
                        <a:ext cx="1955800"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6" name="Rectangle 13"/>
          <p:cNvSpPr>
            <a:spLocks noGrp="1" noChangeArrowheads="1"/>
          </p:cNvSpPr>
          <p:nvPr>
            <p:ph type="ftr" sz="quarter" idx="10"/>
          </p:nvPr>
        </p:nvSpPr>
        <p:spPr/>
        <p:txBody>
          <a:bodyPr/>
          <a:lstStyle>
            <a:lvl1pPr>
              <a:defRPr>
                <a:latin typeface="Arial Narrow" pitchFamily="34" charset="0"/>
              </a:defRPr>
            </a:lvl1pPr>
          </a:lstStyle>
          <a:p>
            <a:pPr>
              <a:defRPr/>
            </a:pPr>
            <a:r>
              <a:rPr lang="ru-RU"/>
              <a:t>НАЗВАНИЕ ПРЕЗЕНТАЦИИ</a:t>
            </a:r>
          </a:p>
        </p:txBody>
      </p:sp>
    </p:spTree>
    <p:extLst>
      <p:ext uri="{BB962C8B-B14F-4D97-AF65-F5344CB8AC3E}">
        <p14:creationId xmlns:p14="http://schemas.microsoft.com/office/powerpoint/2010/main" val="58328515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solidFill>
            <a:srgbClr val="0066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grpSp>
        <p:nvGrpSpPr>
          <p:cNvPr id="5" name="Group 4"/>
          <p:cNvGrpSpPr>
            <a:grpSpLocks/>
          </p:cNvGrpSpPr>
          <p:nvPr userDrawn="1"/>
        </p:nvGrpSpPr>
        <p:grpSpPr bwMode="auto">
          <a:xfrm>
            <a:off x="0" y="6318250"/>
            <a:ext cx="9144000" cy="539750"/>
            <a:chOff x="0" y="3974"/>
            <a:chExt cx="5760" cy="340"/>
          </a:xfrm>
        </p:grpSpPr>
        <p:sp>
          <p:nvSpPr>
            <p:cNvPr id="6" name="Rectangle 5"/>
            <p:cNvSpPr>
              <a:spLocks noChangeArrowheads="1"/>
            </p:cNvSpPr>
            <p:nvPr userDrawn="1"/>
          </p:nvSpPr>
          <p:spPr bwMode="auto">
            <a:xfrm>
              <a:off x="0" y="3974"/>
              <a:ext cx="1220" cy="340"/>
            </a:xfrm>
            <a:prstGeom prst="rect">
              <a:avLst/>
            </a:prstGeom>
            <a:solidFill>
              <a:srgbClr val="0066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7" name="Rectangle 6"/>
            <p:cNvSpPr>
              <a:spLocks noChangeArrowheads="1"/>
            </p:cNvSpPr>
            <p:nvPr userDrawn="1"/>
          </p:nvSpPr>
          <p:spPr bwMode="auto">
            <a:xfrm>
              <a:off x="1224" y="3974"/>
              <a:ext cx="4536" cy="340"/>
            </a:xfrm>
            <a:prstGeom prst="rect">
              <a:avLst/>
            </a:prstGeom>
            <a:solidFill>
              <a:srgbClr val="3399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8" name="Line 7"/>
            <p:cNvSpPr>
              <a:spLocks noChangeShapeType="1"/>
            </p:cNvSpPr>
            <p:nvPr userDrawn="1"/>
          </p:nvSpPr>
          <p:spPr bwMode="auto">
            <a:xfrm>
              <a:off x="1220" y="3974"/>
              <a:ext cx="0" cy="34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grpSp>
      <p:sp>
        <p:nvSpPr>
          <p:cNvPr id="9" name="Rectangle 8"/>
          <p:cNvSpPr>
            <a:spLocks noChangeArrowheads="1"/>
          </p:cNvSpPr>
          <p:nvPr userDrawn="1"/>
        </p:nvSpPr>
        <p:spPr bwMode="auto">
          <a:xfrm>
            <a:off x="0" y="0"/>
            <a:ext cx="1936750" cy="1079500"/>
          </a:xfrm>
          <a:prstGeom prst="rect">
            <a:avLst/>
          </a:prstGeom>
          <a:solidFill>
            <a:srgbClr val="0066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0" name="Rectangle 9"/>
          <p:cNvSpPr>
            <a:spLocks noChangeArrowheads="1"/>
          </p:cNvSpPr>
          <p:nvPr userDrawn="1"/>
        </p:nvSpPr>
        <p:spPr bwMode="auto">
          <a:xfrm>
            <a:off x="1943100" y="0"/>
            <a:ext cx="7200900" cy="1079500"/>
          </a:xfrm>
          <a:prstGeom prst="rect">
            <a:avLst/>
          </a:prstGeom>
          <a:solidFill>
            <a:srgbClr val="00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1" name="Line 10"/>
          <p:cNvSpPr>
            <a:spLocks noChangeShapeType="1"/>
          </p:cNvSpPr>
          <p:nvPr userDrawn="1"/>
        </p:nvSpPr>
        <p:spPr bwMode="auto">
          <a:xfrm>
            <a:off x="1936750" y="0"/>
            <a:ext cx="0" cy="107950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sp>
        <p:nvSpPr>
          <p:cNvPr id="12" name="Rectangle 14"/>
          <p:cNvSpPr>
            <a:spLocks noChangeArrowheads="1"/>
          </p:cNvSpPr>
          <p:nvPr userDrawn="1"/>
        </p:nvSpPr>
        <p:spPr bwMode="auto">
          <a:xfrm>
            <a:off x="755650" y="7605713"/>
            <a:ext cx="41036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3" name="Line 16"/>
          <p:cNvSpPr>
            <a:spLocks noChangeShapeType="1"/>
          </p:cNvSpPr>
          <p:nvPr userDrawn="1"/>
        </p:nvSpPr>
        <p:spPr bwMode="auto">
          <a:xfrm>
            <a:off x="0" y="6315075"/>
            <a:ext cx="9144000"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sp>
        <p:nvSpPr>
          <p:cNvPr id="14" name="Line 17"/>
          <p:cNvSpPr>
            <a:spLocks noChangeShapeType="1"/>
          </p:cNvSpPr>
          <p:nvPr userDrawn="1"/>
        </p:nvSpPr>
        <p:spPr bwMode="auto">
          <a:xfrm>
            <a:off x="0" y="1079500"/>
            <a:ext cx="9144000"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graphicFrame>
        <p:nvGraphicFramePr>
          <p:cNvPr id="15" name="Object 19"/>
          <p:cNvGraphicFramePr>
            <a:graphicFrameLocks noChangeAspect="1"/>
          </p:cNvGraphicFramePr>
          <p:nvPr userDrawn="1"/>
        </p:nvGraphicFramePr>
        <p:xfrm>
          <a:off x="0" y="0"/>
          <a:ext cx="1955800" cy="1052513"/>
        </p:xfrm>
        <a:graphic>
          <a:graphicData uri="http://schemas.openxmlformats.org/presentationml/2006/ole">
            <mc:AlternateContent xmlns:mc="http://schemas.openxmlformats.org/markup-compatibility/2006">
              <mc:Choice xmlns:v="urn:schemas-microsoft-com:vml" Requires="v">
                <p:oleObj spid="_x0000_s288826" name="PHOTO-PAINT" r:id="rId3" imgW="3703014" imgH="1953772" progId="CorelPHOTOPAINT.Image.14">
                  <p:embed/>
                </p:oleObj>
              </mc:Choice>
              <mc:Fallback>
                <p:oleObj name="PHOTO-PAINT" r:id="rId3" imgW="3703014" imgH="1953772" progId="CorelPHOTOPAINT.Image.14">
                  <p:embed/>
                  <p:pic>
                    <p:nvPicPr>
                      <p:cNvPr id="0" name="Picture 42"/>
                      <p:cNvPicPr>
                        <a:picLocks noChangeAspect="1" noChangeArrowheads="1"/>
                      </p:cNvPicPr>
                      <p:nvPr/>
                    </p:nvPicPr>
                    <p:blipFill>
                      <a:blip r:embed="rId4">
                        <a:lum bright="-10000"/>
                        <a:extLst>
                          <a:ext uri="{28A0092B-C50C-407E-A947-70E740481C1C}">
                            <a14:useLocalDpi xmlns:a14="http://schemas.microsoft.com/office/drawing/2010/main" val="0"/>
                          </a:ext>
                        </a:extLst>
                      </a:blip>
                      <a:srcRect/>
                      <a:stretch>
                        <a:fillRect/>
                      </a:stretch>
                    </p:blipFill>
                    <p:spPr bwMode="auto">
                      <a:xfrm>
                        <a:off x="0" y="0"/>
                        <a:ext cx="1955800"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16" name="Rectangle 13"/>
          <p:cNvSpPr>
            <a:spLocks noGrp="1" noChangeArrowheads="1"/>
          </p:cNvSpPr>
          <p:nvPr>
            <p:ph type="ftr" sz="quarter" idx="10"/>
          </p:nvPr>
        </p:nvSpPr>
        <p:spPr/>
        <p:txBody>
          <a:bodyPr/>
          <a:lstStyle>
            <a:lvl1pPr>
              <a:defRPr>
                <a:latin typeface="Arial Narrow" pitchFamily="34" charset="0"/>
              </a:defRPr>
            </a:lvl1pPr>
          </a:lstStyle>
          <a:p>
            <a:pPr>
              <a:defRPr/>
            </a:pPr>
            <a:r>
              <a:rPr lang="ru-RU"/>
              <a:t>НАЗВАНИЕ ПРЕЗЕНТАЦИИ</a:t>
            </a:r>
          </a:p>
        </p:txBody>
      </p:sp>
    </p:spTree>
    <p:extLst>
      <p:ext uri="{BB962C8B-B14F-4D97-AF65-F5344CB8AC3E}">
        <p14:creationId xmlns:p14="http://schemas.microsoft.com/office/powerpoint/2010/main" val="53375798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Rectangle 3"/>
          <p:cNvSpPr>
            <a:spLocks noChangeArrowheads="1"/>
          </p:cNvSpPr>
          <p:nvPr userDrawn="1"/>
        </p:nvSpPr>
        <p:spPr bwMode="auto">
          <a:xfrm>
            <a:off x="0" y="0"/>
            <a:ext cx="9144000" cy="6858000"/>
          </a:xfrm>
          <a:prstGeom prst="rect">
            <a:avLst/>
          </a:prstGeom>
          <a:solidFill>
            <a:srgbClr val="0066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grpSp>
        <p:nvGrpSpPr>
          <p:cNvPr id="6" name="Group 4"/>
          <p:cNvGrpSpPr>
            <a:grpSpLocks/>
          </p:cNvGrpSpPr>
          <p:nvPr userDrawn="1"/>
        </p:nvGrpSpPr>
        <p:grpSpPr bwMode="auto">
          <a:xfrm>
            <a:off x="0" y="6318250"/>
            <a:ext cx="9144000" cy="539750"/>
            <a:chOff x="0" y="3974"/>
            <a:chExt cx="5760" cy="340"/>
          </a:xfrm>
        </p:grpSpPr>
        <p:sp>
          <p:nvSpPr>
            <p:cNvPr id="7" name="Rectangle 5"/>
            <p:cNvSpPr>
              <a:spLocks noChangeArrowheads="1"/>
            </p:cNvSpPr>
            <p:nvPr userDrawn="1"/>
          </p:nvSpPr>
          <p:spPr bwMode="auto">
            <a:xfrm>
              <a:off x="0" y="3974"/>
              <a:ext cx="1220" cy="340"/>
            </a:xfrm>
            <a:prstGeom prst="rect">
              <a:avLst/>
            </a:prstGeom>
            <a:solidFill>
              <a:srgbClr val="0066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8" name="Rectangle 6"/>
            <p:cNvSpPr>
              <a:spLocks noChangeArrowheads="1"/>
            </p:cNvSpPr>
            <p:nvPr userDrawn="1"/>
          </p:nvSpPr>
          <p:spPr bwMode="auto">
            <a:xfrm>
              <a:off x="1224" y="3974"/>
              <a:ext cx="4536" cy="340"/>
            </a:xfrm>
            <a:prstGeom prst="rect">
              <a:avLst/>
            </a:prstGeom>
            <a:solidFill>
              <a:srgbClr val="3399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9" name="Line 7"/>
            <p:cNvSpPr>
              <a:spLocks noChangeShapeType="1"/>
            </p:cNvSpPr>
            <p:nvPr userDrawn="1"/>
          </p:nvSpPr>
          <p:spPr bwMode="auto">
            <a:xfrm>
              <a:off x="1220" y="3974"/>
              <a:ext cx="0" cy="34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grpSp>
      <p:sp>
        <p:nvSpPr>
          <p:cNvPr id="10" name="Rectangle 8"/>
          <p:cNvSpPr>
            <a:spLocks noChangeArrowheads="1"/>
          </p:cNvSpPr>
          <p:nvPr userDrawn="1"/>
        </p:nvSpPr>
        <p:spPr bwMode="auto">
          <a:xfrm>
            <a:off x="0" y="0"/>
            <a:ext cx="1936750" cy="1079500"/>
          </a:xfrm>
          <a:prstGeom prst="rect">
            <a:avLst/>
          </a:prstGeom>
          <a:solidFill>
            <a:srgbClr val="0066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1" name="Rectangle 9"/>
          <p:cNvSpPr>
            <a:spLocks noChangeArrowheads="1"/>
          </p:cNvSpPr>
          <p:nvPr userDrawn="1"/>
        </p:nvSpPr>
        <p:spPr bwMode="auto">
          <a:xfrm>
            <a:off x="1943100" y="0"/>
            <a:ext cx="7200900" cy="1079500"/>
          </a:xfrm>
          <a:prstGeom prst="rect">
            <a:avLst/>
          </a:prstGeom>
          <a:solidFill>
            <a:srgbClr val="00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2" name="Line 10"/>
          <p:cNvSpPr>
            <a:spLocks noChangeShapeType="1"/>
          </p:cNvSpPr>
          <p:nvPr userDrawn="1"/>
        </p:nvSpPr>
        <p:spPr bwMode="auto">
          <a:xfrm>
            <a:off x="1936750" y="0"/>
            <a:ext cx="0" cy="107950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sp>
        <p:nvSpPr>
          <p:cNvPr id="13" name="Rectangle 14"/>
          <p:cNvSpPr>
            <a:spLocks noChangeArrowheads="1"/>
          </p:cNvSpPr>
          <p:nvPr userDrawn="1"/>
        </p:nvSpPr>
        <p:spPr bwMode="auto">
          <a:xfrm>
            <a:off x="755650" y="7605713"/>
            <a:ext cx="41036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4" name="Line 16"/>
          <p:cNvSpPr>
            <a:spLocks noChangeShapeType="1"/>
          </p:cNvSpPr>
          <p:nvPr userDrawn="1"/>
        </p:nvSpPr>
        <p:spPr bwMode="auto">
          <a:xfrm>
            <a:off x="0" y="6315075"/>
            <a:ext cx="9144000"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sp>
        <p:nvSpPr>
          <p:cNvPr id="15" name="Line 17"/>
          <p:cNvSpPr>
            <a:spLocks noChangeShapeType="1"/>
          </p:cNvSpPr>
          <p:nvPr userDrawn="1"/>
        </p:nvSpPr>
        <p:spPr bwMode="auto">
          <a:xfrm>
            <a:off x="0" y="1079500"/>
            <a:ext cx="9144000"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graphicFrame>
        <p:nvGraphicFramePr>
          <p:cNvPr id="16" name="Object 19"/>
          <p:cNvGraphicFramePr>
            <a:graphicFrameLocks noChangeAspect="1"/>
          </p:cNvGraphicFramePr>
          <p:nvPr userDrawn="1"/>
        </p:nvGraphicFramePr>
        <p:xfrm>
          <a:off x="0" y="0"/>
          <a:ext cx="1955800" cy="1052513"/>
        </p:xfrm>
        <a:graphic>
          <a:graphicData uri="http://schemas.openxmlformats.org/presentationml/2006/ole">
            <mc:AlternateContent xmlns:mc="http://schemas.openxmlformats.org/markup-compatibility/2006">
              <mc:Choice xmlns:v="urn:schemas-microsoft-com:vml" Requires="v">
                <p:oleObj spid="_x0000_s289850" name="PHOTO-PAINT" r:id="rId3" imgW="3703014" imgH="1953772" progId="CorelPHOTOPAINT.Image.14">
                  <p:embed/>
                </p:oleObj>
              </mc:Choice>
              <mc:Fallback>
                <p:oleObj name="PHOTO-PAINT" r:id="rId3" imgW="3703014" imgH="1953772" progId="CorelPHOTOPAINT.Image.14">
                  <p:embed/>
                  <p:pic>
                    <p:nvPicPr>
                      <p:cNvPr id="0" name="Picture 42"/>
                      <p:cNvPicPr>
                        <a:picLocks noChangeAspect="1" noChangeArrowheads="1"/>
                      </p:cNvPicPr>
                      <p:nvPr/>
                    </p:nvPicPr>
                    <p:blipFill>
                      <a:blip r:embed="rId4">
                        <a:lum bright="-10000"/>
                        <a:extLst>
                          <a:ext uri="{28A0092B-C50C-407E-A947-70E740481C1C}">
                            <a14:useLocalDpi xmlns:a14="http://schemas.microsoft.com/office/drawing/2010/main" val="0"/>
                          </a:ext>
                        </a:extLst>
                      </a:blip>
                      <a:srcRect/>
                      <a:stretch>
                        <a:fillRect/>
                      </a:stretch>
                    </p:blipFill>
                    <p:spPr bwMode="auto">
                      <a:xfrm>
                        <a:off x="0" y="0"/>
                        <a:ext cx="1955800"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7" name="Rectangle 13"/>
          <p:cNvSpPr>
            <a:spLocks noGrp="1" noChangeArrowheads="1"/>
          </p:cNvSpPr>
          <p:nvPr>
            <p:ph type="ftr" sz="quarter" idx="10"/>
          </p:nvPr>
        </p:nvSpPr>
        <p:spPr/>
        <p:txBody>
          <a:bodyPr/>
          <a:lstStyle>
            <a:lvl1pPr>
              <a:defRPr>
                <a:latin typeface="Arial Narrow" pitchFamily="34" charset="0"/>
              </a:defRPr>
            </a:lvl1pPr>
          </a:lstStyle>
          <a:p>
            <a:pPr>
              <a:defRPr/>
            </a:pPr>
            <a:r>
              <a:rPr lang="ru-RU"/>
              <a:t>НАЗВАНИЕ ПРЕЗЕНТАЦИИ</a:t>
            </a:r>
          </a:p>
        </p:txBody>
      </p:sp>
    </p:spTree>
    <p:extLst>
      <p:ext uri="{BB962C8B-B14F-4D97-AF65-F5344CB8AC3E}">
        <p14:creationId xmlns:p14="http://schemas.microsoft.com/office/powerpoint/2010/main" val="13829981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Rectangle 3"/>
          <p:cNvSpPr>
            <a:spLocks noChangeArrowheads="1"/>
          </p:cNvSpPr>
          <p:nvPr userDrawn="1"/>
        </p:nvSpPr>
        <p:spPr bwMode="auto">
          <a:xfrm>
            <a:off x="0" y="0"/>
            <a:ext cx="9144000" cy="6858000"/>
          </a:xfrm>
          <a:prstGeom prst="rect">
            <a:avLst/>
          </a:prstGeom>
          <a:solidFill>
            <a:srgbClr val="0066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grpSp>
        <p:nvGrpSpPr>
          <p:cNvPr id="8" name="Group 4"/>
          <p:cNvGrpSpPr>
            <a:grpSpLocks/>
          </p:cNvGrpSpPr>
          <p:nvPr userDrawn="1"/>
        </p:nvGrpSpPr>
        <p:grpSpPr bwMode="auto">
          <a:xfrm>
            <a:off x="0" y="6318250"/>
            <a:ext cx="9144000" cy="539750"/>
            <a:chOff x="0" y="3974"/>
            <a:chExt cx="5760" cy="340"/>
          </a:xfrm>
        </p:grpSpPr>
        <p:sp>
          <p:nvSpPr>
            <p:cNvPr id="9" name="Rectangle 5"/>
            <p:cNvSpPr>
              <a:spLocks noChangeArrowheads="1"/>
            </p:cNvSpPr>
            <p:nvPr userDrawn="1"/>
          </p:nvSpPr>
          <p:spPr bwMode="auto">
            <a:xfrm>
              <a:off x="0" y="3974"/>
              <a:ext cx="1220" cy="340"/>
            </a:xfrm>
            <a:prstGeom prst="rect">
              <a:avLst/>
            </a:prstGeom>
            <a:solidFill>
              <a:srgbClr val="0066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0" name="Rectangle 6"/>
            <p:cNvSpPr>
              <a:spLocks noChangeArrowheads="1"/>
            </p:cNvSpPr>
            <p:nvPr userDrawn="1"/>
          </p:nvSpPr>
          <p:spPr bwMode="auto">
            <a:xfrm>
              <a:off x="1224" y="3974"/>
              <a:ext cx="4536" cy="340"/>
            </a:xfrm>
            <a:prstGeom prst="rect">
              <a:avLst/>
            </a:prstGeom>
            <a:solidFill>
              <a:srgbClr val="3399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1" name="Line 7"/>
            <p:cNvSpPr>
              <a:spLocks noChangeShapeType="1"/>
            </p:cNvSpPr>
            <p:nvPr userDrawn="1"/>
          </p:nvSpPr>
          <p:spPr bwMode="auto">
            <a:xfrm>
              <a:off x="1220" y="3974"/>
              <a:ext cx="0" cy="34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grpSp>
      <p:sp>
        <p:nvSpPr>
          <p:cNvPr id="12" name="Rectangle 8"/>
          <p:cNvSpPr>
            <a:spLocks noChangeArrowheads="1"/>
          </p:cNvSpPr>
          <p:nvPr userDrawn="1"/>
        </p:nvSpPr>
        <p:spPr bwMode="auto">
          <a:xfrm>
            <a:off x="0" y="0"/>
            <a:ext cx="1936750" cy="1079500"/>
          </a:xfrm>
          <a:prstGeom prst="rect">
            <a:avLst/>
          </a:prstGeom>
          <a:solidFill>
            <a:srgbClr val="0066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3" name="Rectangle 9"/>
          <p:cNvSpPr>
            <a:spLocks noChangeArrowheads="1"/>
          </p:cNvSpPr>
          <p:nvPr userDrawn="1"/>
        </p:nvSpPr>
        <p:spPr bwMode="auto">
          <a:xfrm>
            <a:off x="1943100" y="0"/>
            <a:ext cx="7200900" cy="1079500"/>
          </a:xfrm>
          <a:prstGeom prst="rect">
            <a:avLst/>
          </a:prstGeom>
          <a:solidFill>
            <a:srgbClr val="00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4" name="Line 10"/>
          <p:cNvSpPr>
            <a:spLocks noChangeShapeType="1"/>
          </p:cNvSpPr>
          <p:nvPr userDrawn="1"/>
        </p:nvSpPr>
        <p:spPr bwMode="auto">
          <a:xfrm>
            <a:off x="1936750" y="0"/>
            <a:ext cx="0" cy="107950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sp>
        <p:nvSpPr>
          <p:cNvPr id="15" name="Rectangle 14"/>
          <p:cNvSpPr>
            <a:spLocks noChangeArrowheads="1"/>
          </p:cNvSpPr>
          <p:nvPr userDrawn="1"/>
        </p:nvSpPr>
        <p:spPr bwMode="auto">
          <a:xfrm>
            <a:off x="755650" y="7605713"/>
            <a:ext cx="41036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6" name="Line 16"/>
          <p:cNvSpPr>
            <a:spLocks noChangeShapeType="1"/>
          </p:cNvSpPr>
          <p:nvPr userDrawn="1"/>
        </p:nvSpPr>
        <p:spPr bwMode="auto">
          <a:xfrm>
            <a:off x="0" y="6315075"/>
            <a:ext cx="9144000"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sp>
        <p:nvSpPr>
          <p:cNvPr id="17" name="Line 17"/>
          <p:cNvSpPr>
            <a:spLocks noChangeShapeType="1"/>
          </p:cNvSpPr>
          <p:nvPr userDrawn="1"/>
        </p:nvSpPr>
        <p:spPr bwMode="auto">
          <a:xfrm>
            <a:off x="0" y="1079500"/>
            <a:ext cx="9144000"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graphicFrame>
        <p:nvGraphicFramePr>
          <p:cNvPr id="18" name="Object 19"/>
          <p:cNvGraphicFramePr>
            <a:graphicFrameLocks noChangeAspect="1"/>
          </p:cNvGraphicFramePr>
          <p:nvPr userDrawn="1"/>
        </p:nvGraphicFramePr>
        <p:xfrm>
          <a:off x="0" y="0"/>
          <a:ext cx="1955800" cy="1052513"/>
        </p:xfrm>
        <a:graphic>
          <a:graphicData uri="http://schemas.openxmlformats.org/presentationml/2006/ole">
            <mc:AlternateContent xmlns:mc="http://schemas.openxmlformats.org/markup-compatibility/2006">
              <mc:Choice xmlns:v="urn:schemas-microsoft-com:vml" Requires="v">
                <p:oleObj spid="_x0000_s290874" name="PHOTO-PAINT" r:id="rId3" imgW="3703014" imgH="1953772" progId="CorelPHOTOPAINT.Image.14">
                  <p:embed/>
                </p:oleObj>
              </mc:Choice>
              <mc:Fallback>
                <p:oleObj name="PHOTO-PAINT" r:id="rId3" imgW="3703014" imgH="1953772" progId="CorelPHOTOPAINT.Image.14">
                  <p:embed/>
                  <p:pic>
                    <p:nvPicPr>
                      <p:cNvPr id="0" name="Picture 42"/>
                      <p:cNvPicPr>
                        <a:picLocks noChangeAspect="1" noChangeArrowheads="1"/>
                      </p:cNvPicPr>
                      <p:nvPr/>
                    </p:nvPicPr>
                    <p:blipFill>
                      <a:blip r:embed="rId4">
                        <a:lum bright="-10000"/>
                        <a:extLst>
                          <a:ext uri="{28A0092B-C50C-407E-A947-70E740481C1C}">
                            <a14:useLocalDpi xmlns:a14="http://schemas.microsoft.com/office/drawing/2010/main" val="0"/>
                          </a:ext>
                        </a:extLst>
                      </a:blip>
                      <a:srcRect/>
                      <a:stretch>
                        <a:fillRect/>
                      </a:stretch>
                    </p:blipFill>
                    <p:spPr bwMode="auto">
                      <a:xfrm>
                        <a:off x="0" y="0"/>
                        <a:ext cx="1955800"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9" name="Rectangle 13"/>
          <p:cNvSpPr>
            <a:spLocks noGrp="1" noChangeArrowheads="1"/>
          </p:cNvSpPr>
          <p:nvPr>
            <p:ph type="ftr" sz="quarter" idx="10"/>
          </p:nvPr>
        </p:nvSpPr>
        <p:spPr/>
        <p:txBody>
          <a:bodyPr/>
          <a:lstStyle>
            <a:lvl1pPr>
              <a:defRPr>
                <a:latin typeface="Arial Narrow" pitchFamily="34" charset="0"/>
              </a:defRPr>
            </a:lvl1pPr>
          </a:lstStyle>
          <a:p>
            <a:pPr>
              <a:defRPr/>
            </a:pPr>
            <a:r>
              <a:rPr lang="ru-RU"/>
              <a:t>НАЗВАНИЕ ПРЕЗЕНТАЦИИ</a:t>
            </a:r>
          </a:p>
        </p:txBody>
      </p:sp>
    </p:spTree>
    <p:extLst>
      <p:ext uri="{BB962C8B-B14F-4D97-AF65-F5344CB8AC3E}">
        <p14:creationId xmlns:p14="http://schemas.microsoft.com/office/powerpoint/2010/main" val="213311986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0" y="0"/>
            <a:ext cx="9144000" cy="6858000"/>
          </a:xfrm>
          <a:prstGeom prst="rect">
            <a:avLst/>
          </a:prstGeom>
          <a:solidFill>
            <a:srgbClr val="0066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grpSp>
        <p:nvGrpSpPr>
          <p:cNvPr id="4" name="Group 4"/>
          <p:cNvGrpSpPr>
            <a:grpSpLocks/>
          </p:cNvGrpSpPr>
          <p:nvPr userDrawn="1"/>
        </p:nvGrpSpPr>
        <p:grpSpPr bwMode="auto">
          <a:xfrm>
            <a:off x="0" y="6318250"/>
            <a:ext cx="9144000" cy="539750"/>
            <a:chOff x="0" y="3974"/>
            <a:chExt cx="5760" cy="340"/>
          </a:xfrm>
        </p:grpSpPr>
        <p:sp>
          <p:nvSpPr>
            <p:cNvPr id="5" name="Rectangle 5"/>
            <p:cNvSpPr>
              <a:spLocks noChangeArrowheads="1"/>
            </p:cNvSpPr>
            <p:nvPr userDrawn="1"/>
          </p:nvSpPr>
          <p:spPr bwMode="auto">
            <a:xfrm>
              <a:off x="0" y="3974"/>
              <a:ext cx="1220" cy="340"/>
            </a:xfrm>
            <a:prstGeom prst="rect">
              <a:avLst/>
            </a:prstGeom>
            <a:solidFill>
              <a:srgbClr val="0066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6" name="Rectangle 6"/>
            <p:cNvSpPr>
              <a:spLocks noChangeArrowheads="1"/>
            </p:cNvSpPr>
            <p:nvPr userDrawn="1"/>
          </p:nvSpPr>
          <p:spPr bwMode="auto">
            <a:xfrm>
              <a:off x="1224" y="3974"/>
              <a:ext cx="4536" cy="340"/>
            </a:xfrm>
            <a:prstGeom prst="rect">
              <a:avLst/>
            </a:prstGeom>
            <a:solidFill>
              <a:srgbClr val="3399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7" name="Line 7"/>
            <p:cNvSpPr>
              <a:spLocks noChangeShapeType="1"/>
            </p:cNvSpPr>
            <p:nvPr userDrawn="1"/>
          </p:nvSpPr>
          <p:spPr bwMode="auto">
            <a:xfrm>
              <a:off x="1220" y="3974"/>
              <a:ext cx="0" cy="34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grpSp>
      <p:sp>
        <p:nvSpPr>
          <p:cNvPr id="8" name="Rectangle 8"/>
          <p:cNvSpPr>
            <a:spLocks noChangeArrowheads="1"/>
          </p:cNvSpPr>
          <p:nvPr userDrawn="1"/>
        </p:nvSpPr>
        <p:spPr bwMode="auto">
          <a:xfrm>
            <a:off x="0" y="0"/>
            <a:ext cx="1936750" cy="1079500"/>
          </a:xfrm>
          <a:prstGeom prst="rect">
            <a:avLst/>
          </a:prstGeom>
          <a:solidFill>
            <a:srgbClr val="0066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9" name="Rectangle 9"/>
          <p:cNvSpPr>
            <a:spLocks noChangeArrowheads="1"/>
          </p:cNvSpPr>
          <p:nvPr userDrawn="1"/>
        </p:nvSpPr>
        <p:spPr bwMode="auto">
          <a:xfrm>
            <a:off x="1943100" y="0"/>
            <a:ext cx="7200900" cy="1079500"/>
          </a:xfrm>
          <a:prstGeom prst="rect">
            <a:avLst/>
          </a:prstGeom>
          <a:solidFill>
            <a:srgbClr val="00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0" name="Line 10"/>
          <p:cNvSpPr>
            <a:spLocks noChangeShapeType="1"/>
          </p:cNvSpPr>
          <p:nvPr userDrawn="1"/>
        </p:nvSpPr>
        <p:spPr bwMode="auto">
          <a:xfrm>
            <a:off x="1936750" y="0"/>
            <a:ext cx="0" cy="107950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sp>
        <p:nvSpPr>
          <p:cNvPr id="11" name="Rectangle 14"/>
          <p:cNvSpPr>
            <a:spLocks noChangeArrowheads="1"/>
          </p:cNvSpPr>
          <p:nvPr userDrawn="1"/>
        </p:nvSpPr>
        <p:spPr bwMode="auto">
          <a:xfrm>
            <a:off x="755650" y="7605713"/>
            <a:ext cx="41036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2" name="Line 16"/>
          <p:cNvSpPr>
            <a:spLocks noChangeShapeType="1"/>
          </p:cNvSpPr>
          <p:nvPr userDrawn="1"/>
        </p:nvSpPr>
        <p:spPr bwMode="auto">
          <a:xfrm>
            <a:off x="0" y="6315075"/>
            <a:ext cx="9144000"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sp>
        <p:nvSpPr>
          <p:cNvPr id="13" name="Line 17"/>
          <p:cNvSpPr>
            <a:spLocks noChangeShapeType="1"/>
          </p:cNvSpPr>
          <p:nvPr userDrawn="1"/>
        </p:nvSpPr>
        <p:spPr bwMode="auto">
          <a:xfrm>
            <a:off x="0" y="1079500"/>
            <a:ext cx="9144000"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graphicFrame>
        <p:nvGraphicFramePr>
          <p:cNvPr id="14" name="Object 19"/>
          <p:cNvGraphicFramePr>
            <a:graphicFrameLocks noChangeAspect="1"/>
          </p:cNvGraphicFramePr>
          <p:nvPr userDrawn="1"/>
        </p:nvGraphicFramePr>
        <p:xfrm>
          <a:off x="0" y="0"/>
          <a:ext cx="1955800" cy="1052513"/>
        </p:xfrm>
        <a:graphic>
          <a:graphicData uri="http://schemas.openxmlformats.org/presentationml/2006/ole">
            <mc:AlternateContent xmlns:mc="http://schemas.openxmlformats.org/markup-compatibility/2006">
              <mc:Choice xmlns:v="urn:schemas-microsoft-com:vml" Requires="v">
                <p:oleObj spid="_x0000_s291898" name="PHOTO-PAINT" r:id="rId3" imgW="3703014" imgH="1953772" progId="CorelPHOTOPAINT.Image.14">
                  <p:embed/>
                </p:oleObj>
              </mc:Choice>
              <mc:Fallback>
                <p:oleObj name="PHOTO-PAINT" r:id="rId3" imgW="3703014" imgH="1953772" progId="CorelPHOTOPAINT.Image.14">
                  <p:embed/>
                  <p:pic>
                    <p:nvPicPr>
                      <p:cNvPr id="0" name="Picture 42"/>
                      <p:cNvPicPr>
                        <a:picLocks noChangeAspect="1" noChangeArrowheads="1"/>
                      </p:cNvPicPr>
                      <p:nvPr/>
                    </p:nvPicPr>
                    <p:blipFill>
                      <a:blip r:embed="rId4">
                        <a:lum bright="-10000"/>
                        <a:extLst>
                          <a:ext uri="{28A0092B-C50C-407E-A947-70E740481C1C}">
                            <a14:useLocalDpi xmlns:a14="http://schemas.microsoft.com/office/drawing/2010/main" val="0"/>
                          </a:ext>
                        </a:extLst>
                      </a:blip>
                      <a:srcRect/>
                      <a:stretch>
                        <a:fillRect/>
                      </a:stretch>
                    </p:blipFill>
                    <p:spPr bwMode="auto">
                      <a:xfrm>
                        <a:off x="0" y="0"/>
                        <a:ext cx="1955800"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Заголовок 1"/>
          <p:cNvSpPr>
            <a:spLocks noGrp="1"/>
          </p:cNvSpPr>
          <p:nvPr>
            <p:ph type="title"/>
          </p:nvPr>
        </p:nvSpPr>
        <p:spPr/>
        <p:txBody>
          <a:bodyPr/>
          <a:lstStyle/>
          <a:p>
            <a:r>
              <a:rPr lang="ru-RU" smtClean="0"/>
              <a:t>Образец заголовка</a:t>
            </a:r>
            <a:endParaRPr lang="ru-RU"/>
          </a:p>
        </p:txBody>
      </p:sp>
      <p:sp>
        <p:nvSpPr>
          <p:cNvPr id="15" name="Rectangle 13"/>
          <p:cNvSpPr>
            <a:spLocks noGrp="1" noChangeArrowheads="1"/>
          </p:cNvSpPr>
          <p:nvPr>
            <p:ph type="ftr" sz="quarter" idx="10"/>
          </p:nvPr>
        </p:nvSpPr>
        <p:spPr/>
        <p:txBody>
          <a:bodyPr/>
          <a:lstStyle>
            <a:lvl1pPr>
              <a:defRPr>
                <a:latin typeface="Arial Narrow" pitchFamily="34" charset="0"/>
              </a:defRPr>
            </a:lvl1pPr>
          </a:lstStyle>
          <a:p>
            <a:pPr>
              <a:defRPr/>
            </a:pPr>
            <a:r>
              <a:rPr lang="ru-RU"/>
              <a:t>НАЗВАНИЕ ПРЕЗЕНТАЦИИ</a:t>
            </a:r>
          </a:p>
        </p:txBody>
      </p:sp>
    </p:spTree>
    <p:extLst>
      <p:ext uri="{BB962C8B-B14F-4D97-AF65-F5344CB8AC3E}">
        <p14:creationId xmlns:p14="http://schemas.microsoft.com/office/powerpoint/2010/main" val="174159380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
          <p:cNvSpPr>
            <a:spLocks noChangeArrowheads="1"/>
          </p:cNvSpPr>
          <p:nvPr userDrawn="1"/>
        </p:nvSpPr>
        <p:spPr bwMode="auto">
          <a:xfrm>
            <a:off x="0" y="0"/>
            <a:ext cx="9144000" cy="6858000"/>
          </a:xfrm>
          <a:prstGeom prst="rect">
            <a:avLst/>
          </a:prstGeom>
          <a:solidFill>
            <a:srgbClr val="0066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grpSp>
        <p:nvGrpSpPr>
          <p:cNvPr id="3" name="Group 4"/>
          <p:cNvGrpSpPr>
            <a:grpSpLocks/>
          </p:cNvGrpSpPr>
          <p:nvPr userDrawn="1"/>
        </p:nvGrpSpPr>
        <p:grpSpPr bwMode="auto">
          <a:xfrm>
            <a:off x="0" y="6318250"/>
            <a:ext cx="9144000" cy="539750"/>
            <a:chOff x="0" y="3974"/>
            <a:chExt cx="5760" cy="340"/>
          </a:xfrm>
        </p:grpSpPr>
        <p:sp>
          <p:nvSpPr>
            <p:cNvPr id="4" name="Rectangle 5"/>
            <p:cNvSpPr>
              <a:spLocks noChangeArrowheads="1"/>
            </p:cNvSpPr>
            <p:nvPr userDrawn="1"/>
          </p:nvSpPr>
          <p:spPr bwMode="auto">
            <a:xfrm>
              <a:off x="0" y="3974"/>
              <a:ext cx="1220" cy="340"/>
            </a:xfrm>
            <a:prstGeom prst="rect">
              <a:avLst/>
            </a:prstGeom>
            <a:solidFill>
              <a:srgbClr val="0066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5" name="Rectangle 6"/>
            <p:cNvSpPr>
              <a:spLocks noChangeArrowheads="1"/>
            </p:cNvSpPr>
            <p:nvPr userDrawn="1"/>
          </p:nvSpPr>
          <p:spPr bwMode="auto">
            <a:xfrm>
              <a:off x="1224" y="3974"/>
              <a:ext cx="4536" cy="340"/>
            </a:xfrm>
            <a:prstGeom prst="rect">
              <a:avLst/>
            </a:prstGeom>
            <a:solidFill>
              <a:srgbClr val="3399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6" name="Line 7"/>
            <p:cNvSpPr>
              <a:spLocks noChangeShapeType="1"/>
            </p:cNvSpPr>
            <p:nvPr userDrawn="1"/>
          </p:nvSpPr>
          <p:spPr bwMode="auto">
            <a:xfrm>
              <a:off x="1220" y="3974"/>
              <a:ext cx="0" cy="34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grpSp>
      <p:sp>
        <p:nvSpPr>
          <p:cNvPr id="7" name="Rectangle 8"/>
          <p:cNvSpPr>
            <a:spLocks noChangeArrowheads="1"/>
          </p:cNvSpPr>
          <p:nvPr userDrawn="1"/>
        </p:nvSpPr>
        <p:spPr bwMode="auto">
          <a:xfrm>
            <a:off x="0" y="0"/>
            <a:ext cx="1936750" cy="1079500"/>
          </a:xfrm>
          <a:prstGeom prst="rect">
            <a:avLst/>
          </a:prstGeom>
          <a:solidFill>
            <a:srgbClr val="0066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8" name="Rectangle 9"/>
          <p:cNvSpPr>
            <a:spLocks noChangeArrowheads="1"/>
          </p:cNvSpPr>
          <p:nvPr userDrawn="1"/>
        </p:nvSpPr>
        <p:spPr bwMode="auto">
          <a:xfrm>
            <a:off x="1943100" y="0"/>
            <a:ext cx="7200900" cy="1079500"/>
          </a:xfrm>
          <a:prstGeom prst="rect">
            <a:avLst/>
          </a:prstGeom>
          <a:solidFill>
            <a:srgbClr val="00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9" name="Line 10"/>
          <p:cNvSpPr>
            <a:spLocks noChangeShapeType="1"/>
          </p:cNvSpPr>
          <p:nvPr userDrawn="1"/>
        </p:nvSpPr>
        <p:spPr bwMode="auto">
          <a:xfrm>
            <a:off x="1936750" y="0"/>
            <a:ext cx="0" cy="107950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sp>
        <p:nvSpPr>
          <p:cNvPr id="10" name="Rectangle 14"/>
          <p:cNvSpPr>
            <a:spLocks noChangeArrowheads="1"/>
          </p:cNvSpPr>
          <p:nvPr userDrawn="1"/>
        </p:nvSpPr>
        <p:spPr bwMode="auto">
          <a:xfrm>
            <a:off x="755650" y="7605713"/>
            <a:ext cx="41036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1" name="Line 16"/>
          <p:cNvSpPr>
            <a:spLocks noChangeShapeType="1"/>
          </p:cNvSpPr>
          <p:nvPr userDrawn="1"/>
        </p:nvSpPr>
        <p:spPr bwMode="auto">
          <a:xfrm>
            <a:off x="0" y="6315075"/>
            <a:ext cx="9144000"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sp>
        <p:nvSpPr>
          <p:cNvPr id="12" name="Line 17"/>
          <p:cNvSpPr>
            <a:spLocks noChangeShapeType="1"/>
          </p:cNvSpPr>
          <p:nvPr userDrawn="1"/>
        </p:nvSpPr>
        <p:spPr bwMode="auto">
          <a:xfrm>
            <a:off x="0" y="1079500"/>
            <a:ext cx="9144000"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graphicFrame>
        <p:nvGraphicFramePr>
          <p:cNvPr id="13" name="Object 19"/>
          <p:cNvGraphicFramePr>
            <a:graphicFrameLocks noChangeAspect="1"/>
          </p:cNvGraphicFramePr>
          <p:nvPr userDrawn="1"/>
        </p:nvGraphicFramePr>
        <p:xfrm>
          <a:off x="0" y="0"/>
          <a:ext cx="1955800" cy="1052513"/>
        </p:xfrm>
        <a:graphic>
          <a:graphicData uri="http://schemas.openxmlformats.org/presentationml/2006/ole">
            <mc:AlternateContent xmlns:mc="http://schemas.openxmlformats.org/markup-compatibility/2006">
              <mc:Choice xmlns:v="urn:schemas-microsoft-com:vml" Requires="v">
                <p:oleObj spid="_x0000_s292922" name="PHOTO-PAINT" r:id="rId3" imgW="3703014" imgH="1953772" progId="CorelPHOTOPAINT.Image.14">
                  <p:embed/>
                </p:oleObj>
              </mc:Choice>
              <mc:Fallback>
                <p:oleObj name="PHOTO-PAINT" r:id="rId3" imgW="3703014" imgH="1953772" progId="CorelPHOTOPAINT.Image.14">
                  <p:embed/>
                  <p:pic>
                    <p:nvPicPr>
                      <p:cNvPr id="0" name="Picture 42"/>
                      <p:cNvPicPr>
                        <a:picLocks noChangeAspect="1" noChangeArrowheads="1"/>
                      </p:cNvPicPr>
                      <p:nvPr/>
                    </p:nvPicPr>
                    <p:blipFill>
                      <a:blip r:embed="rId4">
                        <a:lum bright="-10000"/>
                        <a:extLst>
                          <a:ext uri="{28A0092B-C50C-407E-A947-70E740481C1C}">
                            <a14:useLocalDpi xmlns:a14="http://schemas.microsoft.com/office/drawing/2010/main" val="0"/>
                          </a:ext>
                        </a:extLst>
                      </a:blip>
                      <a:srcRect/>
                      <a:stretch>
                        <a:fillRect/>
                      </a:stretch>
                    </p:blipFill>
                    <p:spPr bwMode="auto">
                      <a:xfrm>
                        <a:off x="0" y="0"/>
                        <a:ext cx="1955800"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Rectangle 13"/>
          <p:cNvSpPr>
            <a:spLocks noGrp="1" noChangeArrowheads="1"/>
          </p:cNvSpPr>
          <p:nvPr>
            <p:ph type="ftr" sz="quarter" idx="10"/>
          </p:nvPr>
        </p:nvSpPr>
        <p:spPr/>
        <p:txBody>
          <a:bodyPr/>
          <a:lstStyle>
            <a:lvl1pPr>
              <a:defRPr>
                <a:latin typeface="Arial Narrow" pitchFamily="34" charset="0"/>
              </a:defRPr>
            </a:lvl1pPr>
          </a:lstStyle>
          <a:p>
            <a:pPr>
              <a:defRPr/>
            </a:pPr>
            <a:r>
              <a:rPr lang="ru-RU"/>
              <a:t>НАЗВАНИЕ ПРЕЗЕНТАЦИИ</a:t>
            </a:r>
          </a:p>
        </p:txBody>
      </p:sp>
    </p:spTree>
    <p:extLst>
      <p:ext uri="{BB962C8B-B14F-4D97-AF65-F5344CB8AC3E}">
        <p14:creationId xmlns:p14="http://schemas.microsoft.com/office/powerpoint/2010/main" val="275375786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Rectangle 3"/>
          <p:cNvSpPr>
            <a:spLocks noChangeArrowheads="1"/>
          </p:cNvSpPr>
          <p:nvPr userDrawn="1"/>
        </p:nvSpPr>
        <p:spPr bwMode="auto">
          <a:xfrm>
            <a:off x="0" y="0"/>
            <a:ext cx="9144000" cy="6858000"/>
          </a:xfrm>
          <a:prstGeom prst="rect">
            <a:avLst/>
          </a:prstGeom>
          <a:solidFill>
            <a:srgbClr val="0066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grpSp>
        <p:nvGrpSpPr>
          <p:cNvPr id="6" name="Group 4"/>
          <p:cNvGrpSpPr>
            <a:grpSpLocks/>
          </p:cNvGrpSpPr>
          <p:nvPr userDrawn="1"/>
        </p:nvGrpSpPr>
        <p:grpSpPr bwMode="auto">
          <a:xfrm>
            <a:off x="0" y="6318250"/>
            <a:ext cx="9144000" cy="539750"/>
            <a:chOff x="0" y="3974"/>
            <a:chExt cx="5760" cy="340"/>
          </a:xfrm>
        </p:grpSpPr>
        <p:sp>
          <p:nvSpPr>
            <p:cNvPr id="7" name="Rectangle 5"/>
            <p:cNvSpPr>
              <a:spLocks noChangeArrowheads="1"/>
            </p:cNvSpPr>
            <p:nvPr userDrawn="1"/>
          </p:nvSpPr>
          <p:spPr bwMode="auto">
            <a:xfrm>
              <a:off x="0" y="3974"/>
              <a:ext cx="1220" cy="340"/>
            </a:xfrm>
            <a:prstGeom prst="rect">
              <a:avLst/>
            </a:prstGeom>
            <a:solidFill>
              <a:srgbClr val="0066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8" name="Rectangle 6"/>
            <p:cNvSpPr>
              <a:spLocks noChangeArrowheads="1"/>
            </p:cNvSpPr>
            <p:nvPr userDrawn="1"/>
          </p:nvSpPr>
          <p:spPr bwMode="auto">
            <a:xfrm>
              <a:off x="1224" y="3974"/>
              <a:ext cx="4536" cy="340"/>
            </a:xfrm>
            <a:prstGeom prst="rect">
              <a:avLst/>
            </a:prstGeom>
            <a:solidFill>
              <a:srgbClr val="3399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9" name="Line 7"/>
            <p:cNvSpPr>
              <a:spLocks noChangeShapeType="1"/>
            </p:cNvSpPr>
            <p:nvPr userDrawn="1"/>
          </p:nvSpPr>
          <p:spPr bwMode="auto">
            <a:xfrm>
              <a:off x="1220" y="3974"/>
              <a:ext cx="0" cy="34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grpSp>
      <p:sp>
        <p:nvSpPr>
          <p:cNvPr id="10" name="Rectangle 8"/>
          <p:cNvSpPr>
            <a:spLocks noChangeArrowheads="1"/>
          </p:cNvSpPr>
          <p:nvPr userDrawn="1"/>
        </p:nvSpPr>
        <p:spPr bwMode="auto">
          <a:xfrm>
            <a:off x="0" y="0"/>
            <a:ext cx="1936750" cy="1079500"/>
          </a:xfrm>
          <a:prstGeom prst="rect">
            <a:avLst/>
          </a:prstGeom>
          <a:solidFill>
            <a:srgbClr val="0066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1" name="Rectangle 9"/>
          <p:cNvSpPr>
            <a:spLocks noChangeArrowheads="1"/>
          </p:cNvSpPr>
          <p:nvPr userDrawn="1"/>
        </p:nvSpPr>
        <p:spPr bwMode="auto">
          <a:xfrm>
            <a:off x="1943100" y="0"/>
            <a:ext cx="7200900" cy="1079500"/>
          </a:xfrm>
          <a:prstGeom prst="rect">
            <a:avLst/>
          </a:prstGeom>
          <a:solidFill>
            <a:srgbClr val="00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2" name="Line 10"/>
          <p:cNvSpPr>
            <a:spLocks noChangeShapeType="1"/>
          </p:cNvSpPr>
          <p:nvPr userDrawn="1"/>
        </p:nvSpPr>
        <p:spPr bwMode="auto">
          <a:xfrm>
            <a:off x="1936750" y="0"/>
            <a:ext cx="0" cy="107950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sp>
        <p:nvSpPr>
          <p:cNvPr id="13" name="Rectangle 14"/>
          <p:cNvSpPr>
            <a:spLocks noChangeArrowheads="1"/>
          </p:cNvSpPr>
          <p:nvPr userDrawn="1"/>
        </p:nvSpPr>
        <p:spPr bwMode="auto">
          <a:xfrm>
            <a:off x="755650" y="7605713"/>
            <a:ext cx="41036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4" name="Line 16"/>
          <p:cNvSpPr>
            <a:spLocks noChangeShapeType="1"/>
          </p:cNvSpPr>
          <p:nvPr userDrawn="1"/>
        </p:nvSpPr>
        <p:spPr bwMode="auto">
          <a:xfrm>
            <a:off x="0" y="6315075"/>
            <a:ext cx="9144000"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sp>
        <p:nvSpPr>
          <p:cNvPr id="15" name="Line 17"/>
          <p:cNvSpPr>
            <a:spLocks noChangeShapeType="1"/>
          </p:cNvSpPr>
          <p:nvPr userDrawn="1"/>
        </p:nvSpPr>
        <p:spPr bwMode="auto">
          <a:xfrm>
            <a:off x="0" y="1079500"/>
            <a:ext cx="9144000"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graphicFrame>
        <p:nvGraphicFramePr>
          <p:cNvPr id="16" name="Object 19"/>
          <p:cNvGraphicFramePr>
            <a:graphicFrameLocks noChangeAspect="1"/>
          </p:cNvGraphicFramePr>
          <p:nvPr userDrawn="1"/>
        </p:nvGraphicFramePr>
        <p:xfrm>
          <a:off x="0" y="0"/>
          <a:ext cx="1955800" cy="1052513"/>
        </p:xfrm>
        <a:graphic>
          <a:graphicData uri="http://schemas.openxmlformats.org/presentationml/2006/ole">
            <mc:AlternateContent xmlns:mc="http://schemas.openxmlformats.org/markup-compatibility/2006">
              <mc:Choice xmlns:v="urn:schemas-microsoft-com:vml" Requires="v">
                <p:oleObj spid="_x0000_s293946" name="PHOTO-PAINT" r:id="rId3" imgW="3703014" imgH="1953772" progId="CorelPHOTOPAINT.Image.14">
                  <p:embed/>
                </p:oleObj>
              </mc:Choice>
              <mc:Fallback>
                <p:oleObj name="PHOTO-PAINT" r:id="rId3" imgW="3703014" imgH="1953772" progId="CorelPHOTOPAINT.Image.14">
                  <p:embed/>
                  <p:pic>
                    <p:nvPicPr>
                      <p:cNvPr id="0" name="Picture 42"/>
                      <p:cNvPicPr>
                        <a:picLocks noChangeAspect="1" noChangeArrowheads="1"/>
                      </p:cNvPicPr>
                      <p:nvPr/>
                    </p:nvPicPr>
                    <p:blipFill>
                      <a:blip r:embed="rId4">
                        <a:lum bright="-10000"/>
                        <a:extLst>
                          <a:ext uri="{28A0092B-C50C-407E-A947-70E740481C1C}">
                            <a14:useLocalDpi xmlns:a14="http://schemas.microsoft.com/office/drawing/2010/main" val="0"/>
                          </a:ext>
                        </a:extLst>
                      </a:blip>
                      <a:srcRect/>
                      <a:stretch>
                        <a:fillRect/>
                      </a:stretch>
                    </p:blipFill>
                    <p:spPr bwMode="auto">
                      <a:xfrm>
                        <a:off x="0" y="0"/>
                        <a:ext cx="1955800"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7" name="Rectangle 13"/>
          <p:cNvSpPr>
            <a:spLocks noGrp="1" noChangeArrowheads="1"/>
          </p:cNvSpPr>
          <p:nvPr>
            <p:ph type="ftr" sz="quarter" idx="10"/>
          </p:nvPr>
        </p:nvSpPr>
        <p:spPr/>
        <p:txBody>
          <a:bodyPr/>
          <a:lstStyle>
            <a:lvl1pPr>
              <a:defRPr>
                <a:latin typeface="Arial Narrow" pitchFamily="34" charset="0"/>
              </a:defRPr>
            </a:lvl1pPr>
          </a:lstStyle>
          <a:p>
            <a:pPr>
              <a:defRPr/>
            </a:pPr>
            <a:r>
              <a:rPr lang="ru-RU"/>
              <a:t>НАЗВАНИЕ ПРЕЗЕНТАЦИИ</a:t>
            </a:r>
          </a:p>
        </p:txBody>
      </p:sp>
    </p:spTree>
    <p:extLst>
      <p:ext uri="{BB962C8B-B14F-4D97-AF65-F5344CB8AC3E}">
        <p14:creationId xmlns:p14="http://schemas.microsoft.com/office/powerpoint/2010/main" val="58523437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Rectangle 3"/>
          <p:cNvSpPr>
            <a:spLocks noChangeArrowheads="1"/>
          </p:cNvSpPr>
          <p:nvPr userDrawn="1"/>
        </p:nvSpPr>
        <p:spPr bwMode="auto">
          <a:xfrm>
            <a:off x="0" y="0"/>
            <a:ext cx="9144000" cy="6858000"/>
          </a:xfrm>
          <a:prstGeom prst="rect">
            <a:avLst/>
          </a:prstGeom>
          <a:solidFill>
            <a:srgbClr val="0066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grpSp>
        <p:nvGrpSpPr>
          <p:cNvPr id="6" name="Group 4"/>
          <p:cNvGrpSpPr>
            <a:grpSpLocks/>
          </p:cNvGrpSpPr>
          <p:nvPr userDrawn="1"/>
        </p:nvGrpSpPr>
        <p:grpSpPr bwMode="auto">
          <a:xfrm>
            <a:off x="0" y="6318250"/>
            <a:ext cx="9144000" cy="539750"/>
            <a:chOff x="0" y="3974"/>
            <a:chExt cx="5760" cy="340"/>
          </a:xfrm>
        </p:grpSpPr>
        <p:sp>
          <p:nvSpPr>
            <p:cNvPr id="7" name="Rectangle 5"/>
            <p:cNvSpPr>
              <a:spLocks noChangeArrowheads="1"/>
            </p:cNvSpPr>
            <p:nvPr userDrawn="1"/>
          </p:nvSpPr>
          <p:spPr bwMode="auto">
            <a:xfrm>
              <a:off x="0" y="3974"/>
              <a:ext cx="1220" cy="340"/>
            </a:xfrm>
            <a:prstGeom prst="rect">
              <a:avLst/>
            </a:prstGeom>
            <a:solidFill>
              <a:srgbClr val="0066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8" name="Rectangle 6"/>
            <p:cNvSpPr>
              <a:spLocks noChangeArrowheads="1"/>
            </p:cNvSpPr>
            <p:nvPr userDrawn="1"/>
          </p:nvSpPr>
          <p:spPr bwMode="auto">
            <a:xfrm>
              <a:off x="1224" y="3974"/>
              <a:ext cx="4536" cy="340"/>
            </a:xfrm>
            <a:prstGeom prst="rect">
              <a:avLst/>
            </a:prstGeom>
            <a:solidFill>
              <a:srgbClr val="3399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9" name="Line 7"/>
            <p:cNvSpPr>
              <a:spLocks noChangeShapeType="1"/>
            </p:cNvSpPr>
            <p:nvPr userDrawn="1"/>
          </p:nvSpPr>
          <p:spPr bwMode="auto">
            <a:xfrm>
              <a:off x="1220" y="3974"/>
              <a:ext cx="0" cy="34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grpSp>
      <p:sp>
        <p:nvSpPr>
          <p:cNvPr id="10" name="Rectangle 8"/>
          <p:cNvSpPr>
            <a:spLocks noChangeArrowheads="1"/>
          </p:cNvSpPr>
          <p:nvPr userDrawn="1"/>
        </p:nvSpPr>
        <p:spPr bwMode="auto">
          <a:xfrm>
            <a:off x="0" y="0"/>
            <a:ext cx="1936750" cy="1079500"/>
          </a:xfrm>
          <a:prstGeom prst="rect">
            <a:avLst/>
          </a:prstGeom>
          <a:solidFill>
            <a:srgbClr val="0066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1" name="Rectangle 9"/>
          <p:cNvSpPr>
            <a:spLocks noChangeArrowheads="1"/>
          </p:cNvSpPr>
          <p:nvPr userDrawn="1"/>
        </p:nvSpPr>
        <p:spPr bwMode="auto">
          <a:xfrm>
            <a:off x="1943100" y="0"/>
            <a:ext cx="7200900" cy="1079500"/>
          </a:xfrm>
          <a:prstGeom prst="rect">
            <a:avLst/>
          </a:prstGeom>
          <a:solidFill>
            <a:srgbClr val="00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2" name="Line 10"/>
          <p:cNvSpPr>
            <a:spLocks noChangeShapeType="1"/>
          </p:cNvSpPr>
          <p:nvPr userDrawn="1"/>
        </p:nvSpPr>
        <p:spPr bwMode="auto">
          <a:xfrm>
            <a:off x="1936750" y="0"/>
            <a:ext cx="0" cy="107950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sp>
        <p:nvSpPr>
          <p:cNvPr id="13" name="Rectangle 14"/>
          <p:cNvSpPr>
            <a:spLocks noChangeArrowheads="1"/>
          </p:cNvSpPr>
          <p:nvPr userDrawn="1"/>
        </p:nvSpPr>
        <p:spPr bwMode="auto">
          <a:xfrm>
            <a:off x="755650" y="7605713"/>
            <a:ext cx="41036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4" name="Line 16"/>
          <p:cNvSpPr>
            <a:spLocks noChangeShapeType="1"/>
          </p:cNvSpPr>
          <p:nvPr userDrawn="1"/>
        </p:nvSpPr>
        <p:spPr bwMode="auto">
          <a:xfrm>
            <a:off x="0" y="6315075"/>
            <a:ext cx="9144000"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sp>
        <p:nvSpPr>
          <p:cNvPr id="15" name="Line 17"/>
          <p:cNvSpPr>
            <a:spLocks noChangeShapeType="1"/>
          </p:cNvSpPr>
          <p:nvPr userDrawn="1"/>
        </p:nvSpPr>
        <p:spPr bwMode="auto">
          <a:xfrm>
            <a:off x="0" y="1079500"/>
            <a:ext cx="9144000"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graphicFrame>
        <p:nvGraphicFramePr>
          <p:cNvPr id="16" name="Object 19"/>
          <p:cNvGraphicFramePr>
            <a:graphicFrameLocks noChangeAspect="1"/>
          </p:cNvGraphicFramePr>
          <p:nvPr userDrawn="1"/>
        </p:nvGraphicFramePr>
        <p:xfrm>
          <a:off x="0" y="0"/>
          <a:ext cx="1955800" cy="1052513"/>
        </p:xfrm>
        <a:graphic>
          <a:graphicData uri="http://schemas.openxmlformats.org/presentationml/2006/ole">
            <mc:AlternateContent xmlns:mc="http://schemas.openxmlformats.org/markup-compatibility/2006">
              <mc:Choice xmlns:v="urn:schemas-microsoft-com:vml" Requires="v">
                <p:oleObj spid="_x0000_s294970" name="PHOTO-PAINT" r:id="rId3" imgW="3703014" imgH="1953772" progId="CorelPHOTOPAINT.Image.14">
                  <p:embed/>
                </p:oleObj>
              </mc:Choice>
              <mc:Fallback>
                <p:oleObj name="PHOTO-PAINT" r:id="rId3" imgW="3703014" imgH="1953772" progId="CorelPHOTOPAINT.Image.14">
                  <p:embed/>
                  <p:pic>
                    <p:nvPicPr>
                      <p:cNvPr id="0" name="Picture 42"/>
                      <p:cNvPicPr>
                        <a:picLocks noChangeAspect="1" noChangeArrowheads="1"/>
                      </p:cNvPicPr>
                      <p:nvPr/>
                    </p:nvPicPr>
                    <p:blipFill>
                      <a:blip r:embed="rId4">
                        <a:lum bright="-10000"/>
                        <a:extLst>
                          <a:ext uri="{28A0092B-C50C-407E-A947-70E740481C1C}">
                            <a14:useLocalDpi xmlns:a14="http://schemas.microsoft.com/office/drawing/2010/main" val="0"/>
                          </a:ext>
                        </a:extLst>
                      </a:blip>
                      <a:srcRect/>
                      <a:stretch>
                        <a:fillRect/>
                      </a:stretch>
                    </p:blipFill>
                    <p:spPr bwMode="auto">
                      <a:xfrm>
                        <a:off x="0" y="0"/>
                        <a:ext cx="1955800"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7" name="Rectangle 13"/>
          <p:cNvSpPr>
            <a:spLocks noGrp="1" noChangeArrowheads="1"/>
          </p:cNvSpPr>
          <p:nvPr>
            <p:ph type="ftr" sz="quarter" idx="10"/>
          </p:nvPr>
        </p:nvSpPr>
        <p:spPr/>
        <p:txBody>
          <a:bodyPr/>
          <a:lstStyle>
            <a:lvl1pPr>
              <a:defRPr>
                <a:latin typeface="Arial Narrow" pitchFamily="34" charset="0"/>
              </a:defRPr>
            </a:lvl1pPr>
          </a:lstStyle>
          <a:p>
            <a:pPr>
              <a:defRPr/>
            </a:pPr>
            <a:r>
              <a:rPr lang="ru-RU"/>
              <a:t>НАЗВАНИЕ ПРЕЗЕНТАЦИИ</a:t>
            </a:r>
          </a:p>
        </p:txBody>
      </p:sp>
    </p:spTree>
    <p:extLst>
      <p:ext uri="{BB962C8B-B14F-4D97-AF65-F5344CB8AC3E}">
        <p14:creationId xmlns:p14="http://schemas.microsoft.com/office/powerpoint/2010/main" val="68451865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solidFill>
            <a:srgbClr val="0066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grpSp>
        <p:nvGrpSpPr>
          <p:cNvPr id="5" name="Group 4"/>
          <p:cNvGrpSpPr>
            <a:grpSpLocks/>
          </p:cNvGrpSpPr>
          <p:nvPr userDrawn="1"/>
        </p:nvGrpSpPr>
        <p:grpSpPr bwMode="auto">
          <a:xfrm>
            <a:off x="0" y="6318250"/>
            <a:ext cx="9144000" cy="539750"/>
            <a:chOff x="0" y="3974"/>
            <a:chExt cx="5760" cy="340"/>
          </a:xfrm>
        </p:grpSpPr>
        <p:sp>
          <p:nvSpPr>
            <p:cNvPr id="6" name="Rectangle 5"/>
            <p:cNvSpPr>
              <a:spLocks noChangeArrowheads="1"/>
            </p:cNvSpPr>
            <p:nvPr userDrawn="1"/>
          </p:nvSpPr>
          <p:spPr bwMode="auto">
            <a:xfrm>
              <a:off x="0" y="3974"/>
              <a:ext cx="1220" cy="340"/>
            </a:xfrm>
            <a:prstGeom prst="rect">
              <a:avLst/>
            </a:prstGeom>
            <a:solidFill>
              <a:srgbClr val="0066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7" name="Rectangle 6"/>
            <p:cNvSpPr>
              <a:spLocks noChangeArrowheads="1"/>
            </p:cNvSpPr>
            <p:nvPr userDrawn="1"/>
          </p:nvSpPr>
          <p:spPr bwMode="auto">
            <a:xfrm>
              <a:off x="1224" y="3974"/>
              <a:ext cx="4536" cy="340"/>
            </a:xfrm>
            <a:prstGeom prst="rect">
              <a:avLst/>
            </a:prstGeom>
            <a:solidFill>
              <a:srgbClr val="3399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8" name="Line 7"/>
            <p:cNvSpPr>
              <a:spLocks noChangeShapeType="1"/>
            </p:cNvSpPr>
            <p:nvPr userDrawn="1"/>
          </p:nvSpPr>
          <p:spPr bwMode="auto">
            <a:xfrm>
              <a:off x="1220" y="3974"/>
              <a:ext cx="0" cy="34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grpSp>
      <p:sp>
        <p:nvSpPr>
          <p:cNvPr id="9" name="Rectangle 8"/>
          <p:cNvSpPr>
            <a:spLocks noChangeArrowheads="1"/>
          </p:cNvSpPr>
          <p:nvPr userDrawn="1"/>
        </p:nvSpPr>
        <p:spPr bwMode="auto">
          <a:xfrm>
            <a:off x="0" y="0"/>
            <a:ext cx="1936750" cy="1079500"/>
          </a:xfrm>
          <a:prstGeom prst="rect">
            <a:avLst/>
          </a:prstGeom>
          <a:solidFill>
            <a:srgbClr val="0066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0" name="Rectangle 9"/>
          <p:cNvSpPr>
            <a:spLocks noChangeArrowheads="1"/>
          </p:cNvSpPr>
          <p:nvPr userDrawn="1"/>
        </p:nvSpPr>
        <p:spPr bwMode="auto">
          <a:xfrm>
            <a:off x="1943100" y="0"/>
            <a:ext cx="7200900" cy="1079500"/>
          </a:xfrm>
          <a:prstGeom prst="rect">
            <a:avLst/>
          </a:prstGeom>
          <a:solidFill>
            <a:srgbClr val="00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1" name="Line 10"/>
          <p:cNvSpPr>
            <a:spLocks noChangeShapeType="1"/>
          </p:cNvSpPr>
          <p:nvPr userDrawn="1"/>
        </p:nvSpPr>
        <p:spPr bwMode="auto">
          <a:xfrm>
            <a:off x="1936750" y="0"/>
            <a:ext cx="0" cy="107950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sp>
        <p:nvSpPr>
          <p:cNvPr id="12" name="Rectangle 14"/>
          <p:cNvSpPr>
            <a:spLocks noChangeArrowheads="1"/>
          </p:cNvSpPr>
          <p:nvPr userDrawn="1"/>
        </p:nvSpPr>
        <p:spPr bwMode="auto">
          <a:xfrm>
            <a:off x="755650" y="7605713"/>
            <a:ext cx="41036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3" name="Line 16"/>
          <p:cNvSpPr>
            <a:spLocks noChangeShapeType="1"/>
          </p:cNvSpPr>
          <p:nvPr userDrawn="1"/>
        </p:nvSpPr>
        <p:spPr bwMode="auto">
          <a:xfrm>
            <a:off x="0" y="6315075"/>
            <a:ext cx="9144000"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sp>
        <p:nvSpPr>
          <p:cNvPr id="14" name="Line 17"/>
          <p:cNvSpPr>
            <a:spLocks noChangeShapeType="1"/>
          </p:cNvSpPr>
          <p:nvPr userDrawn="1"/>
        </p:nvSpPr>
        <p:spPr bwMode="auto">
          <a:xfrm>
            <a:off x="0" y="1079500"/>
            <a:ext cx="9144000"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graphicFrame>
        <p:nvGraphicFramePr>
          <p:cNvPr id="15" name="Object 19"/>
          <p:cNvGraphicFramePr>
            <a:graphicFrameLocks noChangeAspect="1"/>
          </p:cNvGraphicFramePr>
          <p:nvPr userDrawn="1"/>
        </p:nvGraphicFramePr>
        <p:xfrm>
          <a:off x="0" y="0"/>
          <a:ext cx="1955800" cy="1052513"/>
        </p:xfrm>
        <a:graphic>
          <a:graphicData uri="http://schemas.openxmlformats.org/presentationml/2006/ole">
            <mc:AlternateContent xmlns:mc="http://schemas.openxmlformats.org/markup-compatibility/2006">
              <mc:Choice xmlns:v="urn:schemas-microsoft-com:vml" Requires="v">
                <p:oleObj spid="_x0000_s295994" name="PHOTO-PAINT" r:id="rId3" imgW="3703014" imgH="1953772" progId="CorelPHOTOPAINT.Image.14">
                  <p:embed/>
                </p:oleObj>
              </mc:Choice>
              <mc:Fallback>
                <p:oleObj name="PHOTO-PAINT" r:id="rId3" imgW="3703014" imgH="1953772" progId="CorelPHOTOPAINT.Image.14">
                  <p:embed/>
                  <p:pic>
                    <p:nvPicPr>
                      <p:cNvPr id="0" name="Picture 42"/>
                      <p:cNvPicPr>
                        <a:picLocks noChangeAspect="1" noChangeArrowheads="1"/>
                      </p:cNvPicPr>
                      <p:nvPr/>
                    </p:nvPicPr>
                    <p:blipFill>
                      <a:blip r:embed="rId4">
                        <a:lum bright="-10000"/>
                        <a:extLst>
                          <a:ext uri="{28A0092B-C50C-407E-A947-70E740481C1C}">
                            <a14:useLocalDpi xmlns:a14="http://schemas.microsoft.com/office/drawing/2010/main" val="0"/>
                          </a:ext>
                        </a:extLst>
                      </a:blip>
                      <a:srcRect/>
                      <a:stretch>
                        <a:fillRect/>
                      </a:stretch>
                    </p:blipFill>
                    <p:spPr bwMode="auto">
                      <a:xfrm>
                        <a:off x="0" y="0"/>
                        <a:ext cx="1955800"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6" name="Rectangle 13"/>
          <p:cNvSpPr>
            <a:spLocks noGrp="1" noChangeArrowheads="1"/>
          </p:cNvSpPr>
          <p:nvPr>
            <p:ph type="ftr" sz="quarter" idx="10"/>
          </p:nvPr>
        </p:nvSpPr>
        <p:spPr/>
        <p:txBody>
          <a:bodyPr/>
          <a:lstStyle>
            <a:lvl1pPr>
              <a:defRPr>
                <a:latin typeface="Arial Narrow" pitchFamily="34" charset="0"/>
              </a:defRPr>
            </a:lvl1pPr>
          </a:lstStyle>
          <a:p>
            <a:pPr>
              <a:defRPr/>
            </a:pPr>
            <a:r>
              <a:rPr lang="ru-RU"/>
              <a:t>НАЗВАНИЕ ПРЕЗЕНТАЦИИ</a:t>
            </a:r>
          </a:p>
        </p:txBody>
      </p:sp>
    </p:spTree>
    <p:extLst>
      <p:ext uri="{BB962C8B-B14F-4D97-AF65-F5344CB8AC3E}">
        <p14:creationId xmlns:p14="http://schemas.microsoft.com/office/powerpoint/2010/main" val="3620445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0"/>
            <a:ext cx="2286000" cy="26082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0" y="0"/>
            <a:ext cx="6705600" cy="26082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A5636877-E950-4B6D-9D34-919612BDC204}"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411873724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solidFill>
            <a:srgbClr val="0066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grpSp>
        <p:nvGrpSpPr>
          <p:cNvPr id="5" name="Group 4"/>
          <p:cNvGrpSpPr>
            <a:grpSpLocks/>
          </p:cNvGrpSpPr>
          <p:nvPr userDrawn="1"/>
        </p:nvGrpSpPr>
        <p:grpSpPr bwMode="auto">
          <a:xfrm>
            <a:off x="0" y="6318250"/>
            <a:ext cx="9144000" cy="539750"/>
            <a:chOff x="0" y="3974"/>
            <a:chExt cx="5760" cy="340"/>
          </a:xfrm>
        </p:grpSpPr>
        <p:sp>
          <p:nvSpPr>
            <p:cNvPr id="6" name="Rectangle 5"/>
            <p:cNvSpPr>
              <a:spLocks noChangeArrowheads="1"/>
            </p:cNvSpPr>
            <p:nvPr userDrawn="1"/>
          </p:nvSpPr>
          <p:spPr bwMode="auto">
            <a:xfrm>
              <a:off x="0" y="3974"/>
              <a:ext cx="1220" cy="340"/>
            </a:xfrm>
            <a:prstGeom prst="rect">
              <a:avLst/>
            </a:prstGeom>
            <a:solidFill>
              <a:srgbClr val="0066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7" name="Rectangle 6"/>
            <p:cNvSpPr>
              <a:spLocks noChangeArrowheads="1"/>
            </p:cNvSpPr>
            <p:nvPr userDrawn="1"/>
          </p:nvSpPr>
          <p:spPr bwMode="auto">
            <a:xfrm>
              <a:off x="1224" y="3974"/>
              <a:ext cx="4536" cy="340"/>
            </a:xfrm>
            <a:prstGeom prst="rect">
              <a:avLst/>
            </a:prstGeom>
            <a:solidFill>
              <a:srgbClr val="3399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8" name="Line 7"/>
            <p:cNvSpPr>
              <a:spLocks noChangeShapeType="1"/>
            </p:cNvSpPr>
            <p:nvPr userDrawn="1"/>
          </p:nvSpPr>
          <p:spPr bwMode="auto">
            <a:xfrm>
              <a:off x="1220" y="3974"/>
              <a:ext cx="0" cy="34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grpSp>
      <p:sp>
        <p:nvSpPr>
          <p:cNvPr id="9" name="Rectangle 8"/>
          <p:cNvSpPr>
            <a:spLocks noChangeArrowheads="1"/>
          </p:cNvSpPr>
          <p:nvPr userDrawn="1"/>
        </p:nvSpPr>
        <p:spPr bwMode="auto">
          <a:xfrm>
            <a:off x="0" y="0"/>
            <a:ext cx="1936750" cy="1079500"/>
          </a:xfrm>
          <a:prstGeom prst="rect">
            <a:avLst/>
          </a:prstGeom>
          <a:solidFill>
            <a:srgbClr val="0066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0" name="Rectangle 9"/>
          <p:cNvSpPr>
            <a:spLocks noChangeArrowheads="1"/>
          </p:cNvSpPr>
          <p:nvPr userDrawn="1"/>
        </p:nvSpPr>
        <p:spPr bwMode="auto">
          <a:xfrm>
            <a:off x="1943100" y="0"/>
            <a:ext cx="7200900" cy="1079500"/>
          </a:xfrm>
          <a:prstGeom prst="rect">
            <a:avLst/>
          </a:prstGeom>
          <a:solidFill>
            <a:srgbClr val="00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1" name="Line 10"/>
          <p:cNvSpPr>
            <a:spLocks noChangeShapeType="1"/>
          </p:cNvSpPr>
          <p:nvPr userDrawn="1"/>
        </p:nvSpPr>
        <p:spPr bwMode="auto">
          <a:xfrm>
            <a:off x="1936750" y="0"/>
            <a:ext cx="0" cy="107950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sp>
        <p:nvSpPr>
          <p:cNvPr id="12" name="Rectangle 14"/>
          <p:cNvSpPr>
            <a:spLocks noChangeArrowheads="1"/>
          </p:cNvSpPr>
          <p:nvPr userDrawn="1"/>
        </p:nvSpPr>
        <p:spPr bwMode="auto">
          <a:xfrm>
            <a:off x="755650" y="7605713"/>
            <a:ext cx="41036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3" name="Line 16"/>
          <p:cNvSpPr>
            <a:spLocks noChangeShapeType="1"/>
          </p:cNvSpPr>
          <p:nvPr userDrawn="1"/>
        </p:nvSpPr>
        <p:spPr bwMode="auto">
          <a:xfrm>
            <a:off x="0" y="6315075"/>
            <a:ext cx="9144000"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sp>
        <p:nvSpPr>
          <p:cNvPr id="14" name="Line 17"/>
          <p:cNvSpPr>
            <a:spLocks noChangeShapeType="1"/>
          </p:cNvSpPr>
          <p:nvPr userDrawn="1"/>
        </p:nvSpPr>
        <p:spPr bwMode="auto">
          <a:xfrm>
            <a:off x="0" y="1079500"/>
            <a:ext cx="9144000"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graphicFrame>
        <p:nvGraphicFramePr>
          <p:cNvPr id="15" name="Object 19"/>
          <p:cNvGraphicFramePr>
            <a:graphicFrameLocks noChangeAspect="1"/>
          </p:cNvGraphicFramePr>
          <p:nvPr userDrawn="1"/>
        </p:nvGraphicFramePr>
        <p:xfrm>
          <a:off x="0" y="0"/>
          <a:ext cx="1955800" cy="1052513"/>
        </p:xfrm>
        <a:graphic>
          <a:graphicData uri="http://schemas.openxmlformats.org/presentationml/2006/ole">
            <mc:AlternateContent xmlns:mc="http://schemas.openxmlformats.org/markup-compatibility/2006">
              <mc:Choice xmlns:v="urn:schemas-microsoft-com:vml" Requires="v">
                <p:oleObj spid="_x0000_s297018" name="PHOTO-PAINT" r:id="rId3" imgW="3703014" imgH="1953772" progId="CorelPHOTOPAINT.Image.14">
                  <p:embed/>
                </p:oleObj>
              </mc:Choice>
              <mc:Fallback>
                <p:oleObj name="PHOTO-PAINT" r:id="rId3" imgW="3703014" imgH="1953772" progId="CorelPHOTOPAINT.Image.14">
                  <p:embed/>
                  <p:pic>
                    <p:nvPicPr>
                      <p:cNvPr id="0" name="Picture 42"/>
                      <p:cNvPicPr>
                        <a:picLocks noChangeAspect="1" noChangeArrowheads="1"/>
                      </p:cNvPicPr>
                      <p:nvPr/>
                    </p:nvPicPr>
                    <p:blipFill>
                      <a:blip r:embed="rId4">
                        <a:lum bright="-10000"/>
                        <a:extLst>
                          <a:ext uri="{28A0092B-C50C-407E-A947-70E740481C1C}">
                            <a14:useLocalDpi xmlns:a14="http://schemas.microsoft.com/office/drawing/2010/main" val="0"/>
                          </a:ext>
                        </a:extLst>
                      </a:blip>
                      <a:srcRect/>
                      <a:stretch>
                        <a:fillRect/>
                      </a:stretch>
                    </p:blipFill>
                    <p:spPr bwMode="auto">
                      <a:xfrm>
                        <a:off x="0" y="0"/>
                        <a:ext cx="1955800"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Вертикальный заголовок 1"/>
          <p:cNvSpPr>
            <a:spLocks noGrp="1"/>
          </p:cNvSpPr>
          <p:nvPr>
            <p:ph type="title" orient="vert"/>
          </p:nvPr>
        </p:nvSpPr>
        <p:spPr>
          <a:xfrm>
            <a:off x="6972300" y="0"/>
            <a:ext cx="2171700" cy="61261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0"/>
            <a:ext cx="6362700" cy="61261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6" name="Rectangle 13"/>
          <p:cNvSpPr>
            <a:spLocks noGrp="1" noChangeArrowheads="1"/>
          </p:cNvSpPr>
          <p:nvPr>
            <p:ph type="ftr" sz="quarter" idx="10"/>
          </p:nvPr>
        </p:nvSpPr>
        <p:spPr/>
        <p:txBody>
          <a:bodyPr/>
          <a:lstStyle>
            <a:lvl1pPr>
              <a:defRPr>
                <a:latin typeface="Arial Narrow" pitchFamily="34" charset="0"/>
              </a:defRPr>
            </a:lvl1pPr>
          </a:lstStyle>
          <a:p>
            <a:pPr>
              <a:defRPr/>
            </a:pPr>
            <a:r>
              <a:rPr lang="ru-RU"/>
              <a:t>НАЗВАНИЕ ПРЕЗЕНТАЦИИ</a:t>
            </a:r>
          </a:p>
        </p:txBody>
      </p:sp>
    </p:spTree>
    <p:extLst>
      <p:ext uri="{BB962C8B-B14F-4D97-AF65-F5344CB8AC3E}">
        <p14:creationId xmlns:p14="http://schemas.microsoft.com/office/powerpoint/2010/main" val="240196074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Нижний колонтитул 3"/>
          <p:cNvSpPr>
            <a:spLocks noGrp="1"/>
          </p:cNvSpPr>
          <p:nvPr>
            <p:ph type="ftr" sz="quarter" idx="10"/>
          </p:nvPr>
        </p:nvSpPr>
        <p:spPr/>
        <p:txBody>
          <a:bodyPr/>
          <a:lstStyle>
            <a:lvl1pPr>
              <a:defRPr>
                <a:latin typeface="Arial Narrow" pitchFamily="34" charset="0"/>
              </a:defRPr>
            </a:lvl1pPr>
          </a:lstStyle>
          <a:p>
            <a:pPr>
              <a:defRPr/>
            </a:pPr>
            <a:r>
              <a:rPr lang="ru-RU"/>
              <a:t>НАЗВАНИЕ ПРЕЗЕНТАЦИИ</a:t>
            </a:r>
          </a:p>
        </p:txBody>
      </p:sp>
    </p:spTree>
    <p:extLst>
      <p:ext uri="{BB962C8B-B14F-4D97-AF65-F5344CB8AC3E}">
        <p14:creationId xmlns:p14="http://schemas.microsoft.com/office/powerpoint/2010/main" val="88536422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atin typeface="Arial Narrow" pitchFamily="34" charset="0"/>
              </a:defRPr>
            </a:lvl1pPr>
          </a:lstStyle>
          <a:p>
            <a:pPr>
              <a:defRPr/>
            </a:pPr>
            <a:r>
              <a:rPr lang="ru-RU"/>
              <a:t>НАЗВАНИЕ ПРЕЗЕНТАЦИИ</a:t>
            </a:r>
          </a:p>
        </p:txBody>
      </p:sp>
    </p:spTree>
    <p:extLst>
      <p:ext uri="{BB962C8B-B14F-4D97-AF65-F5344CB8AC3E}">
        <p14:creationId xmlns:p14="http://schemas.microsoft.com/office/powerpoint/2010/main" val="127212720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Нижний колонтитул 3"/>
          <p:cNvSpPr>
            <a:spLocks noGrp="1"/>
          </p:cNvSpPr>
          <p:nvPr>
            <p:ph type="ftr" sz="quarter" idx="10"/>
          </p:nvPr>
        </p:nvSpPr>
        <p:spPr/>
        <p:txBody>
          <a:bodyPr/>
          <a:lstStyle>
            <a:lvl1pPr>
              <a:defRPr>
                <a:latin typeface="Arial Narrow" pitchFamily="34" charset="0"/>
              </a:defRPr>
            </a:lvl1pPr>
          </a:lstStyle>
          <a:p>
            <a:pPr>
              <a:defRPr/>
            </a:pPr>
            <a:r>
              <a:rPr lang="ru-RU"/>
              <a:t>НАЗВАНИЕ ПРЕЗЕНТАЦИИ</a:t>
            </a:r>
          </a:p>
        </p:txBody>
      </p:sp>
    </p:spTree>
    <p:extLst>
      <p:ext uri="{BB962C8B-B14F-4D97-AF65-F5344CB8AC3E}">
        <p14:creationId xmlns:p14="http://schemas.microsoft.com/office/powerpoint/2010/main" val="206589480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ижний колонтитул 4"/>
          <p:cNvSpPr>
            <a:spLocks noGrp="1"/>
          </p:cNvSpPr>
          <p:nvPr>
            <p:ph type="ftr" sz="quarter" idx="10"/>
          </p:nvPr>
        </p:nvSpPr>
        <p:spPr/>
        <p:txBody>
          <a:bodyPr/>
          <a:lstStyle>
            <a:lvl1pPr>
              <a:defRPr>
                <a:latin typeface="Arial Narrow" pitchFamily="34" charset="0"/>
              </a:defRPr>
            </a:lvl1pPr>
          </a:lstStyle>
          <a:p>
            <a:pPr>
              <a:defRPr/>
            </a:pPr>
            <a:r>
              <a:rPr lang="ru-RU"/>
              <a:t>НАЗВАНИЕ ПРЕЗЕНТАЦИИ</a:t>
            </a:r>
          </a:p>
        </p:txBody>
      </p:sp>
    </p:spTree>
    <p:extLst>
      <p:ext uri="{BB962C8B-B14F-4D97-AF65-F5344CB8AC3E}">
        <p14:creationId xmlns:p14="http://schemas.microsoft.com/office/powerpoint/2010/main" val="368330106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ижний колонтитул 6"/>
          <p:cNvSpPr>
            <a:spLocks noGrp="1"/>
          </p:cNvSpPr>
          <p:nvPr>
            <p:ph type="ftr" sz="quarter" idx="10"/>
          </p:nvPr>
        </p:nvSpPr>
        <p:spPr/>
        <p:txBody>
          <a:bodyPr/>
          <a:lstStyle>
            <a:lvl1pPr>
              <a:defRPr>
                <a:latin typeface="Arial Narrow" pitchFamily="34" charset="0"/>
              </a:defRPr>
            </a:lvl1pPr>
          </a:lstStyle>
          <a:p>
            <a:pPr>
              <a:defRPr/>
            </a:pPr>
            <a:r>
              <a:rPr lang="ru-RU"/>
              <a:t>НАЗВАНИЕ ПРЕЗЕНТАЦИИ</a:t>
            </a:r>
          </a:p>
        </p:txBody>
      </p:sp>
    </p:spTree>
    <p:extLst>
      <p:ext uri="{BB962C8B-B14F-4D97-AF65-F5344CB8AC3E}">
        <p14:creationId xmlns:p14="http://schemas.microsoft.com/office/powerpoint/2010/main" val="4373144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Нижний колонтитул 2"/>
          <p:cNvSpPr>
            <a:spLocks noGrp="1"/>
          </p:cNvSpPr>
          <p:nvPr>
            <p:ph type="ftr" sz="quarter" idx="10"/>
          </p:nvPr>
        </p:nvSpPr>
        <p:spPr/>
        <p:txBody>
          <a:bodyPr/>
          <a:lstStyle>
            <a:lvl1pPr>
              <a:defRPr>
                <a:latin typeface="Arial Narrow" pitchFamily="34" charset="0"/>
              </a:defRPr>
            </a:lvl1pPr>
          </a:lstStyle>
          <a:p>
            <a:pPr>
              <a:defRPr/>
            </a:pPr>
            <a:r>
              <a:rPr lang="ru-RU"/>
              <a:t>НАЗВАНИЕ ПРЕЗЕНТАЦИИ</a:t>
            </a:r>
          </a:p>
        </p:txBody>
      </p:sp>
    </p:spTree>
    <p:extLst>
      <p:ext uri="{BB962C8B-B14F-4D97-AF65-F5344CB8AC3E}">
        <p14:creationId xmlns:p14="http://schemas.microsoft.com/office/powerpoint/2010/main" val="116220963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1"/>
          <p:cNvSpPr>
            <a:spLocks noGrp="1"/>
          </p:cNvSpPr>
          <p:nvPr>
            <p:ph type="ftr" sz="quarter" idx="10"/>
          </p:nvPr>
        </p:nvSpPr>
        <p:spPr/>
        <p:txBody>
          <a:bodyPr/>
          <a:lstStyle>
            <a:lvl1pPr>
              <a:defRPr>
                <a:latin typeface="Arial Narrow" pitchFamily="34" charset="0"/>
              </a:defRPr>
            </a:lvl1pPr>
          </a:lstStyle>
          <a:p>
            <a:pPr>
              <a:defRPr/>
            </a:pPr>
            <a:r>
              <a:rPr lang="ru-RU"/>
              <a:t>НАЗВАНИЕ ПРЕЗЕНТАЦИИ</a:t>
            </a:r>
          </a:p>
        </p:txBody>
      </p:sp>
    </p:spTree>
    <p:extLst>
      <p:ext uri="{BB962C8B-B14F-4D97-AF65-F5344CB8AC3E}">
        <p14:creationId xmlns:p14="http://schemas.microsoft.com/office/powerpoint/2010/main" val="4294410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a:defRPr>
                <a:latin typeface="Arial Narrow" pitchFamily="34" charset="0"/>
              </a:defRPr>
            </a:lvl1pPr>
          </a:lstStyle>
          <a:p>
            <a:pPr>
              <a:defRPr/>
            </a:pPr>
            <a:r>
              <a:rPr lang="ru-RU"/>
              <a:t>НАЗВАНИЕ ПРЕЗЕНТАЦИИ</a:t>
            </a:r>
          </a:p>
        </p:txBody>
      </p:sp>
    </p:spTree>
    <p:extLst>
      <p:ext uri="{BB962C8B-B14F-4D97-AF65-F5344CB8AC3E}">
        <p14:creationId xmlns:p14="http://schemas.microsoft.com/office/powerpoint/2010/main" val="323835925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a:defRPr>
                <a:latin typeface="Arial Narrow" pitchFamily="34" charset="0"/>
              </a:defRPr>
            </a:lvl1pPr>
          </a:lstStyle>
          <a:p>
            <a:pPr>
              <a:defRPr/>
            </a:pPr>
            <a:r>
              <a:rPr lang="ru-RU"/>
              <a:t>НАЗВАНИЕ ПРЕЗЕНТАЦИИ</a:t>
            </a:r>
          </a:p>
        </p:txBody>
      </p:sp>
    </p:spTree>
    <p:extLst>
      <p:ext uri="{BB962C8B-B14F-4D97-AF65-F5344CB8AC3E}">
        <p14:creationId xmlns:p14="http://schemas.microsoft.com/office/powerpoint/2010/main" val="3370486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8BAE32F1-397D-4315-AC72-9B9C661B5053}"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37276311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atin typeface="Arial Narrow" pitchFamily="34" charset="0"/>
              </a:defRPr>
            </a:lvl1pPr>
          </a:lstStyle>
          <a:p>
            <a:pPr>
              <a:defRPr/>
            </a:pPr>
            <a:r>
              <a:rPr lang="ru-RU"/>
              <a:t>НАЗВАНИЕ ПРЕЗЕНТАЦИИ</a:t>
            </a:r>
          </a:p>
        </p:txBody>
      </p:sp>
    </p:spTree>
    <p:extLst>
      <p:ext uri="{BB962C8B-B14F-4D97-AF65-F5344CB8AC3E}">
        <p14:creationId xmlns:p14="http://schemas.microsoft.com/office/powerpoint/2010/main" val="339674367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72300" y="0"/>
            <a:ext cx="2171700" cy="61261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0"/>
            <a:ext cx="6362700" cy="61261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atin typeface="Arial Narrow" pitchFamily="34" charset="0"/>
              </a:defRPr>
            </a:lvl1pPr>
          </a:lstStyle>
          <a:p>
            <a:pPr>
              <a:defRPr/>
            </a:pPr>
            <a:r>
              <a:rPr lang="ru-RU"/>
              <a:t>НАЗВАНИЕ ПРЕЗЕНТАЦИИ</a:t>
            </a:r>
          </a:p>
        </p:txBody>
      </p:sp>
    </p:spTree>
    <p:extLst>
      <p:ext uri="{BB962C8B-B14F-4D97-AF65-F5344CB8AC3E}">
        <p14:creationId xmlns:p14="http://schemas.microsoft.com/office/powerpoint/2010/main" val="11687346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3E48ACF9-E176-41E2-A58D-32D263C019DF}"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22329024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3"/>
          <p:cNvSpPr>
            <a:spLocks noGrp="1" noChangeArrowheads="1"/>
          </p:cNvSpPr>
          <p:nvPr>
            <p:ph type="sldNum" sz="quarter" idx="10"/>
          </p:nvPr>
        </p:nvSpPr>
        <p:spPr>
          <a:ln/>
        </p:spPr>
        <p:txBody>
          <a:bodyPr/>
          <a:lstStyle>
            <a:lvl1pPr>
              <a:defRPr/>
            </a:lvl1pPr>
          </a:lstStyle>
          <a:p>
            <a:pPr>
              <a:defRPr/>
            </a:pPr>
            <a:fld id="{42ABF4E2-7BD4-450B-B336-EC0B3A834502}"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11667715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0" y="1079500"/>
            <a:ext cx="4495800" cy="152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079500"/>
            <a:ext cx="4495800" cy="152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3"/>
          <p:cNvSpPr>
            <a:spLocks noGrp="1" noChangeArrowheads="1"/>
          </p:cNvSpPr>
          <p:nvPr>
            <p:ph type="sldNum" sz="quarter" idx="10"/>
          </p:nvPr>
        </p:nvSpPr>
        <p:spPr>
          <a:ln/>
        </p:spPr>
        <p:txBody>
          <a:bodyPr/>
          <a:lstStyle>
            <a:lvl1pPr>
              <a:defRPr/>
            </a:lvl1pPr>
          </a:lstStyle>
          <a:p>
            <a:pPr>
              <a:defRPr/>
            </a:pPr>
            <a:fld id="{CA808041-6225-424D-AF18-4514580CEE7B}" type="slidenum">
              <a:rPr lang="ru-RU"/>
              <a:pPr>
                <a:defRPr/>
              </a:pPr>
              <a:t>‹#›</a:t>
            </a:fld>
            <a:endParaRPr lang="ru-RU"/>
          </a:p>
        </p:txBody>
      </p:sp>
      <p:sp>
        <p:nvSpPr>
          <p:cNvPr id="6"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3368069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3"/>
          <p:cNvSpPr>
            <a:spLocks noGrp="1" noChangeArrowheads="1"/>
          </p:cNvSpPr>
          <p:nvPr>
            <p:ph type="sldNum" sz="quarter" idx="10"/>
          </p:nvPr>
        </p:nvSpPr>
        <p:spPr>
          <a:ln/>
        </p:spPr>
        <p:txBody>
          <a:bodyPr/>
          <a:lstStyle>
            <a:lvl1pPr>
              <a:defRPr/>
            </a:lvl1pPr>
          </a:lstStyle>
          <a:p>
            <a:pPr>
              <a:defRPr/>
            </a:pPr>
            <a:fld id="{C4587210-8B6D-4C72-BCE2-C38CE7CEE6F4}" type="slidenum">
              <a:rPr lang="ru-RU"/>
              <a:pPr>
                <a:defRPr/>
              </a:pPr>
              <a:t>‹#›</a:t>
            </a:fld>
            <a:endParaRPr lang="ru-RU"/>
          </a:p>
        </p:txBody>
      </p:sp>
      <p:sp>
        <p:nvSpPr>
          <p:cNvPr id="8"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3946647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3"/>
          <p:cNvSpPr>
            <a:spLocks noGrp="1" noChangeArrowheads="1"/>
          </p:cNvSpPr>
          <p:nvPr>
            <p:ph type="sldNum" sz="quarter" idx="10"/>
          </p:nvPr>
        </p:nvSpPr>
        <p:spPr>
          <a:ln/>
        </p:spPr>
        <p:txBody>
          <a:bodyPr/>
          <a:lstStyle>
            <a:lvl1pPr>
              <a:defRPr/>
            </a:lvl1pPr>
          </a:lstStyle>
          <a:p>
            <a:pPr>
              <a:defRPr/>
            </a:pPr>
            <a:fld id="{DED22450-5A6C-4EFD-B765-A914996FBBEC}" type="slidenum">
              <a:rPr lang="ru-RU"/>
              <a:pPr>
                <a:defRPr/>
              </a:pPr>
              <a:t>‹#›</a:t>
            </a:fld>
            <a:endParaRPr lang="ru-RU"/>
          </a:p>
        </p:txBody>
      </p:sp>
      <p:sp>
        <p:nvSpPr>
          <p:cNvPr id="4"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41529816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EBB202D6-E03A-4149-AE79-580BA139BC59}" type="slidenum">
              <a:rPr lang="ru-RU"/>
              <a:pPr>
                <a:defRPr/>
              </a:pPr>
              <a:t>‹#›</a:t>
            </a:fld>
            <a:endParaRPr lang="ru-RU"/>
          </a:p>
        </p:txBody>
      </p:sp>
      <p:sp>
        <p:nvSpPr>
          <p:cNvPr id="3"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2550920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1"/>
          <p:cNvSpPr>
            <a:spLocks noGrp="1" noChangeArrowheads="1"/>
          </p:cNvSpPr>
          <p:nvPr>
            <p:ph type="sldNum" sz="quarter" idx="10"/>
          </p:nvPr>
        </p:nvSpPr>
        <p:spPr>
          <a:ln/>
        </p:spPr>
        <p:txBody>
          <a:bodyPr/>
          <a:lstStyle>
            <a:lvl1pPr>
              <a:defRPr/>
            </a:lvl1pPr>
          </a:lstStyle>
          <a:p>
            <a:pPr>
              <a:defRPr/>
            </a:pPr>
            <a:r>
              <a:rPr lang="en-US"/>
              <a:t>&lt;#&gt;</a:t>
            </a: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8085237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sldNum" sz="quarter" idx="10"/>
          </p:nvPr>
        </p:nvSpPr>
        <p:spPr>
          <a:ln/>
        </p:spPr>
        <p:txBody>
          <a:bodyPr/>
          <a:lstStyle>
            <a:lvl1pPr>
              <a:defRPr/>
            </a:lvl1pPr>
          </a:lstStyle>
          <a:p>
            <a:pPr>
              <a:defRPr/>
            </a:pPr>
            <a:fld id="{01957CD6-2FE4-43FE-A887-A1D5341F8113}" type="slidenum">
              <a:rPr lang="ru-RU"/>
              <a:pPr>
                <a:defRPr/>
              </a:pPr>
              <a:t>‹#›</a:t>
            </a:fld>
            <a:endParaRPr lang="ru-RU"/>
          </a:p>
        </p:txBody>
      </p:sp>
      <p:sp>
        <p:nvSpPr>
          <p:cNvPr id="6"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6535840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sldNum" sz="quarter" idx="10"/>
          </p:nvPr>
        </p:nvSpPr>
        <p:spPr>
          <a:ln/>
        </p:spPr>
        <p:txBody>
          <a:bodyPr/>
          <a:lstStyle>
            <a:lvl1pPr>
              <a:defRPr/>
            </a:lvl1pPr>
          </a:lstStyle>
          <a:p>
            <a:pPr>
              <a:defRPr/>
            </a:pPr>
            <a:fld id="{27E46F6A-D3F9-4D3F-88F8-B47750F47F9F}" type="slidenum">
              <a:rPr lang="ru-RU"/>
              <a:pPr>
                <a:defRPr/>
              </a:pPr>
              <a:t>‹#›</a:t>
            </a:fld>
            <a:endParaRPr lang="ru-RU"/>
          </a:p>
        </p:txBody>
      </p:sp>
      <p:sp>
        <p:nvSpPr>
          <p:cNvPr id="6"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40007895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943BC481-E951-4406-A304-73ACF2376A3F}"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9320973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0"/>
            <a:ext cx="2286000" cy="26082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0" y="0"/>
            <a:ext cx="6705600" cy="26082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184C66E5-D2EB-4CA1-BB80-3675F1E460E7}"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37026907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E84BFC82-2351-4773-8C31-93E21BEB8DCF}"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19627123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913747AD-D153-43C8-B611-E8D171AB8631}"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41577377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3"/>
          <p:cNvSpPr>
            <a:spLocks noGrp="1" noChangeArrowheads="1"/>
          </p:cNvSpPr>
          <p:nvPr>
            <p:ph type="sldNum" sz="quarter" idx="10"/>
          </p:nvPr>
        </p:nvSpPr>
        <p:spPr>
          <a:ln/>
        </p:spPr>
        <p:txBody>
          <a:bodyPr/>
          <a:lstStyle>
            <a:lvl1pPr>
              <a:defRPr/>
            </a:lvl1pPr>
          </a:lstStyle>
          <a:p>
            <a:pPr>
              <a:defRPr/>
            </a:pPr>
            <a:fld id="{0AEDF827-26E5-4394-B205-5980ED0EA643}"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42129730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0" y="1079500"/>
            <a:ext cx="4495800" cy="1079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079500"/>
            <a:ext cx="4495800" cy="1079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3"/>
          <p:cNvSpPr>
            <a:spLocks noGrp="1" noChangeArrowheads="1"/>
          </p:cNvSpPr>
          <p:nvPr>
            <p:ph type="sldNum" sz="quarter" idx="10"/>
          </p:nvPr>
        </p:nvSpPr>
        <p:spPr>
          <a:ln/>
        </p:spPr>
        <p:txBody>
          <a:bodyPr/>
          <a:lstStyle>
            <a:lvl1pPr>
              <a:defRPr/>
            </a:lvl1pPr>
          </a:lstStyle>
          <a:p>
            <a:pPr>
              <a:defRPr/>
            </a:pPr>
            <a:fld id="{702A7B73-E490-4626-8D2F-EBD6E07D49B4}" type="slidenum">
              <a:rPr lang="ru-RU"/>
              <a:pPr>
                <a:defRPr/>
              </a:pPr>
              <a:t>‹#›</a:t>
            </a:fld>
            <a:endParaRPr lang="ru-RU"/>
          </a:p>
        </p:txBody>
      </p:sp>
      <p:sp>
        <p:nvSpPr>
          <p:cNvPr id="6"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914646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3"/>
          <p:cNvSpPr>
            <a:spLocks noGrp="1" noChangeArrowheads="1"/>
          </p:cNvSpPr>
          <p:nvPr>
            <p:ph type="sldNum" sz="quarter" idx="10"/>
          </p:nvPr>
        </p:nvSpPr>
        <p:spPr>
          <a:ln/>
        </p:spPr>
        <p:txBody>
          <a:bodyPr/>
          <a:lstStyle>
            <a:lvl1pPr>
              <a:defRPr/>
            </a:lvl1pPr>
          </a:lstStyle>
          <a:p>
            <a:pPr>
              <a:defRPr/>
            </a:pPr>
            <a:fld id="{9609239A-8FBF-4B1D-851F-057015DD7D76}" type="slidenum">
              <a:rPr lang="ru-RU"/>
              <a:pPr>
                <a:defRPr/>
              </a:pPr>
              <a:t>‹#›</a:t>
            </a:fld>
            <a:endParaRPr lang="ru-RU"/>
          </a:p>
        </p:txBody>
      </p:sp>
      <p:sp>
        <p:nvSpPr>
          <p:cNvPr id="8"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5269350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3"/>
          <p:cNvSpPr>
            <a:spLocks noGrp="1" noChangeArrowheads="1"/>
          </p:cNvSpPr>
          <p:nvPr>
            <p:ph type="sldNum" sz="quarter" idx="10"/>
          </p:nvPr>
        </p:nvSpPr>
        <p:spPr>
          <a:ln/>
        </p:spPr>
        <p:txBody>
          <a:bodyPr/>
          <a:lstStyle>
            <a:lvl1pPr>
              <a:defRPr/>
            </a:lvl1pPr>
          </a:lstStyle>
          <a:p>
            <a:pPr>
              <a:defRPr/>
            </a:pPr>
            <a:fld id="{F0D433B9-252C-4A54-840E-7E8636FFDDD6}" type="slidenum">
              <a:rPr lang="ru-RU"/>
              <a:pPr>
                <a:defRPr/>
              </a:pPr>
              <a:t>‹#›</a:t>
            </a:fld>
            <a:endParaRPr lang="ru-RU"/>
          </a:p>
        </p:txBody>
      </p:sp>
      <p:sp>
        <p:nvSpPr>
          <p:cNvPr id="4"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1499807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0" y="1079500"/>
            <a:ext cx="4495800" cy="152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079500"/>
            <a:ext cx="4495800" cy="152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1"/>
          <p:cNvSpPr>
            <a:spLocks noGrp="1" noChangeArrowheads="1"/>
          </p:cNvSpPr>
          <p:nvPr>
            <p:ph type="sldNum" sz="quarter" idx="10"/>
          </p:nvPr>
        </p:nvSpPr>
        <p:spPr>
          <a:ln/>
        </p:spPr>
        <p:txBody>
          <a:bodyPr/>
          <a:lstStyle>
            <a:lvl1pPr>
              <a:defRPr/>
            </a:lvl1pPr>
          </a:lstStyle>
          <a:p>
            <a:pPr>
              <a:defRPr/>
            </a:pPr>
            <a:r>
              <a:rPr lang="en-US"/>
              <a:t>&lt;#&gt;</a:t>
            </a: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18148742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D5EC9DE9-35A0-4E90-B552-EDEBDB818B22}" type="slidenum">
              <a:rPr lang="ru-RU"/>
              <a:pPr>
                <a:defRPr/>
              </a:pPr>
              <a:t>‹#›</a:t>
            </a:fld>
            <a:endParaRPr lang="ru-RU"/>
          </a:p>
        </p:txBody>
      </p:sp>
      <p:sp>
        <p:nvSpPr>
          <p:cNvPr id="3"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37796931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sldNum" sz="quarter" idx="10"/>
          </p:nvPr>
        </p:nvSpPr>
        <p:spPr>
          <a:ln/>
        </p:spPr>
        <p:txBody>
          <a:bodyPr/>
          <a:lstStyle>
            <a:lvl1pPr>
              <a:defRPr/>
            </a:lvl1pPr>
          </a:lstStyle>
          <a:p>
            <a:pPr>
              <a:defRPr/>
            </a:pPr>
            <a:fld id="{DF0EC513-245C-41E7-8C2D-85DF7237AD99}" type="slidenum">
              <a:rPr lang="ru-RU"/>
              <a:pPr>
                <a:defRPr/>
              </a:pPr>
              <a:t>‹#›</a:t>
            </a:fld>
            <a:endParaRPr lang="ru-RU"/>
          </a:p>
        </p:txBody>
      </p:sp>
      <p:sp>
        <p:nvSpPr>
          <p:cNvPr id="6"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1641904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sldNum" sz="quarter" idx="10"/>
          </p:nvPr>
        </p:nvSpPr>
        <p:spPr>
          <a:ln/>
        </p:spPr>
        <p:txBody>
          <a:bodyPr/>
          <a:lstStyle>
            <a:lvl1pPr>
              <a:defRPr/>
            </a:lvl1pPr>
          </a:lstStyle>
          <a:p>
            <a:pPr>
              <a:defRPr/>
            </a:pPr>
            <a:fld id="{F465A368-D28E-4D62-AA4E-197FB3741D77}" type="slidenum">
              <a:rPr lang="ru-RU"/>
              <a:pPr>
                <a:defRPr/>
              </a:pPr>
              <a:t>‹#›</a:t>
            </a:fld>
            <a:endParaRPr lang="ru-RU"/>
          </a:p>
        </p:txBody>
      </p:sp>
      <p:sp>
        <p:nvSpPr>
          <p:cNvPr id="6"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316957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6BA940FC-9C32-4E75-8642-247F0DF51E61}"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30596757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0"/>
            <a:ext cx="2286000" cy="2159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0" y="0"/>
            <a:ext cx="6705600" cy="2159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0EE77006-199B-4433-B19B-AA293D075ABD}"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4462510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12C4BADB-C187-4B4A-95B9-B3F4D72F77AA}"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636201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34BC2A81-5623-44BE-924F-D614DD84992F}"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15236147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3"/>
          <p:cNvSpPr>
            <a:spLocks noGrp="1" noChangeArrowheads="1"/>
          </p:cNvSpPr>
          <p:nvPr>
            <p:ph type="sldNum" sz="quarter" idx="10"/>
          </p:nvPr>
        </p:nvSpPr>
        <p:spPr>
          <a:ln/>
        </p:spPr>
        <p:txBody>
          <a:bodyPr/>
          <a:lstStyle>
            <a:lvl1pPr>
              <a:defRPr/>
            </a:lvl1pPr>
          </a:lstStyle>
          <a:p>
            <a:pPr>
              <a:defRPr/>
            </a:pPr>
            <a:fld id="{9E780E83-00B6-4CC2-BD30-6A85641247CD}"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1591575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0" y="1082675"/>
            <a:ext cx="892175" cy="5226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1044575" y="1082675"/>
            <a:ext cx="892175" cy="5226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3"/>
          <p:cNvSpPr>
            <a:spLocks noGrp="1" noChangeArrowheads="1"/>
          </p:cNvSpPr>
          <p:nvPr>
            <p:ph type="sldNum" sz="quarter" idx="10"/>
          </p:nvPr>
        </p:nvSpPr>
        <p:spPr>
          <a:ln/>
        </p:spPr>
        <p:txBody>
          <a:bodyPr/>
          <a:lstStyle>
            <a:lvl1pPr>
              <a:defRPr/>
            </a:lvl1pPr>
          </a:lstStyle>
          <a:p>
            <a:pPr>
              <a:defRPr/>
            </a:pPr>
            <a:fld id="{39C3D7C7-D4C8-4492-AA7D-9BEC89F9D178}" type="slidenum">
              <a:rPr lang="ru-RU"/>
              <a:pPr>
                <a:defRPr/>
              </a:pPr>
              <a:t>‹#›</a:t>
            </a:fld>
            <a:endParaRPr lang="ru-RU"/>
          </a:p>
        </p:txBody>
      </p:sp>
      <p:sp>
        <p:nvSpPr>
          <p:cNvPr id="6"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39390097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3"/>
          <p:cNvSpPr>
            <a:spLocks noGrp="1" noChangeArrowheads="1"/>
          </p:cNvSpPr>
          <p:nvPr>
            <p:ph type="sldNum" sz="quarter" idx="10"/>
          </p:nvPr>
        </p:nvSpPr>
        <p:spPr>
          <a:ln/>
        </p:spPr>
        <p:txBody>
          <a:bodyPr/>
          <a:lstStyle>
            <a:lvl1pPr>
              <a:defRPr/>
            </a:lvl1pPr>
          </a:lstStyle>
          <a:p>
            <a:pPr>
              <a:defRPr/>
            </a:pPr>
            <a:fld id="{894EFE7B-750B-4436-A389-8F5431CF0AD4}" type="slidenum">
              <a:rPr lang="ru-RU"/>
              <a:pPr>
                <a:defRPr/>
              </a:pPr>
              <a:t>‹#›</a:t>
            </a:fld>
            <a:endParaRPr lang="ru-RU"/>
          </a:p>
        </p:txBody>
      </p:sp>
      <p:sp>
        <p:nvSpPr>
          <p:cNvPr id="8"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1099886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1"/>
          <p:cNvSpPr>
            <a:spLocks noGrp="1" noChangeArrowheads="1"/>
          </p:cNvSpPr>
          <p:nvPr>
            <p:ph type="sldNum" sz="quarter" idx="10"/>
          </p:nvPr>
        </p:nvSpPr>
        <p:spPr>
          <a:ln/>
        </p:spPr>
        <p:txBody>
          <a:bodyPr/>
          <a:lstStyle>
            <a:lvl1pPr>
              <a:defRPr/>
            </a:lvl1pPr>
          </a:lstStyle>
          <a:p>
            <a:pPr>
              <a:defRPr/>
            </a:pPr>
            <a:r>
              <a:rPr lang="en-US"/>
              <a:t>&lt;#&gt;</a:t>
            </a:r>
            <a:endParaRPr lang="ru-RU"/>
          </a:p>
        </p:txBody>
      </p:sp>
      <p:sp>
        <p:nvSpPr>
          <p:cNvPr id="8" name="Rectangle 12"/>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10340129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3"/>
          <p:cNvSpPr>
            <a:spLocks noGrp="1" noChangeArrowheads="1"/>
          </p:cNvSpPr>
          <p:nvPr>
            <p:ph type="sldNum" sz="quarter" idx="10"/>
          </p:nvPr>
        </p:nvSpPr>
        <p:spPr>
          <a:ln/>
        </p:spPr>
        <p:txBody>
          <a:bodyPr/>
          <a:lstStyle>
            <a:lvl1pPr>
              <a:defRPr/>
            </a:lvl1pPr>
          </a:lstStyle>
          <a:p>
            <a:pPr>
              <a:defRPr/>
            </a:pPr>
            <a:fld id="{2FF620EB-04A7-4670-830C-41C6791307E8}" type="slidenum">
              <a:rPr lang="ru-RU"/>
              <a:pPr>
                <a:defRPr/>
              </a:pPr>
              <a:t>‹#›</a:t>
            </a:fld>
            <a:endParaRPr lang="ru-RU"/>
          </a:p>
        </p:txBody>
      </p:sp>
      <p:sp>
        <p:nvSpPr>
          <p:cNvPr id="4"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20446464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BDC69B2B-9569-4539-B133-D76B5CF80711}" type="slidenum">
              <a:rPr lang="ru-RU"/>
              <a:pPr>
                <a:defRPr/>
              </a:pPr>
              <a:t>‹#›</a:t>
            </a:fld>
            <a:endParaRPr lang="ru-RU"/>
          </a:p>
        </p:txBody>
      </p:sp>
      <p:sp>
        <p:nvSpPr>
          <p:cNvPr id="3"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8578887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sldNum" sz="quarter" idx="10"/>
          </p:nvPr>
        </p:nvSpPr>
        <p:spPr>
          <a:ln/>
        </p:spPr>
        <p:txBody>
          <a:bodyPr/>
          <a:lstStyle>
            <a:lvl1pPr>
              <a:defRPr/>
            </a:lvl1pPr>
          </a:lstStyle>
          <a:p>
            <a:pPr>
              <a:defRPr/>
            </a:pPr>
            <a:fld id="{50E28DC3-1071-4956-913C-9DAEC95161C3}" type="slidenum">
              <a:rPr lang="ru-RU"/>
              <a:pPr>
                <a:defRPr/>
              </a:pPr>
              <a:t>‹#›</a:t>
            </a:fld>
            <a:endParaRPr lang="ru-RU"/>
          </a:p>
        </p:txBody>
      </p:sp>
      <p:sp>
        <p:nvSpPr>
          <p:cNvPr id="6"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23134363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sldNum" sz="quarter" idx="10"/>
          </p:nvPr>
        </p:nvSpPr>
        <p:spPr>
          <a:ln/>
        </p:spPr>
        <p:txBody>
          <a:bodyPr/>
          <a:lstStyle>
            <a:lvl1pPr>
              <a:defRPr/>
            </a:lvl1pPr>
          </a:lstStyle>
          <a:p>
            <a:pPr>
              <a:defRPr/>
            </a:pPr>
            <a:fld id="{62289177-AD6A-4D15-8FAF-605AE1D4C206}" type="slidenum">
              <a:rPr lang="ru-RU"/>
              <a:pPr>
                <a:defRPr/>
              </a:pPr>
              <a:t>‹#›</a:t>
            </a:fld>
            <a:endParaRPr lang="ru-RU"/>
          </a:p>
        </p:txBody>
      </p:sp>
      <p:sp>
        <p:nvSpPr>
          <p:cNvPr id="6"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9890154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37328482-C703-4F74-A928-D275779D929E}"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16573696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0"/>
            <a:ext cx="2286000" cy="63087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0" y="0"/>
            <a:ext cx="6705600" cy="63087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C196CB4A-EE48-4BF9-B3A6-42019AA00627}"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14919888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12"/>
          <p:cNvSpPr>
            <a:spLocks noGrp="1" noChangeArrowheads="1"/>
          </p:cNvSpPr>
          <p:nvPr>
            <p:ph type="sldNum" sz="quarter" idx="10"/>
          </p:nvPr>
        </p:nvSpPr>
        <p:spPr>
          <a:ln/>
        </p:spPr>
        <p:txBody>
          <a:bodyPr/>
          <a:lstStyle>
            <a:lvl1pPr>
              <a:defRPr/>
            </a:lvl1pPr>
          </a:lstStyle>
          <a:p>
            <a:pPr>
              <a:defRPr/>
            </a:pPr>
            <a:fld id="{6546B3F6-6BB8-4AC9-B40B-F2589DCE58A5}" type="slidenum">
              <a:rPr lang="ru-RU"/>
              <a:pPr>
                <a:defRPr/>
              </a:pPr>
              <a:t>‹#›</a:t>
            </a:fld>
            <a:endParaRPr lang="ru-RU"/>
          </a:p>
        </p:txBody>
      </p:sp>
      <p:sp>
        <p:nvSpPr>
          <p:cNvPr id="5" name="Rectangle 13"/>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13240866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2"/>
          <p:cNvSpPr>
            <a:spLocks noGrp="1" noChangeArrowheads="1"/>
          </p:cNvSpPr>
          <p:nvPr>
            <p:ph type="sldNum" sz="quarter" idx="10"/>
          </p:nvPr>
        </p:nvSpPr>
        <p:spPr>
          <a:ln/>
        </p:spPr>
        <p:txBody>
          <a:bodyPr/>
          <a:lstStyle>
            <a:lvl1pPr>
              <a:defRPr/>
            </a:lvl1pPr>
          </a:lstStyle>
          <a:p>
            <a:pPr>
              <a:defRPr/>
            </a:pPr>
            <a:fld id="{47A6127A-41D0-4A9E-BFDD-14A1B2BB83F1}" type="slidenum">
              <a:rPr lang="ru-RU"/>
              <a:pPr>
                <a:defRPr/>
              </a:pPr>
              <a:t>‹#›</a:t>
            </a:fld>
            <a:endParaRPr lang="ru-RU"/>
          </a:p>
        </p:txBody>
      </p:sp>
      <p:sp>
        <p:nvSpPr>
          <p:cNvPr id="5" name="Rectangle 13"/>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23565872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2"/>
          <p:cNvSpPr>
            <a:spLocks noGrp="1" noChangeArrowheads="1"/>
          </p:cNvSpPr>
          <p:nvPr>
            <p:ph type="sldNum" sz="quarter" idx="10"/>
          </p:nvPr>
        </p:nvSpPr>
        <p:spPr>
          <a:ln/>
        </p:spPr>
        <p:txBody>
          <a:bodyPr/>
          <a:lstStyle>
            <a:lvl1pPr>
              <a:defRPr/>
            </a:lvl1pPr>
          </a:lstStyle>
          <a:p>
            <a:pPr>
              <a:defRPr/>
            </a:pPr>
            <a:fld id="{5B628D67-77E8-4CA1-8E92-41F0B56F7C0C}" type="slidenum">
              <a:rPr lang="ru-RU"/>
              <a:pPr>
                <a:defRPr/>
              </a:pPr>
              <a:t>‹#›</a:t>
            </a:fld>
            <a:endParaRPr lang="ru-RU"/>
          </a:p>
        </p:txBody>
      </p:sp>
      <p:sp>
        <p:nvSpPr>
          <p:cNvPr id="5" name="Rectangle 13"/>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41409598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0" y="1100138"/>
            <a:ext cx="1452563" cy="5226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1604963" y="1100138"/>
            <a:ext cx="1454150" cy="5226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2"/>
          <p:cNvSpPr>
            <a:spLocks noGrp="1" noChangeArrowheads="1"/>
          </p:cNvSpPr>
          <p:nvPr>
            <p:ph type="sldNum" sz="quarter" idx="10"/>
          </p:nvPr>
        </p:nvSpPr>
        <p:spPr>
          <a:ln/>
        </p:spPr>
        <p:txBody>
          <a:bodyPr/>
          <a:lstStyle>
            <a:lvl1pPr>
              <a:defRPr/>
            </a:lvl1pPr>
          </a:lstStyle>
          <a:p>
            <a:pPr>
              <a:defRPr/>
            </a:pPr>
            <a:fld id="{8D8D69D7-5C50-45A0-9B4B-E20BC37E37BF}" type="slidenum">
              <a:rPr lang="ru-RU"/>
              <a:pPr>
                <a:defRPr/>
              </a:pPr>
              <a:t>‹#›</a:t>
            </a:fld>
            <a:endParaRPr lang="ru-RU"/>
          </a:p>
        </p:txBody>
      </p:sp>
      <p:sp>
        <p:nvSpPr>
          <p:cNvPr id="6" name="Rectangle 13"/>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1713621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1"/>
          <p:cNvSpPr>
            <a:spLocks noGrp="1" noChangeArrowheads="1"/>
          </p:cNvSpPr>
          <p:nvPr>
            <p:ph type="sldNum" sz="quarter" idx="10"/>
          </p:nvPr>
        </p:nvSpPr>
        <p:spPr>
          <a:ln/>
        </p:spPr>
        <p:txBody>
          <a:bodyPr/>
          <a:lstStyle>
            <a:lvl1pPr>
              <a:defRPr/>
            </a:lvl1pPr>
          </a:lstStyle>
          <a:p>
            <a:pPr>
              <a:defRPr/>
            </a:pPr>
            <a:r>
              <a:rPr lang="en-US"/>
              <a:t>&lt;#&gt;</a:t>
            </a:r>
            <a:endParaRPr lang="ru-RU"/>
          </a:p>
        </p:txBody>
      </p:sp>
      <p:sp>
        <p:nvSpPr>
          <p:cNvPr id="4" name="Rectangle 12"/>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40786426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2"/>
          <p:cNvSpPr>
            <a:spLocks noGrp="1" noChangeArrowheads="1"/>
          </p:cNvSpPr>
          <p:nvPr>
            <p:ph type="sldNum" sz="quarter" idx="10"/>
          </p:nvPr>
        </p:nvSpPr>
        <p:spPr>
          <a:ln/>
        </p:spPr>
        <p:txBody>
          <a:bodyPr/>
          <a:lstStyle>
            <a:lvl1pPr>
              <a:defRPr/>
            </a:lvl1pPr>
          </a:lstStyle>
          <a:p>
            <a:pPr>
              <a:defRPr/>
            </a:pPr>
            <a:fld id="{1B3043EC-7D77-4B13-8720-E0700293E083}" type="slidenum">
              <a:rPr lang="ru-RU"/>
              <a:pPr>
                <a:defRPr/>
              </a:pPr>
              <a:t>‹#›</a:t>
            </a:fld>
            <a:endParaRPr lang="ru-RU"/>
          </a:p>
        </p:txBody>
      </p:sp>
      <p:sp>
        <p:nvSpPr>
          <p:cNvPr id="8" name="Rectangle 13"/>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19195959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2"/>
          <p:cNvSpPr>
            <a:spLocks noGrp="1" noChangeArrowheads="1"/>
          </p:cNvSpPr>
          <p:nvPr>
            <p:ph type="sldNum" sz="quarter" idx="10"/>
          </p:nvPr>
        </p:nvSpPr>
        <p:spPr>
          <a:ln/>
        </p:spPr>
        <p:txBody>
          <a:bodyPr/>
          <a:lstStyle>
            <a:lvl1pPr>
              <a:defRPr/>
            </a:lvl1pPr>
          </a:lstStyle>
          <a:p>
            <a:pPr>
              <a:defRPr/>
            </a:pPr>
            <a:fld id="{A623007A-5BAA-4B4A-874F-F16AE94474F3}" type="slidenum">
              <a:rPr lang="ru-RU"/>
              <a:pPr>
                <a:defRPr/>
              </a:pPr>
              <a:t>‹#›</a:t>
            </a:fld>
            <a:endParaRPr lang="ru-RU"/>
          </a:p>
        </p:txBody>
      </p:sp>
      <p:sp>
        <p:nvSpPr>
          <p:cNvPr id="4" name="Rectangle 13"/>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34157420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2"/>
          <p:cNvSpPr>
            <a:spLocks noGrp="1" noChangeArrowheads="1"/>
          </p:cNvSpPr>
          <p:nvPr>
            <p:ph type="sldNum" sz="quarter" idx="10"/>
          </p:nvPr>
        </p:nvSpPr>
        <p:spPr>
          <a:ln/>
        </p:spPr>
        <p:txBody>
          <a:bodyPr/>
          <a:lstStyle>
            <a:lvl1pPr>
              <a:defRPr/>
            </a:lvl1pPr>
          </a:lstStyle>
          <a:p>
            <a:pPr>
              <a:defRPr/>
            </a:pPr>
            <a:fld id="{C082CA71-4728-4497-BACD-B9787AFF5A0F}" type="slidenum">
              <a:rPr lang="ru-RU"/>
              <a:pPr>
                <a:defRPr/>
              </a:pPr>
              <a:t>‹#›</a:t>
            </a:fld>
            <a:endParaRPr lang="ru-RU"/>
          </a:p>
        </p:txBody>
      </p:sp>
      <p:sp>
        <p:nvSpPr>
          <p:cNvPr id="3" name="Rectangle 13"/>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17857210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2"/>
          <p:cNvSpPr>
            <a:spLocks noGrp="1" noChangeArrowheads="1"/>
          </p:cNvSpPr>
          <p:nvPr>
            <p:ph type="sldNum" sz="quarter" idx="10"/>
          </p:nvPr>
        </p:nvSpPr>
        <p:spPr>
          <a:ln/>
        </p:spPr>
        <p:txBody>
          <a:bodyPr/>
          <a:lstStyle>
            <a:lvl1pPr>
              <a:defRPr/>
            </a:lvl1pPr>
          </a:lstStyle>
          <a:p>
            <a:pPr>
              <a:defRPr/>
            </a:pPr>
            <a:fld id="{77BF47D3-E740-4008-830C-F741D69AFAE8}" type="slidenum">
              <a:rPr lang="ru-RU"/>
              <a:pPr>
                <a:defRPr/>
              </a:pPr>
              <a:t>‹#›</a:t>
            </a:fld>
            <a:endParaRPr lang="ru-RU"/>
          </a:p>
        </p:txBody>
      </p:sp>
      <p:sp>
        <p:nvSpPr>
          <p:cNvPr id="6" name="Rectangle 13"/>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24291349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2"/>
          <p:cNvSpPr>
            <a:spLocks noGrp="1" noChangeArrowheads="1"/>
          </p:cNvSpPr>
          <p:nvPr>
            <p:ph type="sldNum" sz="quarter" idx="10"/>
          </p:nvPr>
        </p:nvSpPr>
        <p:spPr>
          <a:ln/>
        </p:spPr>
        <p:txBody>
          <a:bodyPr/>
          <a:lstStyle>
            <a:lvl1pPr>
              <a:defRPr/>
            </a:lvl1pPr>
          </a:lstStyle>
          <a:p>
            <a:pPr>
              <a:defRPr/>
            </a:pPr>
            <a:fld id="{496213FE-54E2-4B68-A12B-082CAC5E130C}" type="slidenum">
              <a:rPr lang="ru-RU"/>
              <a:pPr>
                <a:defRPr/>
              </a:pPr>
              <a:t>‹#›</a:t>
            </a:fld>
            <a:endParaRPr lang="ru-RU"/>
          </a:p>
        </p:txBody>
      </p:sp>
      <p:sp>
        <p:nvSpPr>
          <p:cNvPr id="6" name="Rectangle 13"/>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16383764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2"/>
          <p:cNvSpPr>
            <a:spLocks noGrp="1" noChangeArrowheads="1"/>
          </p:cNvSpPr>
          <p:nvPr>
            <p:ph type="sldNum" sz="quarter" idx="10"/>
          </p:nvPr>
        </p:nvSpPr>
        <p:spPr>
          <a:ln/>
        </p:spPr>
        <p:txBody>
          <a:bodyPr/>
          <a:lstStyle>
            <a:lvl1pPr>
              <a:defRPr/>
            </a:lvl1pPr>
          </a:lstStyle>
          <a:p>
            <a:pPr>
              <a:defRPr/>
            </a:pPr>
            <a:fld id="{13ACD5CD-882C-4635-B6EC-AE79D43A3E41}" type="slidenum">
              <a:rPr lang="ru-RU"/>
              <a:pPr>
                <a:defRPr/>
              </a:pPr>
              <a:t>‹#›</a:t>
            </a:fld>
            <a:endParaRPr lang="ru-RU"/>
          </a:p>
        </p:txBody>
      </p:sp>
      <p:sp>
        <p:nvSpPr>
          <p:cNvPr id="5" name="Rectangle 13"/>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24879630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0"/>
            <a:ext cx="2286000" cy="63261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0" y="0"/>
            <a:ext cx="6705600" cy="63261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2"/>
          <p:cNvSpPr>
            <a:spLocks noGrp="1" noChangeArrowheads="1"/>
          </p:cNvSpPr>
          <p:nvPr>
            <p:ph type="sldNum" sz="quarter" idx="10"/>
          </p:nvPr>
        </p:nvSpPr>
        <p:spPr>
          <a:ln/>
        </p:spPr>
        <p:txBody>
          <a:bodyPr/>
          <a:lstStyle>
            <a:lvl1pPr>
              <a:defRPr/>
            </a:lvl1pPr>
          </a:lstStyle>
          <a:p>
            <a:pPr>
              <a:defRPr/>
            </a:pPr>
            <a:fld id="{72D7EDCA-1D00-49DE-84C2-11644CB408BE}" type="slidenum">
              <a:rPr lang="ru-RU"/>
              <a:pPr>
                <a:defRPr/>
              </a:pPr>
              <a:t>‹#›</a:t>
            </a:fld>
            <a:endParaRPr lang="ru-RU"/>
          </a:p>
        </p:txBody>
      </p:sp>
      <p:sp>
        <p:nvSpPr>
          <p:cNvPr id="5" name="Rectangle 13"/>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9079878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13"/>
          <p:cNvSpPr>
            <a:spLocks noGrp="1" noChangeArrowheads="1"/>
          </p:cNvSpPr>
          <p:nvPr>
            <p:ph type="ftr" sz="quarter" idx="10"/>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8503207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ftr" sz="quarter" idx="10"/>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13387225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3"/>
          <p:cNvSpPr>
            <a:spLocks noGrp="1" noChangeArrowheads="1"/>
          </p:cNvSpPr>
          <p:nvPr>
            <p:ph type="ftr" sz="quarter" idx="10"/>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1767688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r>
              <a:rPr lang="en-US"/>
              <a:t>&lt;#&gt;</a:t>
            </a:r>
            <a:endParaRPr lang="ru-RU"/>
          </a:p>
        </p:txBody>
      </p:sp>
      <p:sp>
        <p:nvSpPr>
          <p:cNvPr id="3" name="Rectangle 12"/>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23657485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3"/>
          <p:cNvSpPr>
            <a:spLocks noGrp="1" noChangeArrowheads="1"/>
          </p:cNvSpPr>
          <p:nvPr>
            <p:ph type="ftr" sz="quarter" idx="10"/>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5825913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3"/>
          <p:cNvSpPr>
            <a:spLocks noGrp="1" noChangeArrowheads="1"/>
          </p:cNvSpPr>
          <p:nvPr>
            <p:ph type="ftr" sz="quarter" idx="10"/>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28232911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3"/>
          <p:cNvSpPr>
            <a:spLocks noGrp="1" noChangeArrowheads="1"/>
          </p:cNvSpPr>
          <p:nvPr>
            <p:ph type="ftr" sz="quarter" idx="10"/>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22447786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3"/>
          <p:cNvSpPr>
            <a:spLocks noGrp="1" noChangeArrowheads="1"/>
          </p:cNvSpPr>
          <p:nvPr>
            <p:ph type="ftr" sz="quarter" idx="10"/>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21779048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ftr" sz="quarter" idx="10"/>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20194782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ftr" sz="quarter" idx="10"/>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33521880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ftr" sz="quarter" idx="10"/>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2578372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72300" y="0"/>
            <a:ext cx="2171700" cy="61261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0"/>
            <a:ext cx="6362700" cy="61261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ftr" sz="quarter" idx="10"/>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5549501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extLst>
      <p:ext uri="{BB962C8B-B14F-4D97-AF65-F5344CB8AC3E}">
        <p14:creationId xmlns:p14="http://schemas.microsoft.com/office/powerpoint/2010/main" val="31873622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Объект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643796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sldNum" sz="quarter" idx="10"/>
          </p:nvPr>
        </p:nvSpPr>
        <p:spPr>
          <a:ln/>
        </p:spPr>
        <p:txBody>
          <a:bodyPr/>
          <a:lstStyle>
            <a:lvl1pPr>
              <a:defRPr/>
            </a:lvl1pPr>
          </a:lstStyle>
          <a:p>
            <a:pPr>
              <a:defRPr/>
            </a:pPr>
            <a:r>
              <a:rPr lang="en-US"/>
              <a:t>&lt;#&gt;</a:t>
            </a: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353405756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val="11704040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316453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8421495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Tree>
    <p:extLst>
      <p:ext uri="{BB962C8B-B14F-4D97-AF65-F5344CB8AC3E}">
        <p14:creationId xmlns:p14="http://schemas.microsoft.com/office/powerpoint/2010/main" val="36775292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50131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219145445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9818023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96176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158481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F6C91995-D16F-43EF-8A64-EBCEF1D86E7E}"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94094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sldNum" sz="quarter" idx="10"/>
          </p:nvPr>
        </p:nvSpPr>
        <p:spPr>
          <a:ln/>
        </p:spPr>
        <p:txBody>
          <a:bodyPr/>
          <a:lstStyle>
            <a:lvl1pPr>
              <a:defRPr/>
            </a:lvl1pPr>
          </a:lstStyle>
          <a:p>
            <a:pPr>
              <a:defRPr/>
            </a:pPr>
            <a:r>
              <a:rPr lang="en-US"/>
              <a:t>&lt;#&gt;</a:t>
            </a: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28389635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127736A4-4BD7-412E-9739-03DD0B40DBF6}"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46398019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3"/>
          <p:cNvSpPr>
            <a:spLocks noGrp="1" noChangeArrowheads="1"/>
          </p:cNvSpPr>
          <p:nvPr>
            <p:ph type="sldNum" sz="quarter" idx="10"/>
          </p:nvPr>
        </p:nvSpPr>
        <p:spPr>
          <a:ln/>
        </p:spPr>
        <p:txBody>
          <a:bodyPr/>
          <a:lstStyle>
            <a:lvl1pPr>
              <a:defRPr/>
            </a:lvl1pPr>
          </a:lstStyle>
          <a:p>
            <a:pPr>
              <a:defRPr/>
            </a:pPr>
            <a:fld id="{1711A6AC-7D32-4F7C-B9FC-932C7BCE9817}"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31503315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0" y="1079500"/>
            <a:ext cx="4495800" cy="152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079500"/>
            <a:ext cx="4495800" cy="152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3"/>
          <p:cNvSpPr>
            <a:spLocks noGrp="1" noChangeArrowheads="1"/>
          </p:cNvSpPr>
          <p:nvPr>
            <p:ph type="sldNum" sz="quarter" idx="10"/>
          </p:nvPr>
        </p:nvSpPr>
        <p:spPr>
          <a:ln/>
        </p:spPr>
        <p:txBody>
          <a:bodyPr/>
          <a:lstStyle>
            <a:lvl1pPr>
              <a:defRPr/>
            </a:lvl1pPr>
          </a:lstStyle>
          <a:p>
            <a:pPr>
              <a:defRPr/>
            </a:pPr>
            <a:fld id="{3C4330AA-C048-4E93-B137-892E0659F828}" type="slidenum">
              <a:rPr lang="ru-RU"/>
              <a:pPr>
                <a:defRPr/>
              </a:pPr>
              <a:t>‹#›</a:t>
            </a:fld>
            <a:endParaRPr lang="ru-RU"/>
          </a:p>
        </p:txBody>
      </p:sp>
      <p:sp>
        <p:nvSpPr>
          <p:cNvPr id="6"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23022470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3"/>
          <p:cNvSpPr>
            <a:spLocks noGrp="1" noChangeArrowheads="1"/>
          </p:cNvSpPr>
          <p:nvPr>
            <p:ph type="sldNum" sz="quarter" idx="10"/>
          </p:nvPr>
        </p:nvSpPr>
        <p:spPr>
          <a:ln/>
        </p:spPr>
        <p:txBody>
          <a:bodyPr/>
          <a:lstStyle>
            <a:lvl1pPr>
              <a:defRPr/>
            </a:lvl1pPr>
          </a:lstStyle>
          <a:p>
            <a:pPr>
              <a:defRPr/>
            </a:pPr>
            <a:fld id="{20A73F8E-E55F-403C-AC38-07450D2285C4}" type="slidenum">
              <a:rPr lang="ru-RU"/>
              <a:pPr>
                <a:defRPr/>
              </a:pPr>
              <a:t>‹#›</a:t>
            </a:fld>
            <a:endParaRPr lang="ru-RU"/>
          </a:p>
        </p:txBody>
      </p:sp>
      <p:sp>
        <p:nvSpPr>
          <p:cNvPr id="8"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401699774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3"/>
          <p:cNvSpPr>
            <a:spLocks noGrp="1" noChangeArrowheads="1"/>
          </p:cNvSpPr>
          <p:nvPr>
            <p:ph type="sldNum" sz="quarter" idx="10"/>
          </p:nvPr>
        </p:nvSpPr>
        <p:spPr>
          <a:ln/>
        </p:spPr>
        <p:txBody>
          <a:bodyPr/>
          <a:lstStyle>
            <a:lvl1pPr>
              <a:defRPr/>
            </a:lvl1pPr>
          </a:lstStyle>
          <a:p>
            <a:pPr>
              <a:defRPr/>
            </a:pPr>
            <a:fld id="{E6C39D29-DB72-4A39-B87A-7A4905003013}" type="slidenum">
              <a:rPr lang="ru-RU"/>
              <a:pPr>
                <a:defRPr/>
              </a:pPr>
              <a:t>‹#›</a:t>
            </a:fld>
            <a:endParaRPr lang="ru-RU"/>
          </a:p>
        </p:txBody>
      </p:sp>
      <p:sp>
        <p:nvSpPr>
          <p:cNvPr id="4"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333954067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A8880FCD-EB42-449B-A4C5-B786B3077FCD}" type="slidenum">
              <a:rPr lang="ru-RU"/>
              <a:pPr>
                <a:defRPr/>
              </a:pPr>
              <a:t>‹#›</a:t>
            </a:fld>
            <a:endParaRPr lang="ru-RU"/>
          </a:p>
        </p:txBody>
      </p:sp>
      <p:sp>
        <p:nvSpPr>
          <p:cNvPr id="3"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30315721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sldNum" sz="quarter" idx="10"/>
          </p:nvPr>
        </p:nvSpPr>
        <p:spPr>
          <a:ln/>
        </p:spPr>
        <p:txBody>
          <a:bodyPr/>
          <a:lstStyle>
            <a:lvl1pPr>
              <a:defRPr/>
            </a:lvl1pPr>
          </a:lstStyle>
          <a:p>
            <a:pPr>
              <a:defRPr/>
            </a:pPr>
            <a:fld id="{B77A25F0-D0C8-4183-80D0-CCDA23EFC222}" type="slidenum">
              <a:rPr lang="ru-RU"/>
              <a:pPr>
                <a:defRPr/>
              </a:pPr>
              <a:t>‹#›</a:t>
            </a:fld>
            <a:endParaRPr lang="ru-RU"/>
          </a:p>
        </p:txBody>
      </p:sp>
      <p:sp>
        <p:nvSpPr>
          <p:cNvPr id="6"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3509080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sldNum" sz="quarter" idx="10"/>
          </p:nvPr>
        </p:nvSpPr>
        <p:spPr>
          <a:ln/>
        </p:spPr>
        <p:txBody>
          <a:bodyPr/>
          <a:lstStyle>
            <a:lvl1pPr>
              <a:defRPr/>
            </a:lvl1pPr>
          </a:lstStyle>
          <a:p>
            <a:pPr>
              <a:defRPr/>
            </a:pPr>
            <a:fld id="{FA25A96C-47ED-4A48-A770-C781D9FA51A3}" type="slidenum">
              <a:rPr lang="ru-RU"/>
              <a:pPr>
                <a:defRPr/>
              </a:pPr>
              <a:t>‹#›</a:t>
            </a:fld>
            <a:endParaRPr lang="ru-RU"/>
          </a:p>
        </p:txBody>
      </p:sp>
      <p:sp>
        <p:nvSpPr>
          <p:cNvPr id="6"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19500567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A9702122-A53E-4565-B7A6-DE75BA56E7B3}"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138600264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0"/>
            <a:ext cx="2286000" cy="26082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0" y="0"/>
            <a:ext cx="6705600" cy="26082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C723D177-16E6-4BF1-93AD-F00D78A1F924}"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r>
              <a:rPr lang="ru-RU"/>
              <a:t>НАЗВАНИЕ ПРЕЗЕНТАЦИИ</a:t>
            </a:r>
          </a:p>
        </p:txBody>
      </p:sp>
    </p:spTree>
    <p:extLst>
      <p:ext uri="{BB962C8B-B14F-4D97-AF65-F5344CB8AC3E}">
        <p14:creationId xmlns:p14="http://schemas.microsoft.com/office/powerpoint/2010/main" val="2226428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vmlDrawing" Target="../drawings/vmlDrawing10.v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1.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oleObject" Target="../embeddings/oleObject10.bin"/></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vmlDrawing" Target="../drawings/vmlDrawing11.v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1.pn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oleObject" Target="../embeddings/oleObject11.bin"/></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vmlDrawing" Target="../drawings/vmlDrawing12.v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1.png"/><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oleObject" Target="../embeddings/oleObject12.bin"/></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vmlDrawing" Target="../drawings/vmlDrawing13.v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1.png"/><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oleObject" Target="../embeddings/oleObject13.bin"/></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vmlDrawing" Target="../drawings/vmlDrawing14.v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1.png"/><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oleObject" Target="../embeddings/oleObject14.bin"/></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vmlDrawing" Target="../drawings/vmlDrawing15.v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image" Target="../media/image1.png"/><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oleObject" Target="../embeddings/oleObject15.bin"/></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vmlDrawing" Target="../drawings/vmlDrawing16.v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image" Target="../media/image1.png"/><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oleObject" Target="../embeddings/oleObject16.bin"/></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vmlDrawing" Target="../drawings/vmlDrawing17.v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5" Type="http://schemas.openxmlformats.org/officeDocument/2006/relationships/image" Target="../media/image1.png"/><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oleObject" Target="../embeddings/oleObject17.bin"/></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vmlDrawing" Target="../drawings/vmlDrawing18.v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image" Target="../media/image1.png"/><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oleObject" Target="../embeddings/oleObject18.bin"/></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vmlDrawing" Target="../drawings/vmlDrawing19.v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5" Type="http://schemas.openxmlformats.org/officeDocument/2006/relationships/image" Target="../media/image1.png"/><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oleObject" Target="../embeddings/oleObject19.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2.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2.bin"/></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vmlDrawing" Target="../drawings/vmlDrawing20.v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5" Type="http://schemas.openxmlformats.org/officeDocument/2006/relationships/image" Target="../media/image1.png"/><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oleObject" Target="../embeddings/oleObject20.bin"/></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2.jpe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vmlDrawing" Target="../drawings/vmlDrawing3.v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vmlDrawing" Target="../drawings/vmlDrawing4.v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1.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oleObject" Target="../embeddings/oleObject4.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vmlDrawing" Target="../drawings/vmlDrawing5.v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1.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oleObject" Target="../embeddings/oleObject5.bin"/></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vmlDrawing" Target="../drawings/vmlDrawing6.v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1.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oleObject" Target="../embeddings/oleObject6.bin"/></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vmlDrawing" Target="../drawings/vmlDrawing7.v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1.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oleObject" Target="../embeddings/oleObject7.bin"/></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vmlDrawing" Target="../drawings/vmlDrawing8.v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1.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oleObject" Target="../embeddings/oleObject8.bin"/></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vmlDrawing" Target="../drawings/vmlDrawing9.v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1.pn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oleObject" Target="../embeddings/oleObject9.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0" y="1079500"/>
            <a:ext cx="9144000" cy="152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16000" tIns="0" rIns="216000" bIns="0" numCol="1" anchor="ctr" anchorCtr="0" compatLnSpc="1">
            <a:prstTxWarp prst="textNoShape">
              <a:avLst/>
            </a:prstTxWarp>
          </a:bodyPr>
          <a:lstStyle/>
          <a:p>
            <a:pPr lvl="0"/>
            <a:r>
              <a:rPr lang="ru-RU" altLang="ru-RU" smtClean="0"/>
              <a:t>ИНФОРМАЦИЯ ОБ ОТДЕЛЕ СОПРОВОЖДЕНИЯ ПРОГРАММ В ОБЛАСТИ ГАЗОВЫХ ТЕХНОЛОГИЙ</a:t>
            </a:r>
          </a:p>
        </p:txBody>
      </p:sp>
      <p:grpSp>
        <p:nvGrpSpPr>
          <p:cNvPr id="1027" name="Group 3"/>
          <p:cNvGrpSpPr>
            <a:grpSpLocks/>
          </p:cNvGrpSpPr>
          <p:nvPr userDrawn="1"/>
        </p:nvGrpSpPr>
        <p:grpSpPr bwMode="auto">
          <a:xfrm>
            <a:off x="0" y="6318250"/>
            <a:ext cx="9144000" cy="539750"/>
            <a:chOff x="0" y="3974"/>
            <a:chExt cx="5760" cy="340"/>
          </a:xfrm>
        </p:grpSpPr>
        <p:sp>
          <p:nvSpPr>
            <p:cNvPr id="1037" name="Rectangle 4"/>
            <p:cNvSpPr>
              <a:spLocks noChangeArrowheads="1"/>
            </p:cNvSpPr>
            <p:nvPr userDrawn="1"/>
          </p:nvSpPr>
          <p:spPr bwMode="auto">
            <a:xfrm>
              <a:off x="0" y="3974"/>
              <a:ext cx="1220" cy="340"/>
            </a:xfrm>
            <a:prstGeom prst="rect">
              <a:avLst/>
            </a:prstGeom>
            <a:solidFill>
              <a:srgbClr val="0066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p>
          </p:txBody>
        </p:sp>
        <p:sp>
          <p:nvSpPr>
            <p:cNvPr id="1038" name="Rectangle 5"/>
            <p:cNvSpPr>
              <a:spLocks noChangeArrowheads="1"/>
            </p:cNvSpPr>
            <p:nvPr userDrawn="1"/>
          </p:nvSpPr>
          <p:spPr bwMode="auto">
            <a:xfrm>
              <a:off x="1224" y="3974"/>
              <a:ext cx="4536" cy="340"/>
            </a:xfrm>
            <a:prstGeom prst="rect">
              <a:avLst/>
            </a:prstGeom>
            <a:solidFill>
              <a:srgbClr val="3399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p>
          </p:txBody>
        </p:sp>
        <p:sp>
          <p:nvSpPr>
            <p:cNvPr id="1039" name="Line 6"/>
            <p:cNvSpPr>
              <a:spLocks noChangeShapeType="1"/>
            </p:cNvSpPr>
            <p:nvPr userDrawn="1"/>
          </p:nvSpPr>
          <p:spPr bwMode="auto">
            <a:xfrm>
              <a:off x="1220" y="3974"/>
              <a:ext cx="0" cy="34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grpSp>
      <p:sp>
        <p:nvSpPr>
          <p:cNvPr id="1028" name="Rectangle 7"/>
          <p:cNvSpPr>
            <a:spLocks noChangeArrowheads="1"/>
          </p:cNvSpPr>
          <p:nvPr userDrawn="1"/>
        </p:nvSpPr>
        <p:spPr bwMode="auto">
          <a:xfrm>
            <a:off x="0" y="0"/>
            <a:ext cx="1936750" cy="1079500"/>
          </a:xfrm>
          <a:prstGeom prst="rect">
            <a:avLst/>
          </a:prstGeom>
          <a:solidFill>
            <a:srgbClr val="0066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p>
        </p:txBody>
      </p:sp>
      <p:sp>
        <p:nvSpPr>
          <p:cNvPr id="1029" name="Rectangle 8"/>
          <p:cNvSpPr>
            <a:spLocks noChangeArrowheads="1"/>
          </p:cNvSpPr>
          <p:nvPr userDrawn="1"/>
        </p:nvSpPr>
        <p:spPr bwMode="auto">
          <a:xfrm>
            <a:off x="1943100" y="0"/>
            <a:ext cx="7200900" cy="1079500"/>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p>
        </p:txBody>
      </p:sp>
      <p:sp>
        <p:nvSpPr>
          <p:cNvPr id="1030" name="Line 9"/>
          <p:cNvSpPr>
            <a:spLocks noChangeShapeType="1"/>
          </p:cNvSpPr>
          <p:nvPr userDrawn="1"/>
        </p:nvSpPr>
        <p:spPr bwMode="auto">
          <a:xfrm>
            <a:off x="1936750" y="0"/>
            <a:ext cx="0" cy="107950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sp>
        <p:nvSpPr>
          <p:cNvPr id="1031" name="Rectangle 10"/>
          <p:cNvSpPr>
            <a:spLocks noGrp="1" noChangeArrowheads="1"/>
          </p:cNvSpPr>
          <p:nvPr>
            <p:ph type="title"/>
          </p:nvPr>
        </p:nvSpPr>
        <p:spPr bwMode="auto">
          <a:xfrm>
            <a:off x="2159000" y="0"/>
            <a:ext cx="698500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ru-RU" altLang="ru-RU" smtClean="0"/>
              <a:t>Образец заголовка</a:t>
            </a:r>
          </a:p>
        </p:txBody>
      </p:sp>
      <p:sp>
        <p:nvSpPr>
          <p:cNvPr id="399371" name="Rectangle 11"/>
          <p:cNvSpPr>
            <a:spLocks noGrp="1" noChangeArrowheads="1"/>
          </p:cNvSpPr>
          <p:nvPr>
            <p:ph type="sldNum" sz="quarter" idx="4"/>
          </p:nvPr>
        </p:nvSpPr>
        <p:spPr bwMode="auto">
          <a:xfrm>
            <a:off x="204788" y="6362700"/>
            <a:ext cx="14874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sz="2000" b="1"/>
            </a:lvl1pPr>
          </a:lstStyle>
          <a:p>
            <a:pPr>
              <a:defRPr/>
            </a:pPr>
            <a:r>
              <a:rPr lang="en-US"/>
              <a:t>&lt;#&gt;</a:t>
            </a:r>
            <a:endParaRPr lang="ru-RU"/>
          </a:p>
        </p:txBody>
      </p:sp>
      <p:sp>
        <p:nvSpPr>
          <p:cNvPr id="399372" name="Rectangle 12"/>
          <p:cNvSpPr>
            <a:spLocks noGrp="1" noChangeArrowheads="1"/>
          </p:cNvSpPr>
          <p:nvPr>
            <p:ph type="ftr" sz="quarter" idx="3"/>
          </p:nvPr>
        </p:nvSpPr>
        <p:spPr bwMode="auto">
          <a:xfrm>
            <a:off x="2144713" y="6362700"/>
            <a:ext cx="67691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sz="2000"/>
            </a:lvl1pPr>
          </a:lstStyle>
          <a:p>
            <a:pPr>
              <a:defRPr/>
            </a:pPr>
            <a:r>
              <a:rPr lang="ru-RU"/>
              <a:t>НАЗВАНИЕ ПРЕЗЕНТАЦИИ</a:t>
            </a:r>
          </a:p>
        </p:txBody>
      </p:sp>
      <p:sp>
        <p:nvSpPr>
          <p:cNvPr id="1034" name="Line 14"/>
          <p:cNvSpPr>
            <a:spLocks noChangeShapeType="1"/>
          </p:cNvSpPr>
          <p:nvPr userDrawn="1"/>
        </p:nvSpPr>
        <p:spPr bwMode="auto">
          <a:xfrm>
            <a:off x="0" y="6315075"/>
            <a:ext cx="9144000"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sp>
        <p:nvSpPr>
          <p:cNvPr id="1035" name="Line 15"/>
          <p:cNvSpPr>
            <a:spLocks noChangeShapeType="1"/>
          </p:cNvSpPr>
          <p:nvPr userDrawn="1"/>
        </p:nvSpPr>
        <p:spPr bwMode="auto">
          <a:xfrm>
            <a:off x="0" y="1079500"/>
            <a:ext cx="9144000"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graphicFrame>
        <p:nvGraphicFramePr>
          <p:cNvPr id="1036" name="Object 17"/>
          <p:cNvGraphicFramePr>
            <a:graphicFrameLocks noChangeAspect="1"/>
          </p:cNvGraphicFramePr>
          <p:nvPr userDrawn="1"/>
        </p:nvGraphicFramePr>
        <p:xfrm>
          <a:off x="0" y="0"/>
          <a:ext cx="1955800" cy="1052513"/>
        </p:xfrm>
        <a:graphic>
          <a:graphicData uri="http://schemas.openxmlformats.org/presentationml/2006/ole">
            <mc:AlternateContent xmlns:mc="http://schemas.openxmlformats.org/markup-compatibility/2006">
              <mc:Choice xmlns:v="urn:schemas-microsoft-com:vml" Requires="v">
                <p:oleObj spid="_x0000_s1096" name="PHOTO-PAINT" r:id="rId14" imgW="3703014" imgH="1953772" progId="CorelPHOTOPAINT.Image.14">
                  <p:embed/>
                </p:oleObj>
              </mc:Choice>
              <mc:Fallback>
                <p:oleObj name="PHOTO-PAINT" r:id="rId14" imgW="3703014" imgH="1953772" progId="CorelPHOTOPAINT.Image.14">
                  <p:embed/>
                  <p:pic>
                    <p:nvPicPr>
                      <p:cNvPr id="0" name="Picture 56"/>
                      <p:cNvPicPr>
                        <a:picLocks noChangeAspect="1" noChangeArrowheads="1"/>
                      </p:cNvPicPr>
                      <p:nvPr/>
                    </p:nvPicPr>
                    <p:blipFill>
                      <a:blip r:embed="rId15">
                        <a:lum bright="-10000"/>
                        <a:extLst>
                          <a:ext uri="{28A0092B-C50C-407E-A947-70E740481C1C}">
                            <a14:useLocalDpi xmlns:a14="http://schemas.microsoft.com/office/drawing/2010/main" val="0"/>
                          </a:ext>
                        </a:extLst>
                      </a:blip>
                      <a:srcRect/>
                      <a:stretch>
                        <a:fillRect/>
                      </a:stretch>
                    </p:blipFill>
                    <p:spPr bwMode="auto">
                      <a:xfrm>
                        <a:off x="0" y="0"/>
                        <a:ext cx="1955800" cy="105251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6350">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9218" r:id="rId1"/>
    <p:sldLayoutId id="2147489219" r:id="rId2"/>
    <p:sldLayoutId id="2147489220" r:id="rId3"/>
    <p:sldLayoutId id="2147489221" r:id="rId4"/>
    <p:sldLayoutId id="2147489222" r:id="rId5"/>
    <p:sldLayoutId id="2147489223" r:id="rId6"/>
    <p:sldLayoutId id="2147489224" r:id="rId7"/>
    <p:sldLayoutId id="2147489225" r:id="rId8"/>
    <p:sldLayoutId id="2147489226" r:id="rId9"/>
    <p:sldLayoutId id="2147489227" r:id="rId10"/>
    <p:sldLayoutId id="2147489228" r:id="rId11"/>
  </p:sldLayoutIdLst>
  <p:hf hdr="0" dt="0"/>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Narrow" pitchFamily="34" charset="0"/>
        </a:defRPr>
      </a:lvl2pPr>
      <a:lvl3pPr algn="l" rtl="0" eaLnBrk="0" fontAlgn="base" hangingPunct="0">
        <a:spcBef>
          <a:spcPct val="0"/>
        </a:spcBef>
        <a:spcAft>
          <a:spcPct val="0"/>
        </a:spcAft>
        <a:defRPr sz="2600">
          <a:solidFill>
            <a:schemeClr val="bg1"/>
          </a:solidFill>
          <a:latin typeface="Arial Narrow" pitchFamily="34" charset="0"/>
        </a:defRPr>
      </a:lvl3pPr>
      <a:lvl4pPr algn="l" rtl="0" eaLnBrk="0" fontAlgn="base" hangingPunct="0">
        <a:spcBef>
          <a:spcPct val="0"/>
        </a:spcBef>
        <a:spcAft>
          <a:spcPct val="0"/>
        </a:spcAft>
        <a:defRPr sz="2600">
          <a:solidFill>
            <a:schemeClr val="bg1"/>
          </a:solidFill>
          <a:latin typeface="Arial Narrow" pitchFamily="34" charset="0"/>
        </a:defRPr>
      </a:lvl4pPr>
      <a:lvl5pPr algn="l" rtl="0" eaLnBrk="0" fontAlgn="base" hangingPunct="0">
        <a:spcBef>
          <a:spcPct val="0"/>
        </a:spcBef>
        <a:spcAft>
          <a:spcPct val="0"/>
        </a:spcAft>
        <a:defRPr sz="2600">
          <a:solidFill>
            <a:schemeClr val="bg1"/>
          </a:solidFill>
          <a:latin typeface="Arial Narrow" pitchFamily="34" charset="0"/>
        </a:defRPr>
      </a:lvl5pPr>
      <a:lvl6pPr marL="457200" algn="l" rtl="0" fontAlgn="base">
        <a:spcBef>
          <a:spcPct val="0"/>
        </a:spcBef>
        <a:spcAft>
          <a:spcPct val="0"/>
        </a:spcAft>
        <a:defRPr sz="2600">
          <a:solidFill>
            <a:schemeClr val="bg1"/>
          </a:solidFill>
          <a:latin typeface="Arial Narrow" pitchFamily="34" charset="0"/>
        </a:defRPr>
      </a:lvl6pPr>
      <a:lvl7pPr marL="914400" algn="l" rtl="0" fontAlgn="base">
        <a:spcBef>
          <a:spcPct val="0"/>
        </a:spcBef>
        <a:spcAft>
          <a:spcPct val="0"/>
        </a:spcAft>
        <a:defRPr sz="2600">
          <a:solidFill>
            <a:schemeClr val="bg1"/>
          </a:solidFill>
          <a:latin typeface="Arial Narrow" pitchFamily="34" charset="0"/>
        </a:defRPr>
      </a:lvl7pPr>
      <a:lvl8pPr marL="1371600" algn="l" rtl="0" fontAlgn="base">
        <a:spcBef>
          <a:spcPct val="0"/>
        </a:spcBef>
        <a:spcAft>
          <a:spcPct val="0"/>
        </a:spcAft>
        <a:defRPr sz="2600">
          <a:solidFill>
            <a:schemeClr val="bg1"/>
          </a:solidFill>
          <a:latin typeface="Arial Narrow" pitchFamily="34" charset="0"/>
        </a:defRPr>
      </a:lvl8pPr>
      <a:lvl9pPr marL="1828800" algn="l" rtl="0" fontAlgn="base">
        <a:spcBef>
          <a:spcPct val="0"/>
        </a:spcBef>
        <a:spcAft>
          <a:spcPct val="0"/>
        </a:spcAft>
        <a:defRPr sz="2600">
          <a:solidFill>
            <a:schemeClr val="bg1"/>
          </a:solidFill>
          <a:latin typeface="Arial Narrow" pitchFamily="34" charset="0"/>
        </a:defRPr>
      </a:lvl9pPr>
    </p:titleStyle>
    <p:bodyStyle>
      <a:lvl1pPr marL="342900" indent="-342900" algn="l" rtl="0" eaLnBrk="0" fontAlgn="base" hangingPunct="0">
        <a:spcBef>
          <a:spcPct val="0"/>
        </a:spcBef>
        <a:spcAft>
          <a:spcPct val="0"/>
        </a:spcAft>
        <a:defRPr sz="2600" b="1">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12"/>
          <p:cNvSpPr>
            <a:spLocks noGrp="1" noChangeArrowheads="1"/>
          </p:cNvSpPr>
          <p:nvPr>
            <p:ph type="body" idx="1"/>
          </p:nvPr>
        </p:nvSpPr>
        <p:spPr bwMode="auto">
          <a:xfrm>
            <a:off x="0" y="1079500"/>
            <a:ext cx="91440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16000" tIns="0" rIns="216000" bIns="0" numCol="1" anchor="ctr" anchorCtr="0" compatLnSpc="1">
            <a:prstTxWarp prst="textNoShape">
              <a:avLst/>
            </a:prstTxWarp>
          </a:bodyPr>
          <a:lstStyle/>
          <a:p>
            <a:pPr lvl="0"/>
            <a:r>
              <a:rPr lang="ru-RU" altLang="ru-RU" smtClean="0"/>
              <a:t>Образец текста</a:t>
            </a:r>
          </a:p>
        </p:txBody>
      </p:sp>
      <p:sp>
        <p:nvSpPr>
          <p:cNvPr id="10243" name="Rectangle 23"/>
          <p:cNvSpPr>
            <a:spLocks noChangeArrowheads="1"/>
          </p:cNvSpPr>
          <p:nvPr userDrawn="1"/>
        </p:nvSpPr>
        <p:spPr bwMode="auto">
          <a:xfrm>
            <a:off x="0" y="2159000"/>
            <a:ext cx="9144000" cy="4160838"/>
          </a:xfrm>
          <a:prstGeom prst="rect">
            <a:avLst/>
          </a:prstGeom>
          <a:solidFill>
            <a:srgbClr val="0066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grpSp>
        <p:nvGrpSpPr>
          <p:cNvPr id="10244" name="Group 3"/>
          <p:cNvGrpSpPr>
            <a:grpSpLocks/>
          </p:cNvGrpSpPr>
          <p:nvPr userDrawn="1"/>
        </p:nvGrpSpPr>
        <p:grpSpPr bwMode="auto">
          <a:xfrm>
            <a:off x="0" y="6318250"/>
            <a:ext cx="9144000" cy="539750"/>
            <a:chOff x="0" y="3974"/>
            <a:chExt cx="5760" cy="340"/>
          </a:xfrm>
        </p:grpSpPr>
        <p:sp>
          <p:nvSpPr>
            <p:cNvPr id="10255" name="Rectangle 4"/>
            <p:cNvSpPr>
              <a:spLocks noChangeArrowheads="1"/>
            </p:cNvSpPr>
            <p:nvPr userDrawn="1"/>
          </p:nvSpPr>
          <p:spPr bwMode="auto">
            <a:xfrm>
              <a:off x="0" y="3974"/>
              <a:ext cx="1220" cy="340"/>
            </a:xfrm>
            <a:prstGeom prst="rect">
              <a:avLst/>
            </a:prstGeom>
            <a:solidFill>
              <a:srgbClr val="0066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0256" name="Rectangle 5"/>
            <p:cNvSpPr>
              <a:spLocks noChangeArrowheads="1"/>
            </p:cNvSpPr>
            <p:nvPr userDrawn="1"/>
          </p:nvSpPr>
          <p:spPr bwMode="auto">
            <a:xfrm>
              <a:off x="1224" y="3974"/>
              <a:ext cx="4536" cy="340"/>
            </a:xfrm>
            <a:prstGeom prst="rect">
              <a:avLst/>
            </a:prstGeom>
            <a:solidFill>
              <a:srgbClr val="3399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0257" name="Line 6"/>
            <p:cNvSpPr>
              <a:spLocks noChangeShapeType="1"/>
            </p:cNvSpPr>
            <p:nvPr userDrawn="1"/>
          </p:nvSpPr>
          <p:spPr bwMode="auto">
            <a:xfrm>
              <a:off x="1220" y="3974"/>
              <a:ext cx="0" cy="34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grpSp>
      <p:sp>
        <p:nvSpPr>
          <p:cNvPr id="10245" name="Rectangle 7"/>
          <p:cNvSpPr>
            <a:spLocks noChangeArrowheads="1"/>
          </p:cNvSpPr>
          <p:nvPr userDrawn="1"/>
        </p:nvSpPr>
        <p:spPr bwMode="auto">
          <a:xfrm>
            <a:off x="0" y="0"/>
            <a:ext cx="1936750" cy="1079500"/>
          </a:xfrm>
          <a:prstGeom prst="rect">
            <a:avLst/>
          </a:prstGeom>
          <a:solidFill>
            <a:srgbClr val="0066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0246" name="Rectangle 8"/>
          <p:cNvSpPr>
            <a:spLocks noChangeArrowheads="1"/>
          </p:cNvSpPr>
          <p:nvPr userDrawn="1"/>
        </p:nvSpPr>
        <p:spPr bwMode="auto">
          <a:xfrm>
            <a:off x="1943100" y="0"/>
            <a:ext cx="7200900" cy="1079500"/>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0247" name="Line 9"/>
          <p:cNvSpPr>
            <a:spLocks noChangeShapeType="1"/>
          </p:cNvSpPr>
          <p:nvPr userDrawn="1"/>
        </p:nvSpPr>
        <p:spPr bwMode="auto">
          <a:xfrm>
            <a:off x="1936750" y="0"/>
            <a:ext cx="0" cy="107950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sp>
        <p:nvSpPr>
          <p:cNvPr id="10248" name="Rectangle 11"/>
          <p:cNvSpPr>
            <a:spLocks noGrp="1" noChangeArrowheads="1"/>
          </p:cNvSpPr>
          <p:nvPr>
            <p:ph type="title"/>
          </p:nvPr>
        </p:nvSpPr>
        <p:spPr bwMode="auto">
          <a:xfrm>
            <a:off x="2159000" y="0"/>
            <a:ext cx="698500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ru-RU" altLang="ru-RU" smtClean="0"/>
              <a:t>Образец заголовка</a:t>
            </a:r>
          </a:p>
        </p:txBody>
      </p:sp>
      <p:sp>
        <p:nvSpPr>
          <p:cNvPr id="271373" name="Rectangle 13"/>
          <p:cNvSpPr>
            <a:spLocks noGrp="1" noChangeArrowheads="1"/>
          </p:cNvSpPr>
          <p:nvPr>
            <p:ph type="sldNum" sz="quarter" idx="4"/>
          </p:nvPr>
        </p:nvSpPr>
        <p:spPr bwMode="auto">
          <a:xfrm>
            <a:off x="204788" y="6362700"/>
            <a:ext cx="14874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sz="2000" b="1">
                <a:solidFill>
                  <a:srgbClr val="FFFFFF"/>
                </a:solidFill>
              </a:defRPr>
            </a:lvl1pPr>
          </a:lstStyle>
          <a:p>
            <a:pPr>
              <a:defRPr/>
            </a:pPr>
            <a:fld id="{C6D7DF8F-B05A-4ABF-B8F3-5041B87C0625}" type="slidenum">
              <a:rPr lang="ru-RU"/>
              <a:pPr>
                <a:defRPr/>
              </a:pPr>
              <a:t>‹#›</a:t>
            </a:fld>
            <a:endParaRPr lang="ru-RU"/>
          </a:p>
        </p:txBody>
      </p:sp>
      <p:sp>
        <p:nvSpPr>
          <p:cNvPr id="271374" name="Rectangle 14"/>
          <p:cNvSpPr>
            <a:spLocks noGrp="1" noChangeArrowheads="1"/>
          </p:cNvSpPr>
          <p:nvPr>
            <p:ph type="ftr" sz="quarter" idx="3"/>
          </p:nvPr>
        </p:nvSpPr>
        <p:spPr bwMode="auto">
          <a:xfrm>
            <a:off x="2144713" y="6362700"/>
            <a:ext cx="67691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sz="2000">
                <a:solidFill>
                  <a:srgbClr val="FFFFFF"/>
                </a:solidFill>
              </a:defRPr>
            </a:lvl1pPr>
          </a:lstStyle>
          <a:p>
            <a:pPr>
              <a:defRPr/>
            </a:pPr>
            <a:r>
              <a:rPr lang="ru-RU"/>
              <a:t>НАЗВАНИЕ ПРЕЗЕНТАЦИИ</a:t>
            </a:r>
          </a:p>
        </p:txBody>
      </p:sp>
      <p:sp>
        <p:nvSpPr>
          <p:cNvPr id="10251" name="Rectangle 15"/>
          <p:cNvSpPr>
            <a:spLocks noChangeArrowheads="1"/>
          </p:cNvSpPr>
          <p:nvPr userDrawn="1"/>
        </p:nvSpPr>
        <p:spPr bwMode="auto">
          <a:xfrm>
            <a:off x="755650" y="7605713"/>
            <a:ext cx="410368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0252" name="Line 24"/>
          <p:cNvSpPr>
            <a:spLocks noChangeShapeType="1"/>
          </p:cNvSpPr>
          <p:nvPr userDrawn="1"/>
        </p:nvSpPr>
        <p:spPr bwMode="auto">
          <a:xfrm>
            <a:off x="0" y="6315075"/>
            <a:ext cx="9144000"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sp>
        <p:nvSpPr>
          <p:cNvPr id="10253" name="Line 25"/>
          <p:cNvSpPr>
            <a:spLocks noChangeShapeType="1"/>
          </p:cNvSpPr>
          <p:nvPr userDrawn="1"/>
        </p:nvSpPr>
        <p:spPr bwMode="auto">
          <a:xfrm>
            <a:off x="0" y="1079500"/>
            <a:ext cx="9144000"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graphicFrame>
        <p:nvGraphicFramePr>
          <p:cNvPr id="10254" name="Object 27"/>
          <p:cNvGraphicFramePr>
            <a:graphicFrameLocks noChangeAspect="1"/>
          </p:cNvGraphicFramePr>
          <p:nvPr userDrawn="1"/>
        </p:nvGraphicFramePr>
        <p:xfrm>
          <a:off x="0" y="0"/>
          <a:ext cx="1955800" cy="1052513"/>
        </p:xfrm>
        <a:graphic>
          <a:graphicData uri="http://schemas.openxmlformats.org/presentationml/2006/ole">
            <mc:AlternateContent xmlns:mc="http://schemas.openxmlformats.org/markup-compatibility/2006">
              <mc:Choice xmlns:v="urn:schemas-microsoft-com:vml" Requires="v">
                <p:oleObj spid="_x0000_s10314" name="PHOTO-PAINT" r:id="rId14" imgW="3703014" imgH="1953772" progId="CorelPHOTOPAINT.Image.14">
                  <p:embed/>
                </p:oleObj>
              </mc:Choice>
              <mc:Fallback>
                <p:oleObj name="PHOTO-PAINT" r:id="rId14" imgW="3703014" imgH="1953772" progId="CorelPHOTOPAINT.Image.14">
                  <p:embed/>
                  <p:pic>
                    <p:nvPicPr>
                      <p:cNvPr id="0" name="Picture 58"/>
                      <p:cNvPicPr>
                        <a:picLocks noChangeAspect="1" noChangeArrowheads="1"/>
                      </p:cNvPicPr>
                      <p:nvPr/>
                    </p:nvPicPr>
                    <p:blipFill>
                      <a:blip r:embed="rId15">
                        <a:lum bright="-10000"/>
                        <a:extLst>
                          <a:ext uri="{28A0092B-C50C-407E-A947-70E740481C1C}">
                            <a14:useLocalDpi xmlns:a14="http://schemas.microsoft.com/office/drawing/2010/main" val="0"/>
                          </a:ext>
                        </a:extLst>
                      </a:blip>
                      <a:srcRect/>
                      <a:stretch>
                        <a:fillRect/>
                      </a:stretch>
                    </p:blipFill>
                    <p:spPr bwMode="auto">
                      <a:xfrm>
                        <a:off x="0" y="0"/>
                        <a:ext cx="1955800" cy="105251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6350">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9317" r:id="rId1"/>
    <p:sldLayoutId id="2147489318" r:id="rId2"/>
    <p:sldLayoutId id="2147489319" r:id="rId3"/>
    <p:sldLayoutId id="2147489320" r:id="rId4"/>
    <p:sldLayoutId id="2147489321" r:id="rId5"/>
    <p:sldLayoutId id="2147489322" r:id="rId6"/>
    <p:sldLayoutId id="2147489323" r:id="rId7"/>
    <p:sldLayoutId id="2147489324" r:id="rId8"/>
    <p:sldLayoutId id="2147489325" r:id="rId9"/>
    <p:sldLayoutId id="2147489326" r:id="rId10"/>
    <p:sldLayoutId id="2147489327" r:id="rId11"/>
  </p:sldLayoutIdLst>
  <p:hf hdr="0" dt="0"/>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Narrow" pitchFamily="34" charset="0"/>
        </a:defRPr>
      </a:lvl2pPr>
      <a:lvl3pPr algn="l" rtl="0" eaLnBrk="0" fontAlgn="base" hangingPunct="0">
        <a:spcBef>
          <a:spcPct val="0"/>
        </a:spcBef>
        <a:spcAft>
          <a:spcPct val="0"/>
        </a:spcAft>
        <a:defRPr sz="2600">
          <a:solidFill>
            <a:schemeClr val="bg1"/>
          </a:solidFill>
          <a:latin typeface="Arial Narrow" pitchFamily="34" charset="0"/>
        </a:defRPr>
      </a:lvl3pPr>
      <a:lvl4pPr algn="l" rtl="0" eaLnBrk="0" fontAlgn="base" hangingPunct="0">
        <a:spcBef>
          <a:spcPct val="0"/>
        </a:spcBef>
        <a:spcAft>
          <a:spcPct val="0"/>
        </a:spcAft>
        <a:defRPr sz="2600">
          <a:solidFill>
            <a:schemeClr val="bg1"/>
          </a:solidFill>
          <a:latin typeface="Arial Narrow" pitchFamily="34" charset="0"/>
        </a:defRPr>
      </a:lvl4pPr>
      <a:lvl5pPr algn="l" rtl="0" eaLnBrk="0" fontAlgn="base" hangingPunct="0">
        <a:spcBef>
          <a:spcPct val="0"/>
        </a:spcBef>
        <a:spcAft>
          <a:spcPct val="0"/>
        </a:spcAft>
        <a:defRPr sz="2600">
          <a:solidFill>
            <a:schemeClr val="bg1"/>
          </a:solidFill>
          <a:latin typeface="Arial Narrow" pitchFamily="34" charset="0"/>
        </a:defRPr>
      </a:lvl5pPr>
      <a:lvl6pPr marL="457200" algn="l" rtl="0" fontAlgn="base">
        <a:spcBef>
          <a:spcPct val="0"/>
        </a:spcBef>
        <a:spcAft>
          <a:spcPct val="0"/>
        </a:spcAft>
        <a:defRPr sz="2600">
          <a:solidFill>
            <a:schemeClr val="bg1"/>
          </a:solidFill>
          <a:latin typeface="Arial Narrow" pitchFamily="34" charset="0"/>
        </a:defRPr>
      </a:lvl6pPr>
      <a:lvl7pPr marL="914400" algn="l" rtl="0" fontAlgn="base">
        <a:spcBef>
          <a:spcPct val="0"/>
        </a:spcBef>
        <a:spcAft>
          <a:spcPct val="0"/>
        </a:spcAft>
        <a:defRPr sz="2600">
          <a:solidFill>
            <a:schemeClr val="bg1"/>
          </a:solidFill>
          <a:latin typeface="Arial Narrow" pitchFamily="34" charset="0"/>
        </a:defRPr>
      </a:lvl7pPr>
      <a:lvl8pPr marL="1371600" algn="l" rtl="0" fontAlgn="base">
        <a:spcBef>
          <a:spcPct val="0"/>
        </a:spcBef>
        <a:spcAft>
          <a:spcPct val="0"/>
        </a:spcAft>
        <a:defRPr sz="2600">
          <a:solidFill>
            <a:schemeClr val="bg1"/>
          </a:solidFill>
          <a:latin typeface="Arial Narrow" pitchFamily="34" charset="0"/>
        </a:defRPr>
      </a:lvl8pPr>
      <a:lvl9pPr marL="1828800" algn="l" rtl="0" fontAlgn="base">
        <a:spcBef>
          <a:spcPct val="0"/>
        </a:spcBef>
        <a:spcAft>
          <a:spcPct val="0"/>
        </a:spcAft>
        <a:defRPr sz="2600">
          <a:solidFill>
            <a:schemeClr val="bg1"/>
          </a:solidFill>
          <a:latin typeface="Arial Narrow" pitchFamily="34" charset="0"/>
        </a:defRPr>
      </a:lvl9pPr>
    </p:titleStyle>
    <p:bodyStyle>
      <a:lvl1pPr marL="342900" indent="-342900" algn="l" rtl="0" eaLnBrk="0" fontAlgn="base" hangingPunct="0">
        <a:spcBef>
          <a:spcPct val="20000"/>
        </a:spcBef>
        <a:spcAft>
          <a:spcPct val="0"/>
        </a:spcAft>
        <a:defRPr sz="2600" b="1">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12"/>
          <p:cNvSpPr>
            <a:spLocks noGrp="1" noChangeArrowheads="1"/>
          </p:cNvSpPr>
          <p:nvPr>
            <p:ph type="body" idx="1"/>
          </p:nvPr>
        </p:nvSpPr>
        <p:spPr bwMode="auto">
          <a:xfrm>
            <a:off x="0" y="1079500"/>
            <a:ext cx="9144000"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6000" tIns="0" rIns="216000" bIns="0" numCol="1" anchor="ctr" anchorCtr="0" compatLnSpc="1">
            <a:prstTxWarp prst="textNoShape">
              <a:avLst/>
            </a:prstTxWarp>
          </a:bodyPr>
          <a:lstStyle/>
          <a:p>
            <a:pPr lvl="0"/>
            <a:r>
              <a:rPr lang="ru-RU" altLang="ru-RU" smtClean="0"/>
              <a:t>Образец текста</a:t>
            </a:r>
          </a:p>
        </p:txBody>
      </p:sp>
      <p:sp>
        <p:nvSpPr>
          <p:cNvPr id="11267" name="Rectangle 20"/>
          <p:cNvSpPr>
            <a:spLocks noChangeArrowheads="1"/>
          </p:cNvSpPr>
          <p:nvPr userDrawn="1"/>
        </p:nvSpPr>
        <p:spPr bwMode="auto">
          <a:xfrm>
            <a:off x="1939925" y="2606675"/>
            <a:ext cx="7204075" cy="3713163"/>
          </a:xfrm>
          <a:prstGeom prst="rect">
            <a:avLst/>
          </a:prstGeom>
          <a:solidFill>
            <a:srgbClr val="0066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grpSp>
        <p:nvGrpSpPr>
          <p:cNvPr id="11268" name="Group 3"/>
          <p:cNvGrpSpPr>
            <a:grpSpLocks/>
          </p:cNvGrpSpPr>
          <p:nvPr userDrawn="1"/>
        </p:nvGrpSpPr>
        <p:grpSpPr bwMode="auto">
          <a:xfrm>
            <a:off x="0" y="6318250"/>
            <a:ext cx="9144000" cy="539750"/>
            <a:chOff x="0" y="3974"/>
            <a:chExt cx="5760" cy="340"/>
          </a:xfrm>
        </p:grpSpPr>
        <p:sp>
          <p:nvSpPr>
            <p:cNvPr id="11278" name="Rectangle 4"/>
            <p:cNvSpPr>
              <a:spLocks noChangeArrowheads="1"/>
            </p:cNvSpPr>
            <p:nvPr userDrawn="1"/>
          </p:nvSpPr>
          <p:spPr bwMode="auto">
            <a:xfrm>
              <a:off x="0" y="3974"/>
              <a:ext cx="1220" cy="340"/>
            </a:xfrm>
            <a:prstGeom prst="rect">
              <a:avLst/>
            </a:prstGeom>
            <a:solidFill>
              <a:srgbClr val="0066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1279" name="Rectangle 5"/>
            <p:cNvSpPr>
              <a:spLocks noChangeArrowheads="1"/>
            </p:cNvSpPr>
            <p:nvPr userDrawn="1"/>
          </p:nvSpPr>
          <p:spPr bwMode="auto">
            <a:xfrm>
              <a:off x="1224" y="3974"/>
              <a:ext cx="4536" cy="340"/>
            </a:xfrm>
            <a:prstGeom prst="rect">
              <a:avLst/>
            </a:prstGeom>
            <a:solidFill>
              <a:srgbClr val="3399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1280" name="Line 6"/>
            <p:cNvSpPr>
              <a:spLocks noChangeShapeType="1"/>
            </p:cNvSpPr>
            <p:nvPr userDrawn="1"/>
          </p:nvSpPr>
          <p:spPr bwMode="auto">
            <a:xfrm>
              <a:off x="1220" y="3974"/>
              <a:ext cx="0" cy="34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grpSp>
      <p:sp>
        <p:nvSpPr>
          <p:cNvPr id="11269" name="Rectangle 7"/>
          <p:cNvSpPr>
            <a:spLocks noChangeArrowheads="1"/>
          </p:cNvSpPr>
          <p:nvPr userDrawn="1"/>
        </p:nvSpPr>
        <p:spPr bwMode="auto">
          <a:xfrm>
            <a:off x="0" y="0"/>
            <a:ext cx="1936750" cy="1079500"/>
          </a:xfrm>
          <a:prstGeom prst="rect">
            <a:avLst/>
          </a:prstGeom>
          <a:solidFill>
            <a:srgbClr val="0066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1270" name="Rectangle 8"/>
          <p:cNvSpPr>
            <a:spLocks noChangeArrowheads="1"/>
          </p:cNvSpPr>
          <p:nvPr userDrawn="1"/>
        </p:nvSpPr>
        <p:spPr bwMode="auto">
          <a:xfrm>
            <a:off x="1943100" y="0"/>
            <a:ext cx="7200900" cy="1079500"/>
          </a:xfrm>
          <a:prstGeom prst="rect">
            <a:avLst/>
          </a:prstGeom>
          <a:solidFill>
            <a:srgbClr val="00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1271" name="Line 9"/>
          <p:cNvSpPr>
            <a:spLocks noChangeShapeType="1"/>
          </p:cNvSpPr>
          <p:nvPr userDrawn="1"/>
        </p:nvSpPr>
        <p:spPr bwMode="auto">
          <a:xfrm>
            <a:off x="1936750" y="0"/>
            <a:ext cx="0" cy="107950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sp>
        <p:nvSpPr>
          <p:cNvPr id="11272" name="Rectangle 11"/>
          <p:cNvSpPr>
            <a:spLocks noGrp="1" noChangeArrowheads="1"/>
          </p:cNvSpPr>
          <p:nvPr>
            <p:ph type="title"/>
          </p:nvPr>
        </p:nvSpPr>
        <p:spPr bwMode="auto">
          <a:xfrm>
            <a:off x="2159000" y="0"/>
            <a:ext cx="69850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ru-RU" altLang="ru-RU" smtClean="0"/>
              <a:t>Образец заголовка</a:t>
            </a:r>
          </a:p>
        </p:txBody>
      </p:sp>
      <p:sp>
        <p:nvSpPr>
          <p:cNvPr id="269325" name="Rectangle 13"/>
          <p:cNvSpPr>
            <a:spLocks noGrp="1" noChangeArrowheads="1"/>
          </p:cNvSpPr>
          <p:nvPr>
            <p:ph type="sldNum" sz="quarter" idx="4"/>
          </p:nvPr>
        </p:nvSpPr>
        <p:spPr bwMode="auto">
          <a:xfrm>
            <a:off x="204788" y="6362700"/>
            <a:ext cx="1487487" cy="476250"/>
          </a:xfrm>
          <a:prstGeom prst="rect">
            <a:avLst/>
          </a:prstGeom>
          <a:noFill/>
          <a:ln>
            <a:noFill/>
          </a:ln>
          <a:effectLst/>
          <a:extLst/>
        </p:spPr>
        <p:txBody>
          <a:bodyPr vert="horz" wrap="square" lIns="0" tIns="0" rIns="0" bIns="0" numCol="1" anchor="ctr" anchorCtr="0" compatLnSpc="1">
            <a:prstTxWarp prst="textNoShape">
              <a:avLst/>
            </a:prstTxWarp>
          </a:bodyPr>
          <a:lstStyle>
            <a:lvl1pPr>
              <a:defRPr sz="2000" b="1">
                <a:solidFill>
                  <a:srgbClr val="FFFFFF"/>
                </a:solidFill>
              </a:defRPr>
            </a:lvl1pPr>
          </a:lstStyle>
          <a:p>
            <a:pPr>
              <a:defRPr/>
            </a:pPr>
            <a:fld id="{74884D80-39EC-4387-BE30-2491F78D18E6}" type="slidenum">
              <a:rPr lang="ru-RU"/>
              <a:pPr>
                <a:defRPr/>
              </a:pPr>
              <a:t>‹#›</a:t>
            </a:fld>
            <a:endParaRPr lang="ru-RU"/>
          </a:p>
        </p:txBody>
      </p:sp>
      <p:sp>
        <p:nvSpPr>
          <p:cNvPr id="269326" name="Rectangle 14"/>
          <p:cNvSpPr>
            <a:spLocks noGrp="1" noChangeArrowheads="1"/>
          </p:cNvSpPr>
          <p:nvPr>
            <p:ph type="ftr" sz="quarter" idx="3"/>
          </p:nvPr>
        </p:nvSpPr>
        <p:spPr bwMode="auto">
          <a:xfrm>
            <a:off x="2144713" y="6362700"/>
            <a:ext cx="6769100" cy="476250"/>
          </a:xfrm>
          <a:prstGeom prst="rect">
            <a:avLst/>
          </a:prstGeom>
          <a:noFill/>
          <a:ln>
            <a:noFill/>
          </a:ln>
          <a:effectLst/>
          <a:extLst/>
        </p:spPr>
        <p:txBody>
          <a:bodyPr vert="horz" wrap="square" lIns="0" tIns="0" rIns="0" bIns="0" numCol="1" anchor="ctr" anchorCtr="0" compatLnSpc="1">
            <a:prstTxWarp prst="textNoShape">
              <a:avLst/>
            </a:prstTxWarp>
          </a:bodyPr>
          <a:lstStyle>
            <a:lvl1pPr>
              <a:defRPr sz="2000">
                <a:solidFill>
                  <a:srgbClr val="FFFFFF"/>
                </a:solidFill>
              </a:defRPr>
            </a:lvl1pPr>
          </a:lstStyle>
          <a:p>
            <a:pPr>
              <a:defRPr/>
            </a:pPr>
            <a:r>
              <a:rPr lang="ru-RU"/>
              <a:t>НАЗВАНИЕ ПРЕЗЕНТАЦИИ</a:t>
            </a:r>
          </a:p>
        </p:txBody>
      </p:sp>
      <p:sp>
        <p:nvSpPr>
          <p:cNvPr id="11275" name="Line 21"/>
          <p:cNvSpPr>
            <a:spLocks noChangeShapeType="1"/>
          </p:cNvSpPr>
          <p:nvPr userDrawn="1"/>
        </p:nvSpPr>
        <p:spPr bwMode="auto">
          <a:xfrm>
            <a:off x="0" y="6315075"/>
            <a:ext cx="9144000"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sp>
        <p:nvSpPr>
          <p:cNvPr id="11276" name="Line 22"/>
          <p:cNvSpPr>
            <a:spLocks noChangeShapeType="1"/>
          </p:cNvSpPr>
          <p:nvPr userDrawn="1"/>
        </p:nvSpPr>
        <p:spPr bwMode="auto">
          <a:xfrm>
            <a:off x="0" y="1079500"/>
            <a:ext cx="9144000"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graphicFrame>
        <p:nvGraphicFramePr>
          <p:cNvPr id="11277" name="Object 24"/>
          <p:cNvGraphicFramePr>
            <a:graphicFrameLocks noChangeAspect="1"/>
          </p:cNvGraphicFramePr>
          <p:nvPr userDrawn="1"/>
        </p:nvGraphicFramePr>
        <p:xfrm>
          <a:off x="0" y="0"/>
          <a:ext cx="1955800" cy="1052513"/>
        </p:xfrm>
        <a:graphic>
          <a:graphicData uri="http://schemas.openxmlformats.org/presentationml/2006/ole">
            <mc:AlternateContent xmlns:mc="http://schemas.openxmlformats.org/markup-compatibility/2006">
              <mc:Choice xmlns:v="urn:schemas-microsoft-com:vml" Requires="v">
                <p:oleObj spid="_x0000_s11337" name="PHOTO-PAINT" r:id="rId14" imgW="3703014" imgH="1953772" progId="CorelPHOTOPAINT.Image.14">
                  <p:embed/>
                </p:oleObj>
              </mc:Choice>
              <mc:Fallback>
                <p:oleObj name="PHOTO-PAINT" r:id="rId14" imgW="3703014" imgH="1953772" progId="CorelPHOTOPAINT.Image.14">
                  <p:embed/>
                  <p:pic>
                    <p:nvPicPr>
                      <p:cNvPr id="0" name="Picture 57"/>
                      <p:cNvPicPr>
                        <a:picLocks noChangeAspect="1" noChangeArrowheads="1"/>
                      </p:cNvPicPr>
                      <p:nvPr/>
                    </p:nvPicPr>
                    <p:blipFill>
                      <a:blip r:embed="rId15">
                        <a:lum bright="-10000"/>
                        <a:extLst>
                          <a:ext uri="{28A0092B-C50C-407E-A947-70E740481C1C}">
                            <a14:useLocalDpi xmlns:a14="http://schemas.microsoft.com/office/drawing/2010/main" val="0"/>
                          </a:ext>
                        </a:extLst>
                      </a:blip>
                      <a:srcRect/>
                      <a:stretch>
                        <a:fillRect/>
                      </a:stretch>
                    </p:blipFill>
                    <p:spPr bwMode="auto">
                      <a:xfrm>
                        <a:off x="0" y="0"/>
                        <a:ext cx="1955800" cy="105251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6350">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9328" r:id="rId1"/>
    <p:sldLayoutId id="2147489329" r:id="rId2"/>
    <p:sldLayoutId id="2147489330" r:id="rId3"/>
    <p:sldLayoutId id="2147489331" r:id="rId4"/>
    <p:sldLayoutId id="2147489332" r:id="rId5"/>
    <p:sldLayoutId id="2147489333" r:id="rId6"/>
    <p:sldLayoutId id="2147489334" r:id="rId7"/>
    <p:sldLayoutId id="2147489335" r:id="rId8"/>
    <p:sldLayoutId id="2147489336" r:id="rId9"/>
    <p:sldLayoutId id="2147489337" r:id="rId10"/>
    <p:sldLayoutId id="2147489338" r:id="rId11"/>
  </p:sldLayoutIdLst>
  <p:hf hdr="0" dt="0"/>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Narrow" pitchFamily="34" charset="0"/>
        </a:defRPr>
      </a:lvl2pPr>
      <a:lvl3pPr algn="l" rtl="0" eaLnBrk="0" fontAlgn="base" hangingPunct="0">
        <a:spcBef>
          <a:spcPct val="0"/>
        </a:spcBef>
        <a:spcAft>
          <a:spcPct val="0"/>
        </a:spcAft>
        <a:defRPr sz="2600">
          <a:solidFill>
            <a:schemeClr val="bg1"/>
          </a:solidFill>
          <a:latin typeface="Arial Narrow" pitchFamily="34" charset="0"/>
        </a:defRPr>
      </a:lvl3pPr>
      <a:lvl4pPr algn="l" rtl="0" eaLnBrk="0" fontAlgn="base" hangingPunct="0">
        <a:spcBef>
          <a:spcPct val="0"/>
        </a:spcBef>
        <a:spcAft>
          <a:spcPct val="0"/>
        </a:spcAft>
        <a:defRPr sz="2600">
          <a:solidFill>
            <a:schemeClr val="bg1"/>
          </a:solidFill>
          <a:latin typeface="Arial Narrow" pitchFamily="34" charset="0"/>
        </a:defRPr>
      </a:lvl4pPr>
      <a:lvl5pPr algn="l" rtl="0" eaLnBrk="0" fontAlgn="base" hangingPunct="0">
        <a:spcBef>
          <a:spcPct val="0"/>
        </a:spcBef>
        <a:spcAft>
          <a:spcPct val="0"/>
        </a:spcAft>
        <a:defRPr sz="2600">
          <a:solidFill>
            <a:schemeClr val="bg1"/>
          </a:solidFill>
          <a:latin typeface="Arial Narrow" pitchFamily="34" charset="0"/>
        </a:defRPr>
      </a:lvl5pPr>
      <a:lvl6pPr marL="457200" algn="l" rtl="0" fontAlgn="base">
        <a:spcBef>
          <a:spcPct val="0"/>
        </a:spcBef>
        <a:spcAft>
          <a:spcPct val="0"/>
        </a:spcAft>
        <a:defRPr sz="2600">
          <a:solidFill>
            <a:schemeClr val="bg1"/>
          </a:solidFill>
          <a:latin typeface="Arial Narrow" pitchFamily="34" charset="0"/>
        </a:defRPr>
      </a:lvl6pPr>
      <a:lvl7pPr marL="914400" algn="l" rtl="0" fontAlgn="base">
        <a:spcBef>
          <a:spcPct val="0"/>
        </a:spcBef>
        <a:spcAft>
          <a:spcPct val="0"/>
        </a:spcAft>
        <a:defRPr sz="2600">
          <a:solidFill>
            <a:schemeClr val="bg1"/>
          </a:solidFill>
          <a:latin typeface="Arial Narrow" pitchFamily="34" charset="0"/>
        </a:defRPr>
      </a:lvl7pPr>
      <a:lvl8pPr marL="1371600" algn="l" rtl="0" fontAlgn="base">
        <a:spcBef>
          <a:spcPct val="0"/>
        </a:spcBef>
        <a:spcAft>
          <a:spcPct val="0"/>
        </a:spcAft>
        <a:defRPr sz="2600">
          <a:solidFill>
            <a:schemeClr val="bg1"/>
          </a:solidFill>
          <a:latin typeface="Arial Narrow" pitchFamily="34" charset="0"/>
        </a:defRPr>
      </a:lvl8pPr>
      <a:lvl9pPr marL="1828800" algn="l" rtl="0" fontAlgn="base">
        <a:spcBef>
          <a:spcPct val="0"/>
        </a:spcBef>
        <a:spcAft>
          <a:spcPct val="0"/>
        </a:spcAft>
        <a:defRPr sz="2600">
          <a:solidFill>
            <a:schemeClr val="bg1"/>
          </a:solidFill>
          <a:latin typeface="Arial Narrow" pitchFamily="34" charset="0"/>
        </a:defRPr>
      </a:lvl9pPr>
    </p:titleStyle>
    <p:bodyStyle>
      <a:lvl1pPr marL="342900" indent="-342900" algn="l" rtl="0" eaLnBrk="0" fontAlgn="base" hangingPunct="0">
        <a:spcBef>
          <a:spcPct val="0"/>
        </a:spcBef>
        <a:spcAft>
          <a:spcPct val="0"/>
        </a:spcAft>
        <a:buChar char="•"/>
        <a:defRPr sz="2600" b="1">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12"/>
          <p:cNvSpPr>
            <a:spLocks noGrp="1" noChangeArrowheads="1"/>
          </p:cNvSpPr>
          <p:nvPr>
            <p:ph type="body" idx="1"/>
          </p:nvPr>
        </p:nvSpPr>
        <p:spPr bwMode="auto">
          <a:xfrm>
            <a:off x="0" y="1079500"/>
            <a:ext cx="91440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6000" tIns="0" rIns="216000" bIns="0" numCol="1" anchor="ctr" anchorCtr="0" compatLnSpc="1">
            <a:prstTxWarp prst="textNoShape">
              <a:avLst/>
            </a:prstTxWarp>
          </a:bodyPr>
          <a:lstStyle/>
          <a:p>
            <a:pPr lvl="0"/>
            <a:r>
              <a:rPr lang="ru-RU" altLang="ru-RU" smtClean="0"/>
              <a:t>Образец текста</a:t>
            </a:r>
          </a:p>
        </p:txBody>
      </p:sp>
      <p:sp>
        <p:nvSpPr>
          <p:cNvPr id="12291" name="Rectangle 23"/>
          <p:cNvSpPr>
            <a:spLocks noChangeArrowheads="1"/>
          </p:cNvSpPr>
          <p:nvPr userDrawn="1"/>
        </p:nvSpPr>
        <p:spPr bwMode="auto">
          <a:xfrm>
            <a:off x="0" y="2159000"/>
            <a:ext cx="9144000" cy="4160838"/>
          </a:xfrm>
          <a:prstGeom prst="rect">
            <a:avLst/>
          </a:prstGeom>
          <a:solidFill>
            <a:srgbClr val="0066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grpSp>
        <p:nvGrpSpPr>
          <p:cNvPr id="12292" name="Group 3"/>
          <p:cNvGrpSpPr>
            <a:grpSpLocks/>
          </p:cNvGrpSpPr>
          <p:nvPr userDrawn="1"/>
        </p:nvGrpSpPr>
        <p:grpSpPr bwMode="auto">
          <a:xfrm>
            <a:off x="0" y="6318250"/>
            <a:ext cx="9144000" cy="539750"/>
            <a:chOff x="0" y="3974"/>
            <a:chExt cx="5760" cy="340"/>
          </a:xfrm>
        </p:grpSpPr>
        <p:sp>
          <p:nvSpPr>
            <p:cNvPr id="12303" name="Rectangle 4"/>
            <p:cNvSpPr>
              <a:spLocks noChangeArrowheads="1"/>
            </p:cNvSpPr>
            <p:nvPr userDrawn="1"/>
          </p:nvSpPr>
          <p:spPr bwMode="auto">
            <a:xfrm>
              <a:off x="0" y="3974"/>
              <a:ext cx="1220" cy="340"/>
            </a:xfrm>
            <a:prstGeom prst="rect">
              <a:avLst/>
            </a:prstGeom>
            <a:solidFill>
              <a:srgbClr val="0066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2304" name="Rectangle 5"/>
            <p:cNvSpPr>
              <a:spLocks noChangeArrowheads="1"/>
            </p:cNvSpPr>
            <p:nvPr userDrawn="1"/>
          </p:nvSpPr>
          <p:spPr bwMode="auto">
            <a:xfrm>
              <a:off x="1224" y="3974"/>
              <a:ext cx="4536" cy="340"/>
            </a:xfrm>
            <a:prstGeom prst="rect">
              <a:avLst/>
            </a:prstGeom>
            <a:solidFill>
              <a:srgbClr val="3399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2305" name="Line 6"/>
            <p:cNvSpPr>
              <a:spLocks noChangeShapeType="1"/>
            </p:cNvSpPr>
            <p:nvPr userDrawn="1"/>
          </p:nvSpPr>
          <p:spPr bwMode="auto">
            <a:xfrm>
              <a:off x="1220" y="3974"/>
              <a:ext cx="0" cy="34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grpSp>
      <p:sp>
        <p:nvSpPr>
          <p:cNvPr id="12293" name="Rectangle 7"/>
          <p:cNvSpPr>
            <a:spLocks noChangeArrowheads="1"/>
          </p:cNvSpPr>
          <p:nvPr userDrawn="1"/>
        </p:nvSpPr>
        <p:spPr bwMode="auto">
          <a:xfrm>
            <a:off x="0" y="0"/>
            <a:ext cx="1936750" cy="1079500"/>
          </a:xfrm>
          <a:prstGeom prst="rect">
            <a:avLst/>
          </a:prstGeom>
          <a:solidFill>
            <a:srgbClr val="0066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2294" name="Rectangle 8"/>
          <p:cNvSpPr>
            <a:spLocks noChangeArrowheads="1"/>
          </p:cNvSpPr>
          <p:nvPr userDrawn="1"/>
        </p:nvSpPr>
        <p:spPr bwMode="auto">
          <a:xfrm>
            <a:off x="1943100" y="0"/>
            <a:ext cx="7200900" cy="1079500"/>
          </a:xfrm>
          <a:prstGeom prst="rect">
            <a:avLst/>
          </a:prstGeom>
          <a:solidFill>
            <a:srgbClr val="00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2295" name="Line 9"/>
          <p:cNvSpPr>
            <a:spLocks noChangeShapeType="1"/>
          </p:cNvSpPr>
          <p:nvPr userDrawn="1"/>
        </p:nvSpPr>
        <p:spPr bwMode="auto">
          <a:xfrm>
            <a:off x="1936750" y="0"/>
            <a:ext cx="0" cy="107950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sp>
        <p:nvSpPr>
          <p:cNvPr id="12296" name="Rectangle 11"/>
          <p:cNvSpPr>
            <a:spLocks noGrp="1" noChangeArrowheads="1"/>
          </p:cNvSpPr>
          <p:nvPr>
            <p:ph type="title"/>
          </p:nvPr>
        </p:nvSpPr>
        <p:spPr bwMode="auto">
          <a:xfrm>
            <a:off x="2159000" y="0"/>
            <a:ext cx="69850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ru-RU" altLang="ru-RU" smtClean="0"/>
              <a:t>Образец заголовка</a:t>
            </a:r>
          </a:p>
        </p:txBody>
      </p:sp>
      <p:sp>
        <p:nvSpPr>
          <p:cNvPr id="271373" name="Rectangle 13"/>
          <p:cNvSpPr>
            <a:spLocks noGrp="1" noChangeArrowheads="1"/>
          </p:cNvSpPr>
          <p:nvPr>
            <p:ph type="sldNum" sz="quarter" idx="4"/>
          </p:nvPr>
        </p:nvSpPr>
        <p:spPr bwMode="auto">
          <a:xfrm>
            <a:off x="204788" y="6362700"/>
            <a:ext cx="1487487" cy="476250"/>
          </a:xfrm>
          <a:prstGeom prst="rect">
            <a:avLst/>
          </a:prstGeom>
          <a:noFill/>
          <a:ln>
            <a:noFill/>
          </a:ln>
          <a:effectLst/>
          <a:extLst/>
        </p:spPr>
        <p:txBody>
          <a:bodyPr vert="horz" wrap="square" lIns="0" tIns="0" rIns="0" bIns="0" numCol="1" anchor="ctr" anchorCtr="0" compatLnSpc="1">
            <a:prstTxWarp prst="textNoShape">
              <a:avLst/>
            </a:prstTxWarp>
          </a:bodyPr>
          <a:lstStyle>
            <a:lvl1pPr>
              <a:defRPr sz="2000" b="1">
                <a:solidFill>
                  <a:srgbClr val="FFFFFF"/>
                </a:solidFill>
              </a:defRPr>
            </a:lvl1pPr>
          </a:lstStyle>
          <a:p>
            <a:pPr>
              <a:defRPr/>
            </a:pPr>
            <a:fld id="{AC3AB4D3-DF2E-43EE-917C-8D2927264DA4}" type="slidenum">
              <a:rPr lang="ru-RU"/>
              <a:pPr>
                <a:defRPr/>
              </a:pPr>
              <a:t>‹#›</a:t>
            </a:fld>
            <a:endParaRPr lang="ru-RU"/>
          </a:p>
        </p:txBody>
      </p:sp>
      <p:sp>
        <p:nvSpPr>
          <p:cNvPr id="271374" name="Rectangle 14"/>
          <p:cNvSpPr>
            <a:spLocks noGrp="1" noChangeArrowheads="1"/>
          </p:cNvSpPr>
          <p:nvPr>
            <p:ph type="ftr" sz="quarter" idx="3"/>
          </p:nvPr>
        </p:nvSpPr>
        <p:spPr bwMode="auto">
          <a:xfrm>
            <a:off x="2144713" y="6362700"/>
            <a:ext cx="6769100" cy="476250"/>
          </a:xfrm>
          <a:prstGeom prst="rect">
            <a:avLst/>
          </a:prstGeom>
          <a:noFill/>
          <a:ln>
            <a:noFill/>
          </a:ln>
          <a:effectLst/>
          <a:extLst/>
        </p:spPr>
        <p:txBody>
          <a:bodyPr vert="horz" wrap="square" lIns="0" tIns="0" rIns="0" bIns="0" numCol="1" anchor="ctr" anchorCtr="0" compatLnSpc="1">
            <a:prstTxWarp prst="textNoShape">
              <a:avLst/>
            </a:prstTxWarp>
          </a:bodyPr>
          <a:lstStyle>
            <a:lvl1pPr>
              <a:defRPr sz="2000">
                <a:solidFill>
                  <a:srgbClr val="FFFFFF"/>
                </a:solidFill>
              </a:defRPr>
            </a:lvl1pPr>
          </a:lstStyle>
          <a:p>
            <a:pPr>
              <a:defRPr/>
            </a:pPr>
            <a:r>
              <a:rPr lang="ru-RU"/>
              <a:t>НАЗВАНИЕ ПРЕЗЕНТАЦИИ</a:t>
            </a:r>
          </a:p>
        </p:txBody>
      </p:sp>
      <p:sp>
        <p:nvSpPr>
          <p:cNvPr id="12299" name="Rectangle 15"/>
          <p:cNvSpPr>
            <a:spLocks noChangeArrowheads="1"/>
          </p:cNvSpPr>
          <p:nvPr userDrawn="1"/>
        </p:nvSpPr>
        <p:spPr bwMode="auto">
          <a:xfrm>
            <a:off x="755650" y="7605713"/>
            <a:ext cx="41036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2300" name="Line 24"/>
          <p:cNvSpPr>
            <a:spLocks noChangeShapeType="1"/>
          </p:cNvSpPr>
          <p:nvPr userDrawn="1"/>
        </p:nvSpPr>
        <p:spPr bwMode="auto">
          <a:xfrm>
            <a:off x="0" y="6315075"/>
            <a:ext cx="9144000"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sp>
        <p:nvSpPr>
          <p:cNvPr id="12301" name="Line 25"/>
          <p:cNvSpPr>
            <a:spLocks noChangeShapeType="1"/>
          </p:cNvSpPr>
          <p:nvPr userDrawn="1"/>
        </p:nvSpPr>
        <p:spPr bwMode="auto">
          <a:xfrm>
            <a:off x="0" y="1079500"/>
            <a:ext cx="9144000"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graphicFrame>
        <p:nvGraphicFramePr>
          <p:cNvPr id="12302" name="Object 27"/>
          <p:cNvGraphicFramePr>
            <a:graphicFrameLocks noChangeAspect="1"/>
          </p:cNvGraphicFramePr>
          <p:nvPr userDrawn="1"/>
        </p:nvGraphicFramePr>
        <p:xfrm>
          <a:off x="0" y="0"/>
          <a:ext cx="1955800" cy="1052513"/>
        </p:xfrm>
        <a:graphic>
          <a:graphicData uri="http://schemas.openxmlformats.org/presentationml/2006/ole">
            <mc:AlternateContent xmlns:mc="http://schemas.openxmlformats.org/markup-compatibility/2006">
              <mc:Choice xmlns:v="urn:schemas-microsoft-com:vml" Requires="v">
                <p:oleObj spid="_x0000_s12362" name="PHOTO-PAINT" r:id="rId14" imgW="3703014" imgH="1953772" progId="CorelPHOTOPAINT.Image.14">
                  <p:embed/>
                </p:oleObj>
              </mc:Choice>
              <mc:Fallback>
                <p:oleObj name="PHOTO-PAINT" r:id="rId14" imgW="3703014" imgH="1953772" progId="CorelPHOTOPAINT.Image.14">
                  <p:embed/>
                  <p:pic>
                    <p:nvPicPr>
                      <p:cNvPr id="0" name="Picture 58"/>
                      <p:cNvPicPr>
                        <a:picLocks noChangeAspect="1" noChangeArrowheads="1"/>
                      </p:cNvPicPr>
                      <p:nvPr/>
                    </p:nvPicPr>
                    <p:blipFill>
                      <a:blip r:embed="rId15">
                        <a:lum bright="-10000"/>
                        <a:extLst>
                          <a:ext uri="{28A0092B-C50C-407E-A947-70E740481C1C}">
                            <a14:useLocalDpi xmlns:a14="http://schemas.microsoft.com/office/drawing/2010/main" val="0"/>
                          </a:ext>
                        </a:extLst>
                      </a:blip>
                      <a:srcRect/>
                      <a:stretch>
                        <a:fillRect/>
                      </a:stretch>
                    </p:blipFill>
                    <p:spPr bwMode="auto">
                      <a:xfrm>
                        <a:off x="0" y="0"/>
                        <a:ext cx="1955800" cy="105251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6350">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9339" r:id="rId1"/>
    <p:sldLayoutId id="2147489340" r:id="rId2"/>
    <p:sldLayoutId id="2147489341" r:id="rId3"/>
    <p:sldLayoutId id="2147489342" r:id="rId4"/>
    <p:sldLayoutId id="2147489343" r:id="rId5"/>
    <p:sldLayoutId id="2147489344" r:id="rId6"/>
    <p:sldLayoutId id="2147489345" r:id="rId7"/>
    <p:sldLayoutId id="2147489346" r:id="rId8"/>
    <p:sldLayoutId id="2147489347" r:id="rId9"/>
    <p:sldLayoutId id="2147489348" r:id="rId10"/>
    <p:sldLayoutId id="2147489349" r:id="rId11"/>
  </p:sldLayoutIdLst>
  <p:hf hdr="0" dt="0"/>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Narrow" pitchFamily="34" charset="0"/>
        </a:defRPr>
      </a:lvl2pPr>
      <a:lvl3pPr algn="l" rtl="0" eaLnBrk="0" fontAlgn="base" hangingPunct="0">
        <a:spcBef>
          <a:spcPct val="0"/>
        </a:spcBef>
        <a:spcAft>
          <a:spcPct val="0"/>
        </a:spcAft>
        <a:defRPr sz="2600">
          <a:solidFill>
            <a:schemeClr val="bg1"/>
          </a:solidFill>
          <a:latin typeface="Arial Narrow" pitchFamily="34" charset="0"/>
        </a:defRPr>
      </a:lvl3pPr>
      <a:lvl4pPr algn="l" rtl="0" eaLnBrk="0" fontAlgn="base" hangingPunct="0">
        <a:spcBef>
          <a:spcPct val="0"/>
        </a:spcBef>
        <a:spcAft>
          <a:spcPct val="0"/>
        </a:spcAft>
        <a:defRPr sz="2600">
          <a:solidFill>
            <a:schemeClr val="bg1"/>
          </a:solidFill>
          <a:latin typeface="Arial Narrow" pitchFamily="34" charset="0"/>
        </a:defRPr>
      </a:lvl4pPr>
      <a:lvl5pPr algn="l" rtl="0" eaLnBrk="0" fontAlgn="base" hangingPunct="0">
        <a:spcBef>
          <a:spcPct val="0"/>
        </a:spcBef>
        <a:spcAft>
          <a:spcPct val="0"/>
        </a:spcAft>
        <a:defRPr sz="2600">
          <a:solidFill>
            <a:schemeClr val="bg1"/>
          </a:solidFill>
          <a:latin typeface="Arial Narrow" pitchFamily="34" charset="0"/>
        </a:defRPr>
      </a:lvl5pPr>
      <a:lvl6pPr marL="457200" algn="l" rtl="0" fontAlgn="base">
        <a:spcBef>
          <a:spcPct val="0"/>
        </a:spcBef>
        <a:spcAft>
          <a:spcPct val="0"/>
        </a:spcAft>
        <a:defRPr sz="2600">
          <a:solidFill>
            <a:schemeClr val="bg1"/>
          </a:solidFill>
          <a:latin typeface="Arial Narrow" pitchFamily="34" charset="0"/>
        </a:defRPr>
      </a:lvl6pPr>
      <a:lvl7pPr marL="914400" algn="l" rtl="0" fontAlgn="base">
        <a:spcBef>
          <a:spcPct val="0"/>
        </a:spcBef>
        <a:spcAft>
          <a:spcPct val="0"/>
        </a:spcAft>
        <a:defRPr sz="2600">
          <a:solidFill>
            <a:schemeClr val="bg1"/>
          </a:solidFill>
          <a:latin typeface="Arial Narrow" pitchFamily="34" charset="0"/>
        </a:defRPr>
      </a:lvl7pPr>
      <a:lvl8pPr marL="1371600" algn="l" rtl="0" fontAlgn="base">
        <a:spcBef>
          <a:spcPct val="0"/>
        </a:spcBef>
        <a:spcAft>
          <a:spcPct val="0"/>
        </a:spcAft>
        <a:defRPr sz="2600">
          <a:solidFill>
            <a:schemeClr val="bg1"/>
          </a:solidFill>
          <a:latin typeface="Arial Narrow" pitchFamily="34" charset="0"/>
        </a:defRPr>
      </a:lvl8pPr>
      <a:lvl9pPr marL="1828800" algn="l" rtl="0" fontAlgn="base">
        <a:spcBef>
          <a:spcPct val="0"/>
        </a:spcBef>
        <a:spcAft>
          <a:spcPct val="0"/>
        </a:spcAft>
        <a:defRPr sz="2600">
          <a:solidFill>
            <a:schemeClr val="bg1"/>
          </a:solidFill>
          <a:latin typeface="Arial Narrow" pitchFamily="34" charset="0"/>
        </a:defRPr>
      </a:lvl9pPr>
    </p:titleStyle>
    <p:bodyStyle>
      <a:lvl1pPr marL="342900" indent="-342900" algn="l" rtl="0" eaLnBrk="0" fontAlgn="base" hangingPunct="0">
        <a:spcBef>
          <a:spcPct val="20000"/>
        </a:spcBef>
        <a:spcAft>
          <a:spcPct val="0"/>
        </a:spcAft>
        <a:buChar char="•"/>
        <a:defRPr sz="2600" b="1">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12"/>
          <p:cNvSpPr>
            <a:spLocks noGrp="1" noChangeArrowheads="1"/>
          </p:cNvSpPr>
          <p:nvPr>
            <p:ph type="body" idx="1"/>
          </p:nvPr>
        </p:nvSpPr>
        <p:spPr bwMode="auto">
          <a:xfrm>
            <a:off x="0" y="1079500"/>
            <a:ext cx="91440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16000" tIns="0" rIns="216000" bIns="0" numCol="1" anchor="ctr" anchorCtr="0" compatLnSpc="1">
            <a:prstTxWarp prst="textNoShape">
              <a:avLst/>
            </a:prstTxWarp>
          </a:bodyPr>
          <a:lstStyle/>
          <a:p>
            <a:pPr lvl="0"/>
            <a:r>
              <a:rPr lang="ru-RU" altLang="ru-RU" smtClean="0"/>
              <a:t>Образец текста</a:t>
            </a:r>
          </a:p>
        </p:txBody>
      </p:sp>
      <p:sp>
        <p:nvSpPr>
          <p:cNvPr id="13315" name="Rectangle 23"/>
          <p:cNvSpPr>
            <a:spLocks noChangeArrowheads="1"/>
          </p:cNvSpPr>
          <p:nvPr userDrawn="1"/>
        </p:nvSpPr>
        <p:spPr bwMode="auto">
          <a:xfrm>
            <a:off x="0" y="2159000"/>
            <a:ext cx="9144000" cy="4160838"/>
          </a:xfrm>
          <a:prstGeom prst="rect">
            <a:avLst/>
          </a:prstGeom>
          <a:solidFill>
            <a:srgbClr val="0066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grpSp>
        <p:nvGrpSpPr>
          <p:cNvPr id="13316" name="Group 3"/>
          <p:cNvGrpSpPr>
            <a:grpSpLocks/>
          </p:cNvGrpSpPr>
          <p:nvPr userDrawn="1"/>
        </p:nvGrpSpPr>
        <p:grpSpPr bwMode="auto">
          <a:xfrm>
            <a:off x="0" y="6318250"/>
            <a:ext cx="9144000" cy="539750"/>
            <a:chOff x="0" y="3974"/>
            <a:chExt cx="5760" cy="340"/>
          </a:xfrm>
        </p:grpSpPr>
        <p:sp>
          <p:nvSpPr>
            <p:cNvPr id="13327" name="Rectangle 4"/>
            <p:cNvSpPr>
              <a:spLocks noChangeArrowheads="1"/>
            </p:cNvSpPr>
            <p:nvPr userDrawn="1"/>
          </p:nvSpPr>
          <p:spPr bwMode="auto">
            <a:xfrm>
              <a:off x="0" y="3974"/>
              <a:ext cx="1220" cy="340"/>
            </a:xfrm>
            <a:prstGeom prst="rect">
              <a:avLst/>
            </a:prstGeom>
            <a:solidFill>
              <a:srgbClr val="0066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3328" name="Rectangle 5"/>
            <p:cNvSpPr>
              <a:spLocks noChangeArrowheads="1"/>
            </p:cNvSpPr>
            <p:nvPr userDrawn="1"/>
          </p:nvSpPr>
          <p:spPr bwMode="auto">
            <a:xfrm>
              <a:off x="1224" y="3974"/>
              <a:ext cx="4536" cy="340"/>
            </a:xfrm>
            <a:prstGeom prst="rect">
              <a:avLst/>
            </a:prstGeom>
            <a:solidFill>
              <a:srgbClr val="3399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3329" name="Line 6"/>
            <p:cNvSpPr>
              <a:spLocks noChangeShapeType="1"/>
            </p:cNvSpPr>
            <p:nvPr userDrawn="1"/>
          </p:nvSpPr>
          <p:spPr bwMode="auto">
            <a:xfrm>
              <a:off x="1220" y="3974"/>
              <a:ext cx="0" cy="34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grpSp>
      <p:sp>
        <p:nvSpPr>
          <p:cNvPr id="13317" name="Rectangle 7"/>
          <p:cNvSpPr>
            <a:spLocks noChangeArrowheads="1"/>
          </p:cNvSpPr>
          <p:nvPr userDrawn="1"/>
        </p:nvSpPr>
        <p:spPr bwMode="auto">
          <a:xfrm>
            <a:off x="0" y="0"/>
            <a:ext cx="1936750" cy="1079500"/>
          </a:xfrm>
          <a:prstGeom prst="rect">
            <a:avLst/>
          </a:prstGeom>
          <a:solidFill>
            <a:srgbClr val="0066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3318" name="Rectangle 8"/>
          <p:cNvSpPr>
            <a:spLocks noChangeArrowheads="1"/>
          </p:cNvSpPr>
          <p:nvPr userDrawn="1"/>
        </p:nvSpPr>
        <p:spPr bwMode="auto">
          <a:xfrm>
            <a:off x="1943100" y="0"/>
            <a:ext cx="7200900" cy="1079500"/>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3319" name="Line 9"/>
          <p:cNvSpPr>
            <a:spLocks noChangeShapeType="1"/>
          </p:cNvSpPr>
          <p:nvPr userDrawn="1"/>
        </p:nvSpPr>
        <p:spPr bwMode="auto">
          <a:xfrm>
            <a:off x="1936750" y="0"/>
            <a:ext cx="0" cy="107950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sp>
        <p:nvSpPr>
          <p:cNvPr id="13320" name="Rectangle 11"/>
          <p:cNvSpPr>
            <a:spLocks noGrp="1" noChangeArrowheads="1"/>
          </p:cNvSpPr>
          <p:nvPr>
            <p:ph type="title"/>
          </p:nvPr>
        </p:nvSpPr>
        <p:spPr bwMode="auto">
          <a:xfrm>
            <a:off x="2159000" y="0"/>
            <a:ext cx="698500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ru-RU" altLang="ru-RU" smtClean="0"/>
              <a:t>Образец заголовка</a:t>
            </a:r>
          </a:p>
        </p:txBody>
      </p:sp>
      <p:sp>
        <p:nvSpPr>
          <p:cNvPr id="271373" name="Rectangle 13"/>
          <p:cNvSpPr>
            <a:spLocks noGrp="1" noChangeArrowheads="1"/>
          </p:cNvSpPr>
          <p:nvPr>
            <p:ph type="sldNum" sz="quarter" idx="4"/>
          </p:nvPr>
        </p:nvSpPr>
        <p:spPr bwMode="auto">
          <a:xfrm>
            <a:off x="204788" y="6362700"/>
            <a:ext cx="14874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sz="2000" b="1">
                <a:solidFill>
                  <a:srgbClr val="FFFFFF"/>
                </a:solidFill>
              </a:defRPr>
            </a:lvl1pPr>
          </a:lstStyle>
          <a:p>
            <a:pPr>
              <a:defRPr/>
            </a:pPr>
            <a:fld id="{4DAB9BBC-CFB7-483A-89D1-74312D58D29A}" type="slidenum">
              <a:rPr lang="ru-RU"/>
              <a:pPr>
                <a:defRPr/>
              </a:pPr>
              <a:t>‹#›</a:t>
            </a:fld>
            <a:endParaRPr lang="ru-RU"/>
          </a:p>
        </p:txBody>
      </p:sp>
      <p:sp>
        <p:nvSpPr>
          <p:cNvPr id="271374" name="Rectangle 14"/>
          <p:cNvSpPr>
            <a:spLocks noGrp="1" noChangeArrowheads="1"/>
          </p:cNvSpPr>
          <p:nvPr>
            <p:ph type="ftr" sz="quarter" idx="3"/>
          </p:nvPr>
        </p:nvSpPr>
        <p:spPr bwMode="auto">
          <a:xfrm>
            <a:off x="2144713" y="6362700"/>
            <a:ext cx="67691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sz="2000">
                <a:solidFill>
                  <a:srgbClr val="FFFFFF"/>
                </a:solidFill>
              </a:defRPr>
            </a:lvl1pPr>
          </a:lstStyle>
          <a:p>
            <a:pPr>
              <a:defRPr/>
            </a:pPr>
            <a:r>
              <a:rPr lang="ru-RU"/>
              <a:t>НАЗВАНИЕ ПРЕЗЕНТАЦИИ</a:t>
            </a:r>
          </a:p>
        </p:txBody>
      </p:sp>
      <p:sp>
        <p:nvSpPr>
          <p:cNvPr id="13323" name="Rectangle 15"/>
          <p:cNvSpPr>
            <a:spLocks noChangeArrowheads="1"/>
          </p:cNvSpPr>
          <p:nvPr userDrawn="1"/>
        </p:nvSpPr>
        <p:spPr bwMode="auto">
          <a:xfrm>
            <a:off x="755650" y="7605713"/>
            <a:ext cx="410368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3324" name="Line 24"/>
          <p:cNvSpPr>
            <a:spLocks noChangeShapeType="1"/>
          </p:cNvSpPr>
          <p:nvPr userDrawn="1"/>
        </p:nvSpPr>
        <p:spPr bwMode="auto">
          <a:xfrm>
            <a:off x="0" y="6315075"/>
            <a:ext cx="9144000"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sp>
        <p:nvSpPr>
          <p:cNvPr id="13325" name="Line 25"/>
          <p:cNvSpPr>
            <a:spLocks noChangeShapeType="1"/>
          </p:cNvSpPr>
          <p:nvPr userDrawn="1"/>
        </p:nvSpPr>
        <p:spPr bwMode="auto">
          <a:xfrm>
            <a:off x="0" y="1079500"/>
            <a:ext cx="9144000"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graphicFrame>
        <p:nvGraphicFramePr>
          <p:cNvPr id="13326" name="Object 27"/>
          <p:cNvGraphicFramePr>
            <a:graphicFrameLocks noChangeAspect="1"/>
          </p:cNvGraphicFramePr>
          <p:nvPr userDrawn="1"/>
        </p:nvGraphicFramePr>
        <p:xfrm>
          <a:off x="0" y="0"/>
          <a:ext cx="1955800" cy="1052513"/>
        </p:xfrm>
        <a:graphic>
          <a:graphicData uri="http://schemas.openxmlformats.org/presentationml/2006/ole">
            <mc:AlternateContent xmlns:mc="http://schemas.openxmlformats.org/markup-compatibility/2006">
              <mc:Choice xmlns:v="urn:schemas-microsoft-com:vml" Requires="v">
                <p:oleObj spid="_x0000_s13386" name="PHOTO-PAINT" r:id="rId14" imgW="3703014" imgH="1953772" progId="CorelPHOTOPAINT.Image.14">
                  <p:embed/>
                </p:oleObj>
              </mc:Choice>
              <mc:Fallback>
                <p:oleObj name="PHOTO-PAINT" r:id="rId14" imgW="3703014" imgH="1953772" progId="CorelPHOTOPAINT.Image.14">
                  <p:embed/>
                  <p:pic>
                    <p:nvPicPr>
                      <p:cNvPr id="0" name="Picture 58"/>
                      <p:cNvPicPr>
                        <a:picLocks noChangeAspect="1" noChangeArrowheads="1"/>
                      </p:cNvPicPr>
                      <p:nvPr/>
                    </p:nvPicPr>
                    <p:blipFill>
                      <a:blip r:embed="rId15">
                        <a:lum bright="-10000"/>
                        <a:extLst>
                          <a:ext uri="{28A0092B-C50C-407E-A947-70E740481C1C}">
                            <a14:useLocalDpi xmlns:a14="http://schemas.microsoft.com/office/drawing/2010/main" val="0"/>
                          </a:ext>
                        </a:extLst>
                      </a:blip>
                      <a:srcRect/>
                      <a:stretch>
                        <a:fillRect/>
                      </a:stretch>
                    </p:blipFill>
                    <p:spPr bwMode="auto">
                      <a:xfrm>
                        <a:off x="0" y="0"/>
                        <a:ext cx="1955800" cy="105251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6350">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9350" r:id="rId1"/>
    <p:sldLayoutId id="2147489351" r:id="rId2"/>
    <p:sldLayoutId id="2147489352" r:id="rId3"/>
    <p:sldLayoutId id="2147489353" r:id="rId4"/>
    <p:sldLayoutId id="2147489354" r:id="rId5"/>
    <p:sldLayoutId id="2147489355" r:id="rId6"/>
    <p:sldLayoutId id="2147489356" r:id="rId7"/>
    <p:sldLayoutId id="2147489357" r:id="rId8"/>
    <p:sldLayoutId id="2147489358" r:id="rId9"/>
    <p:sldLayoutId id="2147489359" r:id="rId10"/>
    <p:sldLayoutId id="2147489360" r:id="rId11"/>
  </p:sldLayoutIdLst>
  <p:hf hdr="0" dt="0"/>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Narrow" pitchFamily="34" charset="0"/>
        </a:defRPr>
      </a:lvl2pPr>
      <a:lvl3pPr algn="l" rtl="0" eaLnBrk="0" fontAlgn="base" hangingPunct="0">
        <a:spcBef>
          <a:spcPct val="0"/>
        </a:spcBef>
        <a:spcAft>
          <a:spcPct val="0"/>
        </a:spcAft>
        <a:defRPr sz="2600">
          <a:solidFill>
            <a:schemeClr val="bg1"/>
          </a:solidFill>
          <a:latin typeface="Arial Narrow" pitchFamily="34" charset="0"/>
        </a:defRPr>
      </a:lvl3pPr>
      <a:lvl4pPr algn="l" rtl="0" eaLnBrk="0" fontAlgn="base" hangingPunct="0">
        <a:spcBef>
          <a:spcPct val="0"/>
        </a:spcBef>
        <a:spcAft>
          <a:spcPct val="0"/>
        </a:spcAft>
        <a:defRPr sz="2600">
          <a:solidFill>
            <a:schemeClr val="bg1"/>
          </a:solidFill>
          <a:latin typeface="Arial Narrow" pitchFamily="34" charset="0"/>
        </a:defRPr>
      </a:lvl4pPr>
      <a:lvl5pPr algn="l" rtl="0" eaLnBrk="0" fontAlgn="base" hangingPunct="0">
        <a:spcBef>
          <a:spcPct val="0"/>
        </a:spcBef>
        <a:spcAft>
          <a:spcPct val="0"/>
        </a:spcAft>
        <a:defRPr sz="2600">
          <a:solidFill>
            <a:schemeClr val="bg1"/>
          </a:solidFill>
          <a:latin typeface="Arial Narrow" pitchFamily="34" charset="0"/>
        </a:defRPr>
      </a:lvl5pPr>
      <a:lvl6pPr marL="457200" algn="l" rtl="0" fontAlgn="base">
        <a:spcBef>
          <a:spcPct val="0"/>
        </a:spcBef>
        <a:spcAft>
          <a:spcPct val="0"/>
        </a:spcAft>
        <a:defRPr sz="2600">
          <a:solidFill>
            <a:schemeClr val="bg1"/>
          </a:solidFill>
          <a:latin typeface="Arial Narrow" pitchFamily="34" charset="0"/>
        </a:defRPr>
      </a:lvl6pPr>
      <a:lvl7pPr marL="914400" algn="l" rtl="0" fontAlgn="base">
        <a:spcBef>
          <a:spcPct val="0"/>
        </a:spcBef>
        <a:spcAft>
          <a:spcPct val="0"/>
        </a:spcAft>
        <a:defRPr sz="2600">
          <a:solidFill>
            <a:schemeClr val="bg1"/>
          </a:solidFill>
          <a:latin typeface="Arial Narrow" pitchFamily="34" charset="0"/>
        </a:defRPr>
      </a:lvl7pPr>
      <a:lvl8pPr marL="1371600" algn="l" rtl="0" fontAlgn="base">
        <a:spcBef>
          <a:spcPct val="0"/>
        </a:spcBef>
        <a:spcAft>
          <a:spcPct val="0"/>
        </a:spcAft>
        <a:defRPr sz="2600">
          <a:solidFill>
            <a:schemeClr val="bg1"/>
          </a:solidFill>
          <a:latin typeface="Arial Narrow" pitchFamily="34" charset="0"/>
        </a:defRPr>
      </a:lvl8pPr>
      <a:lvl9pPr marL="1828800" algn="l" rtl="0" fontAlgn="base">
        <a:spcBef>
          <a:spcPct val="0"/>
        </a:spcBef>
        <a:spcAft>
          <a:spcPct val="0"/>
        </a:spcAft>
        <a:defRPr sz="2600">
          <a:solidFill>
            <a:schemeClr val="bg1"/>
          </a:solidFill>
          <a:latin typeface="Arial Narrow" pitchFamily="34" charset="0"/>
        </a:defRPr>
      </a:lvl9pPr>
    </p:titleStyle>
    <p:bodyStyle>
      <a:lvl1pPr marL="342900" indent="-342900" algn="l" rtl="0" eaLnBrk="0" fontAlgn="base" hangingPunct="0">
        <a:spcBef>
          <a:spcPct val="20000"/>
        </a:spcBef>
        <a:spcAft>
          <a:spcPct val="0"/>
        </a:spcAft>
        <a:defRPr sz="2600" b="1">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12"/>
          <p:cNvSpPr>
            <a:spLocks noGrp="1" noChangeArrowheads="1"/>
          </p:cNvSpPr>
          <p:nvPr>
            <p:ph type="body" idx="1"/>
          </p:nvPr>
        </p:nvSpPr>
        <p:spPr bwMode="auto">
          <a:xfrm>
            <a:off x="0" y="1079500"/>
            <a:ext cx="91440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16000" tIns="0" rIns="216000" bIns="0" numCol="1" anchor="ctr" anchorCtr="0" compatLnSpc="1">
            <a:prstTxWarp prst="textNoShape">
              <a:avLst/>
            </a:prstTxWarp>
          </a:bodyPr>
          <a:lstStyle/>
          <a:p>
            <a:pPr lvl="0"/>
            <a:r>
              <a:rPr lang="ru-RU" altLang="ru-RU" smtClean="0"/>
              <a:t>Образец текста</a:t>
            </a:r>
          </a:p>
        </p:txBody>
      </p:sp>
      <p:sp>
        <p:nvSpPr>
          <p:cNvPr id="14339" name="Rectangle 23"/>
          <p:cNvSpPr>
            <a:spLocks noChangeArrowheads="1"/>
          </p:cNvSpPr>
          <p:nvPr userDrawn="1"/>
        </p:nvSpPr>
        <p:spPr bwMode="auto">
          <a:xfrm>
            <a:off x="0" y="2159000"/>
            <a:ext cx="9144000" cy="4160838"/>
          </a:xfrm>
          <a:prstGeom prst="rect">
            <a:avLst/>
          </a:prstGeom>
          <a:solidFill>
            <a:srgbClr val="0066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grpSp>
        <p:nvGrpSpPr>
          <p:cNvPr id="14340" name="Group 3"/>
          <p:cNvGrpSpPr>
            <a:grpSpLocks/>
          </p:cNvGrpSpPr>
          <p:nvPr userDrawn="1"/>
        </p:nvGrpSpPr>
        <p:grpSpPr bwMode="auto">
          <a:xfrm>
            <a:off x="0" y="6318250"/>
            <a:ext cx="9144000" cy="539750"/>
            <a:chOff x="0" y="3974"/>
            <a:chExt cx="5760" cy="340"/>
          </a:xfrm>
        </p:grpSpPr>
        <p:sp>
          <p:nvSpPr>
            <p:cNvPr id="14351" name="Rectangle 4"/>
            <p:cNvSpPr>
              <a:spLocks noChangeArrowheads="1"/>
            </p:cNvSpPr>
            <p:nvPr userDrawn="1"/>
          </p:nvSpPr>
          <p:spPr bwMode="auto">
            <a:xfrm>
              <a:off x="0" y="3974"/>
              <a:ext cx="1220" cy="340"/>
            </a:xfrm>
            <a:prstGeom prst="rect">
              <a:avLst/>
            </a:prstGeom>
            <a:solidFill>
              <a:srgbClr val="0066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4352" name="Rectangle 5"/>
            <p:cNvSpPr>
              <a:spLocks noChangeArrowheads="1"/>
            </p:cNvSpPr>
            <p:nvPr userDrawn="1"/>
          </p:nvSpPr>
          <p:spPr bwMode="auto">
            <a:xfrm>
              <a:off x="1224" y="3974"/>
              <a:ext cx="4536" cy="340"/>
            </a:xfrm>
            <a:prstGeom prst="rect">
              <a:avLst/>
            </a:prstGeom>
            <a:solidFill>
              <a:srgbClr val="3399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4353" name="Line 6"/>
            <p:cNvSpPr>
              <a:spLocks noChangeShapeType="1"/>
            </p:cNvSpPr>
            <p:nvPr userDrawn="1"/>
          </p:nvSpPr>
          <p:spPr bwMode="auto">
            <a:xfrm>
              <a:off x="1220" y="3974"/>
              <a:ext cx="0" cy="34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grpSp>
      <p:sp>
        <p:nvSpPr>
          <p:cNvPr id="14341" name="Rectangle 7"/>
          <p:cNvSpPr>
            <a:spLocks noChangeArrowheads="1"/>
          </p:cNvSpPr>
          <p:nvPr userDrawn="1"/>
        </p:nvSpPr>
        <p:spPr bwMode="auto">
          <a:xfrm>
            <a:off x="0" y="0"/>
            <a:ext cx="1936750" cy="1079500"/>
          </a:xfrm>
          <a:prstGeom prst="rect">
            <a:avLst/>
          </a:prstGeom>
          <a:solidFill>
            <a:srgbClr val="0066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4342" name="Rectangle 8"/>
          <p:cNvSpPr>
            <a:spLocks noChangeArrowheads="1"/>
          </p:cNvSpPr>
          <p:nvPr userDrawn="1"/>
        </p:nvSpPr>
        <p:spPr bwMode="auto">
          <a:xfrm>
            <a:off x="1943100" y="0"/>
            <a:ext cx="7200900" cy="1079500"/>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4343" name="Line 9"/>
          <p:cNvSpPr>
            <a:spLocks noChangeShapeType="1"/>
          </p:cNvSpPr>
          <p:nvPr userDrawn="1"/>
        </p:nvSpPr>
        <p:spPr bwMode="auto">
          <a:xfrm>
            <a:off x="1936750" y="0"/>
            <a:ext cx="0" cy="107950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sp>
        <p:nvSpPr>
          <p:cNvPr id="14344" name="Rectangle 11"/>
          <p:cNvSpPr>
            <a:spLocks noGrp="1" noChangeArrowheads="1"/>
          </p:cNvSpPr>
          <p:nvPr>
            <p:ph type="title"/>
          </p:nvPr>
        </p:nvSpPr>
        <p:spPr bwMode="auto">
          <a:xfrm>
            <a:off x="2159000" y="0"/>
            <a:ext cx="698500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ru-RU" altLang="ru-RU" smtClean="0"/>
              <a:t>Образец заголовка</a:t>
            </a:r>
          </a:p>
        </p:txBody>
      </p:sp>
      <p:sp>
        <p:nvSpPr>
          <p:cNvPr id="271373" name="Rectangle 13"/>
          <p:cNvSpPr>
            <a:spLocks noGrp="1" noChangeArrowheads="1"/>
          </p:cNvSpPr>
          <p:nvPr>
            <p:ph type="sldNum" sz="quarter" idx="4"/>
          </p:nvPr>
        </p:nvSpPr>
        <p:spPr bwMode="auto">
          <a:xfrm>
            <a:off x="204788" y="6362700"/>
            <a:ext cx="14874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sz="2000" b="1">
                <a:solidFill>
                  <a:srgbClr val="FFFFFF"/>
                </a:solidFill>
              </a:defRPr>
            </a:lvl1pPr>
          </a:lstStyle>
          <a:p>
            <a:pPr>
              <a:defRPr/>
            </a:pPr>
            <a:fld id="{8637A17E-7E94-43D6-B8A2-A2CA80649A9B}" type="slidenum">
              <a:rPr lang="ru-RU"/>
              <a:pPr>
                <a:defRPr/>
              </a:pPr>
              <a:t>‹#›</a:t>
            </a:fld>
            <a:endParaRPr lang="ru-RU"/>
          </a:p>
        </p:txBody>
      </p:sp>
      <p:sp>
        <p:nvSpPr>
          <p:cNvPr id="271374" name="Rectangle 14"/>
          <p:cNvSpPr>
            <a:spLocks noGrp="1" noChangeArrowheads="1"/>
          </p:cNvSpPr>
          <p:nvPr>
            <p:ph type="ftr" sz="quarter" idx="3"/>
          </p:nvPr>
        </p:nvSpPr>
        <p:spPr bwMode="auto">
          <a:xfrm>
            <a:off x="2144713" y="6362700"/>
            <a:ext cx="67691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sz="2000">
                <a:solidFill>
                  <a:srgbClr val="FFFFFF"/>
                </a:solidFill>
              </a:defRPr>
            </a:lvl1pPr>
          </a:lstStyle>
          <a:p>
            <a:pPr>
              <a:defRPr/>
            </a:pPr>
            <a:r>
              <a:rPr lang="ru-RU"/>
              <a:t>НАЗВАНИЕ ПРЕЗЕНТАЦИИ</a:t>
            </a:r>
          </a:p>
        </p:txBody>
      </p:sp>
      <p:sp>
        <p:nvSpPr>
          <p:cNvPr id="14347" name="Rectangle 15"/>
          <p:cNvSpPr>
            <a:spLocks noChangeArrowheads="1"/>
          </p:cNvSpPr>
          <p:nvPr userDrawn="1"/>
        </p:nvSpPr>
        <p:spPr bwMode="auto">
          <a:xfrm>
            <a:off x="755650" y="7605713"/>
            <a:ext cx="410368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4348" name="Line 24"/>
          <p:cNvSpPr>
            <a:spLocks noChangeShapeType="1"/>
          </p:cNvSpPr>
          <p:nvPr userDrawn="1"/>
        </p:nvSpPr>
        <p:spPr bwMode="auto">
          <a:xfrm>
            <a:off x="0" y="6315075"/>
            <a:ext cx="9144000"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sp>
        <p:nvSpPr>
          <p:cNvPr id="14349" name="Line 25"/>
          <p:cNvSpPr>
            <a:spLocks noChangeShapeType="1"/>
          </p:cNvSpPr>
          <p:nvPr userDrawn="1"/>
        </p:nvSpPr>
        <p:spPr bwMode="auto">
          <a:xfrm>
            <a:off x="0" y="1079500"/>
            <a:ext cx="9144000"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graphicFrame>
        <p:nvGraphicFramePr>
          <p:cNvPr id="14350" name="Object 27"/>
          <p:cNvGraphicFramePr>
            <a:graphicFrameLocks noChangeAspect="1"/>
          </p:cNvGraphicFramePr>
          <p:nvPr userDrawn="1"/>
        </p:nvGraphicFramePr>
        <p:xfrm>
          <a:off x="0" y="0"/>
          <a:ext cx="1955800" cy="1052513"/>
        </p:xfrm>
        <a:graphic>
          <a:graphicData uri="http://schemas.openxmlformats.org/presentationml/2006/ole">
            <mc:AlternateContent xmlns:mc="http://schemas.openxmlformats.org/markup-compatibility/2006">
              <mc:Choice xmlns:v="urn:schemas-microsoft-com:vml" Requires="v">
                <p:oleObj spid="_x0000_s14410" name="PHOTO-PAINT" r:id="rId14" imgW="3703014" imgH="1953772" progId="CorelPHOTOPAINT.Image.14">
                  <p:embed/>
                </p:oleObj>
              </mc:Choice>
              <mc:Fallback>
                <p:oleObj name="PHOTO-PAINT" r:id="rId14" imgW="3703014" imgH="1953772" progId="CorelPHOTOPAINT.Image.14">
                  <p:embed/>
                  <p:pic>
                    <p:nvPicPr>
                      <p:cNvPr id="0" name="Picture 58"/>
                      <p:cNvPicPr>
                        <a:picLocks noChangeAspect="1" noChangeArrowheads="1"/>
                      </p:cNvPicPr>
                      <p:nvPr/>
                    </p:nvPicPr>
                    <p:blipFill>
                      <a:blip r:embed="rId15">
                        <a:lum bright="-10000"/>
                        <a:extLst>
                          <a:ext uri="{28A0092B-C50C-407E-A947-70E740481C1C}">
                            <a14:useLocalDpi xmlns:a14="http://schemas.microsoft.com/office/drawing/2010/main" val="0"/>
                          </a:ext>
                        </a:extLst>
                      </a:blip>
                      <a:srcRect/>
                      <a:stretch>
                        <a:fillRect/>
                      </a:stretch>
                    </p:blipFill>
                    <p:spPr bwMode="auto">
                      <a:xfrm>
                        <a:off x="0" y="0"/>
                        <a:ext cx="1955800" cy="105251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6350">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9361" r:id="rId1"/>
    <p:sldLayoutId id="2147489362" r:id="rId2"/>
    <p:sldLayoutId id="2147489363" r:id="rId3"/>
    <p:sldLayoutId id="2147489364" r:id="rId4"/>
    <p:sldLayoutId id="2147489365" r:id="rId5"/>
    <p:sldLayoutId id="2147489366" r:id="rId6"/>
    <p:sldLayoutId id="2147489367" r:id="rId7"/>
    <p:sldLayoutId id="2147489368" r:id="rId8"/>
    <p:sldLayoutId id="2147489369" r:id="rId9"/>
    <p:sldLayoutId id="2147489370" r:id="rId10"/>
    <p:sldLayoutId id="2147489371" r:id="rId11"/>
  </p:sldLayoutIdLst>
  <p:hf hdr="0" dt="0"/>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Narrow" pitchFamily="34" charset="0"/>
        </a:defRPr>
      </a:lvl2pPr>
      <a:lvl3pPr algn="l" rtl="0" eaLnBrk="0" fontAlgn="base" hangingPunct="0">
        <a:spcBef>
          <a:spcPct val="0"/>
        </a:spcBef>
        <a:spcAft>
          <a:spcPct val="0"/>
        </a:spcAft>
        <a:defRPr sz="2600">
          <a:solidFill>
            <a:schemeClr val="bg1"/>
          </a:solidFill>
          <a:latin typeface="Arial Narrow" pitchFamily="34" charset="0"/>
        </a:defRPr>
      </a:lvl3pPr>
      <a:lvl4pPr algn="l" rtl="0" eaLnBrk="0" fontAlgn="base" hangingPunct="0">
        <a:spcBef>
          <a:spcPct val="0"/>
        </a:spcBef>
        <a:spcAft>
          <a:spcPct val="0"/>
        </a:spcAft>
        <a:defRPr sz="2600">
          <a:solidFill>
            <a:schemeClr val="bg1"/>
          </a:solidFill>
          <a:latin typeface="Arial Narrow" pitchFamily="34" charset="0"/>
        </a:defRPr>
      </a:lvl4pPr>
      <a:lvl5pPr algn="l" rtl="0" eaLnBrk="0" fontAlgn="base" hangingPunct="0">
        <a:spcBef>
          <a:spcPct val="0"/>
        </a:spcBef>
        <a:spcAft>
          <a:spcPct val="0"/>
        </a:spcAft>
        <a:defRPr sz="2600">
          <a:solidFill>
            <a:schemeClr val="bg1"/>
          </a:solidFill>
          <a:latin typeface="Arial Narrow" pitchFamily="34" charset="0"/>
        </a:defRPr>
      </a:lvl5pPr>
      <a:lvl6pPr marL="457200" algn="l" rtl="0" fontAlgn="base">
        <a:spcBef>
          <a:spcPct val="0"/>
        </a:spcBef>
        <a:spcAft>
          <a:spcPct val="0"/>
        </a:spcAft>
        <a:defRPr sz="2600">
          <a:solidFill>
            <a:schemeClr val="bg1"/>
          </a:solidFill>
          <a:latin typeface="Arial Narrow" pitchFamily="34" charset="0"/>
        </a:defRPr>
      </a:lvl6pPr>
      <a:lvl7pPr marL="914400" algn="l" rtl="0" fontAlgn="base">
        <a:spcBef>
          <a:spcPct val="0"/>
        </a:spcBef>
        <a:spcAft>
          <a:spcPct val="0"/>
        </a:spcAft>
        <a:defRPr sz="2600">
          <a:solidFill>
            <a:schemeClr val="bg1"/>
          </a:solidFill>
          <a:latin typeface="Arial Narrow" pitchFamily="34" charset="0"/>
        </a:defRPr>
      </a:lvl7pPr>
      <a:lvl8pPr marL="1371600" algn="l" rtl="0" fontAlgn="base">
        <a:spcBef>
          <a:spcPct val="0"/>
        </a:spcBef>
        <a:spcAft>
          <a:spcPct val="0"/>
        </a:spcAft>
        <a:defRPr sz="2600">
          <a:solidFill>
            <a:schemeClr val="bg1"/>
          </a:solidFill>
          <a:latin typeface="Arial Narrow" pitchFamily="34" charset="0"/>
        </a:defRPr>
      </a:lvl8pPr>
      <a:lvl9pPr marL="1828800" algn="l" rtl="0" fontAlgn="base">
        <a:spcBef>
          <a:spcPct val="0"/>
        </a:spcBef>
        <a:spcAft>
          <a:spcPct val="0"/>
        </a:spcAft>
        <a:defRPr sz="2600">
          <a:solidFill>
            <a:schemeClr val="bg1"/>
          </a:solidFill>
          <a:latin typeface="Arial Narrow" pitchFamily="34" charset="0"/>
        </a:defRPr>
      </a:lvl9pPr>
    </p:titleStyle>
    <p:bodyStyle>
      <a:lvl1pPr marL="342900" indent="-342900" algn="l" rtl="0" eaLnBrk="0" fontAlgn="base" hangingPunct="0">
        <a:spcBef>
          <a:spcPct val="20000"/>
        </a:spcBef>
        <a:spcAft>
          <a:spcPct val="0"/>
        </a:spcAft>
        <a:defRPr sz="2600" b="1">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3"/>
          <p:cNvSpPr>
            <a:spLocks noChangeArrowheads="1"/>
          </p:cNvSpPr>
          <p:nvPr userDrawn="1"/>
        </p:nvSpPr>
        <p:spPr bwMode="auto">
          <a:xfrm>
            <a:off x="0" y="0"/>
            <a:ext cx="9144000" cy="6858000"/>
          </a:xfrm>
          <a:prstGeom prst="rect">
            <a:avLst/>
          </a:prstGeom>
          <a:solidFill>
            <a:srgbClr val="0066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grpSp>
        <p:nvGrpSpPr>
          <p:cNvPr id="15363" name="Group 4"/>
          <p:cNvGrpSpPr>
            <a:grpSpLocks/>
          </p:cNvGrpSpPr>
          <p:nvPr userDrawn="1"/>
        </p:nvGrpSpPr>
        <p:grpSpPr bwMode="auto">
          <a:xfrm>
            <a:off x="0" y="6318250"/>
            <a:ext cx="9144000" cy="539750"/>
            <a:chOff x="0" y="3974"/>
            <a:chExt cx="5760" cy="340"/>
          </a:xfrm>
        </p:grpSpPr>
        <p:sp>
          <p:nvSpPr>
            <p:cNvPr id="15373" name="Rectangle 5"/>
            <p:cNvSpPr>
              <a:spLocks noChangeArrowheads="1"/>
            </p:cNvSpPr>
            <p:nvPr userDrawn="1"/>
          </p:nvSpPr>
          <p:spPr bwMode="auto">
            <a:xfrm>
              <a:off x="0" y="3974"/>
              <a:ext cx="1220" cy="340"/>
            </a:xfrm>
            <a:prstGeom prst="rect">
              <a:avLst/>
            </a:prstGeom>
            <a:solidFill>
              <a:srgbClr val="0066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5374" name="Rectangle 6"/>
            <p:cNvSpPr>
              <a:spLocks noChangeArrowheads="1"/>
            </p:cNvSpPr>
            <p:nvPr userDrawn="1"/>
          </p:nvSpPr>
          <p:spPr bwMode="auto">
            <a:xfrm>
              <a:off x="1224" y="3974"/>
              <a:ext cx="4536" cy="340"/>
            </a:xfrm>
            <a:prstGeom prst="rect">
              <a:avLst/>
            </a:prstGeom>
            <a:solidFill>
              <a:srgbClr val="3399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5375" name="Line 7"/>
            <p:cNvSpPr>
              <a:spLocks noChangeShapeType="1"/>
            </p:cNvSpPr>
            <p:nvPr userDrawn="1"/>
          </p:nvSpPr>
          <p:spPr bwMode="auto">
            <a:xfrm>
              <a:off x="1220" y="3974"/>
              <a:ext cx="0" cy="34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grpSp>
      <p:sp>
        <p:nvSpPr>
          <p:cNvPr id="15364" name="Rectangle 8"/>
          <p:cNvSpPr>
            <a:spLocks noChangeArrowheads="1"/>
          </p:cNvSpPr>
          <p:nvPr userDrawn="1"/>
        </p:nvSpPr>
        <p:spPr bwMode="auto">
          <a:xfrm>
            <a:off x="0" y="0"/>
            <a:ext cx="1936750" cy="1079500"/>
          </a:xfrm>
          <a:prstGeom prst="rect">
            <a:avLst/>
          </a:prstGeom>
          <a:solidFill>
            <a:srgbClr val="0066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5365" name="Rectangle 9"/>
          <p:cNvSpPr>
            <a:spLocks noChangeArrowheads="1"/>
          </p:cNvSpPr>
          <p:nvPr userDrawn="1"/>
        </p:nvSpPr>
        <p:spPr bwMode="auto">
          <a:xfrm>
            <a:off x="1943100" y="0"/>
            <a:ext cx="7200900" cy="1079500"/>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5366" name="Line 10"/>
          <p:cNvSpPr>
            <a:spLocks noChangeShapeType="1"/>
          </p:cNvSpPr>
          <p:nvPr userDrawn="1"/>
        </p:nvSpPr>
        <p:spPr bwMode="auto">
          <a:xfrm>
            <a:off x="1936750" y="0"/>
            <a:ext cx="0" cy="107950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sp>
        <p:nvSpPr>
          <p:cNvPr id="15367" name="Rectangle 11"/>
          <p:cNvSpPr>
            <a:spLocks noGrp="1" noChangeArrowheads="1"/>
          </p:cNvSpPr>
          <p:nvPr>
            <p:ph type="title"/>
          </p:nvPr>
        </p:nvSpPr>
        <p:spPr bwMode="auto">
          <a:xfrm>
            <a:off x="2159000" y="0"/>
            <a:ext cx="698500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ru-RU" altLang="ru-RU" smtClean="0"/>
              <a:t>Образец заголовка</a:t>
            </a:r>
          </a:p>
        </p:txBody>
      </p:sp>
      <p:sp>
        <p:nvSpPr>
          <p:cNvPr id="367629" name="Rectangle 13"/>
          <p:cNvSpPr>
            <a:spLocks noGrp="1" noChangeArrowheads="1"/>
          </p:cNvSpPr>
          <p:nvPr>
            <p:ph type="ftr" sz="quarter" idx="3"/>
          </p:nvPr>
        </p:nvSpPr>
        <p:spPr bwMode="auto">
          <a:xfrm>
            <a:off x="2144713" y="6362700"/>
            <a:ext cx="67691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sz="2000">
                <a:solidFill>
                  <a:srgbClr val="FFFFFF"/>
                </a:solidFill>
              </a:defRPr>
            </a:lvl1pPr>
          </a:lstStyle>
          <a:p>
            <a:pPr>
              <a:defRPr/>
            </a:pPr>
            <a:r>
              <a:rPr lang="ru-RU"/>
              <a:t>НАЗВАНИЕ ПРЕЗЕНТАЦИИ</a:t>
            </a:r>
          </a:p>
        </p:txBody>
      </p:sp>
      <p:sp>
        <p:nvSpPr>
          <p:cNvPr id="15369" name="Rectangle 14"/>
          <p:cNvSpPr>
            <a:spLocks noChangeArrowheads="1"/>
          </p:cNvSpPr>
          <p:nvPr userDrawn="1"/>
        </p:nvSpPr>
        <p:spPr bwMode="auto">
          <a:xfrm>
            <a:off x="755650" y="7605713"/>
            <a:ext cx="410368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5370" name="Line 16"/>
          <p:cNvSpPr>
            <a:spLocks noChangeShapeType="1"/>
          </p:cNvSpPr>
          <p:nvPr userDrawn="1"/>
        </p:nvSpPr>
        <p:spPr bwMode="auto">
          <a:xfrm>
            <a:off x="0" y="6315075"/>
            <a:ext cx="9144000"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sp>
        <p:nvSpPr>
          <p:cNvPr id="15371" name="Line 17"/>
          <p:cNvSpPr>
            <a:spLocks noChangeShapeType="1"/>
          </p:cNvSpPr>
          <p:nvPr userDrawn="1"/>
        </p:nvSpPr>
        <p:spPr bwMode="auto">
          <a:xfrm>
            <a:off x="0" y="1079500"/>
            <a:ext cx="9144000"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graphicFrame>
        <p:nvGraphicFramePr>
          <p:cNvPr id="15372" name="Object 19"/>
          <p:cNvGraphicFramePr>
            <a:graphicFrameLocks noChangeAspect="1"/>
          </p:cNvGraphicFramePr>
          <p:nvPr userDrawn="1"/>
        </p:nvGraphicFramePr>
        <p:xfrm>
          <a:off x="0" y="0"/>
          <a:ext cx="1955800" cy="1052513"/>
        </p:xfrm>
        <a:graphic>
          <a:graphicData uri="http://schemas.openxmlformats.org/presentationml/2006/ole">
            <mc:AlternateContent xmlns:mc="http://schemas.openxmlformats.org/markup-compatibility/2006">
              <mc:Choice xmlns:v="urn:schemas-microsoft-com:vml" Requires="v">
                <p:oleObj spid="_x0000_s15432" name="PHOTO-PAINT" r:id="rId14" imgW="3703014" imgH="1953772" progId="CorelPHOTOPAINT.Image.14">
                  <p:embed/>
                </p:oleObj>
              </mc:Choice>
              <mc:Fallback>
                <p:oleObj name="PHOTO-PAINT" r:id="rId14" imgW="3703014" imgH="1953772" progId="CorelPHOTOPAINT.Image.14">
                  <p:embed/>
                  <p:pic>
                    <p:nvPicPr>
                      <p:cNvPr id="0" name="Picture 56"/>
                      <p:cNvPicPr>
                        <a:picLocks noChangeAspect="1" noChangeArrowheads="1"/>
                      </p:cNvPicPr>
                      <p:nvPr/>
                    </p:nvPicPr>
                    <p:blipFill>
                      <a:blip r:embed="rId15">
                        <a:lum bright="-10000"/>
                        <a:extLst>
                          <a:ext uri="{28A0092B-C50C-407E-A947-70E740481C1C}">
                            <a14:useLocalDpi xmlns:a14="http://schemas.microsoft.com/office/drawing/2010/main" val="0"/>
                          </a:ext>
                        </a:extLst>
                      </a:blip>
                      <a:srcRect/>
                      <a:stretch>
                        <a:fillRect/>
                      </a:stretch>
                    </p:blipFill>
                    <p:spPr bwMode="auto">
                      <a:xfrm>
                        <a:off x="0" y="0"/>
                        <a:ext cx="1955800" cy="105251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6350">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9372" r:id="rId1"/>
    <p:sldLayoutId id="2147489373" r:id="rId2"/>
    <p:sldLayoutId id="2147489374" r:id="rId3"/>
    <p:sldLayoutId id="2147489375" r:id="rId4"/>
    <p:sldLayoutId id="2147489376" r:id="rId5"/>
    <p:sldLayoutId id="2147489377" r:id="rId6"/>
    <p:sldLayoutId id="2147489378" r:id="rId7"/>
    <p:sldLayoutId id="2147489379" r:id="rId8"/>
    <p:sldLayoutId id="2147489380" r:id="rId9"/>
    <p:sldLayoutId id="2147489381" r:id="rId10"/>
    <p:sldLayoutId id="2147489382" r:id="rId11"/>
  </p:sldLayoutIdLst>
  <p:hf sldNum="0" hdr="0" dt="0"/>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Narrow" pitchFamily="34" charset="0"/>
        </a:defRPr>
      </a:lvl2pPr>
      <a:lvl3pPr algn="l" rtl="0" eaLnBrk="0" fontAlgn="base" hangingPunct="0">
        <a:spcBef>
          <a:spcPct val="0"/>
        </a:spcBef>
        <a:spcAft>
          <a:spcPct val="0"/>
        </a:spcAft>
        <a:defRPr sz="2600">
          <a:solidFill>
            <a:schemeClr val="bg1"/>
          </a:solidFill>
          <a:latin typeface="Arial Narrow" pitchFamily="34" charset="0"/>
        </a:defRPr>
      </a:lvl3pPr>
      <a:lvl4pPr algn="l" rtl="0" eaLnBrk="0" fontAlgn="base" hangingPunct="0">
        <a:spcBef>
          <a:spcPct val="0"/>
        </a:spcBef>
        <a:spcAft>
          <a:spcPct val="0"/>
        </a:spcAft>
        <a:defRPr sz="2600">
          <a:solidFill>
            <a:schemeClr val="bg1"/>
          </a:solidFill>
          <a:latin typeface="Arial Narrow" pitchFamily="34" charset="0"/>
        </a:defRPr>
      </a:lvl4pPr>
      <a:lvl5pPr algn="l" rtl="0" eaLnBrk="0" fontAlgn="base" hangingPunct="0">
        <a:spcBef>
          <a:spcPct val="0"/>
        </a:spcBef>
        <a:spcAft>
          <a:spcPct val="0"/>
        </a:spcAft>
        <a:defRPr sz="2600">
          <a:solidFill>
            <a:schemeClr val="bg1"/>
          </a:solidFill>
          <a:latin typeface="Arial Narrow" pitchFamily="34" charset="0"/>
        </a:defRPr>
      </a:lvl5pPr>
      <a:lvl6pPr marL="457200" algn="l" rtl="0" fontAlgn="base">
        <a:spcBef>
          <a:spcPct val="0"/>
        </a:spcBef>
        <a:spcAft>
          <a:spcPct val="0"/>
        </a:spcAft>
        <a:defRPr sz="2600">
          <a:solidFill>
            <a:schemeClr val="bg1"/>
          </a:solidFill>
          <a:latin typeface="Arial Narrow" pitchFamily="34" charset="0"/>
        </a:defRPr>
      </a:lvl6pPr>
      <a:lvl7pPr marL="914400" algn="l" rtl="0" fontAlgn="base">
        <a:spcBef>
          <a:spcPct val="0"/>
        </a:spcBef>
        <a:spcAft>
          <a:spcPct val="0"/>
        </a:spcAft>
        <a:defRPr sz="2600">
          <a:solidFill>
            <a:schemeClr val="bg1"/>
          </a:solidFill>
          <a:latin typeface="Arial Narrow" pitchFamily="34" charset="0"/>
        </a:defRPr>
      </a:lvl7pPr>
      <a:lvl8pPr marL="1371600" algn="l" rtl="0" fontAlgn="base">
        <a:spcBef>
          <a:spcPct val="0"/>
        </a:spcBef>
        <a:spcAft>
          <a:spcPct val="0"/>
        </a:spcAft>
        <a:defRPr sz="2600">
          <a:solidFill>
            <a:schemeClr val="bg1"/>
          </a:solidFill>
          <a:latin typeface="Arial Narrow" pitchFamily="34" charset="0"/>
        </a:defRPr>
      </a:lvl8pPr>
      <a:lvl9pPr marL="1828800" algn="l" rtl="0" fontAlgn="base">
        <a:spcBef>
          <a:spcPct val="0"/>
        </a:spcBef>
        <a:spcAft>
          <a:spcPct val="0"/>
        </a:spcAft>
        <a:defRPr sz="2600">
          <a:solidFill>
            <a:schemeClr val="bg1"/>
          </a:solidFill>
          <a:latin typeface="Arial Narrow" pitchFamily="34" charset="0"/>
        </a:defRPr>
      </a:lvl9pPr>
    </p:titleStyle>
    <p:bodyStyle>
      <a:lvl1pPr marL="342900" indent="-342900" algn="l" rtl="0" eaLnBrk="0" fontAlgn="base" hangingPunct="0">
        <a:spcBef>
          <a:spcPct val="20000"/>
        </a:spcBef>
        <a:spcAft>
          <a:spcPct val="0"/>
        </a:spcAft>
        <a:defRPr sz="2600" b="1">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3"/>
          <p:cNvSpPr>
            <a:spLocks noChangeArrowheads="1"/>
          </p:cNvSpPr>
          <p:nvPr userDrawn="1"/>
        </p:nvSpPr>
        <p:spPr bwMode="auto">
          <a:xfrm>
            <a:off x="0" y="0"/>
            <a:ext cx="9144000" cy="6858000"/>
          </a:xfrm>
          <a:prstGeom prst="rect">
            <a:avLst/>
          </a:prstGeom>
          <a:solidFill>
            <a:srgbClr val="0066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grpSp>
        <p:nvGrpSpPr>
          <p:cNvPr id="16387" name="Group 4"/>
          <p:cNvGrpSpPr>
            <a:grpSpLocks/>
          </p:cNvGrpSpPr>
          <p:nvPr userDrawn="1"/>
        </p:nvGrpSpPr>
        <p:grpSpPr bwMode="auto">
          <a:xfrm>
            <a:off x="0" y="6318250"/>
            <a:ext cx="9144000" cy="539750"/>
            <a:chOff x="0" y="3974"/>
            <a:chExt cx="5760" cy="340"/>
          </a:xfrm>
        </p:grpSpPr>
        <p:sp>
          <p:nvSpPr>
            <p:cNvPr id="16397" name="Rectangle 5"/>
            <p:cNvSpPr>
              <a:spLocks noChangeArrowheads="1"/>
            </p:cNvSpPr>
            <p:nvPr userDrawn="1"/>
          </p:nvSpPr>
          <p:spPr bwMode="auto">
            <a:xfrm>
              <a:off x="0" y="3974"/>
              <a:ext cx="1220" cy="340"/>
            </a:xfrm>
            <a:prstGeom prst="rect">
              <a:avLst/>
            </a:prstGeom>
            <a:solidFill>
              <a:srgbClr val="0066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6398" name="Rectangle 6"/>
            <p:cNvSpPr>
              <a:spLocks noChangeArrowheads="1"/>
            </p:cNvSpPr>
            <p:nvPr userDrawn="1"/>
          </p:nvSpPr>
          <p:spPr bwMode="auto">
            <a:xfrm>
              <a:off x="1224" y="3974"/>
              <a:ext cx="4536" cy="340"/>
            </a:xfrm>
            <a:prstGeom prst="rect">
              <a:avLst/>
            </a:prstGeom>
            <a:solidFill>
              <a:srgbClr val="3399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6399" name="Line 7"/>
            <p:cNvSpPr>
              <a:spLocks noChangeShapeType="1"/>
            </p:cNvSpPr>
            <p:nvPr userDrawn="1"/>
          </p:nvSpPr>
          <p:spPr bwMode="auto">
            <a:xfrm>
              <a:off x="1220" y="3974"/>
              <a:ext cx="0" cy="34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grpSp>
      <p:sp>
        <p:nvSpPr>
          <p:cNvPr id="16388" name="Rectangle 8"/>
          <p:cNvSpPr>
            <a:spLocks noChangeArrowheads="1"/>
          </p:cNvSpPr>
          <p:nvPr userDrawn="1"/>
        </p:nvSpPr>
        <p:spPr bwMode="auto">
          <a:xfrm>
            <a:off x="0" y="0"/>
            <a:ext cx="1936750" cy="1079500"/>
          </a:xfrm>
          <a:prstGeom prst="rect">
            <a:avLst/>
          </a:prstGeom>
          <a:solidFill>
            <a:srgbClr val="0066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6389" name="Rectangle 9"/>
          <p:cNvSpPr>
            <a:spLocks noChangeArrowheads="1"/>
          </p:cNvSpPr>
          <p:nvPr userDrawn="1"/>
        </p:nvSpPr>
        <p:spPr bwMode="auto">
          <a:xfrm>
            <a:off x="1943100" y="0"/>
            <a:ext cx="7200900" cy="1079500"/>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6390" name="Line 10"/>
          <p:cNvSpPr>
            <a:spLocks noChangeShapeType="1"/>
          </p:cNvSpPr>
          <p:nvPr userDrawn="1"/>
        </p:nvSpPr>
        <p:spPr bwMode="auto">
          <a:xfrm>
            <a:off x="1936750" y="0"/>
            <a:ext cx="0" cy="107950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sp>
        <p:nvSpPr>
          <p:cNvPr id="16391" name="Rectangle 11"/>
          <p:cNvSpPr>
            <a:spLocks noGrp="1" noChangeArrowheads="1"/>
          </p:cNvSpPr>
          <p:nvPr>
            <p:ph type="title"/>
          </p:nvPr>
        </p:nvSpPr>
        <p:spPr bwMode="auto">
          <a:xfrm>
            <a:off x="2159000" y="0"/>
            <a:ext cx="698500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ru-RU" altLang="ru-RU" smtClean="0"/>
              <a:t>Образец заголовка</a:t>
            </a:r>
          </a:p>
        </p:txBody>
      </p:sp>
      <p:sp>
        <p:nvSpPr>
          <p:cNvPr id="367629" name="Rectangle 13"/>
          <p:cNvSpPr>
            <a:spLocks noGrp="1" noChangeArrowheads="1"/>
          </p:cNvSpPr>
          <p:nvPr>
            <p:ph type="ftr" sz="quarter" idx="3"/>
          </p:nvPr>
        </p:nvSpPr>
        <p:spPr bwMode="auto">
          <a:xfrm>
            <a:off x="2144713" y="6362700"/>
            <a:ext cx="67691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sz="2000">
                <a:solidFill>
                  <a:srgbClr val="FFFFFF"/>
                </a:solidFill>
              </a:defRPr>
            </a:lvl1pPr>
          </a:lstStyle>
          <a:p>
            <a:pPr>
              <a:defRPr/>
            </a:pPr>
            <a:r>
              <a:rPr lang="ru-RU"/>
              <a:t>НАЗВАНИЕ ПРЕЗЕНТАЦИИ</a:t>
            </a:r>
          </a:p>
        </p:txBody>
      </p:sp>
      <p:sp>
        <p:nvSpPr>
          <p:cNvPr id="16393" name="Rectangle 14"/>
          <p:cNvSpPr>
            <a:spLocks noChangeArrowheads="1"/>
          </p:cNvSpPr>
          <p:nvPr userDrawn="1"/>
        </p:nvSpPr>
        <p:spPr bwMode="auto">
          <a:xfrm>
            <a:off x="755650" y="7605713"/>
            <a:ext cx="410368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6394" name="Line 16"/>
          <p:cNvSpPr>
            <a:spLocks noChangeShapeType="1"/>
          </p:cNvSpPr>
          <p:nvPr userDrawn="1"/>
        </p:nvSpPr>
        <p:spPr bwMode="auto">
          <a:xfrm>
            <a:off x="0" y="6315075"/>
            <a:ext cx="9144000"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sp>
        <p:nvSpPr>
          <p:cNvPr id="16395" name="Line 17"/>
          <p:cNvSpPr>
            <a:spLocks noChangeShapeType="1"/>
          </p:cNvSpPr>
          <p:nvPr userDrawn="1"/>
        </p:nvSpPr>
        <p:spPr bwMode="auto">
          <a:xfrm>
            <a:off x="0" y="1079500"/>
            <a:ext cx="9144000"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graphicFrame>
        <p:nvGraphicFramePr>
          <p:cNvPr id="16396" name="Object 19"/>
          <p:cNvGraphicFramePr>
            <a:graphicFrameLocks noChangeAspect="1"/>
          </p:cNvGraphicFramePr>
          <p:nvPr userDrawn="1"/>
        </p:nvGraphicFramePr>
        <p:xfrm>
          <a:off x="0" y="0"/>
          <a:ext cx="1955800" cy="1052513"/>
        </p:xfrm>
        <a:graphic>
          <a:graphicData uri="http://schemas.openxmlformats.org/presentationml/2006/ole">
            <mc:AlternateContent xmlns:mc="http://schemas.openxmlformats.org/markup-compatibility/2006">
              <mc:Choice xmlns:v="urn:schemas-microsoft-com:vml" Requires="v">
                <p:oleObj spid="_x0000_s16456" name="PHOTO-PAINT" r:id="rId14" imgW="3703014" imgH="1953772" progId="CorelPHOTOPAINT.Image.14">
                  <p:embed/>
                </p:oleObj>
              </mc:Choice>
              <mc:Fallback>
                <p:oleObj name="PHOTO-PAINT" r:id="rId14" imgW="3703014" imgH="1953772" progId="CorelPHOTOPAINT.Image.14">
                  <p:embed/>
                  <p:pic>
                    <p:nvPicPr>
                      <p:cNvPr id="0" name="Picture 56"/>
                      <p:cNvPicPr>
                        <a:picLocks noChangeAspect="1" noChangeArrowheads="1"/>
                      </p:cNvPicPr>
                      <p:nvPr/>
                    </p:nvPicPr>
                    <p:blipFill>
                      <a:blip r:embed="rId15">
                        <a:lum bright="-10000"/>
                        <a:extLst>
                          <a:ext uri="{28A0092B-C50C-407E-A947-70E740481C1C}">
                            <a14:useLocalDpi xmlns:a14="http://schemas.microsoft.com/office/drawing/2010/main" val="0"/>
                          </a:ext>
                        </a:extLst>
                      </a:blip>
                      <a:srcRect/>
                      <a:stretch>
                        <a:fillRect/>
                      </a:stretch>
                    </p:blipFill>
                    <p:spPr bwMode="auto">
                      <a:xfrm>
                        <a:off x="0" y="0"/>
                        <a:ext cx="1955800" cy="105251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6350">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9383" r:id="rId1"/>
    <p:sldLayoutId id="2147489384" r:id="rId2"/>
    <p:sldLayoutId id="2147489385" r:id="rId3"/>
    <p:sldLayoutId id="2147489386" r:id="rId4"/>
    <p:sldLayoutId id="2147489387" r:id="rId5"/>
    <p:sldLayoutId id="2147489388" r:id="rId6"/>
    <p:sldLayoutId id="2147489389" r:id="rId7"/>
    <p:sldLayoutId id="2147489390" r:id="rId8"/>
    <p:sldLayoutId id="2147489391" r:id="rId9"/>
    <p:sldLayoutId id="2147489392" r:id="rId10"/>
    <p:sldLayoutId id="2147489393" r:id="rId11"/>
  </p:sldLayoutIdLst>
  <p:hf sldNum="0" hdr="0" dt="0"/>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Narrow" pitchFamily="34" charset="0"/>
        </a:defRPr>
      </a:lvl2pPr>
      <a:lvl3pPr algn="l" rtl="0" eaLnBrk="0" fontAlgn="base" hangingPunct="0">
        <a:spcBef>
          <a:spcPct val="0"/>
        </a:spcBef>
        <a:spcAft>
          <a:spcPct val="0"/>
        </a:spcAft>
        <a:defRPr sz="2600">
          <a:solidFill>
            <a:schemeClr val="bg1"/>
          </a:solidFill>
          <a:latin typeface="Arial Narrow" pitchFamily="34" charset="0"/>
        </a:defRPr>
      </a:lvl3pPr>
      <a:lvl4pPr algn="l" rtl="0" eaLnBrk="0" fontAlgn="base" hangingPunct="0">
        <a:spcBef>
          <a:spcPct val="0"/>
        </a:spcBef>
        <a:spcAft>
          <a:spcPct val="0"/>
        </a:spcAft>
        <a:defRPr sz="2600">
          <a:solidFill>
            <a:schemeClr val="bg1"/>
          </a:solidFill>
          <a:latin typeface="Arial Narrow" pitchFamily="34" charset="0"/>
        </a:defRPr>
      </a:lvl4pPr>
      <a:lvl5pPr algn="l" rtl="0" eaLnBrk="0" fontAlgn="base" hangingPunct="0">
        <a:spcBef>
          <a:spcPct val="0"/>
        </a:spcBef>
        <a:spcAft>
          <a:spcPct val="0"/>
        </a:spcAft>
        <a:defRPr sz="2600">
          <a:solidFill>
            <a:schemeClr val="bg1"/>
          </a:solidFill>
          <a:latin typeface="Arial Narrow" pitchFamily="34" charset="0"/>
        </a:defRPr>
      </a:lvl5pPr>
      <a:lvl6pPr marL="457200" algn="l" rtl="0" fontAlgn="base">
        <a:spcBef>
          <a:spcPct val="0"/>
        </a:spcBef>
        <a:spcAft>
          <a:spcPct val="0"/>
        </a:spcAft>
        <a:defRPr sz="2600">
          <a:solidFill>
            <a:schemeClr val="bg1"/>
          </a:solidFill>
          <a:latin typeface="Arial Narrow" pitchFamily="34" charset="0"/>
        </a:defRPr>
      </a:lvl6pPr>
      <a:lvl7pPr marL="914400" algn="l" rtl="0" fontAlgn="base">
        <a:spcBef>
          <a:spcPct val="0"/>
        </a:spcBef>
        <a:spcAft>
          <a:spcPct val="0"/>
        </a:spcAft>
        <a:defRPr sz="2600">
          <a:solidFill>
            <a:schemeClr val="bg1"/>
          </a:solidFill>
          <a:latin typeface="Arial Narrow" pitchFamily="34" charset="0"/>
        </a:defRPr>
      </a:lvl7pPr>
      <a:lvl8pPr marL="1371600" algn="l" rtl="0" fontAlgn="base">
        <a:spcBef>
          <a:spcPct val="0"/>
        </a:spcBef>
        <a:spcAft>
          <a:spcPct val="0"/>
        </a:spcAft>
        <a:defRPr sz="2600">
          <a:solidFill>
            <a:schemeClr val="bg1"/>
          </a:solidFill>
          <a:latin typeface="Arial Narrow" pitchFamily="34" charset="0"/>
        </a:defRPr>
      </a:lvl8pPr>
      <a:lvl9pPr marL="1828800" algn="l" rtl="0" fontAlgn="base">
        <a:spcBef>
          <a:spcPct val="0"/>
        </a:spcBef>
        <a:spcAft>
          <a:spcPct val="0"/>
        </a:spcAft>
        <a:defRPr sz="2600">
          <a:solidFill>
            <a:schemeClr val="bg1"/>
          </a:solidFill>
          <a:latin typeface="Arial Narrow" pitchFamily="34" charset="0"/>
        </a:defRPr>
      </a:lvl9pPr>
    </p:titleStyle>
    <p:bodyStyle>
      <a:lvl1pPr marL="342900" indent="-342900" algn="l" rtl="0" eaLnBrk="0" fontAlgn="base" hangingPunct="0">
        <a:spcBef>
          <a:spcPct val="20000"/>
        </a:spcBef>
        <a:spcAft>
          <a:spcPct val="0"/>
        </a:spcAft>
        <a:defRPr sz="2600" b="1">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bwMode="auto">
          <a:xfrm>
            <a:off x="0" y="1079500"/>
            <a:ext cx="9144000" cy="152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16000" tIns="0" rIns="216000" bIns="0" numCol="1" anchor="ctr" anchorCtr="0" compatLnSpc="1">
            <a:prstTxWarp prst="textNoShape">
              <a:avLst/>
            </a:prstTxWarp>
          </a:bodyPr>
          <a:lstStyle/>
          <a:p>
            <a:pPr lvl="0"/>
            <a:r>
              <a:rPr lang="ru-RU" altLang="ru-RU" smtClean="0"/>
              <a:t>ИНФОРМАЦИЯ ОБ ОТДЕЛЕ СОПРОВОЖДЕНИЯ ПРОГРАММ В ОБЛАСТИ ГАЗОВЫХ ТЕХНОЛОГИЙ</a:t>
            </a:r>
          </a:p>
        </p:txBody>
      </p:sp>
      <p:grpSp>
        <p:nvGrpSpPr>
          <p:cNvPr id="17411" name="Group 3"/>
          <p:cNvGrpSpPr>
            <a:grpSpLocks/>
          </p:cNvGrpSpPr>
          <p:nvPr userDrawn="1"/>
        </p:nvGrpSpPr>
        <p:grpSpPr bwMode="auto">
          <a:xfrm>
            <a:off x="0" y="6318250"/>
            <a:ext cx="9144000" cy="539750"/>
            <a:chOff x="0" y="3974"/>
            <a:chExt cx="5760" cy="340"/>
          </a:xfrm>
        </p:grpSpPr>
        <p:sp>
          <p:nvSpPr>
            <p:cNvPr id="17421" name="Rectangle 4"/>
            <p:cNvSpPr>
              <a:spLocks noChangeArrowheads="1"/>
            </p:cNvSpPr>
            <p:nvPr userDrawn="1"/>
          </p:nvSpPr>
          <p:spPr bwMode="auto">
            <a:xfrm>
              <a:off x="0" y="3974"/>
              <a:ext cx="1220" cy="340"/>
            </a:xfrm>
            <a:prstGeom prst="rect">
              <a:avLst/>
            </a:prstGeom>
            <a:solidFill>
              <a:srgbClr val="0066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7422" name="Rectangle 5"/>
            <p:cNvSpPr>
              <a:spLocks noChangeArrowheads="1"/>
            </p:cNvSpPr>
            <p:nvPr userDrawn="1"/>
          </p:nvSpPr>
          <p:spPr bwMode="auto">
            <a:xfrm>
              <a:off x="1224" y="3974"/>
              <a:ext cx="4536" cy="340"/>
            </a:xfrm>
            <a:prstGeom prst="rect">
              <a:avLst/>
            </a:prstGeom>
            <a:solidFill>
              <a:srgbClr val="3399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7423" name="Line 6"/>
            <p:cNvSpPr>
              <a:spLocks noChangeShapeType="1"/>
            </p:cNvSpPr>
            <p:nvPr userDrawn="1"/>
          </p:nvSpPr>
          <p:spPr bwMode="auto">
            <a:xfrm>
              <a:off x="1220" y="3974"/>
              <a:ext cx="0" cy="34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grpSp>
      <p:sp>
        <p:nvSpPr>
          <p:cNvPr id="17412" name="Rectangle 7"/>
          <p:cNvSpPr>
            <a:spLocks noChangeArrowheads="1"/>
          </p:cNvSpPr>
          <p:nvPr userDrawn="1"/>
        </p:nvSpPr>
        <p:spPr bwMode="auto">
          <a:xfrm>
            <a:off x="0" y="0"/>
            <a:ext cx="1936750" cy="1079500"/>
          </a:xfrm>
          <a:prstGeom prst="rect">
            <a:avLst/>
          </a:prstGeom>
          <a:solidFill>
            <a:srgbClr val="0066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7413" name="Rectangle 8"/>
          <p:cNvSpPr>
            <a:spLocks noChangeArrowheads="1"/>
          </p:cNvSpPr>
          <p:nvPr userDrawn="1"/>
        </p:nvSpPr>
        <p:spPr bwMode="auto">
          <a:xfrm>
            <a:off x="1943100" y="0"/>
            <a:ext cx="7200900" cy="1079500"/>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7414" name="Line 9"/>
          <p:cNvSpPr>
            <a:spLocks noChangeShapeType="1"/>
          </p:cNvSpPr>
          <p:nvPr userDrawn="1"/>
        </p:nvSpPr>
        <p:spPr bwMode="auto">
          <a:xfrm>
            <a:off x="1936750" y="0"/>
            <a:ext cx="0" cy="107950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sp>
        <p:nvSpPr>
          <p:cNvPr id="17415" name="Rectangle 10"/>
          <p:cNvSpPr>
            <a:spLocks noGrp="1" noChangeArrowheads="1"/>
          </p:cNvSpPr>
          <p:nvPr>
            <p:ph type="title"/>
          </p:nvPr>
        </p:nvSpPr>
        <p:spPr bwMode="auto">
          <a:xfrm>
            <a:off x="2159000" y="0"/>
            <a:ext cx="698500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ru-RU" altLang="ru-RU" smtClean="0"/>
              <a:t>Образец заголовка</a:t>
            </a:r>
          </a:p>
        </p:txBody>
      </p:sp>
      <p:sp>
        <p:nvSpPr>
          <p:cNvPr id="399371" name="Rectangle 11"/>
          <p:cNvSpPr>
            <a:spLocks noGrp="1" noChangeArrowheads="1"/>
          </p:cNvSpPr>
          <p:nvPr>
            <p:ph type="sldNum" sz="quarter" idx="4"/>
          </p:nvPr>
        </p:nvSpPr>
        <p:spPr bwMode="auto">
          <a:xfrm>
            <a:off x="204788" y="6362700"/>
            <a:ext cx="14874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sz="2000" b="1">
                <a:solidFill>
                  <a:srgbClr val="FFFFFF"/>
                </a:solidFill>
              </a:defRPr>
            </a:lvl1pPr>
          </a:lstStyle>
          <a:p>
            <a:pPr>
              <a:defRPr/>
            </a:pPr>
            <a:r>
              <a:rPr lang="en-US"/>
              <a:t>&lt;#&gt;</a:t>
            </a:r>
            <a:endParaRPr lang="ru-RU"/>
          </a:p>
        </p:txBody>
      </p:sp>
      <p:sp>
        <p:nvSpPr>
          <p:cNvPr id="399372" name="Rectangle 12"/>
          <p:cNvSpPr>
            <a:spLocks noGrp="1" noChangeArrowheads="1"/>
          </p:cNvSpPr>
          <p:nvPr>
            <p:ph type="ftr" sz="quarter" idx="3"/>
          </p:nvPr>
        </p:nvSpPr>
        <p:spPr bwMode="auto">
          <a:xfrm>
            <a:off x="2144713" y="6362700"/>
            <a:ext cx="67691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sz="2000">
                <a:solidFill>
                  <a:srgbClr val="FFFFFF"/>
                </a:solidFill>
              </a:defRPr>
            </a:lvl1pPr>
          </a:lstStyle>
          <a:p>
            <a:pPr>
              <a:defRPr/>
            </a:pPr>
            <a:r>
              <a:rPr lang="ru-RU"/>
              <a:t>НАЗВАНИЕ ПРЕЗЕНТАЦИИ</a:t>
            </a:r>
          </a:p>
        </p:txBody>
      </p:sp>
      <p:sp>
        <p:nvSpPr>
          <p:cNvPr id="17418" name="Line 14"/>
          <p:cNvSpPr>
            <a:spLocks noChangeShapeType="1"/>
          </p:cNvSpPr>
          <p:nvPr userDrawn="1"/>
        </p:nvSpPr>
        <p:spPr bwMode="auto">
          <a:xfrm>
            <a:off x="0" y="6315075"/>
            <a:ext cx="9144000"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sp>
        <p:nvSpPr>
          <p:cNvPr id="17419" name="Line 15"/>
          <p:cNvSpPr>
            <a:spLocks noChangeShapeType="1"/>
          </p:cNvSpPr>
          <p:nvPr userDrawn="1"/>
        </p:nvSpPr>
        <p:spPr bwMode="auto">
          <a:xfrm>
            <a:off x="0" y="1079500"/>
            <a:ext cx="9144000"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graphicFrame>
        <p:nvGraphicFramePr>
          <p:cNvPr id="17420" name="Object 17"/>
          <p:cNvGraphicFramePr>
            <a:graphicFrameLocks noChangeAspect="1"/>
          </p:cNvGraphicFramePr>
          <p:nvPr userDrawn="1"/>
        </p:nvGraphicFramePr>
        <p:xfrm>
          <a:off x="0" y="0"/>
          <a:ext cx="1955800" cy="1052513"/>
        </p:xfrm>
        <a:graphic>
          <a:graphicData uri="http://schemas.openxmlformats.org/presentationml/2006/ole">
            <mc:AlternateContent xmlns:mc="http://schemas.openxmlformats.org/markup-compatibility/2006">
              <mc:Choice xmlns:v="urn:schemas-microsoft-com:vml" Requires="v">
                <p:oleObj spid="_x0000_s17480" name="PHOTO-PAINT" r:id="rId14" imgW="3703014" imgH="1953772" progId="CorelPHOTOPAINT.Image.14">
                  <p:embed/>
                </p:oleObj>
              </mc:Choice>
              <mc:Fallback>
                <p:oleObj name="PHOTO-PAINT" r:id="rId14" imgW="3703014" imgH="1953772" progId="CorelPHOTOPAINT.Image.14">
                  <p:embed/>
                  <p:pic>
                    <p:nvPicPr>
                      <p:cNvPr id="0" name="Picture 56"/>
                      <p:cNvPicPr>
                        <a:picLocks noChangeAspect="1" noChangeArrowheads="1"/>
                      </p:cNvPicPr>
                      <p:nvPr/>
                    </p:nvPicPr>
                    <p:blipFill>
                      <a:blip r:embed="rId15">
                        <a:lum bright="-10000"/>
                        <a:extLst>
                          <a:ext uri="{28A0092B-C50C-407E-A947-70E740481C1C}">
                            <a14:useLocalDpi xmlns:a14="http://schemas.microsoft.com/office/drawing/2010/main" val="0"/>
                          </a:ext>
                        </a:extLst>
                      </a:blip>
                      <a:srcRect/>
                      <a:stretch>
                        <a:fillRect/>
                      </a:stretch>
                    </p:blipFill>
                    <p:spPr bwMode="auto">
                      <a:xfrm>
                        <a:off x="0" y="0"/>
                        <a:ext cx="1955800" cy="105251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6350">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9394" r:id="rId1"/>
    <p:sldLayoutId id="2147489395" r:id="rId2"/>
    <p:sldLayoutId id="2147489396" r:id="rId3"/>
    <p:sldLayoutId id="2147489397" r:id="rId4"/>
    <p:sldLayoutId id="2147489398" r:id="rId5"/>
    <p:sldLayoutId id="2147489399" r:id="rId6"/>
    <p:sldLayoutId id="2147489400" r:id="rId7"/>
    <p:sldLayoutId id="2147489401" r:id="rId8"/>
    <p:sldLayoutId id="2147489402" r:id="rId9"/>
    <p:sldLayoutId id="2147489403" r:id="rId10"/>
    <p:sldLayoutId id="2147489404" r:id="rId11"/>
  </p:sldLayoutIdLst>
  <p:hf hdr="0" dt="0"/>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Narrow" pitchFamily="34" charset="0"/>
        </a:defRPr>
      </a:lvl2pPr>
      <a:lvl3pPr algn="l" rtl="0" eaLnBrk="0" fontAlgn="base" hangingPunct="0">
        <a:spcBef>
          <a:spcPct val="0"/>
        </a:spcBef>
        <a:spcAft>
          <a:spcPct val="0"/>
        </a:spcAft>
        <a:defRPr sz="2600">
          <a:solidFill>
            <a:schemeClr val="bg1"/>
          </a:solidFill>
          <a:latin typeface="Arial Narrow" pitchFamily="34" charset="0"/>
        </a:defRPr>
      </a:lvl3pPr>
      <a:lvl4pPr algn="l" rtl="0" eaLnBrk="0" fontAlgn="base" hangingPunct="0">
        <a:spcBef>
          <a:spcPct val="0"/>
        </a:spcBef>
        <a:spcAft>
          <a:spcPct val="0"/>
        </a:spcAft>
        <a:defRPr sz="2600">
          <a:solidFill>
            <a:schemeClr val="bg1"/>
          </a:solidFill>
          <a:latin typeface="Arial Narrow" pitchFamily="34" charset="0"/>
        </a:defRPr>
      </a:lvl4pPr>
      <a:lvl5pPr algn="l" rtl="0" eaLnBrk="0" fontAlgn="base" hangingPunct="0">
        <a:spcBef>
          <a:spcPct val="0"/>
        </a:spcBef>
        <a:spcAft>
          <a:spcPct val="0"/>
        </a:spcAft>
        <a:defRPr sz="2600">
          <a:solidFill>
            <a:schemeClr val="bg1"/>
          </a:solidFill>
          <a:latin typeface="Arial Narrow" pitchFamily="34" charset="0"/>
        </a:defRPr>
      </a:lvl5pPr>
      <a:lvl6pPr marL="457200" algn="l" rtl="0" fontAlgn="base">
        <a:spcBef>
          <a:spcPct val="0"/>
        </a:spcBef>
        <a:spcAft>
          <a:spcPct val="0"/>
        </a:spcAft>
        <a:defRPr sz="2600">
          <a:solidFill>
            <a:schemeClr val="bg1"/>
          </a:solidFill>
          <a:latin typeface="Arial Narrow" pitchFamily="34" charset="0"/>
        </a:defRPr>
      </a:lvl6pPr>
      <a:lvl7pPr marL="914400" algn="l" rtl="0" fontAlgn="base">
        <a:spcBef>
          <a:spcPct val="0"/>
        </a:spcBef>
        <a:spcAft>
          <a:spcPct val="0"/>
        </a:spcAft>
        <a:defRPr sz="2600">
          <a:solidFill>
            <a:schemeClr val="bg1"/>
          </a:solidFill>
          <a:latin typeface="Arial Narrow" pitchFamily="34" charset="0"/>
        </a:defRPr>
      </a:lvl7pPr>
      <a:lvl8pPr marL="1371600" algn="l" rtl="0" fontAlgn="base">
        <a:spcBef>
          <a:spcPct val="0"/>
        </a:spcBef>
        <a:spcAft>
          <a:spcPct val="0"/>
        </a:spcAft>
        <a:defRPr sz="2600">
          <a:solidFill>
            <a:schemeClr val="bg1"/>
          </a:solidFill>
          <a:latin typeface="Arial Narrow" pitchFamily="34" charset="0"/>
        </a:defRPr>
      </a:lvl8pPr>
      <a:lvl9pPr marL="1828800" algn="l" rtl="0" fontAlgn="base">
        <a:spcBef>
          <a:spcPct val="0"/>
        </a:spcBef>
        <a:spcAft>
          <a:spcPct val="0"/>
        </a:spcAft>
        <a:defRPr sz="2600">
          <a:solidFill>
            <a:schemeClr val="bg1"/>
          </a:solidFill>
          <a:latin typeface="Arial Narrow" pitchFamily="34" charset="0"/>
        </a:defRPr>
      </a:lvl9pPr>
    </p:titleStyle>
    <p:bodyStyle>
      <a:lvl1pPr marL="342900" indent="-342900" algn="l" rtl="0" eaLnBrk="0" fontAlgn="base" hangingPunct="0">
        <a:spcBef>
          <a:spcPct val="0"/>
        </a:spcBef>
        <a:spcAft>
          <a:spcPct val="0"/>
        </a:spcAft>
        <a:defRPr sz="2600" b="1">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bwMode="auto">
          <a:xfrm>
            <a:off x="0" y="1079500"/>
            <a:ext cx="9144000" cy="152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16000" tIns="0" rIns="216000" bIns="0" numCol="1" anchor="ctr" anchorCtr="0" compatLnSpc="1">
            <a:prstTxWarp prst="textNoShape">
              <a:avLst/>
            </a:prstTxWarp>
          </a:bodyPr>
          <a:lstStyle/>
          <a:p>
            <a:pPr lvl="0"/>
            <a:r>
              <a:rPr lang="ru-RU" altLang="ru-RU" smtClean="0"/>
              <a:t>ИНФОРМАЦИЯ ОБ ОТДЕЛЕ СОПРОВОЖДЕНИЯ ПРОГРАММ В ОБЛАСТИ ГАЗОВЫХ ТЕХНОЛОГИЙ</a:t>
            </a:r>
          </a:p>
        </p:txBody>
      </p:sp>
      <p:grpSp>
        <p:nvGrpSpPr>
          <p:cNvPr id="18435" name="Group 3"/>
          <p:cNvGrpSpPr>
            <a:grpSpLocks/>
          </p:cNvGrpSpPr>
          <p:nvPr userDrawn="1"/>
        </p:nvGrpSpPr>
        <p:grpSpPr bwMode="auto">
          <a:xfrm>
            <a:off x="0" y="6318250"/>
            <a:ext cx="9144000" cy="539750"/>
            <a:chOff x="0" y="3974"/>
            <a:chExt cx="5760" cy="340"/>
          </a:xfrm>
        </p:grpSpPr>
        <p:sp>
          <p:nvSpPr>
            <p:cNvPr id="1037" name="Rectangle 4"/>
            <p:cNvSpPr>
              <a:spLocks noChangeArrowheads="1"/>
            </p:cNvSpPr>
            <p:nvPr userDrawn="1"/>
          </p:nvSpPr>
          <p:spPr bwMode="auto">
            <a:xfrm>
              <a:off x="0" y="3974"/>
              <a:ext cx="1220" cy="340"/>
            </a:xfrm>
            <a:prstGeom prst="rect">
              <a:avLst/>
            </a:prstGeom>
            <a:solidFill>
              <a:srgbClr val="0066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038" name="Rectangle 5"/>
            <p:cNvSpPr>
              <a:spLocks noChangeArrowheads="1"/>
            </p:cNvSpPr>
            <p:nvPr userDrawn="1"/>
          </p:nvSpPr>
          <p:spPr bwMode="auto">
            <a:xfrm>
              <a:off x="1224" y="3974"/>
              <a:ext cx="4536" cy="340"/>
            </a:xfrm>
            <a:prstGeom prst="rect">
              <a:avLst/>
            </a:prstGeom>
            <a:solidFill>
              <a:srgbClr val="3399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8447" name="Line 6"/>
            <p:cNvSpPr>
              <a:spLocks noChangeShapeType="1"/>
            </p:cNvSpPr>
            <p:nvPr userDrawn="1"/>
          </p:nvSpPr>
          <p:spPr bwMode="auto">
            <a:xfrm>
              <a:off x="1220" y="3974"/>
              <a:ext cx="0" cy="34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grpSp>
      <p:sp>
        <p:nvSpPr>
          <p:cNvPr id="1028" name="Rectangle 7"/>
          <p:cNvSpPr>
            <a:spLocks noChangeArrowheads="1"/>
          </p:cNvSpPr>
          <p:nvPr userDrawn="1"/>
        </p:nvSpPr>
        <p:spPr bwMode="auto">
          <a:xfrm>
            <a:off x="0" y="0"/>
            <a:ext cx="1936750" cy="1079500"/>
          </a:xfrm>
          <a:prstGeom prst="rect">
            <a:avLst/>
          </a:prstGeom>
          <a:solidFill>
            <a:srgbClr val="0066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029" name="Rectangle 8"/>
          <p:cNvSpPr>
            <a:spLocks noChangeArrowheads="1"/>
          </p:cNvSpPr>
          <p:nvPr userDrawn="1"/>
        </p:nvSpPr>
        <p:spPr bwMode="auto">
          <a:xfrm>
            <a:off x="1943100" y="0"/>
            <a:ext cx="7200900" cy="1079500"/>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8438" name="Line 9"/>
          <p:cNvSpPr>
            <a:spLocks noChangeShapeType="1"/>
          </p:cNvSpPr>
          <p:nvPr userDrawn="1"/>
        </p:nvSpPr>
        <p:spPr bwMode="auto">
          <a:xfrm>
            <a:off x="1936750" y="0"/>
            <a:ext cx="0" cy="107950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sp>
        <p:nvSpPr>
          <p:cNvPr id="18439" name="Rectangle 10"/>
          <p:cNvSpPr>
            <a:spLocks noGrp="1" noChangeArrowheads="1"/>
          </p:cNvSpPr>
          <p:nvPr>
            <p:ph type="title"/>
          </p:nvPr>
        </p:nvSpPr>
        <p:spPr bwMode="auto">
          <a:xfrm>
            <a:off x="2159000" y="0"/>
            <a:ext cx="698500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ru-RU" altLang="ru-RU" smtClean="0"/>
              <a:t>Образец заголовка</a:t>
            </a:r>
          </a:p>
        </p:txBody>
      </p:sp>
      <p:sp>
        <p:nvSpPr>
          <p:cNvPr id="399371" name="Rectangle 11"/>
          <p:cNvSpPr>
            <a:spLocks noGrp="1" noChangeArrowheads="1"/>
          </p:cNvSpPr>
          <p:nvPr>
            <p:ph type="sldNum" sz="quarter" idx="4"/>
          </p:nvPr>
        </p:nvSpPr>
        <p:spPr bwMode="auto">
          <a:xfrm>
            <a:off x="204788" y="6362700"/>
            <a:ext cx="14874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sz="2000" b="1">
                <a:solidFill>
                  <a:srgbClr val="FFFFFF"/>
                </a:solidFill>
              </a:defRPr>
            </a:lvl1pPr>
          </a:lstStyle>
          <a:p>
            <a:pPr>
              <a:defRPr/>
            </a:pPr>
            <a:r>
              <a:rPr lang="en-US"/>
              <a:t>&lt;#&gt;</a:t>
            </a:r>
            <a:endParaRPr lang="ru-RU"/>
          </a:p>
        </p:txBody>
      </p:sp>
      <p:sp>
        <p:nvSpPr>
          <p:cNvPr id="399372" name="Rectangle 12"/>
          <p:cNvSpPr>
            <a:spLocks noGrp="1" noChangeArrowheads="1"/>
          </p:cNvSpPr>
          <p:nvPr>
            <p:ph type="ftr" sz="quarter" idx="3"/>
          </p:nvPr>
        </p:nvSpPr>
        <p:spPr bwMode="auto">
          <a:xfrm>
            <a:off x="2144713" y="6362700"/>
            <a:ext cx="67691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sz="2000">
                <a:solidFill>
                  <a:srgbClr val="FFFFFF"/>
                </a:solidFill>
              </a:defRPr>
            </a:lvl1pPr>
          </a:lstStyle>
          <a:p>
            <a:pPr>
              <a:defRPr/>
            </a:pPr>
            <a:r>
              <a:rPr lang="ru-RU"/>
              <a:t>НАЗВАНИЕ ПРЕЗЕНТАЦИИ</a:t>
            </a:r>
          </a:p>
        </p:txBody>
      </p:sp>
      <p:sp>
        <p:nvSpPr>
          <p:cNvPr id="18442" name="Line 14"/>
          <p:cNvSpPr>
            <a:spLocks noChangeShapeType="1"/>
          </p:cNvSpPr>
          <p:nvPr userDrawn="1"/>
        </p:nvSpPr>
        <p:spPr bwMode="auto">
          <a:xfrm>
            <a:off x="0" y="6315075"/>
            <a:ext cx="9144000"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sp>
        <p:nvSpPr>
          <p:cNvPr id="18443" name="Line 15"/>
          <p:cNvSpPr>
            <a:spLocks noChangeShapeType="1"/>
          </p:cNvSpPr>
          <p:nvPr userDrawn="1"/>
        </p:nvSpPr>
        <p:spPr bwMode="auto">
          <a:xfrm>
            <a:off x="0" y="1079500"/>
            <a:ext cx="9144000"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graphicFrame>
        <p:nvGraphicFramePr>
          <p:cNvPr id="18444" name="Object 17"/>
          <p:cNvGraphicFramePr>
            <a:graphicFrameLocks noChangeAspect="1"/>
          </p:cNvGraphicFramePr>
          <p:nvPr userDrawn="1"/>
        </p:nvGraphicFramePr>
        <p:xfrm>
          <a:off x="0" y="0"/>
          <a:ext cx="1955800" cy="1052513"/>
        </p:xfrm>
        <a:graphic>
          <a:graphicData uri="http://schemas.openxmlformats.org/presentationml/2006/ole">
            <mc:AlternateContent xmlns:mc="http://schemas.openxmlformats.org/markup-compatibility/2006">
              <mc:Choice xmlns:v="urn:schemas-microsoft-com:vml" Requires="v">
                <p:oleObj spid="_x0000_s18504" name="PHOTO-PAINT" r:id="rId14" imgW="3703014" imgH="1953772" progId="CorelPHOTOPAINT.Image.14">
                  <p:embed/>
                </p:oleObj>
              </mc:Choice>
              <mc:Fallback>
                <p:oleObj name="PHOTO-PAINT" r:id="rId14" imgW="3703014" imgH="1953772" progId="CorelPHOTOPAINT.Image.14">
                  <p:embed/>
                  <p:pic>
                    <p:nvPicPr>
                      <p:cNvPr id="0" name="Picture 56"/>
                      <p:cNvPicPr>
                        <a:picLocks noChangeAspect="1" noChangeArrowheads="1"/>
                      </p:cNvPicPr>
                      <p:nvPr/>
                    </p:nvPicPr>
                    <p:blipFill>
                      <a:blip r:embed="rId15">
                        <a:lum bright="-10000"/>
                        <a:extLst>
                          <a:ext uri="{28A0092B-C50C-407E-A947-70E740481C1C}">
                            <a14:useLocalDpi xmlns:a14="http://schemas.microsoft.com/office/drawing/2010/main" val="0"/>
                          </a:ext>
                        </a:extLst>
                      </a:blip>
                      <a:srcRect/>
                      <a:stretch>
                        <a:fillRect/>
                      </a:stretch>
                    </p:blipFill>
                    <p:spPr bwMode="auto">
                      <a:xfrm>
                        <a:off x="0" y="0"/>
                        <a:ext cx="1955800" cy="105251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6350">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9405" r:id="rId1"/>
    <p:sldLayoutId id="2147489406" r:id="rId2"/>
    <p:sldLayoutId id="2147489407" r:id="rId3"/>
    <p:sldLayoutId id="2147489408" r:id="rId4"/>
    <p:sldLayoutId id="2147489409" r:id="rId5"/>
    <p:sldLayoutId id="2147489410" r:id="rId6"/>
    <p:sldLayoutId id="2147489411" r:id="rId7"/>
    <p:sldLayoutId id="2147489412" r:id="rId8"/>
    <p:sldLayoutId id="2147489413" r:id="rId9"/>
    <p:sldLayoutId id="2147489414" r:id="rId10"/>
    <p:sldLayoutId id="2147489415" r:id="rId11"/>
  </p:sldLayoutIdLst>
  <p:hf hdr="0" dt="0"/>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Narrow" pitchFamily="34" charset="0"/>
        </a:defRPr>
      </a:lvl2pPr>
      <a:lvl3pPr algn="l" rtl="0" eaLnBrk="0" fontAlgn="base" hangingPunct="0">
        <a:spcBef>
          <a:spcPct val="0"/>
        </a:spcBef>
        <a:spcAft>
          <a:spcPct val="0"/>
        </a:spcAft>
        <a:defRPr sz="2600">
          <a:solidFill>
            <a:schemeClr val="bg1"/>
          </a:solidFill>
          <a:latin typeface="Arial Narrow" pitchFamily="34" charset="0"/>
        </a:defRPr>
      </a:lvl3pPr>
      <a:lvl4pPr algn="l" rtl="0" eaLnBrk="0" fontAlgn="base" hangingPunct="0">
        <a:spcBef>
          <a:spcPct val="0"/>
        </a:spcBef>
        <a:spcAft>
          <a:spcPct val="0"/>
        </a:spcAft>
        <a:defRPr sz="2600">
          <a:solidFill>
            <a:schemeClr val="bg1"/>
          </a:solidFill>
          <a:latin typeface="Arial Narrow" pitchFamily="34" charset="0"/>
        </a:defRPr>
      </a:lvl4pPr>
      <a:lvl5pPr algn="l" rtl="0" eaLnBrk="0" fontAlgn="base" hangingPunct="0">
        <a:spcBef>
          <a:spcPct val="0"/>
        </a:spcBef>
        <a:spcAft>
          <a:spcPct val="0"/>
        </a:spcAft>
        <a:defRPr sz="2600">
          <a:solidFill>
            <a:schemeClr val="bg1"/>
          </a:solidFill>
          <a:latin typeface="Arial Narrow" pitchFamily="34" charset="0"/>
        </a:defRPr>
      </a:lvl5pPr>
      <a:lvl6pPr marL="457200" algn="l" rtl="0" fontAlgn="base">
        <a:spcBef>
          <a:spcPct val="0"/>
        </a:spcBef>
        <a:spcAft>
          <a:spcPct val="0"/>
        </a:spcAft>
        <a:defRPr sz="2600">
          <a:solidFill>
            <a:schemeClr val="bg1"/>
          </a:solidFill>
          <a:latin typeface="Arial Narrow" pitchFamily="34" charset="0"/>
        </a:defRPr>
      </a:lvl6pPr>
      <a:lvl7pPr marL="914400" algn="l" rtl="0" fontAlgn="base">
        <a:spcBef>
          <a:spcPct val="0"/>
        </a:spcBef>
        <a:spcAft>
          <a:spcPct val="0"/>
        </a:spcAft>
        <a:defRPr sz="2600">
          <a:solidFill>
            <a:schemeClr val="bg1"/>
          </a:solidFill>
          <a:latin typeface="Arial Narrow" pitchFamily="34" charset="0"/>
        </a:defRPr>
      </a:lvl7pPr>
      <a:lvl8pPr marL="1371600" algn="l" rtl="0" fontAlgn="base">
        <a:spcBef>
          <a:spcPct val="0"/>
        </a:spcBef>
        <a:spcAft>
          <a:spcPct val="0"/>
        </a:spcAft>
        <a:defRPr sz="2600">
          <a:solidFill>
            <a:schemeClr val="bg1"/>
          </a:solidFill>
          <a:latin typeface="Arial Narrow" pitchFamily="34" charset="0"/>
        </a:defRPr>
      </a:lvl8pPr>
      <a:lvl9pPr marL="1828800" algn="l" rtl="0" fontAlgn="base">
        <a:spcBef>
          <a:spcPct val="0"/>
        </a:spcBef>
        <a:spcAft>
          <a:spcPct val="0"/>
        </a:spcAft>
        <a:defRPr sz="2600">
          <a:solidFill>
            <a:schemeClr val="bg1"/>
          </a:solidFill>
          <a:latin typeface="Arial Narrow" pitchFamily="34" charset="0"/>
        </a:defRPr>
      </a:lvl9pPr>
    </p:titleStyle>
    <p:bodyStyle>
      <a:lvl1pPr marL="342900" indent="-342900" algn="l" rtl="0" eaLnBrk="0" fontAlgn="base" hangingPunct="0">
        <a:spcBef>
          <a:spcPct val="0"/>
        </a:spcBef>
        <a:spcAft>
          <a:spcPct val="0"/>
        </a:spcAft>
        <a:defRPr sz="2600" b="1">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bwMode="auto">
          <a:xfrm>
            <a:off x="0" y="1079500"/>
            <a:ext cx="9144000" cy="152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16000" tIns="0" rIns="216000" bIns="0" numCol="1" anchor="ctr" anchorCtr="0" compatLnSpc="1">
            <a:prstTxWarp prst="textNoShape">
              <a:avLst/>
            </a:prstTxWarp>
          </a:bodyPr>
          <a:lstStyle/>
          <a:p>
            <a:pPr lvl="0"/>
            <a:r>
              <a:rPr lang="ru-RU" altLang="ru-RU" smtClean="0"/>
              <a:t>ИНФОРМАЦИЯ ОБ ОТДЕЛЕ СОПРОВОЖДЕНИЯ ПРОГРАММ В ОБЛАСТИ ГАЗОВЫХ ТЕХНОЛОГИЙ</a:t>
            </a:r>
          </a:p>
        </p:txBody>
      </p:sp>
      <p:grpSp>
        <p:nvGrpSpPr>
          <p:cNvPr id="19459" name="Group 3"/>
          <p:cNvGrpSpPr>
            <a:grpSpLocks/>
          </p:cNvGrpSpPr>
          <p:nvPr userDrawn="1"/>
        </p:nvGrpSpPr>
        <p:grpSpPr bwMode="auto">
          <a:xfrm>
            <a:off x="0" y="6318250"/>
            <a:ext cx="9144000" cy="539750"/>
            <a:chOff x="0" y="3974"/>
            <a:chExt cx="5760" cy="340"/>
          </a:xfrm>
        </p:grpSpPr>
        <p:sp>
          <p:nvSpPr>
            <p:cNvPr id="1037" name="Rectangle 4"/>
            <p:cNvSpPr>
              <a:spLocks noChangeArrowheads="1"/>
            </p:cNvSpPr>
            <p:nvPr userDrawn="1"/>
          </p:nvSpPr>
          <p:spPr bwMode="auto">
            <a:xfrm>
              <a:off x="0" y="3974"/>
              <a:ext cx="1220" cy="340"/>
            </a:xfrm>
            <a:prstGeom prst="rect">
              <a:avLst/>
            </a:prstGeom>
            <a:solidFill>
              <a:srgbClr val="0066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038" name="Rectangle 5"/>
            <p:cNvSpPr>
              <a:spLocks noChangeArrowheads="1"/>
            </p:cNvSpPr>
            <p:nvPr userDrawn="1"/>
          </p:nvSpPr>
          <p:spPr bwMode="auto">
            <a:xfrm>
              <a:off x="1224" y="3974"/>
              <a:ext cx="4536" cy="340"/>
            </a:xfrm>
            <a:prstGeom prst="rect">
              <a:avLst/>
            </a:prstGeom>
            <a:solidFill>
              <a:srgbClr val="3399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9471" name="Line 6"/>
            <p:cNvSpPr>
              <a:spLocks noChangeShapeType="1"/>
            </p:cNvSpPr>
            <p:nvPr userDrawn="1"/>
          </p:nvSpPr>
          <p:spPr bwMode="auto">
            <a:xfrm>
              <a:off x="1220" y="3974"/>
              <a:ext cx="0" cy="34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grpSp>
      <p:sp>
        <p:nvSpPr>
          <p:cNvPr id="1028" name="Rectangle 7"/>
          <p:cNvSpPr>
            <a:spLocks noChangeArrowheads="1"/>
          </p:cNvSpPr>
          <p:nvPr userDrawn="1"/>
        </p:nvSpPr>
        <p:spPr bwMode="auto">
          <a:xfrm>
            <a:off x="0" y="0"/>
            <a:ext cx="1936750" cy="1079500"/>
          </a:xfrm>
          <a:prstGeom prst="rect">
            <a:avLst/>
          </a:prstGeom>
          <a:solidFill>
            <a:srgbClr val="0066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029" name="Rectangle 8"/>
          <p:cNvSpPr>
            <a:spLocks noChangeArrowheads="1"/>
          </p:cNvSpPr>
          <p:nvPr userDrawn="1"/>
        </p:nvSpPr>
        <p:spPr bwMode="auto">
          <a:xfrm>
            <a:off x="1943100" y="0"/>
            <a:ext cx="7200900" cy="1079500"/>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9462" name="Line 9"/>
          <p:cNvSpPr>
            <a:spLocks noChangeShapeType="1"/>
          </p:cNvSpPr>
          <p:nvPr userDrawn="1"/>
        </p:nvSpPr>
        <p:spPr bwMode="auto">
          <a:xfrm>
            <a:off x="1936750" y="0"/>
            <a:ext cx="0" cy="107950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sp>
        <p:nvSpPr>
          <p:cNvPr id="19463" name="Rectangle 10"/>
          <p:cNvSpPr>
            <a:spLocks noGrp="1" noChangeArrowheads="1"/>
          </p:cNvSpPr>
          <p:nvPr>
            <p:ph type="title"/>
          </p:nvPr>
        </p:nvSpPr>
        <p:spPr bwMode="auto">
          <a:xfrm>
            <a:off x="2159000" y="0"/>
            <a:ext cx="698500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ru-RU" altLang="ru-RU" smtClean="0"/>
              <a:t>Образец заголовка</a:t>
            </a:r>
          </a:p>
        </p:txBody>
      </p:sp>
      <p:sp>
        <p:nvSpPr>
          <p:cNvPr id="399371" name="Rectangle 11"/>
          <p:cNvSpPr>
            <a:spLocks noGrp="1" noChangeArrowheads="1"/>
          </p:cNvSpPr>
          <p:nvPr>
            <p:ph type="sldNum" sz="quarter" idx="4"/>
          </p:nvPr>
        </p:nvSpPr>
        <p:spPr bwMode="auto">
          <a:xfrm>
            <a:off x="204788" y="6362700"/>
            <a:ext cx="14874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sz="2000" b="1">
                <a:solidFill>
                  <a:srgbClr val="FFFFFF"/>
                </a:solidFill>
              </a:defRPr>
            </a:lvl1pPr>
          </a:lstStyle>
          <a:p>
            <a:pPr>
              <a:defRPr/>
            </a:pPr>
            <a:r>
              <a:rPr lang="en-US"/>
              <a:t>&lt;#&gt;</a:t>
            </a:r>
            <a:endParaRPr lang="ru-RU"/>
          </a:p>
        </p:txBody>
      </p:sp>
      <p:sp>
        <p:nvSpPr>
          <p:cNvPr id="399372" name="Rectangle 12"/>
          <p:cNvSpPr>
            <a:spLocks noGrp="1" noChangeArrowheads="1"/>
          </p:cNvSpPr>
          <p:nvPr>
            <p:ph type="ftr" sz="quarter" idx="3"/>
          </p:nvPr>
        </p:nvSpPr>
        <p:spPr bwMode="auto">
          <a:xfrm>
            <a:off x="2144713" y="6362700"/>
            <a:ext cx="67691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sz="2000">
                <a:solidFill>
                  <a:srgbClr val="FFFFFF"/>
                </a:solidFill>
              </a:defRPr>
            </a:lvl1pPr>
          </a:lstStyle>
          <a:p>
            <a:pPr>
              <a:defRPr/>
            </a:pPr>
            <a:r>
              <a:rPr lang="ru-RU"/>
              <a:t>НАЗВАНИЕ ПРЕЗЕНТАЦИИ</a:t>
            </a:r>
          </a:p>
        </p:txBody>
      </p:sp>
      <p:sp>
        <p:nvSpPr>
          <p:cNvPr id="19466" name="Line 14"/>
          <p:cNvSpPr>
            <a:spLocks noChangeShapeType="1"/>
          </p:cNvSpPr>
          <p:nvPr userDrawn="1"/>
        </p:nvSpPr>
        <p:spPr bwMode="auto">
          <a:xfrm>
            <a:off x="0" y="6315075"/>
            <a:ext cx="9144000"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sp>
        <p:nvSpPr>
          <p:cNvPr id="19467" name="Line 15"/>
          <p:cNvSpPr>
            <a:spLocks noChangeShapeType="1"/>
          </p:cNvSpPr>
          <p:nvPr userDrawn="1"/>
        </p:nvSpPr>
        <p:spPr bwMode="auto">
          <a:xfrm>
            <a:off x="0" y="1079500"/>
            <a:ext cx="9144000"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graphicFrame>
        <p:nvGraphicFramePr>
          <p:cNvPr id="19468" name="Object 17"/>
          <p:cNvGraphicFramePr>
            <a:graphicFrameLocks noChangeAspect="1"/>
          </p:cNvGraphicFramePr>
          <p:nvPr userDrawn="1"/>
        </p:nvGraphicFramePr>
        <p:xfrm>
          <a:off x="0" y="0"/>
          <a:ext cx="1955800" cy="1052513"/>
        </p:xfrm>
        <a:graphic>
          <a:graphicData uri="http://schemas.openxmlformats.org/presentationml/2006/ole">
            <mc:AlternateContent xmlns:mc="http://schemas.openxmlformats.org/markup-compatibility/2006">
              <mc:Choice xmlns:v="urn:schemas-microsoft-com:vml" Requires="v">
                <p:oleObj spid="_x0000_s19528" name="PHOTO-PAINT" r:id="rId14" imgW="3703014" imgH="1953772" progId="CorelPHOTOPAINT.Image.14">
                  <p:embed/>
                </p:oleObj>
              </mc:Choice>
              <mc:Fallback>
                <p:oleObj name="PHOTO-PAINT" r:id="rId14" imgW="3703014" imgH="1953772" progId="CorelPHOTOPAINT.Image.14">
                  <p:embed/>
                  <p:pic>
                    <p:nvPicPr>
                      <p:cNvPr id="0" name="Picture 56"/>
                      <p:cNvPicPr>
                        <a:picLocks noChangeAspect="1" noChangeArrowheads="1"/>
                      </p:cNvPicPr>
                      <p:nvPr/>
                    </p:nvPicPr>
                    <p:blipFill>
                      <a:blip r:embed="rId15">
                        <a:lum bright="-10000"/>
                        <a:extLst>
                          <a:ext uri="{28A0092B-C50C-407E-A947-70E740481C1C}">
                            <a14:useLocalDpi xmlns:a14="http://schemas.microsoft.com/office/drawing/2010/main" val="0"/>
                          </a:ext>
                        </a:extLst>
                      </a:blip>
                      <a:srcRect/>
                      <a:stretch>
                        <a:fillRect/>
                      </a:stretch>
                    </p:blipFill>
                    <p:spPr bwMode="auto">
                      <a:xfrm>
                        <a:off x="0" y="0"/>
                        <a:ext cx="1955800" cy="105251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6350">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9416" r:id="rId1"/>
    <p:sldLayoutId id="2147489417" r:id="rId2"/>
    <p:sldLayoutId id="2147489418" r:id="rId3"/>
    <p:sldLayoutId id="2147489419" r:id="rId4"/>
    <p:sldLayoutId id="2147489420" r:id="rId5"/>
    <p:sldLayoutId id="2147489421" r:id="rId6"/>
    <p:sldLayoutId id="2147489422" r:id="rId7"/>
    <p:sldLayoutId id="2147489423" r:id="rId8"/>
    <p:sldLayoutId id="2147489424" r:id="rId9"/>
    <p:sldLayoutId id="2147489425" r:id="rId10"/>
    <p:sldLayoutId id="2147489426" r:id="rId11"/>
  </p:sldLayoutIdLst>
  <p:hf hdr="0" dt="0"/>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Narrow" pitchFamily="34" charset="0"/>
        </a:defRPr>
      </a:lvl2pPr>
      <a:lvl3pPr algn="l" rtl="0" eaLnBrk="0" fontAlgn="base" hangingPunct="0">
        <a:spcBef>
          <a:spcPct val="0"/>
        </a:spcBef>
        <a:spcAft>
          <a:spcPct val="0"/>
        </a:spcAft>
        <a:defRPr sz="2600">
          <a:solidFill>
            <a:schemeClr val="bg1"/>
          </a:solidFill>
          <a:latin typeface="Arial Narrow" pitchFamily="34" charset="0"/>
        </a:defRPr>
      </a:lvl3pPr>
      <a:lvl4pPr algn="l" rtl="0" eaLnBrk="0" fontAlgn="base" hangingPunct="0">
        <a:spcBef>
          <a:spcPct val="0"/>
        </a:spcBef>
        <a:spcAft>
          <a:spcPct val="0"/>
        </a:spcAft>
        <a:defRPr sz="2600">
          <a:solidFill>
            <a:schemeClr val="bg1"/>
          </a:solidFill>
          <a:latin typeface="Arial Narrow" pitchFamily="34" charset="0"/>
        </a:defRPr>
      </a:lvl4pPr>
      <a:lvl5pPr algn="l" rtl="0" eaLnBrk="0" fontAlgn="base" hangingPunct="0">
        <a:spcBef>
          <a:spcPct val="0"/>
        </a:spcBef>
        <a:spcAft>
          <a:spcPct val="0"/>
        </a:spcAft>
        <a:defRPr sz="2600">
          <a:solidFill>
            <a:schemeClr val="bg1"/>
          </a:solidFill>
          <a:latin typeface="Arial Narrow" pitchFamily="34" charset="0"/>
        </a:defRPr>
      </a:lvl5pPr>
      <a:lvl6pPr marL="457200" algn="l" rtl="0" fontAlgn="base">
        <a:spcBef>
          <a:spcPct val="0"/>
        </a:spcBef>
        <a:spcAft>
          <a:spcPct val="0"/>
        </a:spcAft>
        <a:defRPr sz="2600">
          <a:solidFill>
            <a:schemeClr val="bg1"/>
          </a:solidFill>
          <a:latin typeface="Arial Narrow" pitchFamily="34" charset="0"/>
        </a:defRPr>
      </a:lvl6pPr>
      <a:lvl7pPr marL="914400" algn="l" rtl="0" fontAlgn="base">
        <a:spcBef>
          <a:spcPct val="0"/>
        </a:spcBef>
        <a:spcAft>
          <a:spcPct val="0"/>
        </a:spcAft>
        <a:defRPr sz="2600">
          <a:solidFill>
            <a:schemeClr val="bg1"/>
          </a:solidFill>
          <a:latin typeface="Arial Narrow" pitchFamily="34" charset="0"/>
        </a:defRPr>
      </a:lvl7pPr>
      <a:lvl8pPr marL="1371600" algn="l" rtl="0" fontAlgn="base">
        <a:spcBef>
          <a:spcPct val="0"/>
        </a:spcBef>
        <a:spcAft>
          <a:spcPct val="0"/>
        </a:spcAft>
        <a:defRPr sz="2600">
          <a:solidFill>
            <a:schemeClr val="bg1"/>
          </a:solidFill>
          <a:latin typeface="Arial Narrow" pitchFamily="34" charset="0"/>
        </a:defRPr>
      </a:lvl8pPr>
      <a:lvl9pPr marL="1828800" algn="l" rtl="0" fontAlgn="base">
        <a:spcBef>
          <a:spcPct val="0"/>
        </a:spcBef>
        <a:spcAft>
          <a:spcPct val="0"/>
        </a:spcAft>
        <a:defRPr sz="2600">
          <a:solidFill>
            <a:schemeClr val="bg1"/>
          </a:solidFill>
          <a:latin typeface="Arial Narrow" pitchFamily="34" charset="0"/>
        </a:defRPr>
      </a:lvl9pPr>
    </p:titleStyle>
    <p:bodyStyle>
      <a:lvl1pPr marL="342900" indent="-342900" algn="l" rtl="0" eaLnBrk="0" fontAlgn="base" hangingPunct="0">
        <a:spcBef>
          <a:spcPct val="0"/>
        </a:spcBef>
        <a:spcAft>
          <a:spcPct val="0"/>
        </a:spcAft>
        <a:defRPr sz="2600" b="1">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2"/>
          <p:cNvSpPr>
            <a:spLocks noGrp="1" noChangeArrowheads="1"/>
          </p:cNvSpPr>
          <p:nvPr>
            <p:ph type="body" idx="1"/>
          </p:nvPr>
        </p:nvSpPr>
        <p:spPr bwMode="auto">
          <a:xfrm>
            <a:off x="0" y="1079500"/>
            <a:ext cx="9144000" cy="152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16000" tIns="0" rIns="216000" bIns="0" numCol="1" anchor="ctr" anchorCtr="0" compatLnSpc="1">
            <a:prstTxWarp prst="textNoShape">
              <a:avLst/>
            </a:prstTxWarp>
          </a:bodyPr>
          <a:lstStyle/>
          <a:p>
            <a:pPr lvl="0"/>
            <a:r>
              <a:rPr lang="ru-RU" altLang="ru-RU" smtClean="0"/>
              <a:t>Образец текста</a:t>
            </a:r>
          </a:p>
        </p:txBody>
      </p:sp>
      <p:sp>
        <p:nvSpPr>
          <p:cNvPr id="2051" name="Rectangle 20"/>
          <p:cNvSpPr>
            <a:spLocks noChangeArrowheads="1"/>
          </p:cNvSpPr>
          <p:nvPr userDrawn="1"/>
        </p:nvSpPr>
        <p:spPr bwMode="auto">
          <a:xfrm>
            <a:off x="1939925" y="2606675"/>
            <a:ext cx="7204075" cy="3713163"/>
          </a:xfrm>
          <a:prstGeom prst="rect">
            <a:avLst/>
          </a:prstGeom>
          <a:solidFill>
            <a:srgbClr val="0066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p>
        </p:txBody>
      </p:sp>
      <p:grpSp>
        <p:nvGrpSpPr>
          <p:cNvPr id="2052" name="Group 3"/>
          <p:cNvGrpSpPr>
            <a:grpSpLocks/>
          </p:cNvGrpSpPr>
          <p:nvPr userDrawn="1"/>
        </p:nvGrpSpPr>
        <p:grpSpPr bwMode="auto">
          <a:xfrm>
            <a:off x="0" y="6318250"/>
            <a:ext cx="9144000" cy="539750"/>
            <a:chOff x="0" y="3974"/>
            <a:chExt cx="5760" cy="340"/>
          </a:xfrm>
        </p:grpSpPr>
        <p:sp>
          <p:nvSpPr>
            <p:cNvPr id="2062" name="Rectangle 4"/>
            <p:cNvSpPr>
              <a:spLocks noChangeArrowheads="1"/>
            </p:cNvSpPr>
            <p:nvPr userDrawn="1"/>
          </p:nvSpPr>
          <p:spPr bwMode="auto">
            <a:xfrm>
              <a:off x="0" y="3974"/>
              <a:ext cx="1220" cy="340"/>
            </a:xfrm>
            <a:prstGeom prst="rect">
              <a:avLst/>
            </a:prstGeom>
            <a:solidFill>
              <a:srgbClr val="0066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p>
          </p:txBody>
        </p:sp>
        <p:sp>
          <p:nvSpPr>
            <p:cNvPr id="2063" name="Rectangle 5"/>
            <p:cNvSpPr>
              <a:spLocks noChangeArrowheads="1"/>
            </p:cNvSpPr>
            <p:nvPr userDrawn="1"/>
          </p:nvSpPr>
          <p:spPr bwMode="auto">
            <a:xfrm>
              <a:off x="1224" y="3974"/>
              <a:ext cx="4536" cy="340"/>
            </a:xfrm>
            <a:prstGeom prst="rect">
              <a:avLst/>
            </a:prstGeom>
            <a:solidFill>
              <a:srgbClr val="3399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p>
          </p:txBody>
        </p:sp>
        <p:sp>
          <p:nvSpPr>
            <p:cNvPr id="2064" name="Line 6"/>
            <p:cNvSpPr>
              <a:spLocks noChangeShapeType="1"/>
            </p:cNvSpPr>
            <p:nvPr userDrawn="1"/>
          </p:nvSpPr>
          <p:spPr bwMode="auto">
            <a:xfrm>
              <a:off x="1220" y="3974"/>
              <a:ext cx="0" cy="34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grpSp>
      <p:sp>
        <p:nvSpPr>
          <p:cNvPr id="2053" name="Rectangle 7"/>
          <p:cNvSpPr>
            <a:spLocks noChangeArrowheads="1"/>
          </p:cNvSpPr>
          <p:nvPr userDrawn="1"/>
        </p:nvSpPr>
        <p:spPr bwMode="auto">
          <a:xfrm>
            <a:off x="0" y="0"/>
            <a:ext cx="1936750" cy="1079500"/>
          </a:xfrm>
          <a:prstGeom prst="rect">
            <a:avLst/>
          </a:prstGeom>
          <a:solidFill>
            <a:srgbClr val="0066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p>
        </p:txBody>
      </p:sp>
      <p:sp>
        <p:nvSpPr>
          <p:cNvPr id="2054" name="Rectangle 8"/>
          <p:cNvSpPr>
            <a:spLocks noChangeArrowheads="1"/>
          </p:cNvSpPr>
          <p:nvPr userDrawn="1"/>
        </p:nvSpPr>
        <p:spPr bwMode="auto">
          <a:xfrm>
            <a:off x="1943100" y="0"/>
            <a:ext cx="7200900" cy="1079500"/>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p>
        </p:txBody>
      </p:sp>
      <p:sp>
        <p:nvSpPr>
          <p:cNvPr id="2055" name="Line 9"/>
          <p:cNvSpPr>
            <a:spLocks noChangeShapeType="1"/>
          </p:cNvSpPr>
          <p:nvPr userDrawn="1"/>
        </p:nvSpPr>
        <p:spPr bwMode="auto">
          <a:xfrm>
            <a:off x="1936750" y="0"/>
            <a:ext cx="0" cy="107950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sp>
        <p:nvSpPr>
          <p:cNvPr id="2056" name="Rectangle 11"/>
          <p:cNvSpPr>
            <a:spLocks noGrp="1" noChangeArrowheads="1"/>
          </p:cNvSpPr>
          <p:nvPr>
            <p:ph type="title"/>
          </p:nvPr>
        </p:nvSpPr>
        <p:spPr bwMode="auto">
          <a:xfrm>
            <a:off x="2159000" y="0"/>
            <a:ext cx="698500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ru-RU" altLang="ru-RU" smtClean="0"/>
              <a:t>Образец заголовка</a:t>
            </a:r>
          </a:p>
        </p:txBody>
      </p:sp>
      <p:sp>
        <p:nvSpPr>
          <p:cNvPr id="269325" name="Rectangle 13"/>
          <p:cNvSpPr>
            <a:spLocks noGrp="1" noChangeArrowheads="1"/>
          </p:cNvSpPr>
          <p:nvPr>
            <p:ph type="sldNum" sz="quarter" idx="4"/>
          </p:nvPr>
        </p:nvSpPr>
        <p:spPr bwMode="auto">
          <a:xfrm>
            <a:off x="204788" y="6362700"/>
            <a:ext cx="14874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sz="2000" b="1"/>
            </a:lvl1pPr>
          </a:lstStyle>
          <a:p>
            <a:pPr>
              <a:defRPr/>
            </a:pPr>
            <a:fld id="{B49DD833-5765-4274-81F2-B9254084EFB8}" type="slidenum">
              <a:rPr lang="ru-RU"/>
              <a:pPr>
                <a:defRPr/>
              </a:pPr>
              <a:t>‹#›</a:t>
            </a:fld>
            <a:endParaRPr lang="ru-RU"/>
          </a:p>
        </p:txBody>
      </p:sp>
      <p:sp>
        <p:nvSpPr>
          <p:cNvPr id="269326" name="Rectangle 14"/>
          <p:cNvSpPr>
            <a:spLocks noGrp="1" noChangeArrowheads="1"/>
          </p:cNvSpPr>
          <p:nvPr>
            <p:ph type="ftr" sz="quarter" idx="3"/>
          </p:nvPr>
        </p:nvSpPr>
        <p:spPr bwMode="auto">
          <a:xfrm>
            <a:off x="2144713" y="6362700"/>
            <a:ext cx="67691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sz="2000"/>
            </a:lvl1pPr>
          </a:lstStyle>
          <a:p>
            <a:pPr>
              <a:defRPr/>
            </a:pPr>
            <a:r>
              <a:rPr lang="ru-RU"/>
              <a:t>НАЗВАНИЕ ПРЕЗЕНТАЦИИ</a:t>
            </a:r>
          </a:p>
        </p:txBody>
      </p:sp>
      <p:sp>
        <p:nvSpPr>
          <p:cNvPr id="2059" name="Line 21"/>
          <p:cNvSpPr>
            <a:spLocks noChangeShapeType="1"/>
          </p:cNvSpPr>
          <p:nvPr userDrawn="1"/>
        </p:nvSpPr>
        <p:spPr bwMode="auto">
          <a:xfrm>
            <a:off x="0" y="6315075"/>
            <a:ext cx="9144000"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sp>
        <p:nvSpPr>
          <p:cNvPr id="2060" name="Line 22"/>
          <p:cNvSpPr>
            <a:spLocks noChangeShapeType="1"/>
          </p:cNvSpPr>
          <p:nvPr userDrawn="1"/>
        </p:nvSpPr>
        <p:spPr bwMode="auto">
          <a:xfrm>
            <a:off x="0" y="1079500"/>
            <a:ext cx="9144000"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graphicFrame>
        <p:nvGraphicFramePr>
          <p:cNvPr id="2061" name="Object 24"/>
          <p:cNvGraphicFramePr>
            <a:graphicFrameLocks noChangeAspect="1"/>
          </p:cNvGraphicFramePr>
          <p:nvPr userDrawn="1"/>
        </p:nvGraphicFramePr>
        <p:xfrm>
          <a:off x="0" y="0"/>
          <a:ext cx="1955800" cy="1052513"/>
        </p:xfrm>
        <a:graphic>
          <a:graphicData uri="http://schemas.openxmlformats.org/presentationml/2006/ole">
            <mc:AlternateContent xmlns:mc="http://schemas.openxmlformats.org/markup-compatibility/2006">
              <mc:Choice xmlns:v="urn:schemas-microsoft-com:vml" Requires="v">
                <p:oleObj spid="_x0000_s2121" name="PHOTO-PAINT" r:id="rId14" imgW="3703014" imgH="1953772" progId="CorelPHOTOPAINT.Image.14">
                  <p:embed/>
                </p:oleObj>
              </mc:Choice>
              <mc:Fallback>
                <p:oleObj name="PHOTO-PAINT" r:id="rId14" imgW="3703014" imgH="1953772" progId="CorelPHOTOPAINT.Image.14">
                  <p:embed/>
                  <p:pic>
                    <p:nvPicPr>
                      <p:cNvPr id="0" name="Picture 57"/>
                      <p:cNvPicPr>
                        <a:picLocks noChangeAspect="1" noChangeArrowheads="1"/>
                      </p:cNvPicPr>
                      <p:nvPr/>
                    </p:nvPicPr>
                    <p:blipFill>
                      <a:blip r:embed="rId15">
                        <a:lum bright="-10000"/>
                        <a:extLst>
                          <a:ext uri="{28A0092B-C50C-407E-A947-70E740481C1C}">
                            <a14:useLocalDpi xmlns:a14="http://schemas.microsoft.com/office/drawing/2010/main" val="0"/>
                          </a:ext>
                        </a:extLst>
                      </a:blip>
                      <a:srcRect/>
                      <a:stretch>
                        <a:fillRect/>
                      </a:stretch>
                    </p:blipFill>
                    <p:spPr bwMode="auto">
                      <a:xfrm>
                        <a:off x="0" y="0"/>
                        <a:ext cx="1955800" cy="105251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6350">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9229" r:id="rId1"/>
    <p:sldLayoutId id="2147489230" r:id="rId2"/>
    <p:sldLayoutId id="2147489231" r:id="rId3"/>
    <p:sldLayoutId id="2147489232" r:id="rId4"/>
    <p:sldLayoutId id="2147489233" r:id="rId5"/>
    <p:sldLayoutId id="2147489234" r:id="rId6"/>
    <p:sldLayoutId id="2147489235" r:id="rId7"/>
    <p:sldLayoutId id="2147489236" r:id="rId8"/>
    <p:sldLayoutId id="2147489237" r:id="rId9"/>
    <p:sldLayoutId id="2147489238" r:id="rId10"/>
    <p:sldLayoutId id="2147489239" r:id="rId11"/>
  </p:sldLayoutIdLst>
  <p:hf hdr="0" dt="0"/>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Narrow" pitchFamily="34" charset="0"/>
        </a:defRPr>
      </a:lvl2pPr>
      <a:lvl3pPr algn="l" rtl="0" eaLnBrk="0" fontAlgn="base" hangingPunct="0">
        <a:spcBef>
          <a:spcPct val="0"/>
        </a:spcBef>
        <a:spcAft>
          <a:spcPct val="0"/>
        </a:spcAft>
        <a:defRPr sz="2600">
          <a:solidFill>
            <a:schemeClr val="bg1"/>
          </a:solidFill>
          <a:latin typeface="Arial Narrow" pitchFamily="34" charset="0"/>
        </a:defRPr>
      </a:lvl3pPr>
      <a:lvl4pPr algn="l" rtl="0" eaLnBrk="0" fontAlgn="base" hangingPunct="0">
        <a:spcBef>
          <a:spcPct val="0"/>
        </a:spcBef>
        <a:spcAft>
          <a:spcPct val="0"/>
        </a:spcAft>
        <a:defRPr sz="2600">
          <a:solidFill>
            <a:schemeClr val="bg1"/>
          </a:solidFill>
          <a:latin typeface="Arial Narrow" pitchFamily="34" charset="0"/>
        </a:defRPr>
      </a:lvl4pPr>
      <a:lvl5pPr algn="l" rtl="0" eaLnBrk="0" fontAlgn="base" hangingPunct="0">
        <a:spcBef>
          <a:spcPct val="0"/>
        </a:spcBef>
        <a:spcAft>
          <a:spcPct val="0"/>
        </a:spcAft>
        <a:defRPr sz="2600">
          <a:solidFill>
            <a:schemeClr val="bg1"/>
          </a:solidFill>
          <a:latin typeface="Arial Narrow" pitchFamily="34" charset="0"/>
        </a:defRPr>
      </a:lvl5pPr>
      <a:lvl6pPr marL="457200" algn="l" rtl="0" fontAlgn="base">
        <a:spcBef>
          <a:spcPct val="0"/>
        </a:spcBef>
        <a:spcAft>
          <a:spcPct val="0"/>
        </a:spcAft>
        <a:defRPr sz="2600">
          <a:solidFill>
            <a:schemeClr val="bg1"/>
          </a:solidFill>
          <a:latin typeface="Arial Narrow" pitchFamily="34" charset="0"/>
        </a:defRPr>
      </a:lvl6pPr>
      <a:lvl7pPr marL="914400" algn="l" rtl="0" fontAlgn="base">
        <a:spcBef>
          <a:spcPct val="0"/>
        </a:spcBef>
        <a:spcAft>
          <a:spcPct val="0"/>
        </a:spcAft>
        <a:defRPr sz="2600">
          <a:solidFill>
            <a:schemeClr val="bg1"/>
          </a:solidFill>
          <a:latin typeface="Arial Narrow" pitchFamily="34" charset="0"/>
        </a:defRPr>
      </a:lvl7pPr>
      <a:lvl8pPr marL="1371600" algn="l" rtl="0" fontAlgn="base">
        <a:spcBef>
          <a:spcPct val="0"/>
        </a:spcBef>
        <a:spcAft>
          <a:spcPct val="0"/>
        </a:spcAft>
        <a:defRPr sz="2600">
          <a:solidFill>
            <a:schemeClr val="bg1"/>
          </a:solidFill>
          <a:latin typeface="Arial Narrow" pitchFamily="34" charset="0"/>
        </a:defRPr>
      </a:lvl8pPr>
      <a:lvl9pPr marL="1828800" algn="l" rtl="0" fontAlgn="base">
        <a:spcBef>
          <a:spcPct val="0"/>
        </a:spcBef>
        <a:spcAft>
          <a:spcPct val="0"/>
        </a:spcAft>
        <a:defRPr sz="2600">
          <a:solidFill>
            <a:schemeClr val="bg1"/>
          </a:solidFill>
          <a:latin typeface="Arial Narrow" pitchFamily="34" charset="0"/>
        </a:defRPr>
      </a:lvl9pPr>
    </p:titleStyle>
    <p:bodyStyle>
      <a:lvl1pPr marL="342900" indent="-342900" algn="l" rtl="0" eaLnBrk="0" fontAlgn="base" hangingPunct="0">
        <a:spcBef>
          <a:spcPct val="0"/>
        </a:spcBef>
        <a:spcAft>
          <a:spcPct val="0"/>
        </a:spcAft>
        <a:defRPr sz="2600" b="1">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3"/>
          <p:cNvSpPr>
            <a:spLocks noChangeArrowheads="1"/>
          </p:cNvSpPr>
          <p:nvPr userDrawn="1"/>
        </p:nvSpPr>
        <p:spPr bwMode="auto">
          <a:xfrm>
            <a:off x="0" y="0"/>
            <a:ext cx="9144000" cy="6858000"/>
          </a:xfrm>
          <a:prstGeom prst="rect">
            <a:avLst/>
          </a:prstGeom>
          <a:solidFill>
            <a:srgbClr val="0066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grpSp>
        <p:nvGrpSpPr>
          <p:cNvPr id="20483" name="Group 4"/>
          <p:cNvGrpSpPr>
            <a:grpSpLocks/>
          </p:cNvGrpSpPr>
          <p:nvPr userDrawn="1"/>
        </p:nvGrpSpPr>
        <p:grpSpPr bwMode="auto">
          <a:xfrm>
            <a:off x="0" y="6318250"/>
            <a:ext cx="9144000" cy="539750"/>
            <a:chOff x="0" y="3974"/>
            <a:chExt cx="5760" cy="340"/>
          </a:xfrm>
        </p:grpSpPr>
        <p:sp>
          <p:nvSpPr>
            <p:cNvPr id="14349" name="Rectangle 5"/>
            <p:cNvSpPr>
              <a:spLocks noChangeArrowheads="1"/>
            </p:cNvSpPr>
            <p:nvPr userDrawn="1"/>
          </p:nvSpPr>
          <p:spPr bwMode="auto">
            <a:xfrm>
              <a:off x="0" y="3974"/>
              <a:ext cx="1220" cy="340"/>
            </a:xfrm>
            <a:prstGeom prst="rect">
              <a:avLst/>
            </a:prstGeom>
            <a:solidFill>
              <a:srgbClr val="0066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4350" name="Rectangle 6"/>
            <p:cNvSpPr>
              <a:spLocks noChangeArrowheads="1"/>
            </p:cNvSpPr>
            <p:nvPr userDrawn="1"/>
          </p:nvSpPr>
          <p:spPr bwMode="auto">
            <a:xfrm>
              <a:off x="1224" y="3974"/>
              <a:ext cx="4536" cy="340"/>
            </a:xfrm>
            <a:prstGeom prst="rect">
              <a:avLst/>
            </a:prstGeom>
            <a:solidFill>
              <a:srgbClr val="3399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20495" name="Line 7"/>
            <p:cNvSpPr>
              <a:spLocks noChangeShapeType="1"/>
            </p:cNvSpPr>
            <p:nvPr userDrawn="1"/>
          </p:nvSpPr>
          <p:spPr bwMode="auto">
            <a:xfrm>
              <a:off x="1220" y="3974"/>
              <a:ext cx="0" cy="34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grpSp>
      <p:sp>
        <p:nvSpPr>
          <p:cNvPr id="14340" name="Rectangle 8"/>
          <p:cNvSpPr>
            <a:spLocks noChangeArrowheads="1"/>
          </p:cNvSpPr>
          <p:nvPr userDrawn="1"/>
        </p:nvSpPr>
        <p:spPr bwMode="auto">
          <a:xfrm>
            <a:off x="0" y="0"/>
            <a:ext cx="1936750" cy="1079500"/>
          </a:xfrm>
          <a:prstGeom prst="rect">
            <a:avLst/>
          </a:prstGeom>
          <a:solidFill>
            <a:srgbClr val="0066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14341" name="Rectangle 9"/>
          <p:cNvSpPr>
            <a:spLocks noChangeArrowheads="1"/>
          </p:cNvSpPr>
          <p:nvPr userDrawn="1"/>
        </p:nvSpPr>
        <p:spPr bwMode="auto">
          <a:xfrm>
            <a:off x="1943100" y="0"/>
            <a:ext cx="7200900" cy="1079500"/>
          </a:xfrm>
          <a:prstGeom prst="rect">
            <a:avLst/>
          </a:prstGeom>
          <a:solidFill>
            <a:srgbClr val="00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20486" name="Line 10"/>
          <p:cNvSpPr>
            <a:spLocks noChangeShapeType="1"/>
          </p:cNvSpPr>
          <p:nvPr userDrawn="1"/>
        </p:nvSpPr>
        <p:spPr bwMode="auto">
          <a:xfrm>
            <a:off x="1936750" y="0"/>
            <a:ext cx="0" cy="107950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sp>
        <p:nvSpPr>
          <p:cNvPr id="20487" name="Rectangle 11"/>
          <p:cNvSpPr>
            <a:spLocks noGrp="1" noChangeArrowheads="1"/>
          </p:cNvSpPr>
          <p:nvPr>
            <p:ph type="title"/>
          </p:nvPr>
        </p:nvSpPr>
        <p:spPr bwMode="auto">
          <a:xfrm>
            <a:off x="2159000" y="0"/>
            <a:ext cx="69850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ru-RU" altLang="ru-RU" smtClean="0"/>
              <a:t>Образец заголовка</a:t>
            </a:r>
          </a:p>
        </p:txBody>
      </p:sp>
      <p:sp>
        <p:nvSpPr>
          <p:cNvPr id="367629" name="Rectangle 13"/>
          <p:cNvSpPr>
            <a:spLocks noGrp="1" noChangeArrowheads="1"/>
          </p:cNvSpPr>
          <p:nvPr>
            <p:ph type="ftr" sz="quarter" idx="3"/>
          </p:nvPr>
        </p:nvSpPr>
        <p:spPr bwMode="auto">
          <a:xfrm>
            <a:off x="2144713" y="6362700"/>
            <a:ext cx="6769100" cy="476250"/>
          </a:xfrm>
          <a:prstGeom prst="rect">
            <a:avLst/>
          </a:prstGeom>
          <a:noFill/>
          <a:ln>
            <a:noFill/>
          </a:ln>
          <a:effectLst/>
          <a:extLst/>
        </p:spPr>
        <p:txBody>
          <a:bodyPr vert="horz" wrap="square" lIns="0" tIns="0" rIns="0" bIns="0" numCol="1" anchor="ctr" anchorCtr="0" compatLnSpc="1">
            <a:prstTxWarp prst="textNoShape">
              <a:avLst/>
            </a:prstTxWarp>
          </a:bodyPr>
          <a:lstStyle>
            <a:lvl1pPr>
              <a:defRPr sz="2000">
                <a:solidFill>
                  <a:srgbClr val="FFFFFF"/>
                </a:solidFill>
                <a:latin typeface="Arial Narrow"/>
              </a:defRPr>
            </a:lvl1pPr>
          </a:lstStyle>
          <a:p>
            <a:pPr>
              <a:defRPr/>
            </a:pPr>
            <a:r>
              <a:rPr lang="ru-RU"/>
              <a:t>НАЗВАНИЕ ПРЕЗЕНТАЦИИ</a:t>
            </a:r>
          </a:p>
        </p:txBody>
      </p:sp>
      <p:sp>
        <p:nvSpPr>
          <p:cNvPr id="14345" name="Rectangle 14"/>
          <p:cNvSpPr>
            <a:spLocks noChangeArrowheads="1"/>
          </p:cNvSpPr>
          <p:nvPr userDrawn="1"/>
        </p:nvSpPr>
        <p:spPr bwMode="auto">
          <a:xfrm>
            <a:off x="755650" y="7605713"/>
            <a:ext cx="41036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20490" name="Line 16"/>
          <p:cNvSpPr>
            <a:spLocks noChangeShapeType="1"/>
          </p:cNvSpPr>
          <p:nvPr userDrawn="1"/>
        </p:nvSpPr>
        <p:spPr bwMode="auto">
          <a:xfrm>
            <a:off x="0" y="6315075"/>
            <a:ext cx="9144000"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sp>
        <p:nvSpPr>
          <p:cNvPr id="20491" name="Line 17"/>
          <p:cNvSpPr>
            <a:spLocks noChangeShapeType="1"/>
          </p:cNvSpPr>
          <p:nvPr userDrawn="1"/>
        </p:nvSpPr>
        <p:spPr bwMode="auto">
          <a:xfrm>
            <a:off x="0" y="1079500"/>
            <a:ext cx="9144000"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graphicFrame>
        <p:nvGraphicFramePr>
          <p:cNvPr id="20492" name="Object 19"/>
          <p:cNvGraphicFramePr>
            <a:graphicFrameLocks noChangeAspect="1"/>
          </p:cNvGraphicFramePr>
          <p:nvPr userDrawn="1"/>
        </p:nvGraphicFramePr>
        <p:xfrm>
          <a:off x="0" y="0"/>
          <a:ext cx="1955800" cy="1052513"/>
        </p:xfrm>
        <a:graphic>
          <a:graphicData uri="http://schemas.openxmlformats.org/presentationml/2006/ole">
            <mc:AlternateContent xmlns:mc="http://schemas.openxmlformats.org/markup-compatibility/2006">
              <mc:Choice xmlns:v="urn:schemas-microsoft-com:vml" Requires="v">
                <p:oleObj spid="_x0000_s20552" name="PHOTO-PAINT" r:id="rId14" imgW="3703014" imgH="1953772" progId="CorelPHOTOPAINT.Image.14">
                  <p:embed/>
                </p:oleObj>
              </mc:Choice>
              <mc:Fallback>
                <p:oleObj name="PHOTO-PAINT" r:id="rId14" imgW="3703014" imgH="1953772" progId="CorelPHOTOPAINT.Image.14">
                  <p:embed/>
                  <p:pic>
                    <p:nvPicPr>
                      <p:cNvPr id="0" name="Picture 56"/>
                      <p:cNvPicPr>
                        <a:picLocks noChangeAspect="1" noChangeArrowheads="1"/>
                      </p:cNvPicPr>
                      <p:nvPr/>
                    </p:nvPicPr>
                    <p:blipFill>
                      <a:blip r:embed="rId15">
                        <a:lum bright="-10000"/>
                        <a:extLst>
                          <a:ext uri="{28A0092B-C50C-407E-A947-70E740481C1C}">
                            <a14:useLocalDpi xmlns:a14="http://schemas.microsoft.com/office/drawing/2010/main" val="0"/>
                          </a:ext>
                        </a:extLst>
                      </a:blip>
                      <a:srcRect/>
                      <a:stretch>
                        <a:fillRect/>
                      </a:stretch>
                    </p:blipFill>
                    <p:spPr bwMode="auto">
                      <a:xfrm>
                        <a:off x="0" y="0"/>
                        <a:ext cx="1955800" cy="105251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6350">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9428" r:id="rId1"/>
    <p:sldLayoutId id="2147489429" r:id="rId2"/>
    <p:sldLayoutId id="2147489430" r:id="rId3"/>
    <p:sldLayoutId id="2147489431" r:id="rId4"/>
    <p:sldLayoutId id="2147489432" r:id="rId5"/>
    <p:sldLayoutId id="2147489433" r:id="rId6"/>
    <p:sldLayoutId id="2147489434" r:id="rId7"/>
    <p:sldLayoutId id="2147489435" r:id="rId8"/>
    <p:sldLayoutId id="2147489436" r:id="rId9"/>
    <p:sldLayoutId id="2147489437" r:id="rId10"/>
    <p:sldLayoutId id="2147489438" r:id="rId11"/>
  </p:sldLayoutIdLst>
  <p:hf sldNum="0" hdr="0" dt="0"/>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Narrow" pitchFamily="34" charset="0"/>
        </a:defRPr>
      </a:lvl2pPr>
      <a:lvl3pPr algn="l" rtl="0" eaLnBrk="0" fontAlgn="base" hangingPunct="0">
        <a:spcBef>
          <a:spcPct val="0"/>
        </a:spcBef>
        <a:spcAft>
          <a:spcPct val="0"/>
        </a:spcAft>
        <a:defRPr sz="2600">
          <a:solidFill>
            <a:schemeClr val="bg1"/>
          </a:solidFill>
          <a:latin typeface="Arial Narrow" pitchFamily="34" charset="0"/>
        </a:defRPr>
      </a:lvl3pPr>
      <a:lvl4pPr algn="l" rtl="0" eaLnBrk="0" fontAlgn="base" hangingPunct="0">
        <a:spcBef>
          <a:spcPct val="0"/>
        </a:spcBef>
        <a:spcAft>
          <a:spcPct val="0"/>
        </a:spcAft>
        <a:defRPr sz="2600">
          <a:solidFill>
            <a:schemeClr val="bg1"/>
          </a:solidFill>
          <a:latin typeface="Arial Narrow" pitchFamily="34" charset="0"/>
        </a:defRPr>
      </a:lvl4pPr>
      <a:lvl5pPr algn="l" rtl="0" eaLnBrk="0" fontAlgn="base" hangingPunct="0">
        <a:spcBef>
          <a:spcPct val="0"/>
        </a:spcBef>
        <a:spcAft>
          <a:spcPct val="0"/>
        </a:spcAft>
        <a:defRPr sz="2600">
          <a:solidFill>
            <a:schemeClr val="bg1"/>
          </a:solidFill>
          <a:latin typeface="Arial Narrow" pitchFamily="34" charset="0"/>
        </a:defRPr>
      </a:lvl5pPr>
      <a:lvl6pPr marL="457200" algn="l" rtl="0" fontAlgn="base">
        <a:spcBef>
          <a:spcPct val="0"/>
        </a:spcBef>
        <a:spcAft>
          <a:spcPct val="0"/>
        </a:spcAft>
        <a:defRPr sz="2600">
          <a:solidFill>
            <a:schemeClr val="bg1"/>
          </a:solidFill>
          <a:latin typeface="Arial Narrow" pitchFamily="34" charset="0"/>
        </a:defRPr>
      </a:lvl6pPr>
      <a:lvl7pPr marL="914400" algn="l" rtl="0" fontAlgn="base">
        <a:spcBef>
          <a:spcPct val="0"/>
        </a:spcBef>
        <a:spcAft>
          <a:spcPct val="0"/>
        </a:spcAft>
        <a:defRPr sz="2600">
          <a:solidFill>
            <a:schemeClr val="bg1"/>
          </a:solidFill>
          <a:latin typeface="Arial Narrow" pitchFamily="34" charset="0"/>
        </a:defRPr>
      </a:lvl7pPr>
      <a:lvl8pPr marL="1371600" algn="l" rtl="0" fontAlgn="base">
        <a:spcBef>
          <a:spcPct val="0"/>
        </a:spcBef>
        <a:spcAft>
          <a:spcPct val="0"/>
        </a:spcAft>
        <a:defRPr sz="2600">
          <a:solidFill>
            <a:schemeClr val="bg1"/>
          </a:solidFill>
          <a:latin typeface="Arial Narrow" pitchFamily="34" charset="0"/>
        </a:defRPr>
      </a:lvl8pPr>
      <a:lvl9pPr marL="1828800" algn="l" rtl="0" fontAlgn="base">
        <a:spcBef>
          <a:spcPct val="0"/>
        </a:spcBef>
        <a:spcAft>
          <a:spcPct val="0"/>
        </a:spcAft>
        <a:defRPr sz="2600">
          <a:solidFill>
            <a:schemeClr val="bg1"/>
          </a:solidFill>
          <a:latin typeface="Arial Narrow" pitchFamily="34" charset="0"/>
        </a:defRPr>
      </a:lvl9pPr>
    </p:titleStyle>
    <p:bodyStyle>
      <a:lvl1pPr marL="342900" indent="-342900" algn="l" rtl="0" eaLnBrk="0" fontAlgn="base" hangingPunct="0">
        <a:spcBef>
          <a:spcPct val="20000"/>
        </a:spcBef>
        <a:spcAft>
          <a:spcPct val="0"/>
        </a:spcAft>
        <a:defRPr sz="2600" b="1">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0" y="0"/>
            <a:ext cx="9144000" cy="6858000"/>
          </a:xfrm>
          <a:prstGeom prst="rect">
            <a:avLst/>
          </a:prstGeom>
          <a:solidFill>
            <a:srgbClr val="0066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grpSp>
        <p:nvGrpSpPr>
          <p:cNvPr id="21507" name="Group 4"/>
          <p:cNvGrpSpPr>
            <a:grpSpLocks/>
          </p:cNvGrpSpPr>
          <p:nvPr/>
        </p:nvGrpSpPr>
        <p:grpSpPr bwMode="auto">
          <a:xfrm>
            <a:off x="0" y="6318250"/>
            <a:ext cx="9144000" cy="539750"/>
            <a:chOff x="0" y="3974"/>
            <a:chExt cx="5760" cy="340"/>
          </a:xfrm>
        </p:grpSpPr>
        <p:sp>
          <p:nvSpPr>
            <p:cNvPr id="21517" name="Rectangle 5"/>
            <p:cNvSpPr>
              <a:spLocks noChangeArrowheads="1"/>
            </p:cNvSpPr>
            <p:nvPr userDrawn="1"/>
          </p:nvSpPr>
          <p:spPr bwMode="auto">
            <a:xfrm>
              <a:off x="0" y="3974"/>
              <a:ext cx="1220" cy="340"/>
            </a:xfrm>
            <a:prstGeom prst="rect">
              <a:avLst/>
            </a:prstGeom>
            <a:solidFill>
              <a:srgbClr val="0066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21518" name="Rectangle 6"/>
            <p:cNvSpPr>
              <a:spLocks noChangeArrowheads="1"/>
            </p:cNvSpPr>
            <p:nvPr userDrawn="1"/>
          </p:nvSpPr>
          <p:spPr bwMode="auto">
            <a:xfrm>
              <a:off x="1224" y="3974"/>
              <a:ext cx="4536" cy="340"/>
            </a:xfrm>
            <a:prstGeom prst="rect">
              <a:avLst/>
            </a:prstGeom>
            <a:solidFill>
              <a:srgbClr val="3399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21519" name="Line 7"/>
            <p:cNvSpPr>
              <a:spLocks noChangeShapeType="1"/>
            </p:cNvSpPr>
            <p:nvPr userDrawn="1"/>
          </p:nvSpPr>
          <p:spPr bwMode="auto">
            <a:xfrm>
              <a:off x="1220" y="3974"/>
              <a:ext cx="0" cy="34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grpSp>
      <p:sp>
        <p:nvSpPr>
          <p:cNvPr id="21508" name="Rectangle 8"/>
          <p:cNvSpPr>
            <a:spLocks noChangeArrowheads="1"/>
          </p:cNvSpPr>
          <p:nvPr/>
        </p:nvSpPr>
        <p:spPr bwMode="auto">
          <a:xfrm>
            <a:off x="0" y="0"/>
            <a:ext cx="1936750" cy="1079500"/>
          </a:xfrm>
          <a:prstGeom prst="rect">
            <a:avLst/>
          </a:prstGeom>
          <a:solidFill>
            <a:srgbClr val="0066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21509" name="Rectangle 9"/>
          <p:cNvSpPr>
            <a:spLocks noChangeArrowheads="1"/>
          </p:cNvSpPr>
          <p:nvPr/>
        </p:nvSpPr>
        <p:spPr bwMode="auto">
          <a:xfrm>
            <a:off x="1943100" y="0"/>
            <a:ext cx="7200900" cy="1079500"/>
          </a:xfrm>
          <a:prstGeom prst="rect">
            <a:avLst/>
          </a:prstGeom>
          <a:solidFill>
            <a:srgbClr val="00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21510" name="Line 10"/>
          <p:cNvSpPr>
            <a:spLocks noChangeShapeType="1"/>
          </p:cNvSpPr>
          <p:nvPr/>
        </p:nvSpPr>
        <p:spPr bwMode="auto">
          <a:xfrm>
            <a:off x="1936750" y="0"/>
            <a:ext cx="0" cy="107950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sp>
        <p:nvSpPr>
          <p:cNvPr id="21511" name="Rectangle 11"/>
          <p:cNvSpPr>
            <a:spLocks noGrp="1" noChangeArrowheads="1"/>
          </p:cNvSpPr>
          <p:nvPr>
            <p:ph type="title"/>
          </p:nvPr>
        </p:nvSpPr>
        <p:spPr bwMode="auto">
          <a:xfrm>
            <a:off x="2159000" y="0"/>
            <a:ext cx="69850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ru-RU" altLang="ru-RU" smtClean="0"/>
              <a:t>Образец заголовка</a:t>
            </a:r>
          </a:p>
        </p:txBody>
      </p:sp>
      <p:sp>
        <p:nvSpPr>
          <p:cNvPr id="367629" name="Rectangle 13"/>
          <p:cNvSpPr>
            <a:spLocks noGrp="1" noChangeArrowheads="1"/>
          </p:cNvSpPr>
          <p:nvPr>
            <p:ph type="ftr" sz="quarter" idx="3"/>
          </p:nvPr>
        </p:nvSpPr>
        <p:spPr bwMode="auto">
          <a:xfrm>
            <a:off x="2144713" y="6362700"/>
            <a:ext cx="6769100" cy="4762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2000">
                <a:solidFill>
                  <a:srgbClr val="FFFFFF"/>
                </a:solidFill>
                <a:latin typeface="Arial Narrow"/>
              </a:defRPr>
            </a:lvl1pPr>
          </a:lstStyle>
          <a:p>
            <a:pPr>
              <a:defRPr/>
            </a:pPr>
            <a:r>
              <a:rPr lang="ru-RU"/>
              <a:t>НАЗВАНИЕ ПРЕЗЕНТАЦИИ</a:t>
            </a:r>
          </a:p>
        </p:txBody>
      </p:sp>
      <p:sp>
        <p:nvSpPr>
          <p:cNvPr id="21513" name="Rectangle 14"/>
          <p:cNvSpPr>
            <a:spLocks noChangeArrowheads="1"/>
          </p:cNvSpPr>
          <p:nvPr/>
        </p:nvSpPr>
        <p:spPr bwMode="auto">
          <a:xfrm>
            <a:off x="755650" y="7605713"/>
            <a:ext cx="41036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solidFill>
                <a:srgbClr val="FFFFFF"/>
              </a:solidFill>
            </a:endParaRPr>
          </a:p>
        </p:txBody>
      </p:sp>
      <p:sp>
        <p:nvSpPr>
          <p:cNvPr id="21514" name="Line 16"/>
          <p:cNvSpPr>
            <a:spLocks noChangeShapeType="1"/>
          </p:cNvSpPr>
          <p:nvPr/>
        </p:nvSpPr>
        <p:spPr bwMode="auto">
          <a:xfrm>
            <a:off x="0" y="6315075"/>
            <a:ext cx="9144000"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sp>
        <p:nvSpPr>
          <p:cNvPr id="21515" name="Line 17"/>
          <p:cNvSpPr>
            <a:spLocks noChangeShapeType="1"/>
          </p:cNvSpPr>
          <p:nvPr/>
        </p:nvSpPr>
        <p:spPr bwMode="auto">
          <a:xfrm>
            <a:off x="0" y="1079500"/>
            <a:ext cx="9144000"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pic>
        <p:nvPicPr>
          <p:cNvPr id="21516" name="Picture 19"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76213" y="190500"/>
            <a:ext cx="1547812"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439" r:id="rId1"/>
    <p:sldLayoutId id="2147489440" r:id="rId2"/>
    <p:sldLayoutId id="2147489441" r:id="rId3"/>
    <p:sldLayoutId id="2147489442" r:id="rId4"/>
    <p:sldLayoutId id="2147489443" r:id="rId5"/>
    <p:sldLayoutId id="2147489444" r:id="rId6"/>
    <p:sldLayoutId id="2147489445" r:id="rId7"/>
    <p:sldLayoutId id="2147489446" r:id="rId8"/>
    <p:sldLayoutId id="2147489447" r:id="rId9"/>
    <p:sldLayoutId id="2147489448" r:id="rId10"/>
    <p:sldLayoutId id="2147489449" r:id="rId11"/>
  </p:sldLayoutIdLst>
  <p:hf sldNum="0" hdr="0" dt="0"/>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Narrow" pitchFamily="34" charset="0"/>
        </a:defRPr>
      </a:lvl2pPr>
      <a:lvl3pPr algn="l" rtl="0" eaLnBrk="0" fontAlgn="base" hangingPunct="0">
        <a:spcBef>
          <a:spcPct val="0"/>
        </a:spcBef>
        <a:spcAft>
          <a:spcPct val="0"/>
        </a:spcAft>
        <a:defRPr sz="2600">
          <a:solidFill>
            <a:schemeClr val="bg1"/>
          </a:solidFill>
          <a:latin typeface="Arial Narrow" pitchFamily="34" charset="0"/>
        </a:defRPr>
      </a:lvl3pPr>
      <a:lvl4pPr algn="l" rtl="0" eaLnBrk="0" fontAlgn="base" hangingPunct="0">
        <a:spcBef>
          <a:spcPct val="0"/>
        </a:spcBef>
        <a:spcAft>
          <a:spcPct val="0"/>
        </a:spcAft>
        <a:defRPr sz="2600">
          <a:solidFill>
            <a:schemeClr val="bg1"/>
          </a:solidFill>
          <a:latin typeface="Arial Narrow" pitchFamily="34" charset="0"/>
        </a:defRPr>
      </a:lvl4pPr>
      <a:lvl5pPr algn="l" rtl="0" eaLnBrk="0" fontAlgn="base" hangingPunct="0">
        <a:spcBef>
          <a:spcPct val="0"/>
        </a:spcBef>
        <a:spcAft>
          <a:spcPct val="0"/>
        </a:spcAft>
        <a:defRPr sz="2600">
          <a:solidFill>
            <a:schemeClr val="bg1"/>
          </a:solidFill>
          <a:latin typeface="Arial Narrow" pitchFamily="34" charset="0"/>
        </a:defRPr>
      </a:lvl5pPr>
      <a:lvl6pPr marL="457200" algn="l" rtl="0" fontAlgn="base">
        <a:spcBef>
          <a:spcPct val="0"/>
        </a:spcBef>
        <a:spcAft>
          <a:spcPct val="0"/>
        </a:spcAft>
        <a:defRPr sz="2600">
          <a:solidFill>
            <a:schemeClr val="bg1"/>
          </a:solidFill>
          <a:latin typeface="Arial Narrow" pitchFamily="34" charset="0"/>
        </a:defRPr>
      </a:lvl6pPr>
      <a:lvl7pPr marL="914400" algn="l" rtl="0" fontAlgn="base">
        <a:spcBef>
          <a:spcPct val="0"/>
        </a:spcBef>
        <a:spcAft>
          <a:spcPct val="0"/>
        </a:spcAft>
        <a:defRPr sz="2600">
          <a:solidFill>
            <a:schemeClr val="bg1"/>
          </a:solidFill>
          <a:latin typeface="Arial Narrow" pitchFamily="34" charset="0"/>
        </a:defRPr>
      </a:lvl7pPr>
      <a:lvl8pPr marL="1371600" algn="l" rtl="0" fontAlgn="base">
        <a:spcBef>
          <a:spcPct val="0"/>
        </a:spcBef>
        <a:spcAft>
          <a:spcPct val="0"/>
        </a:spcAft>
        <a:defRPr sz="2600">
          <a:solidFill>
            <a:schemeClr val="bg1"/>
          </a:solidFill>
          <a:latin typeface="Arial Narrow" pitchFamily="34" charset="0"/>
        </a:defRPr>
      </a:lvl8pPr>
      <a:lvl9pPr marL="1828800" algn="l" rtl="0" fontAlgn="base">
        <a:spcBef>
          <a:spcPct val="0"/>
        </a:spcBef>
        <a:spcAft>
          <a:spcPct val="0"/>
        </a:spcAft>
        <a:defRPr sz="2600">
          <a:solidFill>
            <a:schemeClr val="bg1"/>
          </a:solidFill>
          <a:latin typeface="Arial Narrow" pitchFamily="34" charset="0"/>
        </a:defRPr>
      </a:lvl9pPr>
    </p:titleStyle>
    <p:bodyStyle>
      <a:lvl1pPr marL="342900" indent="-342900" algn="l" rtl="0" eaLnBrk="0" fontAlgn="base" hangingPunct="0">
        <a:spcBef>
          <a:spcPct val="20000"/>
        </a:spcBef>
        <a:spcAft>
          <a:spcPct val="0"/>
        </a:spcAft>
        <a:defRPr sz="2600" b="1">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2"/>
          <p:cNvSpPr>
            <a:spLocks noGrp="1" noChangeArrowheads="1"/>
          </p:cNvSpPr>
          <p:nvPr>
            <p:ph type="body" idx="1"/>
          </p:nvPr>
        </p:nvSpPr>
        <p:spPr bwMode="auto">
          <a:xfrm>
            <a:off x="0" y="1079500"/>
            <a:ext cx="9144000" cy="152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16000" tIns="0" rIns="216000" bIns="0" numCol="1" anchor="ctr" anchorCtr="0" compatLnSpc="1">
            <a:prstTxWarp prst="textNoShape">
              <a:avLst/>
            </a:prstTxWarp>
          </a:bodyPr>
          <a:lstStyle/>
          <a:p>
            <a:pPr lvl="0"/>
            <a:r>
              <a:rPr lang="ru-RU" altLang="ru-RU" smtClean="0"/>
              <a:t>Образец текста</a:t>
            </a:r>
          </a:p>
        </p:txBody>
      </p:sp>
      <p:sp>
        <p:nvSpPr>
          <p:cNvPr id="3075" name="Rectangle 19"/>
          <p:cNvSpPr>
            <a:spLocks noChangeArrowheads="1"/>
          </p:cNvSpPr>
          <p:nvPr userDrawn="1"/>
        </p:nvSpPr>
        <p:spPr bwMode="auto">
          <a:xfrm>
            <a:off x="0" y="2605088"/>
            <a:ext cx="9144000" cy="3713162"/>
          </a:xfrm>
          <a:prstGeom prst="rect">
            <a:avLst/>
          </a:prstGeom>
          <a:solidFill>
            <a:srgbClr val="0066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p>
        </p:txBody>
      </p:sp>
      <p:grpSp>
        <p:nvGrpSpPr>
          <p:cNvPr id="3076" name="Group 3"/>
          <p:cNvGrpSpPr>
            <a:grpSpLocks/>
          </p:cNvGrpSpPr>
          <p:nvPr userDrawn="1"/>
        </p:nvGrpSpPr>
        <p:grpSpPr bwMode="auto">
          <a:xfrm>
            <a:off x="0" y="6318250"/>
            <a:ext cx="9144000" cy="539750"/>
            <a:chOff x="0" y="3974"/>
            <a:chExt cx="5760" cy="340"/>
          </a:xfrm>
        </p:grpSpPr>
        <p:sp>
          <p:nvSpPr>
            <p:cNvPr id="3087" name="Rectangle 4"/>
            <p:cNvSpPr>
              <a:spLocks noChangeArrowheads="1"/>
            </p:cNvSpPr>
            <p:nvPr userDrawn="1"/>
          </p:nvSpPr>
          <p:spPr bwMode="auto">
            <a:xfrm>
              <a:off x="0" y="3974"/>
              <a:ext cx="1220" cy="340"/>
            </a:xfrm>
            <a:prstGeom prst="rect">
              <a:avLst/>
            </a:prstGeom>
            <a:solidFill>
              <a:srgbClr val="0066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p>
          </p:txBody>
        </p:sp>
        <p:sp>
          <p:nvSpPr>
            <p:cNvPr id="3088" name="Rectangle 5"/>
            <p:cNvSpPr>
              <a:spLocks noChangeArrowheads="1"/>
            </p:cNvSpPr>
            <p:nvPr userDrawn="1"/>
          </p:nvSpPr>
          <p:spPr bwMode="auto">
            <a:xfrm>
              <a:off x="1224" y="3974"/>
              <a:ext cx="4536" cy="340"/>
            </a:xfrm>
            <a:prstGeom prst="rect">
              <a:avLst/>
            </a:prstGeom>
            <a:solidFill>
              <a:srgbClr val="3399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p>
          </p:txBody>
        </p:sp>
        <p:sp>
          <p:nvSpPr>
            <p:cNvPr id="3089" name="Line 6"/>
            <p:cNvSpPr>
              <a:spLocks noChangeShapeType="1"/>
            </p:cNvSpPr>
            <p:nvPr userDrawn="1"/>
          </p:nvSpPr>
          <p:spPr bwMode="auto">
            <a:xfrm>
              <a:off x="1220" y="3974"/>
              <a:ext cx="0" cy="34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grpSp>
      <p:sp>
        <p:nvSpPr>
          <p:cNvPr id="3077" name="Rectangle 7"/>
          <p:cNvSpPr>
            <a:spLocks noChangeArrowheads="1"/>
          </p:cNvSpPr>
          <p:nvPr userDrawn="1"/>
        </p:nvSpPr>
        <p:spPr bwMode="auto">
          <a:xfrm>
            <a:off x="0" y="0"/>
            <a:ext cx="1936750" cy="1079500"/>
          </a:xfrm>
          <a:prstGeom prst="rect">
            <a:avLst/>
          </a:prstGeom>
          <a:solidFill>
            <a:srgbClr val="0066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p>
        </p:txBody>
      </p:sp>
      <p:sp>
        <p:nvSpPr>
          <p:cNvPr id="3078" name="Rectangle 8"/>
          <p:cNvSpPr>
            <a:spLocks noChangeArrowheads="1"/>
          </p:cNvSpPr>
          <p:nvPr userDrawn="1"/>
        </p:nvSpPr>
        <p:spPr bwMode="auto">
          <a:xfrm>
            <a:off x="1943100" y="0"/>
            <a:ext cx="7200900" cy="1079500"/>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p>
        </p:txBody>
      </p:sp>
      <p:sp>
        <p:nvSpPr>
          <p:cNvPr id="3079" name="Line 9"/>
          <p:cNvSpPr>
            <a:spLocks noChangeShapeType="1"/>
          </p:cNvSpPr>
          <p:nvPr userDrawn="1"/>
        </p:nvSpPr>
        <p:spPr bwMode="auto">
          <a:xfrm>
            <a:off x="1936750" y="0"/>
            <a:ext cx="0" cy="107950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sp>
        <p:nvSpPr>
          <p:cNvPr id="3080" name="Rectangle 11"/>
          <p:cNvSpPr>
            <a:spLocks noGrp="1" noChangeArrowheads="1"/>
          </p:cNvSpPr>
          <p:nvPr>
            <p:ph type="title"/>
          </p:nvPr>
        </p:nvSpPr>
        <p:spPr bwMode="auto">
          <a:xfrm>
            <a:off x="2159000" y="0"/>
            <a:ext cx="698500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ru-RU" altLang="ru-RU" smtClean="0"/>
              <a:t>Образец заголовка</a:t>
            </a:r>
          </a:p>
        </p:txBody>
      </p:sp>
      <p:sp>
        <p:nvSpPr>
          <p:cNvPr id="270349" name="Rectangle 13"/>
          <p:cNvSpPr>
            <a:spLocks noGrp="1" noChangeArrowheads="1"/>
          </p:cNvSpPr>
          <p:nvPr>
            <p:ph type="sldNum" sz="quarter" idx="4"/>
          </p:nvPr>
        </p:nvSpPr>
        <p:spPr bwMode="auto">
          <a:xfrm>
            <a:off x="204788" y="6362700"/>
            <a:ext cx="14874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sz="2000" b="1"/>
            </a:lvl1pPr>
          </a:lstStyle>
          <a:p>
            <a:pPr>
              <a:defRPr/>
            </a:pPr>
            <a:fld id="{9745A2A4-0CCD-447F-BA5D-992C79412A2D}" type="slidenum">
              <a:rPr lang="ru-RU"/>
              <a:pPr>
                <a:defRPr/>
              </a:pPr>
              <a:t>‹#›</a:t>
            </a:fld>
            <a:endParaRPr lang="ru-RU"/>
          </a:p>
        </p:txBody>
      </p:sp>
      <p:sp>
        <p:nvSpPr>
          <p:cNvPr id="270350" name="Rectangle 14"/>
          <p:cNvSpPr>
            <a:spLocks noGrp="1" noChangeArrowheads="1"/>
          </p:cNvSpPr>
          <p:nvPr>
            <p:ph type="ftr" sz="quarter" idx="3"/>
          </p:nvPr>
        </p:nvSpPr>
        <p:spPr bwMode="auto">
          <a:xfrm>
            <a:off x="2144713" y="6362700"/>
            <a:ext cx="67691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sz="2000"/>
            </a:lvl1pPr>
          </a:lstStyle>
          <a:p>
            <a:pPr>
              <a:defRPr/>
            </a:pPr>
            <a:r>
              <a:rPr lang="ru-RU"/>
              <a:t>НАЗВАНИЕ ПРЕЗЕНТАЦИИ</a:t>
            </a:r>
          </a:p>
        </p:txBody>
      </p:sp>
      <p:sp>
        <p:nvSpPr>
          <p:cNvPr id="3083" name="Rectangle 15"/>
          <p:cNvSpPr>
            <a:spLocks noChangeArrowheads="1"/>
          </p:cNvSpPr>
          <p:nvPr userDrawn="1"/>
        </p:nvSpPr>
        <p:spPr bwMode="auto">
          <a:xfrm>
            <a:off x="755650" y="7605713"/>
            <a:ext cx="410368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p>
        </p:txBody>
      </p:sp>
      <p:sp>
        <p:nvSpPr>
          <p:cNvPr id="3084" name="Line 20"/>
          <p:cNvSpPr>
            <a:spLocks noChangeShapeType="1"/>
          </p:cNvSpPr>
          <p:nvPr userDrawn="1"/>
        </p:nvSpPr>
        <p:spPr bwMode="auto">
          <a:xfrm>
            <a:off x="0" y="6315075"/>
            <a:ext cx="9144000"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sp>
        <p:nvSpPr>
          <p:cNvPr id="3085" name="Line 21"/>
          <p:cNvSpPr>
            <a:spLocks noChangeShapeType="1"/>
          </p:cNvSpPr>
          <p:nvPr userDrawn="1"/>
        </p:nvSpPr>
        <p:spPr bwMode="auto">
          <a:xfrm>
            <a:off x="0" y="1079500"/>
            <a:ext cx="9144000"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graphicFrame>
        <p:nvGraphicFramePr>
          <p:cNvPr id="3086" name="Object 24"/>
          <p:cNvGraphicFramePr>
            <a:graphicFrameLocks noChangeAspect="1"/>
          </p:cNvGraphicFramePr>
          <p:nvPr userDrawn="1"/>
        </p:nvGraphicFramePr>
        <p:xfrm>
          <a:off x="0" y="0"/>
          <a:ext cx="1955800" cy="1052513"/>
        </p:xfrm>
        <a:graphic>
          <a:graphicData uri="http://schemas.openxmlformats.org/presentationml/2006/ole">
            <mc:AlternateContent xmlns:mc="http://schemas.openxmlformats.org/markup-compatibility/2006">
              <mc:Choice xmlns:v="urn:schemas-microsoft-com:vml" Requires="v">
                <p:oleObj spid="_x0000_s3146" name="PHOTO-PAINT" r:id="rId14" imgW="3703014" imgH="1953772" progId="CorelPHOTOPAINT.Image.14">
                  <p:embed/>
                </p:oleObj>
              </mc:Choice>
              <mc:Fallback>
                <p:oleObj name="PHOTO-PAINT" r:id="rId14" imgW="3703014" imgH="1953772" progId="CorelPHOTOPAINT.Image.14">
                  <p:embed/>
                  <p:pic>
                    <p:nvPicPr>
                      <p:cNvPr id="0" name="Picture 58"/>
                      <p:cNvPicPr>
                        <a:picLocks noChangeAspect="1" noChangeArrowheads="1"/>
                      </p:cNvPicPr>
                      <p:nvPr/>
                    </p:nvPicPr>
                    <p:blipFill>
                      <a:blip r:embed="rId15">
                        <a:lum bright="-10000"/>
                        <a:extLst>
                          <a:ext uri="{28A0092B-C50C-407E-A947-70E740481C1C}">
                            <a14:useLocalDpi xmlns:a14="http://schemas.microsoft.com/office/drawing/2010/main" val="0"/>
                          </a:ext>
                        </a:extLst>
                      </a:blip>
                      <a:srcRect/>
                      <a:stretch>
                        <a:fillRect/>
                      </a:stretch>
                    </p:blipFill>
                    <p:spPr bwMode="auto">
                      <a:xfrm>
                        <a:off x="0" y="0"/>
                        <a:ext cx="1955800" cy="105251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6350">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9240" r:id="rId1"/>
    <p:sldLayoutId id="2147489241" r:id="rId2"/>
    <p:sldLayoutId id="2147489242" r:id="rId3"/>
    <p:sldLayoutId id="2147489243" r:id="rId4"/>
    <p:sldLayoutId id="2147489244" r:id="rId5"/>
    <p:sldLayoutId id="2147489245" r:id="rId6"/>
    <p:sldLayoutId id="2147489246" r:id="rId7"/>
    <p:sldLayoutId id="2147489247" r:id="rId8"/>
    <p:sldLayoutId id="2147489248" r:id="rId9"/>
    <p:sldLayoutId id="2147489249" r:id="rId10"/>
    <p:sldLayoutId id="2147489250" r:id="rId11"/>
  </p:sldLayoutIdLst>
  <p:hf hdr="0" dt="0"/>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Narrow" pitchFamily="34" charset="0"/>
        </a:defRPr>
      </a:lvl2pPr>
      <a:lvl3pPr algn="l" rtl="0" eaLnBrk="0" fontAlgn="base" hangingPunct="0">
        <a:spcBef>
          <a:spcPct val="0"/>
        </a:spcBef>
        <a:spcAft>
          <a:spcPct val="0"/>
        </a:spcAft>
        <a:defRPr sz="2600">
          <a:solidFill>
            <a:schemeClr val="bg1"/>
          </a:solidFill>
          <a:latin typeface="Arial Narrow" pitchFamily="34" charset="0"/>
        </a:defRPr>
      </a:lvl3pPr>
      <a:lvl4pPr algn="l" rtl="0" eaLnBrk="0" fontAlgn="base" hangingPunct="0">
        <a:spcBef>
          <a:spcPct val="0"/>
        </a:spcBef>
        <a:spcAft>
          <a:spcPct val="0"/>
        </a:spcAft>
        <a:defRPr sz="2600">
          <a:solidFill>
            <a:schemeClr val="bg1"/>
          </a:solidFill>
          <a:latin typeface="Arial Narrow" pitchFamily="34" charset="0"/>
        </a:defRPr>
      </a:lvl4pPr>
      <a:lvl5pPr algn="l" rtl="0" eaLnBrk="0" fontAlgn="base" hangingPunct="0">
        <a:spcBef>
          <a:spcPct val="0"/>
        </a:spcBef>
        <a:spcAft>
          <a:spcPct val="0"/>
        </a:spcAft>
        <a:defRPr sz="2600">
          <a:solidFill>
            <a:schemeClr val="bg1"/>
          </a:solidFill>
          <a:latin typeface="Arial Narrow" pitchFamily="34" charset="0"/>
        </a:defRPr>
      </a:lvl5pPr>
      <a:lvl6pPr marL="457200" algn="l" rtl="0" fontAlgn="base">
        <a:spcBef>
          <a:spcPct val="0"/>
        </a:spcBef>
        <a:spcAft>
          <a:spcPct val="0"/>
        </a:spcAft>
        <a:defRPr sz="2600">
          <a:solidFill>
            <a:schemeClr val="bg1"/>
          </a:solidFill>
          <a:latin typeface="Arial Narrow" pitchFamily="34" charset="0"/>
        </a:defRPr>
      </a:lvl6pPr>
      <a:lvl7pPr marL="914400" algn="l" rtl="0" fontAlgn="base">
        <a:spcBef>
          <a:spcPct val="0"/>
        </a:spcBef>
        <a:spcAft>
          <a:spcPct val="0"/>
        </a:spcAft>
        <a:defRPr sz="2600">
          <a:solidFill>
            <a:schemeClr val="bg1"/>
          </a:solidFill>
          <a:latin typeface="Arial Narrow" pitchFamily="34" charset="0"/>
        </a:defRPr>
      </a:lvl7pPr>
      <a:lvl8pPr marL="1371600" algn="l" rtl="0" fontAlgn="base">
        <a:spcBef>
          <a:spcPct val="0"/>
        </a:spcBef>
        <a:spcAft>
          <a:spcPct val="0"/>
        </a:spcAft>
        <a:defRPr sz="2600">
          <a:solidFill>
            <a:schemeClr val="bg1"/>
          </a:solidFill>
          <a:latin typeface="Arial Narrow" pitchFamily="34" charset="0"/>
        </a:defRPr>
      </a:lvl8pPr>
      <a:lvl9pPr marL="1828800" algn="l" rtl="0" fontAlgn="base">
        <a:spcBef>
          <a:spcPct val="0"/>
        </a:spcBef>
        <a:spcAft>
          <a:spcPct val="0"/>
        </a:spcAft>
        <a:defRPr sz="2600">
          <a:solidFill>
            <a:schemeClr val="bg1"/>
          </a:solidFill>
          <a:latin typeface="Arial Narrow" pitchFamily="34" charset="0"/>
        </a:defRPr>
      </a:lvl9pPr>
    </p:titleStyle>
    <p:bodyStyle>
      <a:lvl1pPr marL="342900" indent="-342900" algn="l" rtl="0" eaLnBrk="0" fontAlgn="base" hangingPunct="0">
        <a:spcBef>
          <a:spcPct val="0"/>
        </a:spcBef>
        <a:spcAft>
          <a:spcPct val="0"/>
        </a:spcAft>
        <a:defRPr sz="2600" b="1">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2"/>
          <p:cNvSpPr>
            <a:spLocks noGrp="1" noChangeArrowheads="1"/>
          </p:cNvSpPr>
          <p:nvPr>
            <p:ph type="body" idx="1"/>
          </p:nvPr>
        </p:nvSpPr>
        <p:spPr bwMode="auto">
          <a:xfrm>
            <a:off x="0" y="1079500"/>
            <a:ext cx="91440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16000" tIns="0" rIns="216000" bIns="0" numCol="1" anchor="ctr" anchorCtr="0" compatLnSpc="1">
            <a:prstTxWarp prst="textNoShape">
              <a:avLst/>
            </a:prstTxWarp>
          </a:bodyPr>
          <a:lstStyle/>
          <a:p>
            <a:pPr lvl="0"/>
            <a:r>
              <a:rPr lang="ru-RU" altLang="ru-RU" smtClean="0"/>
              <a:t>Образец текста</a:t>
            </a:r>
          </a:p>
        </p:txBody>
      </p:sp>
      <p:sp>
        <p:nvSpPr>
          <p:cNvPr id="4099" name="Rectangle 23"/>
          <p:cNvSpPr>
            <a:spLocks noChangeArrowheads="1"/>
          </p:cNvSpPr>
          <p:nvPr userDrawn="1"/>
        </p:nvSpPr>
        <p:spPr bwMode="auto">
          <a:xfrm>
            <a:off x="0" y="2159000"/>
            <a:ext cx="9144000" cy="4160838"/>
          </a:xfrm>
          <a:prstGeom prst="rect">
            <a:avLst/>
          </a:prstGeom>
          <a:solidFill>
            <a:srgbClr val="0066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p>
        </p:txBody>
      </p:sp>
      <p:grpSp>
        <p:nvGrpSpPr>
          <p:cNvPr id="4100" name="Group 3"/>
          <p:cNvGrpSpPr>
            <a:grpSpLocks/>
          </p:cNvGrpSpPr>
          <p:nvPr userDrawn="1"/>
        </p:nvGrpSpPr>
        <p:grpSpPr bwMode="auto">
          <a:xfrm>
            <a:off x="0" y="6318250"/>
            <a:ext cx="9144000" cy="539750"/>
            <a:chOff x="0" y="3974"/>
            <a:chExt cx="5760" cy="340"/>
          </a:xfrm>
        </p:grpSpPr>
        <p:sp>
          <p:nvSpPr>
            <p:cNvPr id="4111" name="Rectangle 4"/>
            <p:cNvSpPr>
              <a:spLocks noChangeArrowheads="1"/>
            </p:cNvSpPr>
            <p:nvPr userDrawn="1"/>
          </p:nvSpPr>
          <p:spPr bwMode="auto">
            <a:xfrm>
              <a:off x="0" y="3974"/>
              <a:ext cx="1220" cy="340"/>
            </a:xfrm>
            <a:prstGeom prst="rect">
              <a:avLst/>
            </a:prstGeom>
            <a:solidFill>
              <a:srgbClr val="0066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p>
          </p:txBody>
        </p:sp>
        <p:sp>
          <p:nvSpPr>
            <p:cNvPr id="4112" name="Rectangle 5"/>
            <p:cNvSpPr>
              <a:spLocks noChangeArrowheads="1"/>
            </p:cNvSpPr>
            <p:nvPr userDrawn="1"/>
          </p:nvSpPr>
          <p:spPr bwMode="auto">
            <a:xfrm>
              <a:off x="1224" y="3974"/>
              <a:ext cx="4536" cy="340"/>
            </a:xfrm>
            <a:prstGeom prst="rect">
              <a:avLst/>
            </a:prstGeom>
            <a:solidFill>
              <a:srgbClr val="3399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p>
          </p:txBody>
        </p:sp>
        <p:sp>
          <p:nvSpPr>
            <p:cNvPr id="4113" name="Line 6"/>
            <p:cNvSpPr>
              <a:spLocks noChangeShapeType="1"/>
            </p:cNvSpPr>
            <p:nvPr userDrawn="1"/>
          </p:nvSpPr>
          <p:spPr bwMode="auto">
            <a:xfrm>
              <a:off x="1220" y="3974"/>
              <a:ext cx="0" cy="34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grpSp>
      <p:sp>
        <p:nvSpPr>
          <p:cNvPr id="4101" name="Rectangle 7"/>
          <p:cNvSpPr>
            <a:spLocks noChangeArrowheads="1"/>
          </p:cNvSpPr>
          <p:nvPr userDrawn="1"/>
        </p:nvSpPr>
        <p:spPr bwMode="auto">
          <a:xfrm>
            <a:off x="0" y="0"/>
            <a:ext cx="1936750" cy="1079500"/>
          </a:xfrm>
          <a:prstGeom prst="rect">
            <a:avLst/>
          </a:prstGeom>
          <a:solidFill>
            <a:srgbClr val="0066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p>
        </p:txBody>
      </p:sp>
      <p:sp>
        <p:nvSpPr>
          <p:cNvPr id="4102" name="Rectangle 8"/>
          <p:cNvSpPr>
            <a:spLocks noChangeArrowheads="1"/>
          </p:cNvSpPr>
          <p:nvPr userDrawn="1"/>
        </p:nvSpPr>
        <p:spPr bwMode="auto">
          <a:xfrm>
            <a:off x="1943100" y="0"/>
            <a:ext cx="7200900" cy="1079500"/>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p>
        </p:txBody>
      </p:sp>
      <p:sp>
        <p:nvSpPr>
          <p:cNvPr id="4103" name="Line 9"/>
          <p:cNvSpPr>
            <a:spLocks noChangeShapeType="1"/>
          </p:cNvSpPr>
          <p:nvPr userDrawn="1"/>
        </p:nvSpPr>
        <p:spPr bwMode="auto">
          <a:xfrm>
            <a:off x="1936750" y="0"/>
            <a:ext cx="0" cy="107950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sp>
        <p:nvSpPr>
          <p:cNvPr id="4104" name="Rectangle 11"/>
          <p:cNvSpPr>
            <a:spLocks noGrp="1" noChangeArrowheads="1"/>
          </p:cNvSpPr>
          <p:nvPr>
            <p:ph type="title"/>
          </p:nvPr>
        </p:nvSpPr>
        <p:spPr bwMode="auto">
          <a:xfrm>
            <a:off x="2159000" y="0"/>
            <a:ext cx="698500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ru-RU" altLang="ru-RU" smtClean="0"/>
              <a:t>Образец заголовка</a:t>
            </a:r>
          </a:p>
        </p:txBody>
      </p:sp>
      <p:sp>
        <p:nvSpPr>
          <p:cNvPr id="271373" name="Rectangle 13"/>
          <p:cNvSpPr>
            <a:spLocks noGrp="1" noChangeArrowheads="1"/>
          </p:cNvSpPr>
          <p:nvPr>
            <p:ph type="sldNum" sz="quarter" idx="4"/>
          </p:nvPr>
        </p:nvSpPr>
        <p:spPr bwMode="auto">
          <a:xfrm>
            <a:off x="204788" y="6362700"/>
            <a:ext cx="14874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sz="2000" b="1"/>
            </a:lvl1pPr>
          </a:lstStyle>
          <a:p>
            <a:pPr>
              <a:defRPr/>
            </a:pPr>
            <a:fld id="{8CC28DF2-56C2-4E74-8671-CF1ECDB23529}" type="slidenum">
              <a:rPr lang="ru-RU"/>
              <a:pPr>
                <a:defRPr/>
              </a:pPr>
              <a:t>‹#›</a:t>
            </a:fld>
            <a:endParaRPr lang="ru-RU"/>
          </a:p>
        </p:txBody>
      </p:sp>
      <p:sp>
        <p:nvSpPr>
          <p:cNvPr id="271374" name="Rectangle 14"/>
          <p:cNvSpPr>
            <a:spLocks noGrp="1" noChangeArrowheads="1"/>
          </p:cNvSpPr>
          <p:nvPr>
            <p:ph type="ftr" sz="quarter" idx="3"/>
          </p:nvPr>
        </p:nvSpPr>
        <p:spPr bwMode="auto">
          <a:xfrm>
            <a:off x="2144713" y="6362700"/>
            <a:ext cx="67691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sz="2000"/>
            </a:lvl1pPr>
          </a:lstStyle>
          <a:p>
            <a:pPr>
              <a:defRPr/>
            </a:pPr>
            <a:r>
              <a:rPr lang="ru-RU"/>
              <a:t>НАЗВАНИЕ ПРЕЗЕНТАЦИИ</a:t>
            </a:r>
          </a:p>
        </p:txBody>
      </p:sp>
      <p:sp>
        <p:nvSpPr>
          <p:cNvPr id="4107" name="Rectangle 15"/>
          <p:cNvSpPr>
            <a:spLocks noChangeArrowheads="1"/>
          </p:cNvSpPr>
          <p:nvPr userDrawn="1"/>
        </p:nvSpPr>
        <p:spPr bwMode="auto">
          <a:xfrm>
            <a:off x="755650" y="7605713"/>
            <a:ext cx="410368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p>
        </p:txBody>
      </p:sp>
      <p:sp>
        <p:nvSpPr>
          <p:cNvPr id="4108" name="Line 24"/>
          <p:cNvSpPr>
            <a:spLocks noChangeShapeType="1"/>
          </p:cNvSpPr>
          <p:nvPr userDrawn="1"/>
        </p:nvSpPr>
        <p:spPr bwMode="auto">
          <a:xfrm>
            <a:off x="0" y="6315075"/>
            <a:ext cx="9144000"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sp>
        <p:nvSpPr>
          <p:cNvPr id="4109" name="Line 25"/>
          <p:cNvSpPr>
            <a:spLocks noChangeShapeType="1"/>
          </p:cNvSpPr>
          <p:nvPr userDrawn="1"/>
        </p:nvSpPr>
        <p:spPr bwMode="auto">
          <a:xfrm>
            <a:off x="0" y="1079500"/>
            <a:ext cx="9144000"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graphicFrame>
        <p:nvGraphicFramePr>
          <p:cNvPr id="4110" name="Object 27"/>
          <p:cNvGraphicFramePr>
            <a:graphicFrameLocks noChangeAspect="1"/>
          </p:cNvGraphicFramePr>
          <p:nvPr userDrawn="1"/>
        </p:nvGraphicFramePr>
        <p:xfrm>
          <a:off x="0" y="0"/>
          <a:ext cx="1955800" cy="1052513"/>
        </p:xfrm>
        <a:graphic>
          <a:graphicData uri="http://schemas.openxmlformats.org/presentationml/2006/ole">
            <mc:AlternateContent xmlns:mc="http://schemas.openxmlformats.org/markup-compatibility/2006">
              <mc:Choice xmlns:v="urn:schemas-microsoft-com:vml" Requires="v">
                <p:oleObj spid="_x0000_s4170" name="PHOTO-PAINT" r:id="rId14" imgW="3703014" imgH="1953772" progId="CorelPHOTOPAINT.Image.14">
                  <p:embed/>
                </p:oleObj>
              </mc:Choice>
              <mc:Fallback>
                <p:oleObj name="PHOTO-PAINT" r:id="rId14" imgW="3703014" imgH="1953772" progId="CorelPHOTOPAINT.Image.14">
                  <p:embed/>
                  <p:pic>
                    <p:nvPicPr>
                      <p:cNvPr id="0" name="Picture 58"/>
                      <p:cNvPicPr>
                        <a:picLocks noChangeAspect="1" noChangeArrowheads="1"/>
                      </p:cNvPicPr>
                      <p:nvPr/>
                    </p:nvPicPr>
                    <p:blipFill>
                      <a:blip r:embed="rId15">
                        <a:lum bright="-10000"/>
                        <a:extLst>
                          <a:ext uri="{28A0092B-C50C-407E-A947-70E740481C1C}">
                            <a14:useLocalDpi xmlns:a14="http://schemas.microsoft.com/office/drawing/2010/main" val="0"/>
                          </a:ext>
                        </a:extLst>
                      </a:blip>
                      <a:srcRect/>
                      <a:stretch>
                        <a:fillRect/>
                      </a:stretch>
                    </p:blipFill>
                    <p:spPr bwMode="auto">
                      <a:xfrm>
                        <a:off x="0" y="0"/>
                        <a:ext cx="1955800" cy="105251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6350">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9251" r:id="rId1"/>
    <p:sldLayoutId id="2147489252" r:id="rId2"/>
    <p:sldLayoutId id="2147489253" r:id="rId3"/>
    <p:sldLayoutId id="2147489254" r:id="rId4"/>
    <p:sldLayoutId id="2147489255" r:id="rId5"/>
    <p:sldLayoutId id="2147489256" r:id="rId6"/>
    <p:sldLayoutId id="2147489257" r:id="rId7"/>
    <p:sldLayoutId id="2147489258" r:id="rId8"/>
    <p:sldLayoutId id="2147489259" r:id="rId9"/>
    <p:sldLayoutId id="2147489260" r:id="rId10"/>
    <p:sldLayoutId id="2147489261" r:id="rId11"/>
  </p:sldLayoutIdLst>
  <p:hf hdr="0" dt="0"/>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Narrow" pitchFamily="34" charset="0"/>
        </a:defRPr>
      </a:lvl2pPr>
      <a:lvl3pPr algn="l" rtl="0" eaLnBrk="0" fontAlgn="base" hangingPunct="0">
        <a:spcBef>
          <a:spcPct val="0"/>
        </a:spcBef>
        <a:spcAft>
          <a:spcPct val="0"/>
        </a:spcAft>
        <a:defRPr sz="2600">
          <a:solidFill>
            <a:schemeClr val="bg1"/>
          </a:solidFill>
          <a:latin typeface="Arial Narrow" pitchFamily="34" charset="0"/>
        </a:defRPr>
      </a:lvl3pPr>
      <a:lvl4pPr algn="l" rtl="0" eaLnBrk="0" fontAlgn="base" hangingPunct="0">
        <a:spcBef>
          <a:spcPct val="0"/>
        </a:spcBef>
        <a:spcAft>
          <a:spcPct val="0"/>
        </a:spcAft>
        <a:defRPr sz="2600">
          <a:solidFill>
            <a:schemeClr val="bg1"/>
          </a:solidFill>
          <a:latin typeface="Arial Narrow" pitchFamily="34" charset="0"/>
        </a:defRPr>
      </a:lvl4pPr>
      <a:lvl5pPr algn="l" rtl="0" eaLnBrk="0" fontAlgn="base" hangingPunct="0">
        <a:spcBef>
          <a:spcPct val="0"/>
        </a:spcBef>
        <a:spcAft>
          <a:spcPct val="0"/>
        </a:spcAft>
        <a:defRPr sz="2600">
          <a:solidFill>
            <a:schemeClr val="bg1"/>
          </a:solidFill>
          <a:latin typeface="Arial Narrow" pitchFamily="34" charset="0"/>
        </a:defRPr>
      </a:lvl5pPr>
      <a:lvl6pPr marL="457200" algn="l" rtl="0" fontAlgn="base">
        <a:spcBef>
          <a:spcPct val="0"/>
        </a:spcBef>
        <a:spcAft>
          <a:spcPct val="0"/>
        </a:spcAft>
        <a:defRPr sz="2600">
          <a:solidFill>
            <a:schemeClr val="bg1"/>
          </a:solidFill>
          <a:latin typeface="Arial Narrow" pitchFamily="34" charset="0"/>
        </a:defRPr>
      </a:lvl6pPr>
      <a:lvl7pPr marL="914400" algn="l" rtl="0" fontAlgn="base">
        <a:spcBef>
          <a:spcPct val="0"/>
        </a:spcBef>
        <a:spcAft>
          <a:spcPct val="0"/>
        </a:spcAft>
        <a:defRPr sz="2600">
          <a:solidFill>
            <a:schemeClr val="bg1"/>
          </a:solidFill>
          <a:latin typeface="Arial Narrow" pitchFamily="34" charset="0"/>
        </a:defRPr>
      </a:lvl7pPr>
      <a:lvl8pPr marL="1371600" algn="l" rtl="0" fontAlgn="base">
        <a:spcBef>
          <a:spcPct val="0"/>
        </a:spcBef>
        <a:spcAft>
          <a:spcPct val="0"/>
        </a:spcAft>
        <a:defRPr sz="2600">
          <a:solidFill>
            <a:schemeClr val="bg1"/>
          </a:solidFill>
          <a:latin typeface="Arial Narrow" pitchFamily="34" charset="0"/>
        </a:defRPr>
      </a:lvl8pPr>
      <a:lvl9pPr marL="1828800" algn="l" rtl="0" fontAlgn="base">
        <a:spcBef>
          <a:spcPct val="0"/>
        </a:spcBef>
        <a:spcAft>
          <a:spcPct val="0"/>
        </a:spcAft>
        <a:defRPr sz="2600">
          <a:solidFill>
            <a:schemeClr val="bg1"/>
          </a:solidFill>
          <a:latin typeface="Arial Narrow" pitchFamily="34" charset="0"/>
        </a:defRPr>
      </a:lvl9pPr>
    </p:titleStyle>
    <p:bodyStyle>
      <a:lvl1pPr marL="342900" indent="-342900" algn="l" rtl="0" eaLnBrk="0" fontAlgn="base" hangingPunct="0">
        <a:spcBef>
          <a:spcPct val="20000"/>
        </a:spcBef>
        <a:spcAft>
          <a:spcPct val="0"/>
        </a:spcAft>
        <a:defRPr sz="2600" b="1">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userDrawn="1"/>
        </p:nvSpPr>
        <p:spPr bwMode="auto">
          <a:xfrm>
            <a:off x="1935163" y="1077913"/>
            <a:ext cx="7208837" cy="5262562"/>
          </a:xfrm>
          <a:prstGeom prst="rect">
            <a:avLst/>
          </a:prstGeom>
          <a:solidFill>
            <a:srgbClr val="0066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p>
        </p:txBody>
      </p:sp>
      <p:grpSp>
        <p:nvGrpSpPr>
          <p:cNvPr id="5123" name="Group 3"/>
          <p:cNvGrpSpPr>
            <a:grpSpLocks/>
          </p:cNvGrpSpPr>
          <p:nvPr userDrawn="1"/>
        </p:nvGrpSpPr>
        <p:grpSpPr bwMode="auto">
          <a:xfrm>
            <a:off x="0" y="6318250"/>
            <a:ext cx="9144000" cy="539750"/>
            <a:chOff x="0" y="3974"/>
            <a:chExt cx="5760" cy="340"/>
          </a:xfrm>
        </p:grpSpPr>
        <p:sp>
          <p:nvSpPr>
            <p:cNvPr id="5135" name="Rectangle 4"/>
            <p:cNvSpPr>
              <a:spLocks noChangeArrowheads="1"/>
            </p:cNvSpPr>
            <p:nvPr userDrawn="1"/>
          </p:nvSpPr>
          <p:spPr bwMode="auto">
            <a:xfrm>
              <a:off x="0" y="3974"/>
              <a:ext cx="1220" cy="340"/>
            </a:xfrm>
            <a:prstGeom prst="rect">
              <a:avLst/>
            </a:prstGeom>
            <a:solidFill>
              <a:srgbClr val="0066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p>
          </p:txBody>
        </p:sp>
        <p:sp>
          <p:nvSpPr>
            <p:cNvPr id="5136" name="Rectangle 5"/>
            <p:cNvSpPr>
              <a:spLocks noChangeArrowheads="1"/>
            </p:cNvSpPr>
            <p:nvPr userDrawn="1"/>
          </p:nvSpPr>
          <p:spPr bwMode="auto">
            <a:xfrm>
              <a:off x="1224" y="3974"/>
              <a:ext cx="4536" cy="340"/>
            </a:xfrm>
            <a:prstGeom prst="rect">
              <a:avLst/>
            </a:prstGeom>
            <a:solidFill>
              <a:srgbClr val="3399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p>
          </p:txBody>
        </p:sp>
        <p:sp>
          <p:nvSpPr>
            <p:cNvPr id="5137" name="Line 6"/>
            <p:cNvSpPr>
              <a:spLocks noChangeShapeType="1"/>
            </p:cNvSpPr>
            <p:nvPr userDrawn="1"/>
          </p:nvSpPr>
          <p:spPr bwMode="auto">
            <a:xfrm>
              <a:off x="1220" y="3974"/>
              <a:ext cx="0" cy="34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grpSp>
      <p:sp>
        <p:nvSpPr>
          <p:cNvPr id="5124" name="Rectangle 7"/>
          <p:cNvSpPr>
            <a:spLocks noChangeArrowheads="1"/>
          </p:cNvSpPr>
          <p:nvPr userDrawn="1"/>
        </p:nvSpPr>
        <p:spPr bwMode="auto">
          <a:xfrm>
            <a:off x="0" y="0"/>
            <a:ext cx="1936750" cy="1079500"/>
          </a:xfrm>
          <a:prstGeom prst="rect">
            <a:avLst/>
          </a:prstGeom>
          <a:solidFill>
            <a:srgbClr val="0066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p>
        </p:txBody>
      </p:sp>
      <p:sp>
        <p:nvSpPr>
          <p:cNvPr id="5125" name="Rectangle 8"/>
          <p:cNvSpPr>
            <a:spLocks noChangeArrowheads="1"/>
          </p:cNvSpPr>
          <p:nvPr userDrawn="1"/>
        </p:nvSpPr>
        <p:spPr bwMode="auto">
          <a:xfrm>
            <a:off x="1943100" y="0"/>
            <a:ext cx="7200900" cy="1079500"/>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p>
        </p:txBody>
      </p:sp>
      <p:sp>
        <p:nvSpPr>
          <p:cNvPr id="5126" name="Line 9"/>
          <p:cNvSpPr>
            <a:spLocks noChangeShapeType="1"/>
          </p:cNvSpPr>
          <p:nvPr userDrawn="1"/>
        </p:nvSpPr>
        <p:spPr bwMode="auto">
          <a:xfrm>
            <a:off x="1936750" y="0"/>
            <a:ext cx="0" cy="107950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sp>
        <p:nvSpPr>
          <p:cNvPr id="5127" name="Rectangle 11"/>
          <p:cNvSpPr>
            <a:spLocks noGrp="1" noChangeArrowheads="1"/>
          </p:cNvSpPr>
          <p:nvPr>
            <p:ph type="title"/>
          </p:nvPr>
        </p:nvSpPr>
        <p:spPr bwMode="auto">
          <a:xfrm>
            <a:off x="2159000" y="0"/>
            <a:ext cx="698500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ru-RU" altLang="ru-RU" smtClean="0"/>
              <a:t>Образец заголовка</a:t>
            </a:r>
          </a:p>
        </p:txBody>
      </p:sp>
      <p:sp>
        <p:nvSpPr>
          <p:cNvPr id="5128" name="Rectangle 12"/>
          <p:cNvSpPr>
            <a:spLocks noGrp="1" noChangeArrowheads="1"/>
          </p:cNvSpPr>
          <p:nvPr>
            <p:ph type="body" idx="1"/>
          </p:nvPr>
        </p:nvSpPr>
        <p:spPr bwMode="auto">
          <a:xfrm>
            <a:off x="0" y="1082675"/>
            <a:ext cx="1936750" cy="522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16000" tIns="0" rIns="216000" bIns="0" numCol="1" anchor="ctr" anchorCtr="0" compatLnSpc="1">
            <a:prstTxWarp prst="textNoShape">
              <a:avLst/>
            </a:prstTxWarp>
          </a:bodyPr>
          <a:lstStyle/>
          <a:p>
            <a:pPr lvl="0"/>
            <a:r>
              <a:rPr lang="ru-RU" altLang="ru-RU" smtClean="0"/>
              <a:t>Образец</a:t>
            </a:r>
          </a:p>
          <a:p>
            <a:pPr lvl="0"/>
            <a:r>
              <a:rPr lang="ru-RU" altLang="ru-RU" smtClean="0"/>
              <a:t>текста</a:t>
            </a:r>
          </a:p>
        </p:txBody>
      </p:sp>
      <p:sp>
        <p:nvSpPr>
          <p:cNvPr id="272397" name="Rectangle 13"/>
          <p:cNvSpPr>
            <a:spLocks noGrp="1" noChangeArrowheads="1"/>
          </p:cNvSpPr>
          <p:nvPr>
            <p:ph type="sldNum" sz="quarter" idx="4"/>
          </p:nvPr>
        </p:nvSpPr>
        <p:spPr bwMode="auto">
          <a:xfrm>
            <a:off x="204788" y="6362700"/>
            <a:ext cx="14874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sz="2000" b="1"/>
            </a:lvl1pPr>
          </a:lstStyle>
          <a:p>
            <a:pPr>
              <a:defRPr/>
            </a:pPr>
            <a:fld id="{423559BD-154F-408A-B0E6-B1F73FE80F95}" type="slidenum">
              <a:rPr lang="ru-RU"/>
              <a:pPr>
                <a:defRPr/>
              </a:pPr>
              <a:t>‹#›</a:t>
            </a:fld>
            <a:endParaRPr lang="ru-RU"/>
          </a:p>
        </p:txBody>
      </p:sp>
      <p:sp>
        <p:nvSpPr>
          <p:cNvPr id="272398" name="Rectangle 14"/>
          <p:cNvSpPr>
            <a:spLocks noGrp="1" noChangeArrowheads="1"/>
          </p:cNvSpPr>
          <p:nvPr>
            <p:ph type="ftr" sz="quarter" idx="3"/>
          </p:nvPr>
        </p:nvSpPr>
        <p:spPr bwMode="auto">
          <a:xfrm>
            <a:off x="2144713" y="6362700"/>
            <a:ext cx="67691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sz="2000"/>
            </a:lvl1pPr>
          </a:lstStyle>
          <a:p>
            <a:pPr>
              <a:defRPr/>
            </a:pPr>
            <a:r>
              <a:rPr lang="ru-RU"/>
              <a:t>НАЗВАНИЕ ПРЕЗЕНТАЦИИ</a:t>
            </a:r>
          </a:p>
        </p:txBody>
      </p:sp>
      <p:sp>
        <p:nvSpPr>
          <p:cNvPr id="5131" name="Rectangle 15"/>
          <p:cNvSpPr>
            <a:spLocks noChangeArrowheads="1"/>
          </p:cNvSpPr>
          <p:nvPr userDrawn="1"/>
        </p:nvSpPr>
        <p:spPr bwMode="auto">
          <a:xfrm>
            <a:off x="755650" y="7605713"/>
            <a:ext cx="410368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p>
        </p:txBody>
      </p:sp>
      <p:sp>
        <p:nvSpPr>
          <p:cNvPr id="5132" name="Line 17"/>
          <p:cNvSpPr>
            <a:spLocks noChangeShapeType="1"/>
          </p:cNvSpPr>
          <p:nvPr userDrawn="1"/>
        </p:nvSpPr>
        <p:spPr bwMode="auto">
          <a:xfrm>
            <a:off x="0" y="6315075"/>
            <a:ext cx="9144000"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sp>
        <p:nvSpPr>
          <p:cNvPr id="5133" name="Line 18"/>
          <p:cNvSpPr>
            <a:spLocks noChangeShapeType="1"/>
          </p:cNvSpPr>
          <p:nvPr userDrawn="1"/>
        </p:nvSpPr>
        <p:spPr bwMode="auto">
          <a:xfrm>
            <a:off x="0" y="1079500"/>
            <a:ext cx="9144000"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graphicFrame>
        <p:nvGraphicFramePr>
          <p:cNvPr id="5134" name="Object 21"/>
          <p:cNvGraphicFramePr>
            <a:graphicFrameLocks noChangeAspect="1"/>
          </p:cNvGraphicFramePr>
          <p:nvPr userDrawn="1"/>
        </p:nvGraphicFramePr>
        <p:xfrm>
          <a:off x="0" y="0"/>
          <a:ext cx="1955800" cy="1052513"/>
        </p:xfrm>
        <a:graphic>
          <a:graphicData uri="http://schemas.openxmlformats.org/presentationml/2006/ole">
            <mc:AlternateContent xmlns:mc="http://schemas.openxmlformats.org/markup-compatibility/2006">
              <mc:Choice xmlns:v="urn:schemas-microsoft-com:vml" Requires="v">
                <p:oleObj spid="_x0000_s5194" name="PHOTO-PAINT" r:id="rId14" imgW="3703014" imgH="1953772" progId="CorelPHOTOPAINT.Image.14">
                  <p:embed/>
                </p:oleObj>
              </mc:Choice>
              <mc:Fallback>
                <p:oleObj name="PHOTO-PAINT" r:id="rId14" imgW="3703014" imgH="1953772" progId="CorelPHOTOPAINT.Image.14">
                  <p:embed/>
                  <p:pic>
                    <p:nvPicPr>
                      <p:cNvPr id="0" name="Picture 58"/>
                      <p:cNvPicPr>
                        <a:picLocks noChangeAspect="1" noChangeArrowheads="1"/>
                      </p:cNvPicPr>
                      <p:nvPr/>
                    </p:nvPicPr>
                    <p:blipFill>
                      <a:blip r:embed="rId15">
                        <a:lum bright="-10000"/>
                        <a:extLst>
                          <a:ext uri="{28A0092B-C50C-407E-A947-70E740481C1C}">
                            <a14:useLocalDpi xmlns:a14="http://schemas.microsoft.com/office/drawing/2010/main" val="0"/>
                          </a:ext>
                        </a:extLst>
                      </a:blip>
                      <a:srcRect/>
                      <a:stretch>
                        <a:fillRect/>
                      </a:stretch>
                    </p:blipFill>
                    <p:spPr bwMode="auto">
                      <a:xfrm>
                        <a:off x="0" y="0"/>
                        <a:ext cx="1955800" cy="105251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6350">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9262" r:id="rId1"/>
    <p:sldLayoutId id="2147489263" r:id="rId2"/>
    <p:sldLayoutId id="2147489264" r:id="rId3"/>
    <p:sldLayoutId id="2147489265" r:id="rId4"/>
    <p:sldLayoutId id="2147489266" r:id="rId5"/>
    <p:sldLayoutId id="2147489267" r:id="rId6"/>
    <p:sldLayoutId id="2147489268" r:id="rId7"/>
    <p:sldLayoutId id="2147489269" r:id="rId8"/>
    <p:sldLayoutId id="2147489270" r:id="rId9"/>
    <p:sldLayoutId id="2147489271" r:id="rId10"/>
    <p:sldLayoutId id="2147489272" r:id="rId11"/>
  </p:sldLayoutIdLst>
  <p:hf hdr="0" dt="0"/>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Narrow" pitchFamily="34" charset="0"/>
        </a:defRPr>
      </a:lvl2pPr>
      <a:lvl3pPr algn="l" rtl="0" eaLnBrk="0" fontAlgn="base" hangingPunct="0">
        <a:spcBef>
          <a:spcPct val="0"/>
        </a:spcBef>
        <a:spcAft>
          <a:spcPct val="0"/>
        </a:spcAft>
        <a:defRPr sz="2600">
          <a:solidFill>
            <a:schemeClr val="bg1"/>
          </a:solidFill>
          <a:latin typeface="Arial Narrow" pitchFamily="34" charset="0"/>
        </a:defRPr>
      </a:lvl3pPr>
      <a:lvl4pPr algn="l" rtl="0" eaLnBrk="0" fontAlgn="base" hangingPunct="0">
        <a:spcBef>
          <a:spcPct val="0"/>
        </a:spcBef>
        <a:spcAft>
          <a:spcPct val="0"/>
        </a:spcAft>
        <a:defRPr sz="2600">
          <a:solidFill>
            <a:schemeClr val="bg1"/>
          </a:solidFill>
          <a:latin typeface="Arial Narrow" pitchFamily="34" charset="0"/>
        </a:defRPr>
      </a:lvl4pPr>
      <a:lvl5pPr algn="l" rtl="0" eaLnBrk="0" fontAlgn="base" hangingPunct="0">
        <a:spcBef>
          <a:spcPct val="0"/>
        </a:spcBef>
        <a:spcAft>
          <a:spcPct val="0"/>
        </a:spcAft>
        <a:defRPr sz="2600">
          <a:solidFill>
            <a:schemeClr val="bg1"/>
          </a:solidFill>
          <a:latin typeface="Arial Narrow" pitchFamily="34" charset="0"/>
        </a:defRPr>
      </a:lvl5pPr>
      <a:lvl6pPr marL="457200" algn="l" rtl="0" fontAlgn="base">
        <a:spcBef>
          <a:spcPct val="0"/>
        </a:spcBef>
        <a:spcAft>
          <a:spcPct val="0"/>
        </a:spcAft>
        <a:defRPr sz="2600">
          <a:solidFill>
            <a:schemeClr val="bg1"/>
          </a:solidFill>
          <a:latin typeface="Arial Narrow" pitchFamily="34" charset="0"/>
        </a:defRPr>
      </a:lvl6pPr>
      <a:lvl7pPr marL="914400" algn="l" rtl="0" fontAlgn="base">
        <a:spcBef>
          <a:spcPct val="0"/>
        </a:spcBef>
        <a:spcAft>
          <a:spcPct val="0"/>
        </a:spcAft>
        <a:defRPr sz="2600">
          <a:solidFill>
            <a:schemeClr val="bg1"/>
          </a:solidFill>
          <a:latin typeface="Arial Narrow" pitchFamily="34" charset="0"/>
        </a:defRPr>
      </a:lvl7pPr>
      <a:lvl8pPr marL="1371600" algn="l" rtl="0" fontAlgn="base">
        <a:spcBef>
          <a:spcPct val="0"/>
        </a:spcBef>
        <a:spcAft>
          <a:spcPct val="0"/>
        </a:spcAft>
        <a:defRPr sz="2600">
          <a:solidFill>
            <a:schemeClr val="bg1"/>
          </a:solidFill>
          <a:latin typeface="Arial Narrow" pitchFamily="34" charset="0"/>
        </a:defRPr>
      </a:lvl8pPr>
      <a:lvl9pPr marL="1828800" algn="l" rtl="0" fontAlgn="base">
        <a:spcBef>
          <a:spcPct val="0"/>
        </a:spcBef>
        <a:spcAft>
          <a:spcPct val="0"/>
        </a:spcAft>
        <a:defRPr sz="2600">
          <a:solidFill>
            <a:schemeClr val="bg1"/>
          </a:solidFill>
          <a:latin typeface="Arial Narrow" pitchFamily="34" charset="0"/>
        </a:defRPr>
      </a:lvl9pPr>
    </p:titleStyle>
    <p:bodyStyle>
      <a:lvl1pPr marL="342900" indent="-342900" algn="l" rtl="0" eaLnBrk="0" fontAlgn="base" hangingPunct="0">
        <a:spcBef>
          <a:spcPct val="0"/>
        </a:spcBef>
        <a:spcAft>
          <a:spcPct val="0"/>
        </a:spcAft>
        <a:defRPr sz="2600" b="1">
          <a:solidFill>
            <a:srgbClr val="003366"/>
          </a:solidFill>
          <a:latin typeface="+mn-lt"/>
          <a:ea typeface="+mn-ea"/>
          <a:cs typeface="+mn-cs"/>
        </a:defRPr>
      </a:lvl1pPr>
      <a:lvl2pPr marL="827088" indent="-285750" algn="l" rtl="0" eaLnBrk="0" fontAlgn="base" hangingPunct="0">
        <a:spcBef>
          <a:spcPct val="20000"/>
        </a:spcBef>
        <a:spcAft>
          <a:spcPct val="0"/>
        </a:spcAft>
        <a:buChar char="–"/>
        <a:defRPr sz="2800">
          <a:solidFill>
            <a:schemeClr val="tx1"/>
          </a:solidFill>
          <a:latin typeface="Arial" charset="0"/>
        </a:defRPr>
      </a:lvl2pPr>
      <a:lvl3pPr marL="1235075" indent="-228600" algn="l" rtl="0" eaLnBrk="0" fontAlgn="base" hangingPunct="0">
        <a:spcBef>
          <a:spcPct val="20000"/>
        </a:spcBef>
        <a:spcAft>
          <a:spcPct val="0"/>
        </a:spcAft>
        <a:buChar char="•"/>
        <a:defRPr sz="2400">
          <a:solidFill>
            <a:schemeClr val="tx1"/>
          </a:solidFill>
          <a:latin typeface="Arial" charset="0"/>
        </a:defRPr>
      </a:lvl3pPr>
      <a:lvl4pPr marL="1643063"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userDrawn="1"/>
        </p:nvSpPr>
        <p:spPr bwMode="auto">
          <a:xfrm>
            <a:off x="3057525" y="1087438"/>
            <a:ext cx="6086475" cy="5251450"/>
          </a:xfrm>
          <a:prstGeom prst="rect">
            <a:avLst/>
          </a:prstGeom>
          <a:solidFill>
            <a:srgbClr val="0066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p>
        </p:txBody>
      </p:sp>
      <p:grpSp>
        <p:nvGrpSpPr>
          <p:cNvPr id="6147" name="Group 3"/>
          <p:cNvGrpSpPr>
            <a:grpSpLocks/>
          </p:cNvGrpSpPr>
          <p:nvPr userDrawn="1"/>
        </p:nvGrpSpPr>
        <p:grpSpPr bwMode="auto">
          <a:xfrm>
            <a:off x="0" y="6318250"/>
            <a:ext cx="9144000" cy="539750"/>
            <a:chOff x="0" y="3974"/>
            <a:chExt cx="5760" cy="340"/>
          </a:xfrm>
        </p:grpSpPr>
        <p:sp>
          <p:nvSpPr>
            <p:cNvPr id="6159" name="Rectangle 4"/>
            <p:cNvSpPr>
              <a:spLocks noChangeArrowheads="1"/>
            </p:cNvSpPr>
            <p:nvPr userDrawn="1"/>
          </p:nvSpPr>
          <p:spPr bwMode="auto">
            <a:xfrm>
              <a:off x="0" y="3974"/>
              <a:ext cx="1220" cy="340"/>
            </a:xfrm>
            <a:prstGeom prst="rect">
              <a:avLst/>
            </a:prstGeom>
            <a:solidFill>
              <a:srgbClr val="0066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p>
          </p:txBody>
        </p:sp>
        <p:sp>
          <p:nvSpPr>
            <p:cNvPr id="6160" name="Rectangle 5"/>
            <p:cNvSpPr>
              <a:spLocks noChangeArrowheads="1"/>
            </p:cNvSpPr>
            <p:nvPr userDrawn="1"/>
          </p:nvSpPr>
          <p:spPr bwMode="auto">
            <a:xfrm>
              <a:off x="1224" y="3974"/>
              <a:ext cx="4536" cy="340"/>
            </a:xfrm>
            <a:prstGeom prst="rect">
              <a:avLst/>
            </a:prstGeom>
            <a:solidFill>
              <a:srgbClr val="3399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p>
          </p:txBody>
        </p:sp>
        <p:sp>
          <p:nvSpPr>
            <p:cNvPr id="6161" name="Line 6"/>
            <p:cNvSpPr>
              <a:spLocks noChangeShapeType="1"/>
            </p:cNvSpPr>
            <p:nvPr userDrawn="1"/>
          </p:nvSpPr>
          <p:spPr bwMode="auto">
            <a:xfrm>
              <a:off x="1220" y="3974"/>
              <a:ext cx="0" cy="34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grpSp>
      <p:sp>
        <p:nvSpPr>
          <p:cNvPr id="6148" name="Rectangle 7"/>
          <p:cNvSpPr>
            <a:spLocks noChangeArrowheads="1"/>
          </p:cNvSpPr>
          <p:nvPr userDrawn="1"/>
        </p:nvSpPr>
        <p:spPr bwMode="auto">
          <a:xfrm>
            <a:off x="0" y="0"/>
            <a:ext cx="1936750" cy="1079500"/>
          </a:xfrm>
          <a:prstGeom prst="rect">
            <a:avLst/>
          </a:prstGeom>
          <a:solidFill>
            <a:srgbClr val="0066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p>
        </p:txBody>
      </p:sp>
      <p:sp>
        <p:nvSpPr>
          <p:cNvPr id="6149" name="Rectangle 8"/>
          <p:cNvSpPr>
            <a:spLocks noChangeArrowheads="1"/>
          </p:cNvSpPr>
          <p:nvPr userDrawn="1"/>
        </p:nvSpPr>
        <p:spPr bwMode="auto">
          <a:xfrm>
            <a:off x="1943100" y="0"/>
            <a:ext cx="7200900" cy="1079500"/>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p>
        </p:txBody>
      </p:sp>
      <p:sp>
        <p:nvSpPr>
          <p:cNvPr id="6150" name="Line 9"/>
          <p:cNvSpPr>
            <a:spLocks noChangeShapeType="1"/>
          </p:cNvSpPr>
          <p:nvPr userDrawn="1"/>
        </p:nvSpPr>
        <p:spPr bwMode="auto">
          <a:xfrm>
            <a:off x="1936750" y="0"/>
            <a:ext cx="0" cy="107950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sp>
        <p:nvSpPr>
          <p:cNvPr id="6151" name="Rectangle 10"/>
          <p:cNvSpPr>
            <a:spLocks noGrp="1" noChangeArrowheads="1"/>
          </p:cNvSpPr>
          <p:nvPr>
            <p:ph type="title"/>
          </p:nvPr>
        </p:nvSpPr>
        <p:spPr bwMode="auto">
          <a:xfrm>
            <a:off x="2159000" y="0"/>
            <a:ext cx="698500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ru-RU" altLang="ru-RU" smtClean="0"/>
              <a:t>Образец заголовка</a:t>
            </a:r>
          </a:p>
        </p:txBody>
      </p:sp>
      <p:sp>
        <p:nvSpPr>
          <p:cNvPr id="6152" name="Rectangle 11"/>
          <p:cNvSpPr>
            <a:spLocks noGrp="1" noChangeArrowheads="1"/>
          </p:cNvSpPr>
          <p:nvPr>
            <p:ph type="body" idx="1"/>
          </p:nvPr>
        </p:nvSpPr>
        <p:spPr bwMode="auto">
          <a:xfrm>
            <a:off x="0" y="1100138"/>
            <a:ext cx="3059113" cy="522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16000" tIns="0" rIns="216000" bIns="0" numCol="1" anchor="ctr" anchorCtr="0" compatLnSpc="1">
            <a:prstTxWarp prst="textNoShape">
              <a:avLst/>
            </a:prstTxWarp>
          </a:bodyPr>
          <a:lstStyle/>
          <a:p>
            <a:pPr lvl="0"/>
            <a:r>
              <a:rPr lang="ru-RU" altLang="ru-RU" smtClean="0"/>
              <a:t>Образец</a:t>
            </a:r>
          </a:p>
          <a:p>
            <a:pPr lvl="0"/>
            <a:r>
              <a:rPr lang="ru-RU" altLang="ru-RU" smtClean="0"/>
              <a:t>текста</a:t>
            </a:r>
          </a:p>
        </p:txBody>
      </p:sp>
      <p:sp>
        <p:nvSpPr>
          <p:cNvPr id="275468" name="Rectangle 12"/>
          <p:cNvSpPr>
            <a:spLocks noGrp="1" noChangeArrowheads="1"/>
          </p:cNvSpPr>
          <p:nvPr>
            <p:ph type="sldNum" sz="quarter" idx="4"/>
          </p:nvPr>
        </p:nvSpPr>
        <p:spPr bwMode="auto">
          <a:xfrm>
            <a:off x="204788" y="6362700"/>
            <a:ext cx="14874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sz="2000" b="1"/>
            </a:lvl1pPr>
          </a:lstStyle>
          <a:p>
            <a:pPr>
              <a:defRPr/>
            </a:pPr>
            <a:fld id="{342AF4E3-AF42-4339-87CE-3F0A16611146}" type="slidenum">
              <a:rPr lang="ru-RU"/>
              <a:pPr>
                <a:defRPr/>
              </a:pPr>
              <a:t>‹#›</a:t>
            </a:fld>
            <a:endParaRPr lang="ru-RU"/>
          </a:p>
        </p:txBody>
      </p:sp>
      <p:sp>
        <p:nvSpPr>
          <p:cNvPr id="275469" name="Rectangle 13"/>
          <p:cNvSpPr>
            <a:spLocks noGrp="1" noChangeArrowheads="1"/>
          </p:cNvSpPr>
          <p:nvPr>
            <p:ph type="ftr" sz="quarter" idx="3"/>
          </p:nvPr>
        </p:nvSpPr>
        <p:spPr bwMode="auto">
          <a:xfrm>
            <a:off x="2144713" y="6362700"/>
            <a:ext cx="67691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sz="2000"/>
            </a:lvl1pPr>
          </a:lstStyle>
          <a:p>
            <a:pPr>
              <a:defRPr/>
            </a:pPr>
            <a:r>
              <a:rPr lang="ru-RU"/>
              <a:t>НАЗВАНИЕ ПРЕЗЕНТАЦИИ</a:t>
            </a:r>
          </a:p>
        </p:txBody>
      </p:sp>
      <p:sp>
        <p:nvSpPr>
          <p:cNvPr id="6155" name="Rectangle 14"/>
          <p:cNvSpPr>
            <a:spLocks noChangeArrowheads="1"/>
          </p:cNvSpPr>
          <p:nvPr userDrawn="1"/>
        </p:nvSpPr>
        <p:spPr bwMode="auto">
          <a:xfrm>
            <a:off x="755650" y="7605713"/>
            <a:ext cx="410368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p>
        </p:txBody>
      </p:sp>
      <p:sp>
        <p:nvSpPr>
          <p:cNvPr id="6156" name="Line 16"/>
          <p:cNvSpPr>
            <a:spLocks noChangeShapeType="1"/>
          </p:cNvSpPr>
          <p:nvPr userDrawn="1"/>
        </p:nvSpPr>
        <p:spPr bwMode="auto">
          <a:xfrm>
            <a:off x="0" y="6315075"/>
            <a:ext cx="9144000"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sp>
        <p:nvSpPr>
          <p:cNvPr id="6157" name="Line 17"/>
          <p:cNvSpPr>
            <a:spLocks noChangeShapeType="1"/>
          </p:cNvSpPr>
          <p:nvPr userDrawn="1"/>
        </p:nvSpPr>
        <p:spPr bwMode="auto">
          <a:xfrm>
            <a:off x="0" y="1079500"/>
            <a:ext cx="9144000"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graphicFrame>
        <p:nvGraphicFramePr>
          <p:cNvPr id="6158" name="Object 20"/>
          <p:cNvGraphicFramePr>
            <a:graphicFrameLocks noChangeAspect="1"/>
          </p:cNvGraphicFramePr>
          <p:nvPr userDrawn="1"/>
        </p:nvGraphicFramePr>
        <p:xfrm>
          <a:off x="0" y="0"/>
          <a:ext cx="1955800" cy="1052513"/>
        </p:xfrm>
        <a:graphic>
          <a:graphicData uri="http://schemas.openxmlformats.org/presentationml/2006/ole">
            <mc:AlternateContent xmlns:mc="http://schemas.openxmlformats.org/markup-compatibility/2006">
              <mc:Choice xmlns:v="urn:schemas-microsoft-com:vml" Requires="v">
                <p:oleObj spid="_x0000_s6218" name="PHOTO-PAINT" r:id="rId14" imgW="3703014" imgH="1953772" progId="CorelPHOTOPAINT.Image.14">
                  <p:embed/>
                </p:oleObj>
              </mc:Choice>
              <mc:Fallback>
                <p:oleObj name="PHOTO-PAINT" r:id="rId14" imgW="3703014" imgH="1953772" progId="CorelPHOTOPAINT.Image.14">
                  <p:embed/>
                  <p:pic>
                    <p:nvPicPr>
                      <p:cNvPr id="0" name="Picture 58"/>
                      <p:cNvPicPr>
                        <a:picLocks noChangeAspect="1" noChangeArrowheads="1"/>
                      </p:cNvPicPr>
                      <p:nvPr/>
                    </p:nvPicPr>
                    <p:blipFill>
                      <a:blip r:embed="rId15">
                        <a:lum bright="-10000"/>
                        <a:extLst>
                          <a:ext uri="{28A0092B-C50C-407E-A947-70E740481C1C}">
                            <a14:useLocalDpi xmlns:a14="http://schemas.microsoft.com/office/drawing/2010/main" val="0"/>
                          </a:ext>
                        </a:extLst>
                      </a:blip>
                      <a:srcRect/>
                      <a:stretch>
                        <a:fillRect/>
                      </a:stretch>
                    </p:blipFill>
                    <p:spPr bwMode="auto">
                      <a:xfrm>
                        <a:off x="0" y="0"/>
                        <a:ext cx="1955800" cy="105251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6350">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9273" r:id="rId1"/>
    <p:sldLayoutId id="2147489274" r:id="rId2"/>
    <p:sldLayoutId id="2147489275" r:id="rId3"/>
    <p:sldLayoutId id="2147489276" r:id="rId4"/>
    <p:sldLayoutId id="2147489277" r:id="rId5"/>
    <p:sldLayoutId id="2147489278" r:id="rId6"/>
    <p:sldLayoutId id="2147489279" r:id="rId7"/>
    <p:sldLayoutId id="2147489280" r:id="rId8"/>
    <p:sldLayoutId id="2147489281" r:id="rId9"/>
    <p:sldLayoutId id="2147489282" r:id="rId10"/>
    <p:sldLayoutId id="2147489283" r:id="rId11"/>
  </p:sldLayoutIdLst>
  <p:hf hdr="0" dt="0"/>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Narrow" pitchFamily="34" charset="0"/>
        </a:defRPr>
      </a:lvl2pPr>
      <a:lvl3pPr algn="l" rtl="0" eaLnBrk="0" fontAlgn="base" hangingPunct="0">
        <a:spcBef>
          <a:spcPct val="0"/>
        </a:spcBef>
        <a:spcAft>
          <a:spcPct val="0"/>
        </a:spcAft>
        <a:defRPr sz="2600">
          <a:solidFill>
            <a:schemeClr val="bg1"/>
          </a:solidFill>
          <a:latin typeface="Arial Narrow" pitchFamily="34" charset="0"/>
        </a:defRPr>
      </a:lvl3pPr>
      <a:lvl4pPr algn="l" rtl="0" eaLnBrk="0" fontAlgn="base" hangingPunct="0">
        <a:spcBef>
          <a:spcPct val="0"/>
        </a:spcBef>
        <a:spcAft>
          <a:spcPct val="0"/>
        </a:spcAft>
        <a:defRPr sz="2600">
          <a:solidFill>
            <a:schemeClr val="bg1"/>
          </a:solidFill>
          <a:latin typeface="Arial Narrow" pitchFamily="34" charset="0"/>
        </a:defRPr>
      </a:lvl4pPr>
      <a:lvl5pPr algn="l" rtl="0" eaLnBrk="0" fontAlgn="base" hangingPunct="0">
        <a:spcBef>
          <a:spcPct val="0"/>
        </a:spcBef>
        <a:spcAft>
          <a:spcPct val="0"/>
        </a:spcAft>
        <a:defRPr sz="2600">
          <a:solidFill>
            <a:schemeClr val="bg1"/>
          </a:solidFill>
          <a:latin typeface="Arial Narrow" pitchFamily="34" charset="0"/>
        </a:defRPr>
      </a:lvl5pPr>
      <a:lvl6pPr marL="457200" algn="l" rtl="0" fontAlgn="base">
        <a:spcBef>
          <a:spcPct val="0"/>
        </a:spcBef>
        <a:spcAft>
          <a:spcPct val="0"/>
        </a:spcAft>
        <a:defRPr sz="2600">
          <a:solidFill>
            <a:schemeClr val="bg1"/>
          </a:solidFill>
          <a:latin typeface="Arial Narrow" pitchFamily="34" charset="0"/>
        </a:defRPr>
      </a:lvl6pPr>
      <a:lvl7pPr marL="914400" algn="l" rtl="0" fontAlgn="base">
        <a:spcBef>
          <a:spcPct val="0"/>
        </a:spcBef>
        <a:spcAft>
          <a:spcPct val="0"/>
        </a:spcAft>
        <a:defRPr sz="2600">
          <a:solidFill>
            <a:schemeClr val="bg1"/>
          </a:solidFill>
          <a:latin typeface="Arial Narrow" pitchFamily="34" charset="0"/>
        </a:defRPr>
      </a:lvl7pPr>
      <a:lvl8pPr marL="1371600" algn="l" rtl="0" fontAlgn="base">
        <a:spcBef>
          <a:spcPct val="0"/>
        </a:spcBef>
        <a:spcAft>
          <a:spcPct val="0"/>
        </a:spcAft>
        <a:defRPr sz="2600">
          <a:solidFill>
            <a:schemeClr val="bg1"/>
          </a:solidFill>
          <a:latin typeface="Arial Narrow" pitchFamily="34" charset="0"/>
        </a:defRPr>
      </a:lvl8pPr>
      <a:lvl9pPr marL="1828800" algn="l" rtl="0" fontAlgn="base">
        <a:spcBef>
          <a:spcPct val="0"/>
        </a:spcBef>
        <a:spcAft>
          <a:spcPct val="0"/>
        </a:spcAft>
        <a:defRPr sz="2600">
          <a:solidFill>
            <a:schemeClr val="bg1"/>
          </a:solidFill>
          <a:latin typeface="Arial Narrow" pitchFamily="34" charset="0"/>
        </a:defRPr>
      </a:lvl9pPr>
    </p:titleStyle>
    <p:bodyStyle>
      <a:lvl1pPr marL="342900" indent="-342900" algn="l" rtl="0" eaLnBrk="0" fontAlgn="base" hangingPunct="0">
        <a:spcBef>
          <a:spcPct val="0"/>
        </a:spcBef>
        <a:spcAft>
          <a:spcPct val="0"/>
        </a:spcAft>
        <a:defRPr sz="2600" b="1">
          <a:solidFill>
            <a:srgbClr val="003366"/>
          </a:solidFill>
          <a:latin typeface="+mn-lt"/>
          <a:ea typeface="+mn-ea"/>
          <a:cs typeface="+mn-cs"/>
        </a:defRPr>
      </a:lvl1pPr>
      <a:lvl2pPr marL="827088" indent="-285750" algn="l" rtl="0" eaLnBrk="0" fontAlgn="base" hangingPunct="0">
        <a:spcBef>
          <a:spcPct val="20000"/>
        </a:spcBef>
        <a:spcAft>
          <a:spcPct val="0"/>
        </a:spcAft>
        <a:buChar char="–"/>
        <a:defRPr sz="2800">
          <a:solidFill>
            <a:schemeClr val="tx1"/>
          </a:solidFill>
          <a:latin typeface="Arial" charset="0"/>
        </a:defRPr>
      </a:lvl2pPr>
      <a:lvl3pPr marL="1235075" indent="-228600" algn="l" rtl="0" eaLnBrk="0" fontAlgn="base" hangingPunct="0">
        <a:spcBef>
          <a:spcPct val="20000"/>
        </a:spcBef>
        <a:spcAft>
          <a:spcPct val="0"/>
        </a:spcAft>
        <a:buChar char="•"/>
        <a:defRPr sz="2400">
          <a:solidFill>
            <a:schemeClr val="tx1"/>
          </a:solidFill>
          <a:latin typeface="Arial" charset="0"/>
        </a:defRPr>
      </a:lvl3pPr>
      <a:lvl4pPr marL="1643063"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3"/>
          <p:cNvSpPr>
            <a:spLocks noChangeArrowheads="1"/>
          </p:cNvSpPr>
          <p:nvPr userDrawn="1"/>
        </p:nvSpPr>
        <p:spPr bwMode="auto">
          <a:xfrm>
            <a:off x="0" y="0"/>
            <a:ext cx="9144000" cy="6858000"/>
          </a:xfrm>
          <a:prstGeom prst="rect">
            <a:avLst/>
          </a:prstGeom>
          <a:solidFill>
            <a:srgbClr val="0066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p>
        </p:txBody>
      </p:sp>
      <p:grpSp>
        <p:nvGrpSpPr>
          <p:cNvPr id="7171" name="Group 4"/>
          <p:cNvGrpSpPr>
            <a:grpSpLocks/>
          </p:cNvGrpSpPr>
          <p:nvPr userDrawn="1"/>
        </p:nvGrpSpPr>
        <p:grpSpPr bwMode="auto">
          <a:xfrm>
            <a:off x="0" y="6318250"/>
            <a:ext cx="9144000" cy="539750"/>
            <a:chOff x="0" y="3974"/>
            <a:chExt cx="5760" cy="340"/>
          </a:xfrm>
        </p:grpSpPr>
        <p:sp>
          <p:nvSpPr>
            <p:cNvPr id="7181" name="Rectangle 5"/>
            <p:cNvSpPr>
              <a:spLocks noChangeArrowheads="1"/>
            </p:cNvSpPr>
            <p:nvPr userDrawn="1"/>
          </p:nvSpPr>
          <p:spPr bwMode="auto">
            <a:xfrm>
              <a:off x="0" y="3974"/>
              <a:ext cx="1220" cy="340"/>
            </a:xfrm>
            <a:prstGeom prst="rect">
              <a:avLst/>
            </a:prstGeom>
            <a:solidFill>
              <a:srgbClr val="0066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p>
          </p:txBody>
        </p:sp>
        <p:sp>
          <p:nvSpPr>
            <p:cNvPr id="7182" name="Rectangle 6"/>
            <p:cNvSpPr>
              <a:spLocks noChangeArrowheads="1"/>
            </p:cNvSpPr>
            <p:nvPr userDrawn="1"/>
          </p:nvSpPr>
          <p:spPr bwMode="auto">
            <a:xfrm>
              <a:off x="1224" y="3974"/>
              <a:ext cx="4536" cy="340"/>
            </a:xfrm>
            <a:prstGeom prst="rect">
              <a:avLst/>
            </a:prstGeom>
            <a:solidFill>
              <a:srgbClr val="3399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p>
          </p:txBody>
        </p:sp>
        <p:sp>
          <p:nvSpPr>
            <p:cNvPr id="7183" name="Line 7"/>
            <p:cNvSpPr>
              <a:spLocks noChangeShapeType="1"/>
            </p:cNvSpPr>
            <p:nvPr userDrawn="1"/>
          </p:nvSpPr>
          <p:spPr bwMode="auto">
            <a:xfrm>
              <a:off x="1220" y="3974"/>
              <a:ext cx="0" cy="34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grpSp>
      <p:sp>
        <p:nvSpPr>
          <p:cNvPr id="7172" name="Rectangle 8"/>
          <p:cNvSpPr>
            <a:spLocks noChangeArrowheads="1"/>
          </p:cNvSpPr>
          <p:nvPr userDrawn="1"/>
        </p:nvSpPr>
        <p:spPr bwMode="auto">
          <a:xfrm>
            <a:off x="0" y="0"/>
            <a:ext cx="1936750" cy="1079500"/>
          </a:xfrm>
          <a:prstGeom prst="rect">
            <a:avLst/>
          </a:prstGeom>
          <a:solidFill>
            <a:srgbClr val="0066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p>
        </p:txBody>
      </p:sp>
      <p:sp>
        <p:nvSpPr>
          <p:cNvPr id="7173" name="Rectangle 9"/>
          <p:cNvSpPr>
            <a:spLocks noChangeArrowheads="1"/>
          </p:cNvSpPr>
          <p:nvPr userDrawn="1"/>
        </p:nvSpPr>
        <p:spPr bwMode="auto">
          <a:xfrm>
            <a:off x="1943100" y="0"/>
            <a:ext cx="7200900" cy="1079500"/>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p>
        </p:txBody>
      </p:sp>
      <p:sp>
        <p:nvSpPr>
          <p:cNvPr id="7174" name="Line 10"/>
          <p:cNvSpPr>
            <a:spLocks noChangeShapeType="1"/>
          </p:cNvSpPr>
          <p:nvPr userDrawn="1"/>
        </p:nvSpPr>
        <p:spPr bwMode="auto">
          <a:xfrm>
            <a:off x="1936750" y="0"/>
            <a:ext cx="0" cy="107950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sp>
        <p:nvSpPr>
          <p:cNvPr id="7175" name="Rectangle 11"/>
          <p:cNvSpPr>
            <a:spLocks noGrp="1" noChangeArrowheads="1"/>
          </p:cNvSpPr>
          <p:nvPr>
            <p:ph type="title"/>
          </p:nvPr>
        </p:nvSpPr>
        <p:spPr bwMode="auto">
          <a:xfrm>
            <a:off x="2159000" y="0"/>
            <a:ext cx="698500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ru-RU" altLang="ru-RU" smtClean="0"/>
              <a:t>Образец заголовка</a:t>
            </a:r>
          </a:p>
        </p:txBody>
      </p:sp>
      <p:sp>
        <p:nvSpPr>
          <p:cNvPr id="367629" name="Rectangle 13"/>
          <p:cNvSpPr>
            <a:spLocks noGrp="1" noChangeArrowheads="1"/>
          </p:cNvSpPr>
          <p:nvPr>
            <p:ph type="ftr" sz="quarter" idx="3"/>
          </p:nvPr>
        </p:nvSpPr>
        <p:spPr bwMode="auto">
          <a:xfrm>
            <a:off x="2144713" y="6362700"/>
            <a:ext cx="67691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sz="2000"/>
            </a:lvl1pPr>
          </a:lstStyle>
          <a:p>
            <a:pPr>
              <a:defRPr/>
            </a:pPr>
            <a:r>
              <a:rPr lang="ru-RU"/>
              <a:t>НАЗВАНИЕ ПРЕЗЕНТАЦИИ</a:t>
            </a:r>
          </a:p>
        </p:txBody>
      </p:sp>
      <p:sp>
        <p:nvSpPr>
          <p:cNvPr id="7177" name="Rectangle 14"/>
          <p:cNvSpPr>
            <a:spLocks noChangeArrowheads="1"/>
          </p:cNvSpPr>
          <p:nvPr userDrawn="1"/>
        </p:nvSpPr>
        <p:spPr bwMode="auto">
          <a:xfrm>
            <a:off x="755650" y="7605713"/>
            <a:ext cx="410368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p>
        </p:txBody>
      </p:sp>
      <p:sp>
        <p:nvSpPr>
          <p:cNvPr id="7178" name="Line 16"/>
          <p:cNvSpPr>
            <a:spLocks noChangeShapeType="1"/>
          </p:cNvSpPr>
          <p:nvPr userDrawn="1"/>
        </p:nvSpPr>
        <p:spPr bwMode="auto">
          <a:xfrm>
            <a:off x="0" y="6315075"/>
            <a:ext cx="9144000"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sp>
        <p:nvSpPr>
          <p:cNvPr id="7179" name="Line 17"/>
          <p:cNvSpPr>
            <a:spLocks noChangeShapeType="1"/>
          </p:cNvSpPr>
          <p:nvPr userDrawn="1"/>
        </p:nvSpPr>
        <p:spPr bwMode="auto">
          <a:xfrm>
            <a:off x="0" y="1079500"/>
            <a:ext cx="9144000"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graphicFrame>
        <p:nvGraphicFramePr>
          <p:cNvPr id="7180" name="Object 19"/>
          <p:cNvGraphicFramePr>
            <a:graphicFrameLocks noChangeAspect="1"/>
          </p:cNvGraphicFramePr>
          <p:nvPr userDrawn="1"/>
        </p:nvGraphicFramePr>
        <p:xfrm>
          <a:off x="0" y="0"/>
          <a:ext cx="1955800" cy="1052513"/>
        </p:xfrm>
        <a:graphic>
          <a:graphicData uri="http://schemas.openxmlformats.org/presentationml/2006/ole">
            <mc:AlternateContent xmlns:mc="http://schemas.openxmlformats.org/markup-compatibility/2006">
              <mc:Choice xmlns:v="urn:schemas-microsoft-com:vml" Requires="v">
                <p:oleObj spid="_x0000_s7240" name="PHOTO-PAINT" r:id="rId14" imgW="3703014" imgH="1953772" progId="CorelPHOTOPAINT.Image.14">
                  <p:embed/>
                </p:oleObj>
              </mc:Choice>
              <mc:Fallback>
                <p:oleObj name="PHOTO-PAINT" r:id="rId14" imgW="3703014" imgH="1953772" progId="CorelPHOTOPAINT.Image.14">
                  <p:embed/>
                  <p:pic>
                    <p:nvPicPr>
                      <p:cNvPr id="0" name="Picture 56"/>
                      <p:cNvPicPr>
                        <a:picLocks noChangeAspect="1" noChangeArrowheads="1"/>
                      </p:cNvPicPr>
                      <p:nvPr/>
                    </p:nvPicPr>
                    <p:blipFill>
                      <a:blip r:embed="rId15">
                        <a:lum bright="-10000"/>
                        <a:extLst>
                          <a:ext uri="{28A0092B-C50C-407E-A947-70E740481C1C}">
                            <a14:useLocalDpi xmlns:a14="http://schemas.microsoft.com/office/drawing/2010/main" val="0"/>
                          </a:ext>
                        </a:extLst>
                      </a:blip>
                      <a:srcRect/>
                      <a:stretch>
                        <a:fillRect/>
                      </a:stretch>
                    </p:blipFill>
                    <p:spPr bwMode="auto">
                      <a:xfrm>
                        <a:off x="0" y="0"/>
                        <a:ext cx="1955800" cy="105251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6350">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9284" r:id="rId1"/>
    <p:sldLayoutId id="2147489285" r:id="rId2"/>
    <p:sldLayoutId id="2147489286" r:id="rId3"/>
    <p:sldLayoutId id="2147489287" r:id="rId4"/>
    <p:sldLayoutId id="2147489288" r:id="rId5"/>
    <p:sldLayoutId id="2147489289" r:id="rId6"/>
    <p:sldLayoutId id="2147489290" r:id="rId7"/>
    <p:sldLayoutId id="2147489291" r:id="rId8"/>
    <p:sldLayoutId id="2147489292" r:id="rId9"/>
    <p:sldLayoutId id="2147489293" r:id="rId10"/>
    <p:sldLayoutId id="2147489294" r:id="rId11"/>
  </p:sldLayoutIdLst>
  <p:hf sldNum="0" hdr="0" dt="0"/>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Narrow" pitchFamily="34" charset="0"/>
        </a:defRPr>
      </a:lvl2pPr>
      <a:lvl3pPr algn="l" rtl="0" eaLnBrk="0" fontAlgn="base" hangingPunct="0">
        <a:spcBef>
          <a:spcPct val="0"/>
        </a:spcBef>
        <a:spcAft>
          <a:spcPct val="0"/>
        </a:spcAft>
        <a:defRPr sz="2600">
          <a:solidFill>
            <a:schemeClr val="bg1"/>
          </a:solidFill>
          <a:latin typeface="Arial Narrow" pitchFamily="34" charset="0"/>
        </a:defRPr>
      </a:lvl3pPr>
      <a:lvl4pPr algn="l" rtl="0" eaLnBrk="0" fontAlgn="base" hangingPunct="0">
        <a:spcBef>
          <a:spcPct val="0"/>
        </a:spcBef>
        <a:spcAft>
          <a:spcPct val="0"/>
        </a:spcAft>
        <a:defRPr sz="2600">
          <a:solidFill>
            <a:schemeClr val="bg1"/>
          </a:solidFill>
          <a:latin typeface="Arial Narrow" pitchFamily="34" charset="0"/>
        </a:defRPr>
      </a:lvl4pPr>
      <a:lvl5pPr algn="l" rtl="0" eaLnBrk="0" fontAlgn="base" hangingPunct="0">
        <a:spcBef>
          <a:spcPct val="0"/>
        </a:spcBef>
        <a:spcAft>
          <a:spcPct val="0"/>
        </a:spcAft>
        <a:defRPr sz="2600">
          <a:solidFill>
            <a:schemeClr val="bg1"/>
          </a:solidFill>
          <a:latin typeface="Arial Narrow" pitchFamily="34" charset="0"/>
        </a:defRPr>
      </a:lvl5pPr>
      <a:lvl6pPr marL="457200" algn="l" rtl="0" fontAlgn="base">
        <a:spcBef>
          <a:spcPct val="0"/>
        </a:spcBef>
        <a:spcAft>
          <a:spcPct val="0"/>
        </a:spcAft>
        <a:defRPr sz="2600">
          <a:solidFill>
            <a:schemeClr val="bg1"/>
          </a:solidFill>
          <a:latin typeface="Arial Narrow" pitchFamily="34" charset="0"/>
        </a:defRPr>
      </a:lvl6pPr>
      <a:lvl7pPr marL="914400" algn="l" rtl="0" fontAlgn="base">
        <a:spcBef>
          <a:spcPct val="0"/>
        </a:spcBef>
        <a:spcAft>
          <a:spcPct val="0"/>
        </a:spcAft>
        <a:defRPr sz="2600">
          <a:solidFill>
            <a:schemeClr val="bg1"/>
          </a:solidFill>
          <a:latin typeface="Arial Narrow" pitchFamily="34" charset="0"/>
        </a:defRPr>
      </a:lvl7pPr>
      <a:lvl8pPr marL="1371600" algn="l" rtl="0" fontAlgn="base">
        <a:spcBef>
          <a:spcPct val="0"/>
        </a:spcBef>
        <a:spcAft>
          <a:spcPct val="0"/>
        </a:spcAft>
        <a:defRPr sz="2600">
          <a:solidFill>
            <a:schemeClr val="bg1"/>
          </a:solidFill>
          <a:latin typeface="Arial Narrow" pitchFamily="34" charset="0"/>
        </a:defRPr>
      </a:lvl8pPr>
      <a:lvl9pPr marL="1828800" algn="l" rtl="0" fontAlgn="base">
        <a:spcBef>
          <a:spcPct val="0"/>
        </a:spcBef>
        <a:spcAft>
          <a:spcPct val="0"/>
        </a:spcAft>
        <a:defRPr sz="2600">
          <a:solidFill>
            <a:schemeClr val="bg1"/>
          </a:solidFill>
          <a:latin typeface="Arial Narrow" pitchFamily="34" charset="0"/>
        </a:defRPr>
      </a:lvl9pPr>
    </p:titleStyle>
    <p:bodyStyle>
      <a:lvl1pPr marL="342900" indent="-342900" algn="l" rtl="0" eaLnBrk="0" fontAlgn="base" hangingPunct="0">
        <a:spcBef>
          <a:spcPct val="20000"/>
        </a:spcBef>
        <a:spcAft>
          <a:spcPct val="0"/>
        </a:spcAft>
        <a:defRPr sz="2600" b="1">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30"/>
          <p:cNvSpPr>
            <a:spLocks noChangeArrowheads="1"/>
          </p:cNvSpPr>
          <p:nvPr userDrawn="1"/>
        </p:nvSpPr>
        <p:spPr bwMode="auto">
          <a:xfrm>
            <a:off x="0" y="0"/>
            <a:ext cx="9144000" cy="6858000"/>
          </a:xfrm>
          <a:prstGeom prst="rect">
            <a:avLst/>
          </a:prstGeom>
          <a:solidFill>
            <a:srgbClr val="0066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p>
        </p:txBody>
      </p:sp>
      <p:sp>
        <p:nvSpPr>
          <p:cNvPr id="8195" name="Rectangle 9"/>
          <p:cNvSpPr>
            <a:spLocks noChangeArrowheads="1"/>
          </p:cNvSpPr>
          <p:nvPr userDrawn="1"/>
        </p:nvSpPr>
        <p:spPr bwMode="auto">
          <a:xfrm>
            <a:off x="0" y="6313488"/>
            <a:ext cx="9144000" cy="544512"/>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p>
        </p:txBody>
      </p:sp>
      <p:sp>
        <p:nvSpPr>
          <p:cNvPr id="8196" name="Rectangle 13"/>
          <p:cNvSpPr>
            <a:spLocks noChangeArrowheads="1"/>
          </p:cNvSpPr>
          <p:nvPr userDrawn="1"/>
        </p:nvSpPr>
        <p:spPr bwMode="auto">
          <a:xfrm>
            <a:off x="0" y="0"/>
            <a:ext cx="1936750" cy="1079500"/>
          </a:xfrm>
          <a:prstGeom prst="rect">
            <a:avLst/>
          </a:prstGeom>
          <a:solidFill>
            <a:srgbClr val="0066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p>
        </p:txBody>
      </p:sp>
      <p:sp>
        <p:nvSpPr>
          <p:cNvPr id="8197" name="Rectangle 14"/>
          <p:cNvSpPr>
            <a:spLocks noChangeArrowheads="1"/>
          </p:cNvSpPr>
          <p:nvPr userDrawn="1"/>
        </p:nvSpPr>
        <p:spPr bwMode="auto">
          <a:xfrm>
            <a:off x="1943100" y="0"/>
            <a:ext cx="7200900" cy="1079500"/>
          </a:xfrm>
          <a:prstGeom prst="rect">
            <a:avLst/>
          </a:prstGeom>
          <a:solidFill>
            <a:srgbClr val="3399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p>
        </p:txBody>
      </p:sp>
      <p:sp>
        <p:nvSpPr>
          <p:cNvPr id="8198" name="Line 15"/>
          <p:cNvSpPr>
            <a:spLocks noChangeShapeType="1"/>
          </p:cNvSpPr>
          <p:nvPr userDrawn="1"/>
        </p:nvSpPr>
        <p:spPr bwMode="auto">
          <a:xfrm>
            <a:off x="1936750" y="0"/>
            <a:ext cx="0" cy="107950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sp>
        <p:nvSpPr>
          <p:cNvPr id="8199" name="Line 33"/>
          <p:cNvSpPr>
            <a:spLocks noChangeShapeType="1"/>
          </p:cNvSpPr>
          <p:nvPr userDrawn="1"/>
        </p:nvSpPr>
        <p:spPr bwMode="auto">
          <a:xfrm>
            <a:off x="0" y="1079500"/>
            <a:ext cx="9144000"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sp>
        <p:nvSpPr>
          <p:cNvPr id="8200" name="Line 34"/>
          <p:cNvSpPr>
            <a:spLocks noChangeShapeType="1"/>
          </p:cNvSpPr>
          <p:nvPr userDrawn="1"/>
        </p:nvSpPr>
        <p:spPr bwMode="auto">
          <a:xfrm>
            <a:off x="0" y="6315075"/>
            <a:ext cx="9144000"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graphicFrame>
        <p:nvGraphicFramePr>
          <p:cNvPr id="8201" name="Object 36"/>
          <p:cNvGraphicFramePr>
            <a:graphicFrameLocks noChangeAspect="1"/>
          </p:cNvGraphicFramePr>
          <p:nvPr userDrawn="1"/>
        </p:nvGraphicFramePr>
        <p:xfrm>
          <a:off x="0" y="0"/>
          <a:ext cx="1955800" cy="1052513"/>
        </p:xfrm>
        <a:graphic>
          <a:graphicData uri="http://schemas.openxmlformats.org/presentationml/2006/ole">
            <mc:AlternateContent xmlns:mc="http://schemas.openxmlformats.org/markup-compatibility/2006">
              <mc:Choice xmlns:v="urn:schemas-microsoft-com:vml" Requires="v">
                <p:oleObj spid="_x0000_s8258" name="PHOTO-PAINT" r:id="rId14" imgW="3703014" imgH="1953772" progId="CorelPHOTOPAINT.Image.14">
                  <p:embed/>
                </p:oleObj>
              </mc:Choice>
              <mc:Fallback>
                <p:oleObj name="PHOTO-PAINT" r:id="rId14" imgW="3703014" imgH="1953772" progId="CorelPHOTOPAINT.Image.14">
                  <p:embed/>
                  <p:pic>
                    <p:nvPicPr>
                      <p:cNvPr id="0" name="Picture 50"/>
                      <p:cNvPicPr>
                        <a:picLocks noChangeAspect="1" noChangeArrowheads="1"/>
                      </p:cNvPicPr>
                      <p:nvPr/>
                    </p:nvPicPr>
                    <p:blipFill>
                      <a:blip r:embed="rId15">
                        <a:lum bright="-10000"/>
                        <a:extLst>
                          <a:ext uri="{28A0092B-C50C-407E-A947-70E740481C1C}">
                            <a14:useLocalDpi xmlns:a14="http://schemas.microsoft.com/office/drawing/2010/main" val="0"/>
                          </a:ext>
                        </a:extLst>
                      </a:blip>
                      <a:srcRect/>
                      <a:stretch>
                        <a:fillRect/>
                      </a:stretch>
                    </p:blipFill>
                    <p:spPr bwMode="auto">
                      <a:xfrm>
                        <a:off x="0" y="0"/>
                        <a:ext cx="1955800" cy="105251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6350">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9295" r:id="rId1"/>
    <p:sldLayoutId id="2147489296" r:id="rId2"/>
    <p:sldLayoutId id="2147489297" r:id="rId3"/>
    <p:sldLayoutId id="2147489298" r:id="rId4"/>
    <p:sldLayoutId id="2147489299" r:id="rId5"/>
    <p:sldLayoutId id="2147489300" r:id="rId6"/>
    <p:sldLayoutId id="2147489301" r:id="rId7"/>
    <p:sldLayoutId id="2147489302" r:id="rId8"/>
    <p:sldLayoutId id="2147489303" r:id="rId9"/>
    <p:sldLayoutId id="2147489304" r:id="rId10"/>
    <p:sldLayoutId id="214748930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12"/>
          <p:cNvSpPr>
            <a:spLocks noGrp="1" noChangeArrowheads="1"/>
          </p:cNvSpPr>
          <p:nvPr>
            <p:ph type="body" idx="1"/>
          </p:nvPr>
        </p:nvSpPr>
        <p:spPr bwMode="auto">
          <a:xfrm>
            <a:off x="0" y="1079500"/>
            <a:ext cx="9144000" cy="152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16000" tIns="0" rIns="216000" bIns="0" numCol="1" anchor="ctr" anchorCtr="0" compatLnSpc="1">
            <a:prstTxWarp prst="textNoShape">
              <a:avLst/>
            </a:prstTxWarp>
          </a:bodyPr>
          <a:lstStyle/>
          <a:p>
            <a:pPr lvl="0"/>
            <a:r>
              <a:rPr lang="ru-RU" altLang="ru-RU" smtClean="0"/>
              <a:t>Образец текста</a:t>
            </a:r>
          </a:p>
        </p:txBody>
      </p:sp>
      <p:sp>
        <p:nvSpPr>
          <p:cNvPr id="9219" name="Rectangle 20"/>
          <p:cNvSpPr>
            <a:spLocks noChangeArrowheads="1"/>
          </p:cNvSpPr>
          <p:nvPr userDrawn="1"/>
        </p:nvSpPr>
        <p:spPr bwMode="auto">
          <a:xfrm>
            <a:off x="1939925" y="2606675"/>
            <a:ext cx="7204075" cy="3713163"/>
          </a:xfrm>
          <a:prstGeom prst="rect">
            <a:avLst/>
          </a:prstGeom>
          <a:solidFill>
            <a:srgbClr val="0066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p>
        </p:txBody>
      </p:sp>
      <p:grpSp>
        <p:nvGrpSpPr>
          <p:cNvPr id="9220" name="Group 3"/>
          <p:cNvGrpSpPr>
            <a:grpSpLocks/>
          </p:cNvGrpSpPr>
          <p:nvPr userDrawn="1"/>
        </p:nvGrpSpPr>
        <p:grpSpPr bwMode="auto">
          <a:xfrm>
            <a:off x="0" y="6318250"/>
            <a:ext cx="9144000" cy="539750"/>
            <a:chOff x="0" y="3974"/>
            <a:chExt cx="5760" cy="340"/>
          </a:xfrm>
        </p:grpSpPr>
        <p:sp>
          <p:nvSpPr>
            <p:cNvPr id="9230" name="Rectangle 4"/>
            <p:cNvSpPr>
              <a:spLocks noChangeArrowheads="1"/>
            </p:cNvSpPr>
            <p:nvPr userDrawn="1"/>
          </p:nvSpPr>
          <p:spPr bwMode="auto">
            <a:xfrm>
              <a:off x="0" y="3974"/>
              <a:ext cx="1220" cy="340"/>
            </a:xfrm>
            <a:prstGeom prst="rect">
              <a:avLst/>
            </a:prstGeom>
            <a:solidFill>
              <a:srgbClr val="0066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p>
          </p:txBody>
        </p:sp>
        <p:sp>
          <p:nvSpPr>
            <p:cNvPr id="9231" name="Rectangle 5"/>
            <p:cNvSpPr>
              <a:spLocks noChangeArrowheads="1"/>
            </p:cNvSpPr>
            <p:nvPr userDrawn="1"/>
          </p:nvSpPr>
          <p:spPr bwMode="auto">
            <a:xfrm>
              <a:off x="1224" y="3974"/>
              <a:ext cx="4536" cy="340"/>
            </a:xfrm>
            <a:prstGeom prst="rect">
              <a:avLst/>
            </a:prstGeom>
            <a:solidFill>
              <a:srgbClr val="3399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p>
          </p:txBody>
        </p:sp>
        <p:sp>
          <p:nvSpPr>
            <p:cNvPr id="9232" name="Line 6"/>
            <p:cNvSpPr>
              <a:spLocks noChangeShapeType="1"/>
            </p:cNvSpPr>
            <p:nvPr userDrawn="1"/>
          </p:nvSpPr>
          <p:spPr bwMode="auto">
            <a:xfrm>
              <a:off x="1220" y="3974"/>
              <a:ext cx="0" cy="34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grpSp>
      <p:sp>
        <p:nvSpPr>
          <p:cNvPr id="9221" name="Rectangle 7"/>
          <p:cNvSpPr>
            <a:spLocks noChangeArrowheads="1"/>
          </p:cNvSpPr>
          <p:nvPr userDrawn="1"/>
        </p:nvSpPr>
        <p:spPr bwMode="auto">
          <a:xfrm>
            <a:off x="0" y="0"/>
            <a:ext cx="1936750" cy="1079500"/>
          </a:xfrm>
          <a:prstGeom prst="rect">
            <a:avLst/>
          </a:prstGeom>
          <a:solidFill>
            <a:srgbClr val="0066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p>
        </p:txBody>
      </p:sp>
      <p:sp>
        <p:nvSpPr>
          <p:cNvPr id="9222" name="Rectangle 8"/>
          <p:cNvSpPr>
            <a:spLocks noChangeArrowheads="1"/>
          </p:cNvSpPr>
          <p:nvPr userDrawn="1"/>
        </p:nvSpPr>
        <p:spPr bwMode="auto">
          <a:xfrm>
            <a:off x="1943100" y="0"/>
            <a:ext cx="7200900" cy="1079500"/>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defRPr/>
            </a:pPr>
            <a:endParaRPr lang="ru-RU" altLang="ru-RU" smtClean="0"/>
          </a:p>
        </p:txBody>
      </p:sp>
      <p:sp>
        <p:nvSpPr>
          <p:cNvPr id="9223" name="Line 9"/>
          <p:cNvSpPr>
            <a:spLocks noChangeShapeType="1"/>
          </p:cNvSpPr>
          <p:nvPr userDrawn="1"/>
        </p:nvSpPr>
        <p:spPr bwMode="auto">
          <a:xfrm>
            <a:off x="1936750" y="0"/>
            <a:ext cx="0" cy="107950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sp>
        <p:nvSpPr>
          <p:cNvPr id="9224" name="Rectangle 11"/>
          <p:cNvSpPr>
            <a:spLocks noGrp="1" noChangeArrowheads="1"/>
          </p:cNvSpPr>
          <p:nvPr>
            <p:ph type="title"/>
          </p:nvPr>
        </p:nvSpPr>
        <p:spPr bwMode="auto">
          <a:xfrm>
            <a:off x="2159000" y="0"/>
            <a:ext cx="698500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ru-RU" altLang="ru-RU" smtClean="0"/>
              <a:t>Образец заголовка</a:t>
            </a:r>
          </a:p>
        </p:txBody>
      </p:sp>
      <p:sp>
        <p:nvSpPr>
          <p:cNvPr id="269325" name="Rectangle 13"/>
          <p:cNvSpPr>
            <a:spLocks noGrp="1" noChangeArrowheads="1"/>
          </p:cNvSpPr>
          <p:nvPr>
            <p:ph type="sldNum" sz="quarter" idx="4"/>
          </p:nvPr>
        </p:nvSpPr>
        <p:spPr bwMode="auto">
          <a:xfrm>
            <a:off x="204788" y="6362700"/>
            <a:ext cx="14874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sz="2000" b="1"/>
            </a:lvl1pPr>
          </a:lstStyle>
          <a:p>
            <a:pPr>
              <a:defRPr/>
            </a:pPr>
            <a:fld id="{DDDA53BA-CEDB-45F0-BCB2-176074B372F4}" type="slidenum">
              <a:rPr lang="ru-RU"/>
              <a:pPr>
                <a:defRPr/>
              </a:pPr>
              <a:t>‹#›</a:t>
            </a:fld>
            <a:endParaRPr lang="ru-RU"/>
          </a:p>
        </p:txBody>
      </p:sp>
      <p:sp>
        <p:nvSpPr>
          <p:cNvPr id="269326" name="Rectangle 14"/>
          <p:cNvSpPr>
            <a:spLocks noGrp="1" noChangeArrowheads="1"/>
          </p:cNvSpPr>
          <p:nvPr>
            <p:ph type="ftr" sz="quarter" idx="3"/>
          </p:nvPr>
        </p:nvSpPr>
        <p:spPr bwMode="auto">
          <a:xfrm>
            <a:off x="2144713" y="6362700"/>
            <a:ext cx="67691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sz="2000"/>
            </a:lvl1pPr>
          </a:lstStyle>
          <a:p>
            <a:pPr>
              <a:defRPr/>
            </a:pPr>
            <a:r>
              <a:rPr lang="ru-RU"/>
              <a:t>НАЗВАНИЕ ПРЕЗЕНТАЦИИ</a:t>
            </a:r>
          </a:p>
        </p:txBody>
      </p:sp>
      <p:sp>
        <p:nvSpPr>
          <p:cNvPr id="9227" name="Line 21"/>
          <p:cNvSpPr>
            <a:spLocks noChangeShapeType="1"/>
          </p:cNvSpPr>
          <p:nvPr userDrawn="1"/>
        </p:nvSpPr>
        <p:spPr bwMode="auto">
          <a:xfrm>
            <a:off x="0" y="6315075"/>
            <a:ext cx="9144000"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sp>
        <p:nvSpPr>
          <p:cNvPr id="9228" name="Line 22"/>
          <p:cNvSpPr>
            <a:spLocks noChangeShapeType="1"/>
          </p:cNvSpPr>
          <p:nvPr userDrawn="1"/>
        </p:nvSpPr>
        <p:spPr bwMode="auto">
          <a:xfrm>
            <a:off x="0" y="1079500"/>
            <a:ext cx="9144000"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graphicFrame>
        <p:nvGraphicFramePr>
          <p:cNvPr id="9229" name="Object 24"/>
          <p:cNvGraphicFramePr>
            <a:graphicFrameLocks noChangeAspect="1"/>
          </p:cNvGraphicFramePr>
          <p:nvPr userDrawn="1"/>
        </p:nvGraphicFramePr>
        <p:xfrm>
          <a:off x="0" y="0"/>
          <a:ext cx="1955800" cy="1052513"/>
        </p:xfrm>
        <a:graphic>
          <a:graphicData uri="http://schemas.openxmlformats.org/presentationml/2006/ole">
            <mc:AlternateContent xmlns:mc="http://schemas.openxmlformats.org/markup-compatibility/2006">
              <mc:Choice xmlns:v="urn:schemas-microsoft-com:vml" Requires="v">
                <p:oleObj spid="_x0000_s9289" name="PHOTO-PAINT" r:id="rId14" imgW="3703014" imgH="1953772" progId="CorelPHOTOPAINT.Image.14">
                  <p:embed/>
                </p:oleObj>
              </mc:Choice>
              <mc:Fallback>
                <p:oleObj name="PHOTO-PAINT" r:id="rId14" imgW="3703014" imgH="1953772" progId="CorelPHOTOPAINT.Image.14">
                  <p:embed/>
                  <p:pic>
                    <p:nvPicPr>
                      <p:cNvPr id="0" name="Picture 57"/>
                      <p:cNvPicPr>
                        <a:picLocks noChangeAspect="1" noChangeArrowheads="1"/>
                      </p:cNvPicPr>
                      <p:nvPr/>
                    </p:nvPicPr>
                    <p:blipFill>
                      <a:blip r:embed="rId15">
                        <a:lum bright="-10000"/>
                        <a:extLst>
                          <a:ext uri="{28A0092B-C50C-407E-A947-70E740481C1C}">
                            <a14:useLocalDpi xmlns:a14="http://schemas.microsoft.com/office/drawing/2010/main" val="0"/>
                          </a:ext>
                        </a:extLst>
                      </a:blip>
                      <a:srcRect/>
                      <a:stretch>
                        <a:fillRect/>
                      </a:stretch>
                    </p:blipFill>
                    <p:spPr bwMode="auto">
                      <a:xfrm>
                        <a:off x="0" y="0"/>
                        <a:ext cx="1955800" cy="105251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6350">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9306" r:id="rId1"/>
    <p:sldLayoutId id="2147489307" r:id="rId2"/>
    <p:sldLayoutId id="2147489308" r:id="rId3"/>
    <p:sldLayoutId id="2147489309" r:id="rId4"/>
    <p:sldLayoutId id="2147489310" r:id="rId5"/>
    <p:sldLayoutId id="2147489311" r:id="rId6"/>
    <p:sldLayoutId id="2147489312" r:id="rId7"/>
    <p:sldLayoutId id="2147489313" r:id="rId8"/>
    <p:sldLayoutId id="2147489314" r:id="rId9"/>
    <p:sldLayoutId id="2147489315" r:id="rId10"/>
    <p:sldLayoutId id="2147489316" r:id="rId11"/>
  </p:sldLayoutIdLst>
  <p:hf hdr="0" dt="0"/>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Narrow" pitchFamily="34" charset="0"/>
        </a:defRPr>
      </a:lvl2pPr>
      <a:lvl3pPr algn="l" rtl="0" eaLnBrk="0" fontAlgn="base" hangingPunct="0">
        <a:spcBef>
          <a:spcPct val="0"/>
        </a:spcBef>
        <a:spcAft>
          <a:spcPct val="0"/>
        </a:spcAft>
        <a:defRPr sz="2600">
          <a:solidFill>
            <a:schemeClr val="bg1"/>
          </a:solidFill>
          <a:latin typeface="Arial Narrow" pitchFamily="34" charset="0"/>
        </a:defRPr>
      </a:lvl3pPr>
      <a:lvl4pPr algn="l" rtl="0" eaLnBrk="0" fontAlgn="base" hangingPunct="0">
        <a:spcBef>
          <a:spcPct val="0"/>
        </a:spcBef>
        <a:spcAft>
          <a:spcPct val="0"/>
        </a:spcAft>
        <a:defRPr sz="2600">
          <a:solidFill>
            <a:schemeClr val="bg1"/>
          </a:solidFill>
          <a:latin typeface="Arial Narrow" pitchFamily="34" charset="0"/>
        </a:defRPr>
      </a:lvl4pPr>
      <a:lvl5pPr algn="l" rtl="0" eaLnBrk="0" fontAlgn="base" hangingPunct="0">
        <a:spcBef>
          <a:spcPct val="0"/>
        </a:spcBef>
        <a:spcAft>
          <a:spcPct val="0"/>
        </a:spcAft>
        <a:defRPr sz="2600">
          <a:solidFill>
            <a:schemeClr val="bg1"/>
          </a:solidFill>
          <a:latin typeface="Arial Narrow" pitchFamily="34" charset="0"/>
        </a:defRPr>
      </a:lvl5pPr>
      <a:lvl6pPr marL="457200" algn="l" rtl="0" fontAlgn="base">
        <a:spcBef>
          <a:spcPct val="0"/>
        </a:spcBef>
        <a:spcAft>
          <a:spcPct val="0"/>
        </a:spcAft>
        <a:defRPr sz="2600">
          <a:solidFill>
            <a:schemeClr val="bg1"/>
          </a:solidFill>
          <a:latin typeface="Arial Narrow" pitchFamily="34" charset="0"/>
        </a:defRPr>
      </a:lvl6pPr>
      <a:lvl7pPr marL="914400" algn="l" rtl="0" fontAlgn="base">
        <a:spcBef>
          <a:spcPct val="0"/>
        </a:spcBef>
        <a:spcAft>
          <a:spcPct val="0"/>
        </a:spcAft>
        <a:defRPr sz="2600">
          <a:solidFill>
            <a:schemeClr val="bg1"/>
          </a:solidFill>
          <a:latin typeface="Arial Narrow" pitchFamily="34" charset="0"/>
        </a:defRPr>
      </a:lvl7pPr>
      <a:lvl8pPr marL="1371600" algn="l" rtl="0" fontAlgn="base">
        <a:spcBef>
          <a:spcPct val="0"/>
        </a:spcBef>
        <a:spcAft>
          <a:spcPct val="0"/>
        </a:spcAft>
        <a:defRPr sz="2600">
          <a:solidFill>
            <a:schemeClr val="bg1"/>
          </a:solidFill>
          <a:latin typeface="Arial Narrow" pitchFamily="34" charset="0"/>
        </a:defRPr>
      </a:lvl8pPr>
      <a:lvl9pPr marL="1828800" algn="l" rtl="0" fontAlgn="base">
        <a:spcBef>
          <a:spcPct val="0"/>
        </a:spcBef>
        <a:spcAft>
          <a:spcPct val="0"/>
        </a:spcAft>
        <a:defRPr sz="2600">
          <a:solidFill>
            <a:schemeClr val="bg1"/>
          </a:solidFill>
          <a:latin typeface="Arial Narrow" pitchFamily="34" charset="0"/>
        </a:defRPr>
      </a:lvl9pPr>
    </p:titleStyle>
    <p:bodyStyle>
      <a:lvl1pPr marL="342900" indent="-342900" algn="l" rtl="0" eaLnBrk="0" fontAlgn="base" hangingPunct="0">
        <a:spcBef>
          <a:spcPct val="0"/>
        </a:spcBef>
        <a:spcAft>
          <a:spcPct val="0"/>
        </a:spcAft>
        <a:defRPr sz="2600" b="1">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183.xml"/><Relationship Id="rId5" Type="http://schemas.openxmlformats.org/officeDocument/2006/relationships/image" Target="../media/image3.jpeg"/><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8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8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8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8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95.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8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78.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78.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78.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78.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8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78.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95.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Line 10"/>
          <p:cNvSpPr>
            <a:spLocks noChangeShapeType="1"/>
          </p:cNvSpPr>
          <p:nvPr/>
        </p:nvSpPr>
        <p:spPr bwMode="auto">
          <a:xfrm>
            <a:off x="0" y="6308725"/>
            <a:ext cx="9144000"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sp>
        <p:nvSpPr>
          <p:cNvPr id="46083" name="Line 11"/>
          <p:cNvSpPr>
            <a:spLocks noChangeShapeType="1"/>
          </p:cNvSpPr>
          <p:nvPr/>
        </p:nvSpPr>
        <p:spPr bwMode="auto">
          <a:xfrm>
            <a:off x="0" y="1082675"/>
            <a:ext cx="9144000"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ru-RU"/>
          </a:p>
        </p:txBody>
      </p:sp>
      <p:sp>
        <p:nvSpPr>
          <p:cNvPr id="46084" name="Rectangle 12"/>
          <p:cNvSpPr>
            <a:spLocks noChangeArrowheads="1"/>
          </p:cNvSpPr>
          <p:nvPr/>
        </p:nvSpPr>
        <p:spPr bwMode="auto">
          <a:xfrm>
            <a:off x="0" y="6362700"/>
            <a:ext cx="9144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algn="ctr">
              <a:spcBef>
                <a:spcPct val="5000"/>
              </a:spcBef>
            </a:pPr>
            <a:r>
              <a:rPr lang="ru-RU" altLang="ru-RU" sz="1400" b="1" dirty="0">
                <a:latin typeface="Arial" charset="0"/>
              </a:rPr>
              <a:t>Организация АВР </a:t>
            </a:r>
            <a:r>
              <a:rPr lang="ru-RU" altLang="ru-RU" sz="1400" b="1" dirty="0" smtClean="0">
                <a:latin typeface="Arial" charset="0"/>
              </a:rPr>
              <a:t>в </a:t>
            </a:r>
            <a:r>
              <a:rPr lang="ru-RU" altLang="ru-RU" sz="1400" b="1" dirty="0">
                <a:latin typeface="Arial" charset="0"/>
              </a:rPr>
              <a:t>ООО «Газпром трансгаз Самара</a:t>
            </a:r>
            <a:r>
              <a:rPr lang="ru-RU" altLang="ru-RU" sz="1400" b="1" dirty="0" smtClean="0">
                <a:latin typeface="Arial" charset="0"/>
              </a:rPr>
              <a:t>»</a:t>
            </a:r>
          </a:p>
          <a:p>
            <a:pPr algn="ctr">
              <a:spcBef>
                <a:spcPct val="5000"/>
              </a:spcBef>
            </a:pPr>
            <a:r>
              <a:rPr lang="ru-RU" altLang="ru-RU" sz="1400" b="1" dirty="0"/>
              <a:t>Вопросы</a:t>
            </a:r>
            <a:r>
              <a:rPr lang="ru-RU" altLang="ru-RU" sz="1400" b="1" dirty="0">
                <a:latin typeface="Arial" charset="0"/>
              </a:rPr>
              <a:t> взаимодействия ГТО и СРП при АВР. </a:t>
            </a:r>
            <a:r>
              <a:rPr lang="ru-RU" altLang="ru-RU" sz="1400" dirty="0" smtClean="0">
                <a:latin typeface="Arial" charset="0"/>
              </a:rPr>
              <a:t> </a:t>
            </a:r>
            <a:endParaRPr lang="ru-RU" altLang="ru-RU" sz="1400" dirty="0"/>
          </a:p>
        </p:txBody>
      </p:sp>
      <p:sp>
        <p:nvSpPr>
          <p:cNvPr id="46085" name="Text Box 13"/>
          <p:cNvSpPr txBox="1">
            <a:spLocks noChangeArrowheads="1"/>
          </p:cNvSpPr>
          <p:nvPr/>
        </p:nvSpPr>
        <p:spPr bwMode="auto">
          <a:xfrm>
            <a:off x="969963" y="1098550"/>
            <a:ext cx="721995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lnSpc>
                <a:spcPct val="150000"/>
              </a:lnSpc>
            </a:pPr>
            <a:endParaRPr lang="ru-RU" altLang="ru-RU" sz="4000" b="1"/>
          </a:p>
        </p:txBody>
      </p:sp>
      <p:sp>
        <p:nvSpPr>
          <p:cNvPr id="46086" name="Rectangle 16"/>
          <p:cNvSpPr>
            <a:spLocks noChangeArrowheads="1"/>
          </p:cNvSpPr>
          <p:nvPr/>
        </p:nvSpPr>
        <p:spPr bwMode="auto">
          <a:xfrm>
            <a:off x="0" y="1276350"/>
            <a:ext cx="9144000" cy="4509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algn="ctr">
              <a:spcBef>
                <a:spcPct val="5000"/>
              </a:spcBef>
            </a:pPr>
            <a:endParaRPr lang="ru-RU" altLang="ru-RU" sz="2800" b="1" dirty="0" smtClean="0">
              <a:latin typeface="Arial" charset="0"/>
            </a:endParaRPr>
          </a:p>
          <a:p>
            <a:pPr algn="ctr">
              <a:spcBef>
                <a:spcPct val="5000"/>
              </a:spcBef>
            </a:pPr>
            <a:r>
              <a:rPr lang="ru-RU" altLang="ru-RU" sz="2800" b="1" dirty="0" smtClean="0">
                <a:latin typeface="Arial" charset="0"/>
              </a:rPr>
              <a:t>Организация АВР </a:t>
            </a:r>
          </a:p>
          <a:p>
            <a:pPr algn="ctr">
              <a:spcBef>
                <a:spcPct val="5000"/>
              </a:spcBef>
            </a:pPr>
            <a:r>
              <a:rPr lang="ru-RU" altLang="ru-RU" sz="2800" b="1" dirty="0" smtClean="0">
                <a:latin typeface="Arial" charset="0"/>
              </a:rPr>
              <a:t>в ООО «Газпром трансгаз Самара».</a:t>
            </a:r>
          </a:p>
          <a:p>
            <a:pPr algn="ctr">
              <a:spcBef>
                <a:spcPct val="5000"/>
              </a:spcBef>
            </a:pPr>
            <a:r>
              <a:rPr lang="ru-RU" altLang="ru-RU" sz="2800" b="1" dirty="0" smtClean="0">
                <a:latin typeface="Arial" charset="0"/>
              </a:rPr>
              <a:t>Вопросы взаимодействия ГТО и СРП при АВР. </a:t>
            </a:r>
          </a:p>
          <a:p>
            <a:pPr algn="ctr">
              <a:spcBef>
                <a:spcPct val="5000"/>
              </a:spcBef>
            </a:pPr>
            <a:r>
              <a:rPr lang="ru-RU" altLang="ru-RU" sz="2800" b="1" dirty="0" smtClean="0">
                <a:latin typeface="Arial" charset="0"/>
              </a:rPr>
              <a:t>Предложения по повышению эффективности взаимодействия.</a:t>
            </a:r>
            <a:endParaRPr lang="ru-RU" altLang="ru-RU" sz="2800" b="1" dirty="0">
              <a:latin typeface="Arial" charset="0"/>
            </a:endParaRPr>
          </a:p>
          <a:p>
            <a:pPr algn="ctr">
              <a:lnSpc>
                <a:spcPct val="120000"/>
              </a:lnSpc>
              <a:spcBef>
                <a:spcPct val="5000"/>
              </a:spcBef>
            </a:pPr>
            <a:endParaRPr lang="ru-RU" altLang="ru-RU" sz="2800" b="1" dirty="0" smtClean="0">
              <a:latin typeface="Arial" charset="0"/>
            </a:endParaRPr>
          </a:p>
          <a:p>
            <a:pPr algn="ctr">
              <a:lnSpc>
                <a:spcPct val="120000"/>
              </a:lnSpc>
              <a:spcBef>
                <a:spcPct val="5000"/>
              </a:spcBef>
            </a:pPr>
            <a:r>
              <a:rPr lang="ru-RU" altLang="ru-RU" sz="2000" b="1" dirty="0" smtClean="0">
                <a:latin typeface="Arial" charset="0"/>
              </a:rPr>
              <a:t>В.М. Чубаров</a:t>
            </a:r>
            <a:endParaRPr lang="ru-RU" altLang="ru-RU" sz="2000" b="1" dirty="0">
              <a:latin typeface="Arial" charset="0"/>
            </a:endParaRPr>
          </a:p>
          <a:p>
            <a:pPr algn="ctr">
              <a:lnSpc>
                <a:spcPct val="120000"/>
              </a:lnSpc>
              <a:spcBef>
                <a:spcPct val="5000"/>
              </a:spcBef>
            </a:pPr>
            <a:r>
              <a:rPr lang="ru-RU" altLang="ru-RU" sz="2000" b="1" dirty="0" smtClean="0">
                <a:latin typeface="Arial" charset="0"/>
              </a:rPr>
              <a:t>Начальник ПОЭКС</a:t>
            </a:r>
          </a:p>
          <a:p>
            <a:pPr algn="ctr">
              <a:lnSpc>
                <a:spcPct val="120000"/>
              </a:lnSpc>
              <a:spcBef>
                <a:spcPct val="5000"/>
              </a:spcBef>
            </a:pPr>
            <a:r>
              <a:rPr lang="ru-RU" altLang="ru-RU" sz="2000" b="1" dirty="0" smtClean="0">
                <a:latin typeface="Arial" charset="0"/>
              </a:rPr>
              <a:t>ООО «Газпром трансгаз Самара»</a:t>
            </a:r>
            <a:endParaRPr lang="ru-RU" altLang="ru-RU" sz="2000" b="1" dirty="0">
              <a:latin typeface="Arial" charset="0"/>
            </a:endParaRPr>
          </a:p>
        </p:txBody>
      </p:sp>
      <p:pic>
        <p:nvPicPr>
          <p:cNvPr id="46087" name="Picture 17" descr="C:\Documents and Settings\Буткевич\Рабочий стол\Логотип белый на синем 735x4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0"/>
            <a:ext cx="193675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6088" name="Прямая соединительная линия 4"/>
          <p:cNvCxnSpPr>
            <a:cxnSpLocks noChangeShapeType="1"/>
          </p:cNvCxnSpPr>
          <p:nvPr/>
        </p:nvCxnSpPr>
        <p:spPr bwMode="auto">
          <a:xfrm flipV="1">
            <a:off x="1944688" y="0"/>
            <a:ext cx="0" cy="1071563"/>
          </a:xfrm>
          <a:prstGeom prst="line">
            <a:avLst/>
          </a:prstGeom>
          <a:noFill/>
          <a:ln w="15875"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7"/>
          <p:cNvGraphicFramePr>
            <a:graphicFrameLocks noChangeAspect="1"/>
          </p:cNvGraphicFramePr>
          <p:nvPr>
            <p:extLst>
              <p:ext uri="{D42A27DB-BD31-4B8C-83A1-F6EECF244321}">
                <p14:modId xmlns:p14="http://schemas.microsoft.com/office/powerpoint/2010/main" val="2894492691"/>
              </p:ext>
            </p:extLst>
          </p:nvPr>
        </p:nvGraphicFramePr>
        <p:xfrm>
          <a:off x="-1588" y="2328187"/>
          <a:ext cx="5039042" cy="36599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Object 7"/>
          <p:cNvGraphicFramePr>
            <a:graphicFrameLocks noChangeAspect="1"/>
          </p:cNvGraphicFramePr>
          <p:nvPr>
            <p:extLst>
              <p:ext uri="{D42A27DB-BD31-4B8C-83A1-F6EECF244321}">
                <p14:modId xmlns:p14="http://schemas.microsoft.com/office/powerpoint/2010/main" val="3759596316"/>
              </p:ext>
            </p:extLst>
          </p:nvPr>
        </p:nvGraphicFramePr>
        <p:xfrm>
          <a:off x="2727795" y="2212344"/>
          <a:ext cx="6094638" cy="3617396"/>
        </p:xfrm>
        <a:graphic>
          <a:graphicData uri="http://schemas.openxmlformats.org/drawingml/2006/chart">
            <c:chart xmlns:c="http://schemas.openxmlformats.org/drawingml/2006/chart" xmlns:r="http://schemas.openxmlformats.org/officeDocument/2006/relationships" r:id="rId4"/>
          </a:graphicData>
        </a:graphic>
      </p:graphicFrame>
      <p:sp>
        <p:nvSpPr>
          <p:cNvPr id="54" name="Rectangle 3"/>
          <p:cNvSpPr txBox="1">
            <a:spLocks noChangeArrowheads="1"/>
          </p:cNvSpPr>
          <p:nvPr/>
        </p:nvSpPr>
        <p:spPr bwMode="auto">
          <a:xfrm>
            <a:off x="-1588" y="1071563"/>
            <a:ext cx="9142412" cy="1288376"/>
          </a:xfrm>
          <a:prstGeom prst="rect">
            <a:avLst/>
          </a:prstGeom>
          <a:solidFill>
            <a:srgbClr val="CCECFF"/>
          </a:solidFill>
          <a:ln>
            <a:solidFill>
              <a:schemeClr val="bg1"/>
            </a:solidFill>
          </a:ln>
          <a:effectLst/>
          <a:scene3d>
            <a:camera prst="orthographicFront"/>
            <a:lightRig rig="threePt" dir="t"/>
          </a:scene3d>
          <a:sp3d extrusionH="76200" contourW="12700">
            <a:extrusionClr>
              <a:schemeClr val="bg1"/>
            </a:extrusionClr>
            <a:contourClr>
              <a:schemeClr val="bg1"/>
            </a:contourClr>
          </a:sp3d>
        </p:spPr>
        <p:txBody>
          <a:bodyPr lIns="216000" tIns="0" rIns="216000" bIns="0" anchor="ctr"/>
          <a:lstStyle>
            <a:lvl1pPr marL="342900" indent="-342900" algn="l" rtl="0" eaLnBrk="0" fontAlgn="base" hangingPunct="0">
              <a:spcBef>
                <a:spcPct val="20000"/>
              </a:spcBef>
              <a:spcAft>
                <a:spcPct val="0"/>
              </a:spcAft>
              <a:buChar char="•"/>
              <a:defRPr sz="2600" b="1">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FontTx/>
              <a:buNone/>
              <a:defRPr/>
            </a:pPr>
            <a:endParaRPr lang="ru-RU" sz="1800" kern="0" dirty="0"/>
          </a:p>
        </p:txBody>
      </p:sp>
      <p:sp>
        <p:nvSpPr>
          <p:cNvPr id="40" name="TextBox 39"/>
          <p:cNvSpPr txBox="1"/>
          <p:nvPr/>
        </p:nvSpPr>
        <p:spPr>
          <a:xfrm>
            <a:off x="4899284" y="1987898"/>
            <a:ext cx="4126865" cy="630942"/>
          </a:xfrm>
          <a:prstGeom prst="rect">
            <a:avLst/>
          </a:prstGeom>
          <a:noFill/>
        </p:spPr>
        <p:txBody>
          <a:bodyPr wrap="square" rtlCol="0">
            <a:spAutoFit/>
          </a:bodyPr>
          <a:lstStyle/>
          <a:p>
            <a:pPr algn="ctr"/>
            <a:r>
              <a:rPr lang="ru-RU" sz="1800" b="1" u="sng" dirty="0" smtClean="0">
                <a:solidFill>
                  <a:schemeClr val="accent6">
                    <a:lumMod val="75000"/>
                  </a:schemeClr>
                </a:solidFill>
              </a:rPr>
              <a:t>Заключение прямого договора с СРП </a:t>
            </a:r>
          </a:p>
          <a:p>
            <a:pPr algn="ctr"/>
            <a:r>
              <a:rPr lang="ru-RU" u="sng" dirty="0" smtClean="0">
                <a:solidFill>
                  <a:schemeClr val="accent2">
                    <a:lumMod val="75000"/>
                  </a:schemeClr>
                </a:solidFill>
              </a:rPr>
              <a:t>в соответствии с поручением А.Б. Миллера </a:t>
            </a:r>
            <a:endParaRPr lang="ru-RU" u="sng" dirty="0">
              <a:solidFill>
                <a:schemeClr val="accent2">
                  <a:lumMod val="75000"/>
                </a:schemeClr>
              </a:solidFill>
            </a:endParaRPr>
          </a:p>
        </p:txBody>
      </p:sp>
      <p:pic>
        <p:nvPicPr>
          <p:cNvPr id="55301" name="Picture 17" descr="C:\Documents and Settings\Буткевич\Рабочий стол\Логотип белый на синем 735x41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8" y="0"/>
            <a:ext cx="193675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8" name="Номер слайда 3"/>
          <p:cNvSpPr txBox="1">
            <a:spLocks noGrp="1"/>
          </p:cNvSpPr>
          <p:nvPr/>
        </p:nvSpPr>
        <p:spPr bwMode="auto">
          <a:xfrm>
            <a:off x="204788" y="6362700"/>
            <a:ext cx="14874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endParaRPr lang="ru-RU" altLang="ru-RU" sz="2000" b="1">
              <a:solidFill>
                <a:srgbClr val="FFFFFF"/>
              </a:solidFill>
            </a:endParaRPr>
          </a:p>
        </p:txBody>
      </p:sp>
      <p:sp>
        <p:nvSpPr>
          <p:cNvPr id="55299" name="Rectangle 2"/>
          <p:cNvSpPr>
            <a:spLocks noGrp="1" noChangeArrowheads="1"/>
          </p:cNvSpPr>
          <p:nvPr>
            <p:ph type="title" idx="4294967295"/>
          </p:nvPr>
        </p:nvSpPr>
        <p:spPr>
          <a:xfrm>
            <a:off x="2048719" y="0"/>
            <a:ext cx="7095281" cy="792480"/>
          </a:xfrm>
        </p:spPr>
        <p:txBody>
          <a:bodyPr/>
          <a:lstStyle/>
          <a:p>
            <a:pPr algn="ctr" eaLnBrk="1" hangingPunct="1"/>
            <a:r>
              <a:rPr lang="ru-RU" altLang="ru-RU" dirty="0">
                <a:solidFill>
                  <a:srgbClr val="FFFFFF"/>
                </a:solidFill>
              </a:rPr>
              <a:t>Потери времени при оформлении документов на АВР</a:t>
            </a:r>
            <a:endParaRPr lang="ru-RU" altLang="ru-RU" b="1" dirty="0" smtClean="0"/>
          </a:p>
        </p:txBody>
      </p:sp>
      <p:cxnSp>
        <p:nvCxnSpPr>
          <p:cNvPr id="55302" name="Прямая соединительная линия 6"/>
          <p:cNvCxnSpPr>
            <a:cxnSpLocks noChangeShapeType="1"/>
          </p:cNvCxnSpPr>
          <p:nvPr/>
        </p:nvCxnSpPr>
        <p:spPr bwMode="auto">
          <a:xfrm flipV="1">
            <a:off x="1944688" y="0"/>
            <a:ext cx="0" cy="1071563"/>
          </a:xfrm>
          <a:prstGeom prst="line">
            <a:avLst/>
          </a:prstGeom>
          <a:noFill/>
          <a:ln w="15875" algn="ctr">
            <a:solidFill>
              <a:schemeClr val="bg1"/>
            </a:solidFill>
            <a:round/>
            <a:headEnd/>
            <a:tailEnd/>
          </a:ln>
          <a:extLst>
            <a:ext uri="{909E8E84-426E-40DD-AFC4-6F175D3DCCD1}">
              <a14:hiddenFill xmlns:a14="http://schemas.microsoft.com/office/drawing/2010/main">
                <a:noFill/>
              </a14:hiddenFill>
            </a:ext>
          </a:extLst>
        </p:spPr>
      </p:cxnSp>
      <p:sp>
        <p:nvSpPr>
          <p:cNvPr id="55304" name="Прямоугольник 1"/>
          <p:cNvSpPr>
            <a:spLocks noChangeArrowheads="1"/>
          </p:cNvSpPr>
          <p:nvPr/>
        </p:nvSpPr>
        <p:spPr bwMode="auto">
          <a:xfrm>
            <a:off x="131763" y="6416675"/>
            <a:ext cx="4187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r>
              <a:rPr lang="ru-RU" altLang="ru-RU" sz="2000" b="1" dirty="0" smtClean="0">
                <a:solidFill>
                  <a:srgbClr val="FFFFFF"/>
                </a:solidFill>
              </a:rPr>
              <a:t>10</a:t>
            </a:r>
            <a:endParaRPr lang="ru-RU" altLang="ru-RU" sz="2000" b="1" dirty="0">
              <a:solidFill>
                <a:srgbClr val="FFFFFF"/>
              </a:solidFill>
            </a:endParaRPr>
          </a:p>
        </p:txBody>
      </p:sp>
      <p:sp>
        <p:nvSpPr>
          <p:cNvPr id="13" name="Rectangle 16"/>
          <p:cNvSpPr>
            <a:spLocks noChangeArrowheads="1"/>
          </p:cNvSpPr>
          <p:nvPr/>
        </p:nvSpPr>
        <p:spPr bwMode="auto">
          <a:xfrm>
            <a:off x="176524" y="1021555"/>
            <a:ext cx="4732971" cy="1134908"/>
          </a:xfrm>
          <a:prstGeom prst="rect">
            <a:avLst/>
          </a:prstGeom>
          <a:noFill/>
          <a:ln>
            <a:noFill/>
          </a:ln>
          <a:effectLst/>
          <a:extLst/>
        </p:spPr>
        <p:txBody>
          <a:bodyPr wrap="square" lIns="72000" tIns="72000" rIns="72000" bIns="72000">
            <a:spAutoFit/>
          </a:bodyP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a:lnSpc>
                <a:spcPct val="120000"/>
              </a:lnSpc>
              <a:spcBef>
                <a:spcPct val="5000"/>
              </a:spcBef>
            </a:pPr>
            <a:r>
              <a:rPr lang="ru-RU" altLang="ru-RU" sz="1300" dirty="0" smtClean="0">
                <a:solidFill>
                  <a:schemeClr val="accent6">
                    <a:lumMod val="75000"/>
                  </a:schemeClr>
                </a:solidFill>
                <a:latin typeface="Arial" charset="0"/>
              </a:rPr>
              <a:t>Страховое </a:t>
            </a:r>
            <a:r>
              <a:rPr lang="ru-RU" altLang="ru-RU" sz="1300" dirty="0">
                <a:solidFill>
                  <a:schemeClr val="accent6">
                    <a:lumMod val="75000"/>
                  </a:schemeClr>
                </a:solidFill>
                <a:latin typeface="Arial" charset="0"/>
              </a:rPr>
              <a:t>событие по </a:t>
            </a:r>
            <a:r>
              <a:rPr lang="ru-RU" altLang="ru-RU" sz="1300" dirty="0" smtClean="0">
                <a:solidFill>
                  <a:schemeClr val="accent6">
                    <a:lumMod val="75000"/>
                  </a:schemeClr>
                </a:solidFill>
                <a:latin typeface="Arial" charset="0"/>
              </a:rPr>
              <a:t>объекту ГПА-Ц-8Б, НК-14СТ зав.№35125349701009. </a:t>
            </a:r>
          </a:p>
          <a:p>
            <a:pPr>
              <a:lnSpc>
                <a:spcPct val="120000"/>
              </a:lnSpc>
              <a:spcBef>
                <a:spcPct val="5000"/>
              </a:spcBef>
            </a:pPr>
            <a:r>
              <a:rPr lang="ru-RU" altLang="ru-RU" sz="1300" dirty="0" smtClean="0">
                <a:solidFill>
                  <a:schemeClr val="accent6">
                    <a:lumMod val="75000"/>
                  </a:schemeClr>
                </a:solidFill>
                <a:latin typeface="Arial" charset="0"/>
              </a:rPr>
              <a:t>Причина: выгорание сопловой лопатки турбины ГГ.</a:t>
            </a:r>
          </a:p>
          <a:p>
            <a:pPr>
              <a:lnSpc>
                <a:spcPct val="120000"/>
              </a:lnSpc>
              <a:spcBef>
                <a:spcPct val="5000"/>
              </a:spcBef>
            </a:pPr>
            <a:r>
              <a:rPr lang="ru-RU" altLang="ru-RU" sz="1300" dirty="0" smtClean="0">
                <a:solidFill>
                  <a:schemeClr val="accent6">
                    <a:lumMod val="75000"/>
                  </a:schemeClr>
                </a:solidFill>
                <a:latin typeface="Arial" charset="0"/>
              </a:rPr>
              <a:t>Срок урегулирования события - 47 месяцев. </a:t>
            </a:r>
            <a:endParaRPr lang="ru-RU" altLang="ru-RU" sz="1300" dirty="0">
              <a:solidFill>
                <a:schemeClr val="accent6">
                  <a:lumMod val="75000"/>
                </a:schemeClr>
              </a:solidFill>
              <a:latin typeface="Arial" charset="0"/>
            </a:endParaRPr>
          </a:p>
        </p:txBody>
      </p:sp>
      <p:sp>
        <p:nvSpPr>
          <p:cNvPr id="11" name="Rectangle 16"/>
          <p:cNvSpPr>
            <a:spLocks noChangeArrowheads="1"/>
          </p:cNvSpPr>
          <p:nvPr/>
        </p:nvSpPr>
        <p:spPr bwMode="auto">
          <a:xfrm>
            <a:off x="4847546" y="1016523"/>
            <a:ext cx="4308156" cy="1135677"/>
          </a:xfrm>
          <a:prstGeom prst="rect">
            <a:avLst/>
          </a:prstGeom>
          <a:noFill/>
          <a:ln>
            <a:noFill/>
          </a:ln>
          <a:effectLst/>
          <a:extLst/>
        </p:spPr>
        <p:txBody>
          <a:bodyPr wrap="square" lIns="72000" tIns="72000" rIns="72000" bIns="72000">
            <a:spAutoFit/>
          </a:bodyP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a:lnSpc>
                <a:spcPct val="120000"/>
              </a:lnSpc>
              <a:spcBef>
                <a:spcPct val="5000"/>
              </a:spcBef>
            </a:pPr>
            <a:r>
              <a:rPr lang="ru-RU" altLang="ru-RU" sz="1300" dirty="0" smtClean="0">
                <a:solidFill>
                  <a:schemeClr val="accent6">
                    <a:lumMod val="75000"/>
                  </a:schemeClr>
                </a:solidFill>
                <a:latin typeface="Arial" charset="0"/>
              </a:rPr>
              <a:t>Страховое событие по объекту ГПА-Ц-6,3Б, НК-14СТ </a:t>
            </a:r>
          </a:p>
          <a:p>
            <a:pPr>
              <a:lnSpc>
                <a:spcPct val="120000"/>
              </a:lnSpc>
              <a:spcBef>
                <a:spcPct val="5000"/>
              </a:spcBef>
            </a:pPr>
            <a:r>
              <a:rPr lang="ru-RU" altLang="ru-RU" sz="1300" dirty="0" smtClean="0">
                <a:solidFill>
                  <a:schemeClr val="accent6">
                    <a:lumMod val="75000"/>
                  </a:schemeClr>
                </a:solidFill>
                <a:latin typeface="Arial" charset="0"/>
              </a:rPr>
              <a:t>зав</a:t>
            </a:r>
            <a:r>
              <a:rPr lang="ru-RU" altLang="ru-RU" sz="1300" dirty="0">
                <a:solidFill>
                  <a:schemeClr val="accent6">
                    <a:lumMod val="75000"/>
                  </a:schemeClr>
                </a:solidFill>
                <a:latin typeface="Arial" charset="0"/>
              </a:rPr>
              <a:t>. №35125349701008 </a:t>
            </a:r>
            <a:r>
              <a:rPr lang="ru-RU" altLang="ru-RU" sz="1300" dirty="0" smtClean="0">
                <a:solidFill>
                  <a:schemeClr val="accent6">
                    <a:lumMod val="75000"/>
                  </a:schemeClr>
                </a:solidFill>
                <a:latin typeface="Arial" charset="0"/>
              </a:rPr>
              <a:t>БД-7.</a:t>
            </a:r>
          </a:p>
          <a:p>
            <a:pPr>
              <a:lnSpc>
                <a:spcPct val="120000"/>
              </a:lnSpc>
              <a:spcBef>
                <a:spcPct val="5000"/>
              </a:spcBef>
            </a:pPr>
            <a:r>
              <a:rPr lang="ru-RU" altLang="ru-RU" sz="1300" dirty="0" smtClean="0">
                <a:solidFill>
                  <a:schemeClr val="accent6">
                    <a:lumMod val="75000"/>
                  </a:schemeClr>
                </a:solidFill>
                <a:latin typeface="Arial" charset="0"/>
              </a:rPr>
              <a:t>Причина: заклинивания </a:t>
            </a:r>
            <a:r>
              <a:rPr lang="ru-RU" altLang="ru-RU" sz="1300" dirty="0">
                <a:solidFill>
                  <a:schemeClr val="accent6">
                    <a:lumMod val="75000"/>
                  </a:schemeClr>
                </a:solidFill>
                <a:latin typeface="Arial" charset="0"/>
              </a:rPr>
              <a:t>ротора </a:t>
            </a:r>
            <a:r>
              <a:rPr lang="ru-RU" altLang="ru-RU" sz="1300" dirty="0" smtClean="0">
                <a:solidFill>
                  <a:schemeClr val="accent6">
                    <a:lumMod val="75000"/>
                  </a:schemeClr>
                </a:solidFill>
                <a:latin typeface="Arial" charset="0"/>
              </a:rPr>
              <a:t>ГГ.</a:t>
            </a:r>
          </a:p>
          <a:p>
            <a:pPr>
              <a:lnSpc>
                <a:spcPct val="120000"/>
              </a:lnSpc>
              <a:spcBef>
                <a:spcPct val="5000"/>
              </a:spcBef>
            </a:pPr>
            <a:r>
              <a:rPr lang="ru-RU" altLang="ru-RU" sz="1300" dirty="0" smtClean="0">
                <a:solidFill>
                  <a:schemeClr val="accent6">
                    <a:lumMod val="75000"/>
                  </a:schemeClr>
                </a:solidFill>
                <a:latin typeface="Arial" charset="0"/>
              </a:rPr>
              <a:t>Срок урегулирования события - 28 месяцев. </a:t>
            </a:r>
            <a:endParaRPr lang="ru-RU" altLang="ru-RU" sz="1300" dirty="0">
              <a:solidFill>
                <a:schemeClr val="accent6">
                  <a:lumMod val="75000"/>
                </a:schemeClr>
              </a:solidFill>
              <a:latin typeface="Arial" charset="0"/>
            </a:endParaRPr>
          </a:p>
        </p:txBody>
      </p:sp>
      <p:sp>
        <p:nvSpPr>
          <p:cNvPr id="3" name="TextBox 2"/>
          <p:cNvSpPr txBox="1"/>
          <p:nvPr/>
        </p:nvSpPr>
        <p:spPr>
          <a:xfrm>
            <a:off x="5643567" y="4568074"/>
            <a:ext cx="1217164" cy="369332"/>
          </a:xfrm>
          <a:prstGeom prst="rect">
            <a:avLst/>
          </a:prstGeom>
          <a:noFill/>
        </p:spPr>
        <p:txBody>
          <a:bodyPr wrap="square" rtlCol="0">
            <a:spAutoFit/>
          </a:bodyPr>
          <a:lstStyle/>
          <a:p>
            <a:pPr algn="ctr"/>
            <a:r>
              <a:rPr lang="ru-RU" sz="1800" b="1" dirty="0" smtClean="0">
                <a:solidFill>
                  <a:schemeClr val="accent2">
                    <a:lumMod val="75000"/>
                  </a:schemeClr>
                </a:solidFill>
              </a:rPr>
              <a:t>14%</a:t>
            </a:r>
            <a:endParaRPr lang="ru-RU" sz="1800" b="1" dirty="0">
              <a:solidFill>
                <a:schemeClr val="accent2">
                  <a:lumMod val="75000"/>
                </a:schemeClr>
              </a:solidFill>
            </a:endParaRPr>
          </a:p>
        </p:txBody>
      </p:sp>
      <p:sp>
        <p:nvSpPr>
          <p:cNvPr id="14" name="TextBox 13"/>
          <p:cNvSpPr txBox="1"/>
          <p:nvPr/>
        </p:nvSpPr>
        <p:spPr>
          <a:xfrm>
            <a:off x="6335307" y="4326067"/>
            <a:ext cx="1217164" cy="369332"/>
          </a:xfrm>
          <a:prstGeom prst="rect">
            <a:avLst/>
          </a:prstGeom>
          <a:noFill/>
        </p:spPr>
        <p:txBody>
          <a:bodyPr wrap="square" rtlCol="0">
            <a:spAutoFit/>
          </a:bodyPr>
          <a:lstStyle/>
          <a:p>
            <a:pPr algn="ctr"/>
            <a:r>
              <a:rPr lang="ru-RU" sz="1800" b="1" dirty="0" smtClean="0">
                <a:solidFill>
                  <a:schemeClr val="accent2">
                    <a:lumMod val="75000"/>
                  </a:schemeClr>
                </a:solidFill>
              </a:rPr>
              <a:t>18%</a:t>
            </a:r>
            <a:endParaRPr lang="ru-RU" sz="1800" b="1" dirty="0">
              <a:solidFill>
                <a:schemeClr val="accent2">
                  <a:lumMod val="75000"/>
                </a:schemeClr>
              </a:solidFill>
            </a:endParaRPr>
          </a:p>
        </p:txBody>
      </p:sp>
      <p:sp>
        <p:nvSpPr>
          <p:cNvPr id="15" name="TextBox 14"/>
          <p:cNvSpPr txBox="1"/>
          <p:nvPr/>
        </p:nvSpPr>
        <p:spPr>
          <a:xfrm>
            <a:off x="7147661" y="3784836"/>
            <a:ext cx="1217164" cy="369332"/>
          </a:xfrm>
          <a:prstGeom prst="rect">
            <a:avLst/>
          </a:prstGeom>
          <a:noFill/>
        </p:spPr>
        <p:txBody>
          <a:bodyPr wrap="square" rtlCol="0">
            <a:spAutoFit/>
          </a:bodyPr>
          <a:lstStyle/>
          <a:p>
            <a:pPr algn="ctr"/>
            <a:r>
              <a:rPr lang="ru-RU" sz="1800" b="1" dirty="0" smtClean="0">
                <a:solidFill>
                  <a:schemeClr val="accent2">
                    <a:lumMod val="75000"/>
                  </a:schemeClr>
                </a:solidFill>
              </a:rPr>
              <a:t>29%</a:t>
            </a:r>
            <a:endParaRPr lang="ru-RU" sz="1800" b="1" dirty="0">
              <a:solidFill>
                <a:schemeClr val="accent2">
                  <a:lumMod val="75000"/>
                </a:schemeClr>
              </a:solidFill>
            </a:endParaRPr>
          </a:p>
        </p:txBody>
      </p:sp>
      <p:sp>
        <p:nvSpPr>
          <p:cNvPr id="16" name="TextBox 15"/>
          <p:cNvSpPr txBox="1"/>
          <p:nvPr/>
        </p:nvSpPr>
        <p:spPr>
          <a:xfrm>
            <a:off x="7847986" y="3414998"/>
            <a:ext cx="1217164" cy="369332"/>
          </a:xfrm>
          <a:prstGeom prst="rect">
            <a:avLst/>
          </a:prstGeom>
          <a:noFill/>
        </p:spPr>
        <p:txBody>
          <a:bodyPr wrap="square" rtlCol="0">
            <a:spAutoFit/>
          </a:bodyPr>
          <a:lstStyle/>
          <a:p>
            <a:pPr algn="ctr"/>
            <a:r>
              <a:rPr lang="ru-RU" sz="1800" b="1" dirty="0" smtClean="0">
                <a:solidFill>
                  <a:schemeClr val="accent2">
                    <a:lumMod val="75000"/>
                  </a:schemeClr>
                </a:solidFill>
              </a:rPr>
              <a:t>36%</a:t>
            </a:r>
            <a:endParaRPr lang="ru-RU" sz="1800" b="1" dirty="0">
              <a:solidFill>
                <a:schemeClr val="accent2">
                  <a:lumMod val="75000"/>
                </a:schemeClr>
              </a:solidFill>
            </a:endParaRPr>
          </a:p>
        </p:txBody>
      </p:sp>
      <p:sp>
        <p:nvSpPr>
          <p:cNvPr id="17" name="TextBox 16"/>
          <p:cNvSpPr txBox="1"/>
          <p:nvPr/>
        </p:nvSpPr>
        <p:spPr>
          <a:xfrm>
            <a:off x="1601220" y="2424980"/>
            <a:ext cx="617477" cy="369332"/>
          </a:xfrm>
          <a:prstGeom prst="rect">
            <a:avLst/>
          </a:prstGeom>
          <a:noFill/>
        </p:spPr>
        <p:txBody>
          <a:bodyPr wrap="none" rtlCol="0">
            <a:spAutoFit/>
          </a:bodyPr>
          <a:lstStyle/>
          <a:p>
            <a:r>
              <a:rPr lang="ru-RU" sz="1800" b="1" dirty="0" smtClean="0">
                <a:solidFill>
                  <a:schemeClr val="accent2">
                    <a:lumMod val="75000"/>
                  </a:schemeClr>
                </a:solidFill>
              </a:rPr>
              <a:t> 35%</a:t>
            </a:r>
            <a:endParaRPr lang="ru-RU" sz="1800" b="1" dirty="0">
              <a:solidFill>
                <a:schemeClr val="accent2">
                  <a:lumMod val="75000"/>
                </a:schemeClr>
              </a:solidFill>
            </a:endParaRPr>
          </a:p>
        </p:txBody>
      </p:sp>
      <p:sp>
        <p:nvSpPr>
          <p:cNvPr id="18" name="TextBox 17"/>
          <p:cNvSpPr txBox="1"/>
          <p:nvPr/>
        </p:nvSpPr>
        <p:spPr>
          <a:xfrm>
            <a:off x="2235352" y="4963346"/>
            <a:ext cx="511679" cy="369332"/>
          </a:xfrm>
          <a:prstGeom prst="rect">
            <a:avLst/>
          </a:prstGeom>
          <a:noFill/>
        </p:spPr>
        <p:txBody>
          <a:bodyPr wrap="none" rtlCol="0">
            <a:spAutoFit/>
          </a:bodyPr>
          <a:lstStyle/>
          <a:p>
            <a:r>
              <a:rPr lang="ru-RU" sz="1800" b="1" dirty="0" smtClean="0">
                <a:solidFill>
                  <a:schemeClr val="accent2">
                    <a:lumMod val="75000"/>
                  </a:schemeClr>
                </a:solidFill>
              </a:rPr>
              <a:t> 4%</a:t>
            </a:r>
            <a:endParaRPr lang="ru-RU" sz="1800" b="1" dirty="0">
              <a:solidFill>
                <a:schemeClr val="accent2">
                  <a:lumMod val="75000"/>
                </a:schemeClr>
              </a:solidFill>
            </a:endParaRPr>
          </a:p>
        </p:txBody>
      </p:sp>
      <p:sp>
        <p:nvSpPr>
          <p:cNvPr id="19" name="TextBox 18"/>
          <p:cNvSpPr txBox="1"/>
          <p:nvPr/>
        </p:nvSpPr>
        <p:spPr>
          <a:xfrm>
            <a:off x="2777488" y="3135601"/>
            <a:ext cx="617477" cy="369332"/>
          </a:xfrm>
          <a:prstGeom prst="rect">
            <a:avLst/>
          </a:prstGeom>
          <a:noFill/>
        </p:spPr>
        <p:txBody>
          <a:bodyPr wrap="none" rtlCol="0">
            <a:spAutoFit/>
          </a:bodyPr>
          <a:lstStyle/>
          <a:p>
            <a:r>
              <a:rPr lang="ru-RU" sz="1800" b="1" dirty="0" smtClean="0">
                <a:solidFill>
                  <a:schemeClr val="accent2">
                    <a:lumMod val="75000"/>
                  </a:schemeClr>
                </a:solidFill>
              </a:rPr>
              <a:t> 25%</a:t>
            </a:r>
            <a:endParaRPr lang="ru-RU" sz="1800" b="1" dirty="0">
              <a:solidFill>
                <a:schemeClr val="accent2">
                  <a:lumMod val="75000"/>
                </a:schemeClr>
              </a:solidFill>
            </a:endParaRPr>
          </a:p>
        </p:txBody>
      </p:sp>
      <p:sp>
        <p:nvSpPr>
          <p:cNvPr id="20" name="TextBox 19"/>
          <p:cNvSpPr txBox="1"/>
          <p:nvPr/>
        </p:nvSpPr>
        <p:spPr>
          <a:xfrm>
            <a:off x="3510267" y="2935118"/>
            <a:ext cx="617477" cy="369332"/>
          </a:xfrm>
          <a:prstGeom prst="rect">
            <a:avLst/>
          </a:prstGeom>
          <a:noFill/>
        </p:spPr>
        <p:txBody>
          <a:bodyPr wrap="none" rtlCol="0">
            <a:spAutoFit/>
          </a:bodyPr>
          <a:lstStyle/>
          <a:p>
            <a:r>
              <a:rPr lang="ru-RU" sz="1800" b="1" dirty="0" smtClean="0">
                <a:solidFill>
                  <a:schemeClr val="accent2">
                    <a:lumMod val="75000"/>
                  </a:schemeClr>
                </a:solidFill>
              </a:rPr>
              <a:t> 27%</a:t>
            </a:r>
            <a:endParaRPr lang="ru-RU" sz="1800" b="1" dirty="0">
              <a:solidFill>
                <a:schemeClr val="accent2">
                  <a:lumMod val="75000"/>
                </a:schemeClr>
              </a:solidFill>
            </a:endParaRPr>
          </a:p>
        </p:txBody>
      </p:sp>
      <p:sp>
        <p:nvSpPr>
          <p:cNvPr id="21" name="TextBox 20"/>
          <p:cNvSpPr txBox="1"/>
          <p:nvPr/>
        </p:nvSpPr>
        <p:spPr>
          <a:xfrm>
            <a:off x="4057648" y="4486674"/>
            <a:ext cx="511679" cy="369332"/>
          </a:xfrm>
          <a:prstGeom prst="rect">
            <a:avLst/>
          </a:prstGeom>
          <a:noFill/>
        </p:spPr>
        <p:txBody>
          <a:bodyPr wrap="none" rtlCol="0">
            <a:spAutoFit/>
          </a:bodyPr>
          <a:lstStyle/>
          <a:p>
            <a:r>
              <a:rPr lang="ru-RU" sz="1800" b="1" dirty="0" smtClean="0">
                <a:solidFill>
                  <a:schemeClr val="accent2">
                    <a:lumMod val="75000"/>
                  </a:schemeClr>
                </a:solidFill>
              </a:rPr>
              <a:t> 9%</a:t>
            </a:r>
            <a:endParaRPr lang="ru-RU" sz="1800" b="1" dirty="0">
              <a:solidFill>
                <a:schemeClr val="accent2">
                  <a:lumMod val="75000"/>
                </a:schemeClr>
              </a:solidFill>
            </a:endParaRPr>
          </a:p>
        </p:txBody>
      </p:sp>
      <p:sp>
        <p:nvSpPr>
          <p:cNvPr id="24" name="Прямоугольник 23"/>
          <p:cNvSpPr/>
          <p:nvPr/>
        </p:nvSpPr>
        <p:spPr bwMode="auto">
          <a:xfrm>
            <a:off x="113108" y="4426523"/>
            <a:ext cx="1008259" cy="494305"/>
          </a:xfrm>
          <a:prstGeom prst="rect">
            <a:avLst/>
          </a:prstGeom>
          <a:solidFill>
            <a:srgbClr val="003366"/>
          </a:solidFill>
          <a:ln>
            <a:noFill/>
          </a:ln>
          <a:effectLs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smtClean="0">
              <a:ln>
                <a:noFill/>
              </a:ln>
              <a:solidFill>
                <a:srgbClr val="0000FF"/>
              </a:solidFill>
              <a:effectLst/>
              <a:latin typeface="Arial Narrow" pitchFamily="34" charset="0"/>
            </a:endParaRPr>
          </a:p>
        </p:txBody>
      </p:sp>
      <p:sp>
        <p:nvSpPr>
          <p:cNvPr id="26" name="TextBox 25"/>
          <p:cNvSpPr txBox="1"/>
          <p:nvPr/>
        </p:nvSpPr>
        <p:spPr>
          <a:xfrm>
            <a:off x="139262" y="4413864"/>
            <a:ext cx="984272" cy="430887"/>
          </a:xfrm>
          <a:prstGeom prst="rect">
            <a:avLst/>
          </a:prstGeom>
          <a:noFill/>
        </p:spPr>
        <p:txBody>
          <a:bodyPr wrap="square" rtlCol="0">
            <a:spAutoFit/>
          </a:bodyPr>
          <a:lstStyle/>
          <a:p>
            <a:r>
              <a:rPr lang="ru-RU" sz="1100" b="1" dirty="0" smtClean="0"/>
              <a:t>Выполнение </a:t>
            </a:r>
          </a:p>
          <a:p>
            <a:r>
              <a:rPr lang="ru-RU" sz="1100" b="1" dirty="0" smtClean="0"/>
              <a:t>АВР</a:t>
            </a:r>
            <a:endParaRPr lang="ru-RU" sz="1100" b="1" dirty="0"/>
          </a:p>
        </p:txBody>
      </p:sp>
      <p:sp>
        <p:nvSpPr>
          <p:cNvPr id="28" name="Прямоугольник 27"/>
          <p:cNvSpPr/>
          <p:nvPr/>
        </p:nvSpPr>
        <p:spPr bwMode="auto">
          <a:xfrm>
            <a:off x="113108" y="3640943"/>
            <a:ext cx="1010425" cy="743021"/>
          </a:xfrm>
          <a:prstGeom prst="rect">
            <a:avLst/>
          </a:prstGeom>
          <a:solidFill>
            <a:schemeClr val="accent2">
              <a:lumMod val="40000"/>
              <a:lumOff val="60000"/>
            </a:schemeClr>
          </a:solidFill>
          <a:ln>
            <a:noFill/>
          </a:ln>
          <a:effectLs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smtClean="0">
              <a:ln>
                <a:noFill/>
              </a:ln>
              <a:effectLst/>
              <a:latin typeface="Arial Narrow" pitchFamily="34" charset="0"/>
            </a:endParaRPr>
          </a:p>
        </p:txBody>
      </p:sp>
      <p:sp>
        <p:nvSpPr>
          <p:cNvPr id="29" name="TextBox 28"/>
          <p:cNvSpPr txBox="1"/>
          <p:nvPr/>
        </p:nvSpPr>
        <p:spPr>
          <a:xfrm>
            <a:off x="110943" y="3614523"/>
            <a:ext cx="1059301" cy="769441"/>
          </a:xfrm>
          <a:prstGeom prst="rect">
            <a:avLst/>
          </a:prstGeom>
          <a:noFill/>
        </p:spPr>
        <p:txBody>
          <a:bodyPr wrap="square" rtlCol="0">
            <a:spAutoFit/>
          </a:bodyPr>
          <a:lstStyle/>
          <a:p>
            <a:r>
              <a:rPr lang="ru-RU" sz="1100" b="1" dirty="0" smtClean="0">
                <a:solidFill>
                  <a:srgbClr val="003366"/>
                </a:solidFill>
              </a:rPr>
              <a:t>Определение объема и стоимости ремонта</a:t>
            </a:r>
            <a:endParaRPr lang="ru-RU" sz="1100" b="1" dirty="0">
              <a:solidFill>
                <a:srgbClr val="003366"/>
              </a:solidFill>
            </a:endParaRPr>
          </a:p>
        </p:txBody>
      </p:sp>
      <p:sp>
        <p:nvSpPr>
          <p:cNvPr id="30" name="Прямоугольник 29"/>
          <p:cNvSpPr/>
          <p:nvPr/>
        </p:nvSpPr>
        <p:spPr bwMode="auto">
          <a:xfrm>
            <a:off x="110942" y="3105359"/>
            <a:ext cx="1010425" cy="494305"/>
          </a:xfrm>
          <a:prstGeom prst="rect">
            <a:avLst/>
          </a:prstGeom>
          <a:solidFill>
            <a:schemeClr val="tx1">
              <a:lumMod val="75000"/>
              <a:lumOff val="25000"/>
            </a:schemeClr>
          </a:solidFill>
          <a:ln>
            <a:noFill/>
          </a:ln>
          <a:effectLs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smtClean="0">
              <a:ln>
                <a:noFill/>
              </a:ln>
              <a:effectLst/>
              <a:latin typeface="Arial Narrow" pitchFamily="34" charset="0"/>
            </a:endParaRPr>
          </a:p>
        </p:txBody>
      </p:sp>
      <p:sp>
        <p:nvSpPr>
          <p:cNvPr id="31" name="TextBox 30"/>
          <p:cNvSpPr txBox="1"/>
          <p:nvPr/>
        </p:nvSpPr>
        <p:spPr>
          <a:xfrm>
            <a:off x="110942" y="3118717"/>
            <a:ext cx="1079141" cy="430887"/>
          </a:xfrm>
          <a:prstGeom prst="rect">
            <a:avLst/>
          </a:prstGeom>
          <a:noFill/>
        </p:spPr>
        <p:txBody>
          <a:bodyPr wrap="square" rtlCol="0">
            <a:spAutoFit/>
          </a:bodyPr>
          <a:lstStyle/>
          <a:p>
            <a:r>
              <a:rPr lang="ru-RU" sz="1100" b="1" dirty="0" smtClean="0"/>
              <a:t>Оформление договора</a:t>
            </a:r>
          </a:p>
        </p:txBody>
      </p:sp>
      <p:sp>
        <p:nvSpPr>
          <p:cNvPr id="33" name="TextBox 32"/>
          <p:cNvSpPr txBox="1"/>
          <p:nvPr/>
        </p:nvSpPr>
        <p:spPr>
          <a:xfrm>
            <a:off x="110943" y="2483783"/>
            <a:ext cx="1010424" cy="600164"/>
          </a:xfrm>
          <a:prstGeom prst="rect">
            <a:avLst/>
          </a:prstGeom>
          <a:solidFill>
            <a:schemeClr val="accent1">
              <a:lumMod val="50000"/>
            </a:schemeClr>
          </a:solidFill>
        </p:spPr>
        <p:txBody>
          <a:bodyPr wrap="square" rtlCol="0">
            <a:spAutoFit/>
          </a:bodyPr>
          <a:lstStyle/>
          <a:p>
            <a:r>
              <a:rPr lang="ru-RU" sz="1100" b="1" dirty="0" smtClean="0"/>
              <a:t>Проведение конкурсных процедур</a:t>
            </a:r>
          </a:p>
        </p:txBody>
      </p:sp>
      <p:sp>
        <p:nvSpPr>
          <p:cNvPr id="35" name="Rectangle 16"/>
          <p:cNvSpPr>
            <a:spLocks noChangeArrowheads="1"/>
          </p:cNvSpPr>
          <p:nvPr/>
        </p:nvSpPr>
        <p:spPr bwMode="auto">
          <a:xfrm>
            <a:off x="-1588" y="5746210"/>
            <a:ext cx="9143999" cy="59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a:lnSpc>
                <a:spcPct val="120000"/>
              </a:lnSpc>
              <a:spcBef>
                <a:spcPct val="5000"/>
              </a:spcBef>
            </a:pPr>
            <a:r>
              <a:rPr lang="ru-RU" altLang="ru-RU" sz="1200" b="1" dirty="0" smtClean="0">
                <a:solidFill>
                  <a:schemeClr val="accent2">
                    <a:lumMod val="75000"/>
                  </a:schemeClr>
                </a:solidFill>
                <a:latin typeface="Arial" charset="0"/>
              </a:rPr>
              <a:t>      С момента начала заключения последнего договора.</a:t>
            </a:r>
          </a:p>
          <a:p>
            <a:pPr>
              <a:lnSpc>
                <a:spcPct val="120000"/>
              </a:lnSpc>
              <a:spcBef>
                <a:spcPct val="5000"/>
              </a:spcBef>
            </a:pPr>
            <a:r>
              <a:rPr lang="ru-RU" altLang="ru-RU" sz="1200" b="1" dirty="0" smtClean="0">
                <a:solidFill>
                  <a:schemeClr val="accent2">
                    <a:lumMod val="75000"/>
                  </a:schemeClr>
                </a:solidFill>
                <a:latin typeface="Arial" charset="0"/>
              </a:rPr>
              <a:t>      Ожидаемый срок окончательного урегулирования страхового случая (БДЗ на 2 кв. 2018г). </a:t>
            </a:r>
            <a:endParaRPr lang="ru-RU" altLang="ru-RU" sz="1200" b="1" dirty="0">
              <a:solidFill>
                <a:schemeClr val="accent2">
                  <a:lumMod val="75000"/>
                </a:schemeClr>
              </a:solidFill>
              <a:latin typeface="Arial" charset="0"/>
            </a:endParaRPr>
          </a:p>
        </p:txBody>
      </p:sp>
      <p:sp>
        <p:nvSpPr>
          <p:cNvPr id="7" name="Прямоугольник 6"/>
          <p:cNvSpPr/>
          <p:nvPr/>
        </p:nvSpPr>
        <p:spPr bwMode="auto">
          <a:xfrm>
            <a:off x="-21908" y="1099869"/>
            <a:ext cx="5203508" cy="1052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700" b="0" i="0" u="none" strike="noStrike" cap="none" normalizeH="0" baseline="0" smtClean="0">
              <a:ln>
                <a:noFill/>
              </a:ln>
              <a:solidFill>
                <a:schemeClr val="bg1"/>
              </a:solidFill>
              <a:effectLst/>
              <a:latin typeface="Arial Narrow" pitchFamily="34" charset="0"/>
            </a:endParaRPr>
          </a:p>
        </p:txBody>
      </p:sp>
      <p:sp>
        <p:nvSpPr>
          <p:cNvPr id="9" name="TextBox 8"/>
          <p:cNvSpPr txBox="1"/>
          <p:nvPr/>
        </p:nvSpPr>
        <p:spPr>
          <a:xfrm>
            <a:off x="31836" y="2027678"/>
            <a:ext cx="4729794" cy="369332"/>
          </a:xfrm>
          <a:prstGeom prst="rect">
            <a:avLst/>
          </a:prstGeom>
          <a:noFill/>
        </p:spPr>
        <p:txBody>
          <a:bodyPr wrap="square" rtlCol="0">
            <a:spAutoFit/>
          </a:bodyPr>
          <a:lstStyle/>
          <a:p>
            <a:pPr algn="ctr"/>
            <a:r>
              <a:rPr lang="ru-RU" sz="1800" b="1" u="sng" dirty="0" smtClean="0">
                <a:solidFill>
                  <a:schemeClr val="accent6">
                    <a:lumMod val="75000"/>
                  </a:schemeClr>
                </a:solidFill>
              </a:rPr>
              <a:t>Заключение договора на конкурентной основе</a:t>
            </a:r>
            <a:endParaRPr lang="ru-RU" sz="1800" b="1" u="sng" dirty="0">
              <a:solidFill>
                <a:schemeClr val="accent6">
                  <a:lumMod val="75000"/>
                </a:schemeClr>
              </a:solidFill>
            </a:endParaRPr>
          </a:p>
        </p:txBody>
      </p:sp>
      <p:sp>
        <p:nvSpPr>
          <p:cNvPr id="41" name="TextBox 40"/>
          <p:cNvSpPr txBox="1"/>
          <p:nvPr/>
        </p:nvSpPr>
        <p:spPr>
          <a:xfrm>
            <a:off x="5056154" y="5096196"/>
            <a:ext cx="994030" cy="369332"/>
          </a:xfrm>
          <a:prstGeom prst="rect">
            <a:avLst/>
          </a:prstGeom>
          <a:noFill/>
        </p:spPr>
        <p:txBody>
          <a:bodyPr wrap="square" rtlCol="0">
            <a:spAutoFit/>
          </a:bodyPr>
          <a:lstStyle/>
          <a:p>
            <a:pPr algn="ctr"/>
            <a:r>
              <a:rPr lang="ru-RU" sz="1800" b="1" dirty="0" smtClean="0">
                <a:solidFill>
                  <a:schemeClr val="accent2">
                    <a:lumMod val="75000"/>
                  </a:schemeClr>
                </a:solidFill>
              </a:rPr>
              <a:t>3%</a:t>
            </a:r>
            <a:endParaRPr lang="ru-RU" sz="1800" b="1" dirty="0">
              <a:solidFill>
                <a:schemeClr val="accent2">
                  <a:lumMod val="75000"/>
                </a:schemeClr>
              </a:solidFill>
            </a:endParaRPr>
          </a:p>
        </p:txBody>
      </p:sp>
      <p:cxnSp>
        <p:nvCxnSpPr>
          <p:cNvPr id="8" name="Прямая соединительная линия 7"/>
          <p:cNvCxnSpPr/>
          <p:nvPr/>
        </p:nvCxnSpPr>
        <p:spPr bwMode="auto">
          <a:xfrm>
            <a:off x="4731383" y="2623162"/>
            <a:ext cx="914400" cy="914400"/>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Прямоугольник 11"/>
          <p:cNvSpPr/>
          <p:nvPr/>
        </p:nvSpPr>
        <p:spPr bwMode="auto">
          <a:xfrm>
            <a:off x="4761630" y="1099870"/>
            <a:ext cx="72625" cy="1169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700" b="0" i="0" u="none" strike="noStrike" cap="none" normalizeH="0" baseline="0" smtClean="0">
              <a:ln>
                <a:noFill/>
              </a:ln>
              <a:solidFill>
                <a:schemeClr val="bg1"/>
              </a:solidFill>
              <a:effectLst/>
              <a:latin typeface="Arial Narrow" pitchFamily="34" charset="0"/>
            </a:endParaRPr>
          </a:p>
        </p:txBody>
      </p:sp>
      <p:sp>
        <p:nvSpPr>
          <p:cNvPr id="22" name="Прямоугольник 21"/>
          <p:cNvSpPr/>
          <p:nvPr/>
        </p:nvSpPr>
        <p:spPr bwMode="auto">
          <a:xfrm>
            <a:off x="4780191" y="1071562"/>
            <a:ext cx="56486" cy="1288377"/>
          </a:xfrm>
          <a:prstGeom prst="rect">
            <a:avLst/>
          </a:prstGeom>
          <a:solidFill>
            <a:srgbClr val="0066CC"/>
          </a:solidFill>
          <a:ln>
            <a:noFill/>
          </a:ln>
          <a:effectLs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700" b="0" i="0" u="none" strike="noStrike" cap="none" normalizeH="0" baseline="0" smtClean="0">
              <a:ln>
                <a:noFill/>
              </a:ln>
              <a:solidFill>
                <a:schemeClr val="bg1"/>
              </a:solidFill>
              <a:effectLst/>
              <a:latin typeface="Arial Narrow" pitchFamily="34" charset="0"/>
            </a:endParaRPr>
          </a:p>
        </p:txBody>
      </p:sp>
      <p:sp>
        <p:nvSpPr>
          <p:cNvPr id="39" name="TextBox 38"/>
          <p:cNvSpPr txBox="1"/>
          <p:nvPr/>
        </p:nvSpPr>
        <p:spPr>
          <a:xfrm>
            <a:off x="5261443" y="2585473"/>
            <a:ext cx="3480362" cy="353943"/>
          </a:xfrm>
          <a:prstGeom prst="rect">
            <a:avLst/>
          </a:prstGeom>
          <a:noFill/>
        </p:spPr>
        <p:txBody>
          <a:bodyPr wrap="square" rtlCol="0">
            <a:spAutoFit/>
          </a:bodyPr>
          <a:lstStyle/>
          <a:p>
            <a:pPr algn="ctr"/>
            <a:r>
              <a:rPr lang="ru-RU" sz="1300" b="1" dirty="0" smtClean="0">
                <a:solidFill>
                  <a:schemeClr val="tx1"/>
                </a:solidFill>
                <a:latin typeface="Arial" panose="020B0604020202020204" pitchFamily="34" charset="0"/>
                <a:cs typeface="Arial" panose="020B0604020202020204" pitchFamily="34" charset="0"/>
              </a:rPr>
              <a:t>2016-2018 гг</a:t>
            </a:r>
            <a:r>
              <a:rPr lang="ru-RU" b="1" dirty="0" smtClean="0">
                <a:solidFill>
                  <a:schemeClr val="tx1"/>
                </a:solidFill>
              </a:rPr>
              <a:t>.</a:t>
            </a:r>
            <a:endParaRPr lang="ru-RU" b="1" dirty="0">
              <a:solidFill>
                <a:schemeClr val="tx1"/>
              </a:solidFill>
            </a:endParaRPr>
          </a:p>
        </p:txBody>
      </p:sp>
      <p:sp>
        <p:nvSpPr>
          <p:cNvPr id="42" name="TextBox 41"/>
          <p:cNvSpPr txBox="1"/>
          <p:nvPr/>
        </p:nvSpPr>
        <p:spPr>
          <a:xfrm>
            <a:off x="2727795" y="2647028"/>
            <a:ext cx="1374301" cy="292388"/>
          </a:xfrm>
          <a:prstGeom prst="rect">
            <a:avLst/>
          </a:prstGeom>
          <a:noFill/>
        </p:spPr>
        <p:txBody>
          <a:bodyPr wrap="square" rtlCol="0">
            <a:spAutoFit/>
          </a:bodyPr>
          <a:lstStyle/>
          <a:p>
            <a:pPr algn="ctr"/>
            <a:r>
              <a:rPr lang="ru-RU" sz="1300" b="1" dirty="0" smtClean="0">
                <a:solidFill>
                  <a:schemeClr val="tx1"/>
                </a:solidFill>
                <a:latin typeface="Arial" panose="020B0604020202020204" pitchFamily="34" charset="0"/>
                <a:cs typeface="Arial" panose="020B0604020202020204" pitchFamily="34" charset="0"/>
              </a:rPr>
              <a:t>2010-2014 гг.</a:t>
            </a:r>
            <a:endParaRPr lang="ru-RU" sz="1300" b="1" dirty="0">
              <a:solidFill>
                <a:schemeClr val="tx1"/>
              </a:solidFill>
              <a:latin typeface="Arial" panose="020B0604020202020204" pitchFamily="34" charset="0"/>
              <a:cs typeface="Arial" panose="020B0604020202020204" pitchFamily="34" charset="0"/>
            </a:endParaRPr>
          </a:p>
        </p:txBody>
      </p:sp>
      <p:sp>
        <p:nvSpPr>
          <p:cNvPr id="45" name="TextBox 44"/>
          <p:cNvSpPr txBox="1"/>
          <p:nvPr/>
        </p:nvSpPr>
        <p:spPr>
          <a:xfrm>
            <a:off x="7972190" y="1685716"/>
            <a:ext cx="850243" cy="400110"/>
          </a:xfrm>
          <a:prstGeom prst="rect">
            <a:avLst/>
          </a:prstGeom>
          <a:noFill/>
        </p:spPr>
        <p:txBody>
          <a:bodyPr wrap="square" rtlCol="0">
            <a:spAutoFit/>
          </a:bodyPr>
          <a:lstStyle/>
          <a:p>
            <a:pPr algn="ctr"/>
            <a:r>
              <a:rPr lang="ru-RU" sz="2000" b="1" dirty="0" smtClean="0">
                <a:solidFill>
                  <a:schemeClr val="accent6">
                    <a:lumMod val="75000"/>
                  </a:schemeClr>
                </a:solidFill>
              </a:rPr>
              <a:t>* **</a:t>
            </a:r>
            <a:endParaRPr lang="ru-RU" sz="2000" b="1" dirty="0">
              <a:solidFill>
                <a:schemeClr val="accent6">
                  <a:lumMod val="75000"/>
                </a:schemeClr>
              </a:solidFill>
            </a:endParaRPr>
          </a:p>
        </p:txBody>
      </p:sp>
      <p:sp>
        <p:nvSpPr>
          <p:cNvPr id="46" name="TextBox 45"/>
          <p:cNvSpPr txBox="1"/>
          <p:nvPr/>
        </p:nvSpPr>
        <p:spPr>
          <a:xfrm>
            <a:off x="-47772" y="6011094"/>
            <a:ext cx="545760" cy="400110"/>
          </a:xfrm>
          <a:prstGeom prst="rect">
            <a:avLst/>
          </a:prstGeom>
          <a:noFill/>
        </p:spPr>
        <p:txBody>
          <a:bodyPr wrap="square" rtlCol="0">
            <a:spAutoFit/>
          </a:bodyPr>
          <a:lstStyle/>
          <a:p>
            <a:pPr algn="ctr"/>
            <a:r>
              <a:rPr lang="ru-RU" sz="2000" b="1" dirty="0" smtClean="0">
                <a:solidFill>
                  <a:schemeClr val="accent2">
                    <a:lumMod val="75000"/>
                  </a:schemeClr>
                </a:solidFill>
              </a:rPr>
              <a:t>**</a:t>
            </a:r>
            <a:endParaRPr lang="ru-RU" sz="2000" b="1" dirty="0">
              <a:solidFill>
                <a:schemeClr val="accent2">
                  <a:lumMod val="75000"/>
                </a:schemeClr>
              </a:solidFill>
            </a:endParaRPr>
          </a:p>
        </p:txBody>
      </p:sp>
      <p:sp>
        <p:nvSpPr>
          <p:cNvPr id="47" name="TextBox 46"/>
          <p:cNvSpPr txBox="1"/>
          <p:nvPr/>
        </p:nvSpPr>
        <p:spPr>
          <a:xfrm>
            <a:off x="-1588" y="5747079"/>
            <a:ext cx="545760" cy="400110"/>
          </a:xfrm>
          <a:prstGeom prst="rect">
            <a:avLst/>
          </a:prstGeom>
          <a:noFill/>
        </p:spPr>
        <p:txBody>
          <a:bodyPr wrap="square" rtlCol="0">
            <a:spAutoFit/>
          </a:bodyPr>
          <a:lstStyle/>
          <a:p>
            <a:pPr algn="ctr"/>
            <a:r>
              <a:rPr lang="ru-RU" sz="2000" b="1" dirty="0" smtClean="0">
                <a:solidFill>
                  <a:schemeClr val="accent2">
                    <a:lumMod val="75000"/>
                  </a:schemeClr>
                </a:solidFill>
              </a:rPr>
              <a:t>*</a:t>
            </a:r>
            <a:endParaRPr lang="ru-RU" sz="2000" b="1" dirty="0">
              <a:solidFill>
                <a:schemeClr val="accent2">
                  <a:lumMod val="75000"/>
                </a:schemeClr>
              </a:solidFill>
            </a:endParaRPr>
          </a:p>
        </p:txBody>
      </p:sp>
      <p:sp>
        <p:nvSpPr>
          <p:cNvPr id="50" name="TextBox 49"/>
          <p:cNvSpPr txBox="1"/>
          <p:nvPr/>
        </p:nvSpPr>
        <p:spPr>
          <a:xfrm>
            <a:off x="985346" y="2498439"/>
            <a:ext cx="615874" cy="353943"/>
          </a:xfrm>
          <a:prstGeom prst="rect">
            <a:avLst/>
          </a:prstGeom>
          <a:noFill/>
        </p:spPr>
        <p:txBody>
          <a:bodyPr wrap="none" rtlCol="0">
            <a:spAutoFit/>
          </a:bodyPr>
          <a:lstStyle/>
          <a:p>
            <a:r>
              <a:rPr lang="ru-RU" dirty="0" smtClean="0"/>
              <a:t> </a:t>
            </a:r>
            <a:r>
              <a:rPr lang="ru-RU" b="1" dirty="0" smtClean="0">
                <a:solidFill>
                  <a:schemeClr val="accent2">
                    <a:lumMod val="60000"/>
                    <a:lumOff val="40000"/>
                  </a:schemeClr>
                </a:solidFill>
              </a:rPr>
              <a:t>мес.</a:t>
            </a:r>
            <a:endParaRPr lang="ru-RU" b="1" dirty="0">
              <a:solidFill>
                <a:schemeClr val="accent2">
                  <a:lumMod val="60000"/>
                  <a:lumOff val="40000"/>
                </a:schemeClr>
              </a:solidFill>
            </a:endParaRPr>
          </a:p>
        </p:txBody>
      </p:sp>
      <p:sp>
        <p:nvSpPr>
          <p:cNvPr id="25" name="Прямоугольник 24"/>
          <p:cNvSpPr/>
          <p:nvPr/>
        </p:nvSpPr>
        <p:spPr bwMode="auto">
          <a:xfrm>
            <a:off x="8270240" y="4105097"/>
            <a:ext cx="365760" cy="318540"/>
          </a:xfrm>
          <a:prstGeom prst="rect">
            <a:avLst/>
          </a:prstGeom>
          <a:solidFill>
            <a:schemeClr val="accent1">
              <a:alpha val="74000"/>
            </a:schemeClr>
          </a:solidFill>
          <a:ln>
            <a:noFill/>
          </a:ln>
          <a:effectLs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700" b="0" i="0" u="none" strike="noStrike" cap="none" normalizeH="0" baseline="0" smtClean="0">
              <a:ln>
                <a:noFill/>
              </a:ln>
              <a:solidFill>
                <a:srgbClr val="0000FF"/>
              </a:solidFill>
              <a:effectLst/>
              <a:latin typeface="Arial Narrow" pitchFamily="34" charset="0"/>
            </a:endParaRPr>
          </a:p>
        </p:txBody>
      </p:sp>
      <p:sp>
        <p:nvSpPr>
          <p:cNvPr id="51" name="TextBox 50"/>
          <p:cNvSpPr txBox="1"/>
          <p:nvPr/>
        </p:nvSpPr>
        <p:spPr>
          <a:xfrm>
            <a:off x="5019337" y="2636653"/>
            <a:ext cx="615874" cy="353943"/>
          </a:xfrm>
          <a:prstGeom prst="rect">
            <a:avLst/>
          </a:prstGeom>
          <a:noFill/>
        </p:spPr>
        <p:txBody>
          <a:bodyPr wrap="none" rtlCol="0">
            <a:spAutoFit/>
          </a:bodyPr>
          <a:lstStyle/>
          <a:p>
            <a:r>
              <a:rPr lang="ru-RU" dirty="0" smtClean="0">
                <a:solidFill>
                  <a:srgbClr val="0000FF"/>
                </a:solidFill>
              </a:rPr>
              <a:t> </a:t>
            </a:r>
            <a:r>
              <a:rPr lang="ru-RU" b="1" dirty="0" smtClean="0">
                <a:solidFill>
                  <a:schemeClr val="accent2">
                    <a:lumMod val="40000"/>
                    <a:lumOff val="60000"/>
                  </a:schemeClr>
                </a:solidFill>
              </a:rPr>
              <a:t>мес</a:t>
            </a:r>
            <a:r>
              <a:rPr lang="ru-RU" b="1" dirty="0" smtClean="0">
                <a:solidFill>
                  <a:srgbClr val="0000FF"/>
                </a:solidFill>
              </a:rPr>
              <a:t>.</a:t>
            </a:r>
            <a:endParaRPr lang="ru-RU" b="1" dirty="0">
              <a:solidFill>
                <a:srgbClr val="0000FF"/>
              </a:solidFill>
            </a:endParaRPr>
          </a:p>
        </p:txBody>
      </p:sp>
      <p:sp>
        <p:nvSpPr>
          <p:cNvPr id="27" name="Прямоугольник 26"/>
          <p:cNvSpPr/>
          <p:nvPr/>
        </p:nvSpPr>
        <p:spPr bwMode="auto">
          <a:xfrm>
            <a:off x="8351440" y="4180558"/>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700" b="0" i="0" u="none" strike="noStrike" cap="none" normalizeH="0" baseline="0" smtClean="0">
              <a:ln>
                <a:noFill/>
              </a:ln>
              <a:solidFill>
                <a:srgbClr val="0000FF"/>
              </a:solidFill>
              <a:effectLst/>
              <a:latin typeface="Arial Narrow" pitchFamily="34" charset="0"/>
            </a:endParaRPr>
          </a:p>
        </p:txBody>
      </p:sp>
      <p:sp>
        <p:nvSpPr>
          <p:cNvPr id="5" name="TextBox 4"/>
          <p:cNvSpPr txBox="1"/>
          <p:nvPr/>
        </p:nvSpPr>
        <p:spPr>
          <a:xfrm>
            <a:off x="8090704" y="4105097"/>
            <a:ext cx="731729" cy="353943"/>
          </a:xfrm>
          <a:prstGeom prst="rect">
            <a:avLst/>
          </a:prstGeom>
          <a:noFill/>
        </p:spPr>
        <p:txBody>
          <a:bodyPr wrap="square" rtlCol="0">
            <a:spAutoFit/>
          </a:bodyPr>
          <a:lstStyle/>
          <a:p>
            <a:pPr algn="ctr"/>
            <a:r>
              <a:rPr lang="ru-RU" b="1" dirty="0" smtClean="0">
                <a:solidFill>
                  <a:schemeClr val="accent2">
                    <a:lumMod val="75000"/>
                  </a:schemeClr>
                </a:solidFill>
              </a:rPr>
              <a:t>10**</a:t>
            </a:r>
            <a:endParaRPr lang="ru-RU" b="1" dirty="0">
              <a:solidFill>
                <a:schemeClr val="accent2">
                  <a:lumMod val="75000"/>
                </a:schemeClr>
              </a:solidFill>
            </a:endParaRPr>
          </a:p>
        </p:txBody>
      </p:sp>
      <p:sp>
        <p:nvSpPr>
          <p:cNvPr id="49" name="Прямоугольник 48"/>
          <p:cNvSpPr/>
          <p:nvPr/>
        </p:nvSpPr>
        <p:spPr bwMode="auto">
          <a:xfrm>
            <a:off x="110942" y="4963346"/>
            <a:ext cx="1012591" cy="818338"/>
          </a:xfrm>
          <a:prstGeom prst="rect">
            <a:avLst/>
          </a:prstGeom>
          <a:solidFill>
            <a:srgbClr val="C00000"/>
          </a:solidFill>
          <a:ln>
            <a:noFill/>
          </a:ln>
          <a:effectLs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700" b="0" i="0" u="none" strike="noStrike" cap="none" normalizeH="0" baseline="0" smtClean="0">
              <a:ln>
                <a:noFill/>
              </a:ln>
              <a:solidFill>
                <a:schemeClr val="bg1"/>
              </a:solidFill>
              <a:effectLst/>
              <a:latin typeface="Arial Narrow" pitchFamily="34" charset="0"/>
            </a:endParaRPr>
          </a:p>
        </p:txBody>
      </p:sp>
      <p:sp>
        <p:nvSpPr>
          <p:cNvPr id="52" name="TextBox 51"/>
          <p:cNvSpPr txBox="1"/>
          <p:nvPr/>
        </p:nvSpPr>
        <p:spPr>
          <a:xfrm>
            <a:off x="110943" y="4950686"/>
            <a:ext cx="1169292" cy="769441"/>
          </a:xfrm>
          <a:prstGeom prst="rect">
            <a:avLst/>
          </a:prstGeom>
          <a:noFill/>
        </p:spPr>
        <p:txBody>
          <a:bodyPr wrap="square" rtlCol="0">
            <a:spAutoFit/>
          </a:bodyPr>
          <a:lstStyle/>
          <a:p>
            <a:r>
              <a:rPr lang="ru-RU" sz="1100" b="1" dirty="0"/>
              <a:t>Подтверждение величины ущерба и Франшизы</a:t>
            </a:r>
          </a:p>
        </p:txBody>
      </p:sp>
      <p:sp>
        <p:nvSpPr>
          <p:cNvPr id="55" name="Rectangle 12"/>
          <p:cNvSpPr>
            <a:spLocks noChangeArrowheads="1"/>
          </p:cNvSpPr>
          <p:nvPr/>
        </p:nvSpPr>
        <p:spPr bwMode="auto">
          <a:xfrm>
            <a:off x="2048719" y="6362700"/>
            <a:ext cx="709528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a:spcBef>
                <a:spcPct val="5000"/>
              </a:spcBef>
            </a:pPr>
            <a:r>
              <a:rPr lang="ru-RU" altLang="ru-RU" sz="1400" b="1" dirty="0">
                <a:latin typeface="+mn-lt"/>
              </a:rPr>
              <a:t>Организация АВР </a:t>
            </a:r>
            <a:r>
              <a:rPr lang="ru-RU" altLang="ru-RU" sz="1400" b="1" dirty="0" smtClean="0">
                <a:latin typeface="+mn-lt"/>
              </a:rPr>
              <a:t>в </a:t>
            </a:r>
            <a:r>
              <a:rPr lang="ru-RU" altLang="ru-RU" sz="1400" b="1" dirty="0">
                <a:latin typeface="+mn-lt"/>
              </a:rPr>
              <a:t>ООО «Газпром трансгаз </a:t>
            </a:r>
            <a:r>
              <a:rPr lang="ru-RU" altLang="ru-RU" sz="1400" b="1" dirty="0" smtClean="0">
                <a:latin typeface="+mn-lt"/>
              </a:rPr>
              <a:t>Самара».</a:t>
            </a:r>
          </a:p>
          <a:p>
            <a:pPr>
              <a:spcBef>
                <a:spcPct val="5000"/>
              </a:spcBef>
            </a:pPr>
            <a:r>
              <a:rPr lang="ru-RU" altLang="ru-RU" sz="1400" b="1" dirty="0" smtClean="0">
                <a:latin typeface="+mn-lt"/>
              </a:rPr>
              <a:t>Вопросы взаимодействия ГТО и СРП при АВР. </a:t>
            </a:r>
            <a:r>
              <a:rPr lang="ru-RU" altLang="ru-RU" sz="1400" dirty="0" smtClean="0">
                <a:latin typeface="+mn-lt"/>
              </a:rPr>
              <a:t> </a:t>
            </a:r>
            <a:endParaRPr lang="ru-RU" altLang="ru-RU" sz="1400" dirty="0">
              <a:latin typeface="+mn-lt"/>
            </a:endParaRPr>
          </a:p>
        </p:txBody>
      </p:sp>
    </p:spTree>
    <p:extLst>
      <p:ext uri="{BB962C8B-B14F-4D97-AF65-F5344CB8AC3E}">
        <p14:creationId xmlns:p14="http://schemas.microsoft.com/office/powerpoint/2010/main" val="2147836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0" y="2976880"/>
            <a:ext cx="9142412" cy="1747520"/>
          </a:xfrm>
          <a:prstGeom prst="rect">
            <a:avLst/>
          </a:prstGeom>
          <a:solidFill>
            <a:srgbClr val="CCECFF"/>
          </a:solidFill>
          <a:ln>
            <a:solidFill>
              <a:schemeClr val="bg1"/>
            </a:solidFill>
          </a:ln>
          <a:effectLst/>
          <a:scene3d>
            <a:camera prst="orthographicFront"/>
            <a:lightRig rig="threePt" dir="t"/>
          </a:scene3d>
          <a:sp3d extrusionH="76200" contourW="12700">
            <a:extrusionClr>
              <a:schemeClr val="bg1"/>
            </a:extrusionClr>
            <a:contourClr>
              <a:schemeClr val="bg1"/>
            </a:contourClr>
          </a:sp3d>
        </p:spPr>
        <p:txBody>
          <a:bodyPr lIns="216000" tIns="0" rIns="216000" bIns="0" anchor="ctr"/>
          <a:lstStyle>
            <a:lvl1pPr marL="342900" indent="-342900" algn="l" rtl="0" eaLnBrk="0" fontAlgn="base" hangingPunct="0">
              <a:spcBef>
                <a:spcPct val="20000"/>
              </a:spcBef>
              <a:spcAft>
                <a:spcPct val="0"/>
              </a:spcAft>
              <a:buChar char="•"/>
              <a:defRPr sz="2600" b="1">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FontTx/>
              <a:buNone/>
              <a:defRPr/>
            </a:pPr>
            <a:endParaRPr lang="ru-RU" sz="1800" kern="0" dirty="0"/>
          </a:p>
        </p:txBody>
      </p:sp>
      <p:sp>
        <p:nvSpPr>
          <p:cNvPr id="47106" name="Rectangle 2"/>
          <p:cNvSpPr>
            <a:spLocks noGrp="1" noChangeArrowheads="1"/>
          </p:cNvSpPr>
          <p:nvPr>
            <p:ph type="title" idx="4294967295"/>
          </p:nvPr>
        </p:nvSpPr>
        <p:spPr>
          <a:xfrm>
            <a:off x="2133600" y="-160338"/>
            <a:ext cx="7010400" cy="1112838"/>
          </a:xfrm>
        </p:spPr>
        <p:txBody>
          <a:bodyPr/>
          <a:lstStyle/>
          <a:p>
            <a:pPr eaLnBrk="1" hangingPunct="1"/>
            <a:r>
              <a:rPr lang="ru-RU" altLang="ru-RU" dirty="0" smtClean="0">
                <a:solidFill>
                  <a:srgbClr val="FFFFFF"/>
                </a:solidFill>
              </a:rPr>
              <a:t>Заключение договоров на АВР с ПАО «Кузнецов» </a:t>
            </a:r>
            <a:br>
              <a:rPr lang="ru-RU" altLang="ru-RU" dirty="0" smtClean="0">
                <a:solidFill>
                  <a:srgbClr val="FFFFFF"/>
                </a:solidFill>
              </a:rPr>
            </a:br>
            <a:r>
              <a:rPr lang="ru-RU" altLang="ru-RU" dirty="0" smtClean="0">
                <a:solidFill>
                  <a:srgbClr val="FFFFFF"/>
                </a:solidFill>
              </a:rPr>
              <a:t>в ООО «Газпром трансгаз Самара»</a:t>
            </a:r>
          </a:p>
        </p:txBody>
      </p:sp>
      <p:pic>
        <p:nvPicPr>
          <p:cNvPr id="47107" name="Picture 17" descr="C:\Documents and Settings\Буткевич\Рабочий стол\Логотип белый на синем 735x4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0"/>
            <a:ext cx="193675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7108" name="Прямая соединительная линия 4"/>
          <p:cNvCxnSpPr>
            <a:cxnSpLocks noChangeShapeType="1"/>
          </p:cNvCxnSpPr>
          <p:nvPr/>
        </p:nvCxnSpPr>
        <p:spPr bwMode="auto">
          <a:xfrm flipV="1">
            <a:off x="1944688" y="0"/>
            <a:ext cx="0" cy="1071563"/>
          </a:xfrm>
          <a:prstGeom prst="line">
            <a:avLst/>
          </a:prstGeom>
          <a:noFill/>
          <a:ln w="15875"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110" name="Номер слайда 3"/>
          <p:cNvSpPr txBox="1">
            <a:spLocks/>
          </p:cNvSpPr>
          <p:nvPr/>
        </p:nvSpPr>
        <p:spPr bwMode="auto">
          <a:xfrm>
            <a:off x="204788" y="6362700"/>
            <a:ext cx="14874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r>
              <a:rPr lang="ru-RU" altLang="ru-RU" sz="2000" b="1" dirty="0" smtClean="0">
                <a:solidFill>
                  <a:srgbClr val="FFFFFF"/>
                </a:solidFill>
              </a:rPr>
              <a:t>11</a:t>
            </a:r>
            <a:endParaRPr lang="ru-RU" altLang="ru-RU" sz="2000" b="1" dirty="0">
              <a:solidFill>
                <a:srgbClr val="FFFFFF"/>
              </a:solidFill>
            </a:endParaRPr>
          </a:p>
        </p:txBody>
      </p:sp>
      <p:sp>
        <p:nvSpPr>
          <p:cNvPr id="2" name="Прямоугольник 1"/>
          <p:cNvSpPr/>
          <p:nvPr/>
        </p:nvSpPr>
        <p:spPr>
          <a:xfrm>
            <a:off x="204788" y="1159146"/>
            <a:ext cx="8718232" cy="5047536"/>
          </a:xfrm>
          <a:prstGeom prst="rect">
            <a:avLst/>
          </a:prstGeom>
        </p:spPr>
        <p:txBody>
          <a:bodyPr wrap="square">
            <a:spAutoFit/>
          </a:bodyPr>
          <a:lstStyle/>
          <a:p>
            <a:pPr marL="342900" indent="-342900">
              <a:buAutoNum type="arabicPeriod"/>
            </a:pPr>
            <a:r>
              <a:rPr lang="ru-RU" sz="2700" b="1" dirty="0" smtClean="0">
                <a:solidFill>
                  <a:schemeClr val="accent2">
                    <a:lumMod val="75000"/>
                  </a:schemeClr>
                </a:solidFill>
              </a:rPr>
              <a:t>Заключение прямого договора на АВР с использованием согласования в АСЭЗ,  в соответствии с порядком (письмо </a:t>
            </a:r>
            <a:r>
              <a:rPr lang="ru-RU" sz="2700" b="1" dirty="0" err="1" smtClean="0">
                <a:solidFill>
                  <a:schemeClr val="accent2">
                    <a:lumMod val="75000"/>
                  </a:schemeClr>
                </a:solidFill>
              </a:rPr>
              <a:t>Вн</a:t>
            </a:r>
            <a:r>
              <a:rPr lang="ru-RU" sz="2700" b="1" dirty="0" smtClean="0">
                <a:solidFill>
                  <a:schemeClr val="accent2">
                    <a:lumMod val="75000"/>
                  </a:schemeClr>
                </a:solidFill>
              </a:rPr>
              <a:t> 03/08-1038 от 02.03.2015 с резолюцией А.Б. Миллера).</a:t>
            </a:r>
          </a:p>
          <a:p>
            <a:pPr marL="342900" indent="-342900">
              <a:buAutoNum type="arabicPeriod"/>
            </a:pPr>
            <a:endParaRPr lang="ru-RU" sz="2700" b="1" dirty="0" smtClean="0">
              <a:solidFill>
                <a:schemeClr val="accent2">
                  <a:lumMod val="75000"/>
                </a:schemeClr>
              </a:solidFill>
            </a:endParaRPr>
          </a:p>
          <a:p>
            <a:pPr marL="342900" indent="-342900">
              <a:buAutoNum type="arabicPeriod"/>
            </a:pPr>
            <a:r>
              <a:rPr lang="ru-RU" sz="2700" b="1" dirty="0" smtClean="0">
                <a:solidFill>
                  <a:schemeClr val="accent2">
                    <a:lumMod val="75000"/>
                  </a:schemeClr>
                </a:solidFill>
              </a:rPr>
              <a:t>Заключение договора по типовой форме, разработанной ООО «Газпром трансгаз Самара» совместно с АО «ОДК» и ПАО «Кузнецов».</a:t>
            </a:r>
          </a:p>
          <a:p>
            <a:pPr marL="342900" indent="-342900">
              <a:buAutoNum type="arabicPeriod"/>
            </a:pPr>
            <a:endParaRPr lang="ru-RU" sz="2700" b="1" dirty="0" smtClean="0">
              <a:solidFill>
                <a:schemeClr val="accent2">
                  <a:lumMod val="75000"/>
                </a:schemeClr>
              </a:solidFill>
            </a:endParaRPr>
          </a:p>
          <a:p>
            <a:pPr marL="342900" indent="-342900">
              <a:buFontTx/>
              <a:buAutoNum type="arabicPeriod"/>
            </a:pPr>
            <a:r>
              <a:rPr lang="ru-RU" sz="2700" b="1" dirty="0" smtClean="0">
                <a:solidFill>
                  <a:schemeClr val="accent2">
                    <a:lumMod val="75000"/>
                  </a:schemeClr>
                </a:solidFill>
              </a:rPr>
              <a:t>Заключение договора еще до отправки двигателя на СРП по начальной максимальной цене равной стоимость КР.</a:t>
            </a:r>
            <a:endParaRPr lang="ru-RU" sz="2700" b="1" dirty="0">
              <a:solidFill>
                <a:schemeClr val="accent2">
                  <a:lumMod val="75000"/>
                </a:schemeClr>
              </a:solidFill>
            </a:endParaRPr>
          </a:p>
          <a:p>
            <a:endParaRPr lang="ru-RU" sz="2500" b="1" dirty="0" smtClean="0">
              <a:solidFill>
                <a:schemeClr val="accent2">
                  <a:lumMod val="75000"/>
                </a:schemeClr>
              </a:solidFill>
            </a:endParaRPr>
          </a:p>
        </p:txBody>
      </p:sp>
      <p:sp>
        <p:nvSpPr>
          <p:cNvPr id="10" name="Rectangle 12"/>
          <p:cNvSpPr>
            <a:spLocks noChangeArrowheads="1"/>
          </p:cNvSpPr>
          <p:nvPr/>
        </p:nvSpPr>
        <p:spPr bwMode="auto">
          <a:xfrm>
            <a:off x="2048719" y="6362700"/>
            <a:ext cx="709528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a:spcBef>
                <a:spcPct val="5000"/>
              </a:spcBef>
            </a:pPr>
            <a:r>
              <a:rPr lang="ru-RU" altLang="ru-RU" sz="1400" b="1" dirty="0">
                <a:latin typeface="+mn-lt"/>
              </a:rPr>
              <a:t>Организация АВР </a:t>
            </a:r>
            <a:r>
              <a:rPr lang="ru-RU" altLang="ru-RU" sz="1400" b="1" dirty="0" smtClean="0">
                <a:latin typeface="+mn-lt"/>
              </a:rPr>
              <a:t>в </a:t>
            </a:r>
            <a:r>
              <a:rPr lang="ru-RU" altLang="ru-RU" sz="1400" b="1" dirty="0">
                <a:latin typeface="+mn-lt"/>
              </a:rPr>
              <a:t>ООО «Газпром трансгаз </a:t>
            </a:r>
            <a:r>
              <a:rPr lang="ru-RU" altLang="ru-RU" sz="1400" b="1" dirty="0" smtClean="0">
                <a:latin typeface="+mn-lt"/>
              </a:rPr>
              <a:t>Самара».</a:t>
            </a:r>
          </a:p>
          <a:p>
            <a:pPr>
              <a:spcBef>
                <a:spcPct val="5000"/>
              </a:spcBef>
            </a:pPr>
            <a:r>
              <a:rPr lang="ru-RU" altLang="ru-RU" sz="1400" b="1" dirty="0" smtClean="0">
                <a:latin typeface="+mn-lt"/>
              </a:rPr>
              <a:t>Вопросы взаимодействия ГТО и СРП при АВР. </a:t>
            </a:r>
            <a:r>
              <a:rPr lang="ru-RU" altLang="ru-RU" sz="1400" dirty="0" smtClean="0">
                <a:latin typeface="+mn-lt"/>
              </a:rPr>
              <a:t> </a:t>
            </a:r>
            <a:endParaRPr lang="ru-RU" altLang="ru-RU" sz="1400" dirty="0">
              <a:latin typeface="+mn-lt"/>
            </a:endParaRPr>
          </a:p>
        </p:txBody>
      </p:sp>
    </p:spTree>
    <p:extLst>
      <p:ext uri="{BB962C8B-B14F-4D97-AF65-F5344CB8AC3E}">
        <p14:creationId xmlns:p14="http://schemas.microsoft.com/office/powerpoint/2010/main" val="16917642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txBox="1">
            <a:spLocks noChangeArrowheads="1"/>
          </p:cNvSpPr>
          <p:nvPr/>
        </p:nvSpPr>
        <p:spPr bwMode="auto">
          <a:xfrm>
            <a:off x="0" y="5669279"/>
            <a:ext cx="9142412" cy="622589"/>
          </a:xfrm>
          <a:prstGeom prst="rect">
            <a:avLst/>
          </a:prstGeom>
          <a:solidFill>
            <a:srgbClr val="CCECFF"/>
          </a:solidFill>
          <a:ln>
            <a:solidFill>
              <a:schemeClr val="bg1"/>
            </a:solidFill>
          </a:ln>
          <a:effectLst/>
          <a:scene3d>
            <a:camera prst="orthographicFront"/>
            <a:lightRig rig="threePt" dir="t"/>
          </a:scene3d>
          <a:sp3d extrusionH="76200" contourW="12700">
            <a:extrusionClr>
              <a:schemeClr val="bg1"/>
            </a:extrusionClr>
            <a:contourClr>
              <a:schemeClr val="bg1"/>
            </a:contourClr>
          </a:sp3d>
        </p:spPr>
        <p:txBody>
          <a:bodyPr lIns="216000" tIns="0" rIns="216000" bIns="0" anchor="ctr"/>
          <a:lstStyle>
            <a:lvl1pPr marL="342900" indent="-342900" algn="l" rtl="0" eaLnBrk="0" fontAlgn="base" hangingPunct="0">
              <a:spcBef>
                <a:spcPct val="20000"/>
              </a:spcBef>
              <a:spcAft>
                <a:spcPct val="0"/>
              </a:spcAft>
              <a:buChar char="•"/>
              <a:defRPr sz="2600" b="1">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FontTx/>
              <a:buNone/>
              <a:defRPr/>
            </a:pPr>
            <a:endParaRPr lang="ru-RU" sz="1800" kern="0" dirty="0"/>
          </a:p>
        </p:txBody>
      </p:sp>
      <p:sp>
        <p:nvSpPr>
          <p:cNvPr id="11" name="Rectangle 3"/>
          <p:cNvSpPr txBox="1">
            <a:spLocks noChangeArrowheads="1"/>
          </p:cNvSpPr>
          <p:nvPr/>
        </p:nvSpPr>
        <p:spPr bwMode="auto">
          <a:xfrm>
            <a:off x="0" y="3594242"/>
            <a:ext cx="9142412" cy="784718"/>
          </a:xfrm>
          <a:prstGeom prst="rect">
            <a:avLst/>
          </a:prstGeom>
          <a:solidFill>
            <a:srgbClr val="CCECFF"/>
          </a:solidFill>
          <a:ln>
            <a:solidFill>
              <a:schemeClr val="bg1"/>
            </a:solidFill>
          </a:ln>
          <a:effectLst/>
          <a:scene3d>
            <a:camera prst="orthographicFront"/>
            <a:lightRig rig="threePt" dir="t"/>
          </a:scene3d>
          <a:sp3d extrusionH="76200" contourW="12700">
            <a:extrusionClr>
              <a:schemeClr val="bg1"/>
            </a:extrusionClr>
            <a:contourClr>
              <a:schemeClr val="bg1"/>
            </a:contourClr>
          </a:sp3d>
        </p:spPr>
        <p:txBody>
          <a:bodyPr lIns="216000" tIns="0" rIns="216000" bIns="0" anchor="ctr"/>
          <a:lstStyle>
            <a:lvl1pPr marL="342900" indent="-342900" algn="l" rtl="0" eaLnBrk="0" fontAlgn="base" hangingPunct="0">
              <a:spcBef>
                <a:spcPct val="20000"/>
              </a:spcBef>
              <a:spcAft>
                <a:spcPct val="0"/>
              </a:spcAft>
              <a:buChar char="•"/>
              <a:defRPr sz="2600" b="1">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FontTx/>
              <a:buNone/>
              <a:defRPr/>
            </a:pPr>
            <a:endParaRPr lang="ru-RU" sz="1800" kern="0" dirty="0"/>
          </a:p>
        </p:txBody>
      </p:sp>
      <p:sp>
        <p:nvSpPr>
          <p:cNvPr id="10" name="Rectangle 3"/>
          <p:cNvSpPr txBox="1">
            <a:spLocks noChangeArrowheads="1"/>
          </p:cNvSpPr>
          <p:nvPr/>
        </p:nvSpPr>
        <p:spPr bwMode="auto">
          <a:xfrm>
            <a:off x="0" y="2537602"/>
            <a:ext cx="9142412" cy="581517"/>
          </a:xfrm>
          <a:prstGeom prst="rect">
            <a:avLst/>
          </a:prstGeom>
          <a:solidFill>
            <a:srgbClr val="CCECFF"/>
          </a:solidFill>
          <a:ln>
            <a:solidFill>
              <a:schemeClr val="bg1"/>
            </a:solidFill>
          </a:ln>
          <a:effectLst/>
          <a:scene3d>
            <a:camera prst="orthographicFront"/>
            <a:lightRig rig="threePt" dir="t"/>
          </a:scene3d>
          <a:sp3d extrusionH="76200" contourW="12700">
            <a:extrusionClr>
              <a:schemeClr val="bg1"/>
            </a:extrusionClr>
            <a:contourClr>
              <a:schemeClr val="bg1"/>
            </a:contourClr>
          </a:sp3d>
        </p:spPr>
        <p:txBody>
          <a:bodyPr lIns="216000" tIns="0" rIns="216000" bIns="0" anchor="ctr"/>
          <a:lstStyle>
            <a:lvl1pPr marL="342900" indent="-342900" algn="l" rtl="0" eaLnBrk="0" fontAlgn="base" hangingPunct="0">
              <a:spcBef>
                <a:spcPct val="20000"/>
              </a:spcBef>
              <a:spcAft>
                <a:spcPct val="0"/>
              </a:spcAft>
              <a:buChar char="•"/>
              <a:defRPr sz="2600" b="1">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FontTx/>
              <a:buNone/>
              <a:defRPr/>
            </a:pPr>
            <a:endParaRPr lang="ru-RU" sz="1800" kern="0" dirty="0"/>
          </a:p>
        </p:txBody>
      </p:sp>
      <p:sp>
        <p:nvSpPr>
          <p:cNvPr id="9" name="Rectangle 3"/>
          <p:cNvSpPr txBox="1">
            <a:spLocks noChangeArrowheads="1"/>
          </p:cNvSpPr>
          <p:nvPr/>
        </p:nvSpPr>
        <p:spPr bwMode="auto">
          <a:xfrm>
            <a:off x="0" y="1076938"/>
            <a:ext cx="9142412" cy="1001244"/>
          </a:xfrm>
          <a:prstGeom prst="rect">
            <a:avLst/>
          </a:prstGeom>
          <a:solidFill>
            <a:srgbClr val="CCECFF"/>
          </a:solidFill>
          <a:ln>
            <a:solidFill>
              <a:schemeClr val="bg1"/>
            </a:solidFill>
          </a:ln>
          <a:effectLst/>
          <a:scene3d>
            <a:camera prst="orthographicFront"/>
            <a:lightRig rig="threePt" dir="t"/>
          </a:scene3d>
          <a:sp3d extrusionH="76200" contourW="12700">
            <a:extrusionClr>
              <a:schemeClr val="bg1"/>
            </a:extrusionClr>
            <a:contourClr>
              <a:schemeClr val="bg1"/>
            </a:contourClr>
          </a:sp3d>
        </p:spPr>
        <p:txBody>
          <a:bodyPr lIns="216000" tIns="0" rIns="216000" bIns="0" anchor="ctr"/>
          <a:lstStyle>
            <a:lvl1pPr marL="342900" indent="-342900" algn="l" rtl="0" eaLnBrk="0" fontAlgn="base" hangingPunct="0">
              <a:spcBef>
                <a:spcPct val="20000"/>
              </a:spcBef>
              <a:spcAft>
                <a:spcPct val="0"/>
              </a:spcAft>
              <a:buChar char="•"/>
              <a:defRPr sz="2600" b="1">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FontTx/>
              <a:buNone/>
              <a:defRPr/>
            </a:pPr>
            <a:endParaRPr lang="ru-RU" sz="1800" kern="0" dirty="0"/>
          </a:p>
        </p:txBody>
      </p:sp>
      <p:sp>
        <p:nvSpPr>
          <p:cNvPr id="48130" name="Rectangle 2"/>
          <p:cNvSpPr>
            <a:spLocks noGrp="1" noChangeArrowheads="1"/>
          </p:cNvSpPr>
          <p:nvPr>
            <p:ph type="title" idx="4294967295"/>
          </p:nvPr>
        </p:nvSpPr>
        <p:spPr>
          <a:xfrm>
            <a:off x="2063750" y="0"/>
            <a:ext cx="7080250" cy="771525"/>
          </a:xfrm>
        </p:spPr>
        <p:txBody>
          <a:bodyPr/>
          <a:lstStyle/>
          <a:p>
            <a:pPr eaLnBrk="1" hangingPunct="1"/>
            <a:r>
              <a:rPr lang="ru-RU" altLang="ru-RU" dirty="0" smtClean="0">
                <a:solidFill>
                  <a:srgbClr val="FFFFFF"/>
                </a:solidFill>
              </a:rPr>
              <a:t>Проблемные вопросы при заключении договоров АВР</a:t>
            </a:r>
          </a:p>
        </p:txBody>
      </p:sp>
      <p:pic>
        <p:nvPicPr>
          <p:cNvPr id="48131" name="Picture 17" descr="C:\Documents and Settings\Буткевич\Рабочий стол\Логотип белый на синем 735x4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0"/>
            <a:ext cx="193675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8132" name="Прямая соединительная линия 4"/>
          <p:cNvCxnSpPr>
            <a:cxnSpLocks noChangeShapeType="1"/>
          </p:cNvCxnSpPr>
          <p:nvPr/>
        </p:nvCxnSpPr>
        <p:spPr bwMode="auto">
          <a:xfrm flipV="1">
            <a:off x="1944688" y="0"/>
            <a:ext cx="0" cy="1071563"/>
          </a:xfrm>
          <a:prstGeom prst="line">
            <a:avLst/>
          </a:prstGeom>
          <a:noFill/>
          <a:ln w="15875"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134" name="Номер слайда 3"/>
          <p:cNvSpPr txBox="1">
            <a:spLocks/>
          </p:cNvSpPr>
          <p:nvPr/>
        </p:nvSpPr>
        <p:spPr bwMode="auto">
          <a:xfrm>
            <a:off x="204788" y="6362700"/>
            <a:ext cx="14874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r>
              <a:rPr lang="ru-RU" altLang="ru-RU" sz="2000" b="1" dirty="0" smtClean="0">
                <a:solidFill>
                  <a:srgbClr val="FFFFFF"/>
                </a:solidFill>
              </a:rPr>
              <a:t>12</a:t>
            </a:r>
            <a:endParaRPr lang="ru-RU" altLang="ru-RU" sz="2000" b="1" dirty="0">
              <a:solidFill>
                <a:srgbClr val="FFFFFF"/>
              </a:solidFill>
            </a:endParaRPr>
          </a:p>
        </p:txBody>
      </p:sp>
      <p:sp>
        <p:nvSpPr>
          <p:cNvPr id="2" name="Прямоугольник 1"/>
          <p:cNvSpPr/>
          <p:nvPr/>
        </p:nvSpPr>
        <p:spPr>
          <a:xfrm>
            <a:off x="204788" y="1209675"/>
            <a:ext cx="8863011" cy="5078313"/>
          </a:xfrm>
          <a:prstGeom prst="rect">
            <a:avLst/>
          </a:prstGeom>
        </p:spPr>
        <p:txBody>
          <a:bodyPr wrap="square">
            <a:spAutoFit/>
          </a:bodyPr>
          <a:lstStyle/>
          <a:p>
            <a:pPr marL="342900" lvl="0" indent="-342900">
              <a:buAutoNum type="arabicPeriod"/>
            </a:pPr>
            <a:r>
              <a:rPr lang="ru-RU" b="1" dirty="0" smtClean="0">
                <a:solidFill>
                  <a:schemeClr val="accent2">
                    <a:lumMod val="75000"/>
                  </a:schemeClr>
                </a:solidFill>
              </a:rPr>
              <a:t>ГТО  не имеют опыта использования механизма </a:t>
            </a:r>
            <a:r>
              <a:rPr lang="ru-RU" b="1" dirty="0">
                <a:solidFill>
                  <a:schemeClr val="accent2">
                    <a:lumMod val="75000"/>
                  </a:schemeClr>
                </a:solidFill>
              </a:rPr>
              <a:t>заключения прямых договоров на  АВР с </a:t>
            </a:r>
            <a:r>
              <a:rPr lang="ru-RU" b="1" dirty="0" smtClean="0">
                <a:solidFill>
                  <a:schemeClr val="accent2">
                    <a:lumMod val="75000"/>
                  </a:schemeClr>
                </a:solidFill>
              </a:rPr>
              <a:t>СРП </a:t>
            </a:r>
            <a:r>
              <a:rPr lang="ru-RU" b="1" dirty="0">
                <a:solidFill>
                  <a:schemeClr val="accent2">
                    <a:lumMod val="75000"/>
                  </a:schemeClr>
                </a:solidFill>
              </a:rPr>
              <a:t>по упрощенной процедуре с использованием согласования в АСЭЗ Департамент (М.Е. Сироткин</a:t>
            </a:r>
            <a:r>
              <a:rPr lang="ru-RU" b="1" dirty="0" smtClean="0">
                <a:solidFill>
                  <a:schemeClr val="accent2">
                    <a:lumMod val="75000"/>
                  </a:schemeClr>
                </a:solidFill>
              </a:rPr>
              <a:t>).</a:t>
            </a:r>
          </a:p>
          <a:p>
            <a:pPr marL="342900" lvl="0" indent="-342900">
              <a:buAutoNum type="arabicPeriod"/>
            </a:pPr>
            <a:r>
              <a:rPr lang="ru-RU" b="1" dirty="0" smtClean="0">
                <a:solidFill>
                  <a:schemeClr val="accent2">
                    <a:lumMod val="75000"/>
                  </a:schemeClr>
                </a:solidFill>
              </a:rPr>
              <a:t>Специалисты ГТО формируют собственные замечания и изменяют условия в договорах АВР в рамках своей компетенции, что включает процедуру согласования разногласий.</a:t>
            </a:r>
            <a:endParaRPr lang="ru-RU" b="1" dirty="0">
              <a:solidFill>
                <a:schemeClr val="accent2">
                  <a:lumMod val="75000"/>
                </a:schemeClr>
              </a:solidFill>
            </a:endParaRPr>
          </a:p>
          <a:p>
            <a:pPr marL="342900" indent="-342900">
              <a:buAutoNum type="arabicPeriod"/>
            </a:pPr>
            <a:r>
              <a:rPr lang="ru-RU" b="1" dirty="0" smtClean="0">
                <a:solidFill>
                  <a:schemeClr val="accent2">
                    <a:lumMod val="75000"/>
                  </a:schemeClr>
                </a:solidFill>
              </a:rPr>
              <a:t>Специалисты СРП при наличий отклонений от типового договора АВР (даже обоснованных) </a:t>
            </a:r>
            <a:r>
              <a:rPr lang="ru-RU" b="1" dirty="0">
                <a:solidFill>
                  <a:schemeClr val="accent2">
                    <a:lumMod val="75000"/>
                  </a:schemeClr>
                </a:solidFill>
              </a:rPr>
              <a:t>также </a:t>
            </a:r>
            <a:r>
              <a:rPr lang="ru-RU" b="1" dirty="0" smtClean="0">
                <a:solidFill>
                  <a:schemeClr val="accent2">
                    <a:lumMod val="75000"/>
                  </a:schemeClr>
                </a:solidFill>
              </a:rPr>
              <a:t>включают </a:t>
            </a:r>
            <a:r>
              <a:rPr lang="ru-RU" b="1" dirty="0">
                <a:solidFill>
                  <a:schemeClr val="accent2">
                    <a:lumMod val="75000"/>
                  </a:schemeClr>
                </a:solidFill>
              </a:rPr>
              <a:t>процедуру согласования </a:t>
            </a:r>
            <a:r>
              <a:rPr lang="ru-RU" b="1" dirty="0" smtClean="0">
                <a:solidFill>
                  <a:schemeClr val="accent2">
                    <a:lumMod val="75000"/>
                  </a:schemeClr>
                </a:solidFill>
              </a:rPr>
              <a:t>разногласий.  </a:t>
            </a:r>
            <a:endParaRPr lang="ru-RU" b="1" dirty="0">
              <a:solidFill>
                <a:schemeClr val="accent2">
                  <a:lumMod val="75000"/>
                </a:schemeClr>
              </a:solidFill>
            </a:endParaRPr>
          </a:p>
          <a:p>
            <a:pPr marL="342900" indent="-342900">
              <a:buAutoNum type="arabicPeriod"/>
            </a:pPr>
            <a:r>
              <a:rPr lang="ru-RU" b="1" dirty="0">
                <a:solidFill>
                  <a:schemeClr val="accent2">
                    <a:lumMod val="75000"/>
                  </a:schemeClr>
                </a:solidFill>
              </a:rPr>
              <a:t>Некоторые </a:t>
            </a:r>
            <a:r>
              <a:rPr lang="ru-RU" b="1" dirty="0" smtClean="0">
                <a:solidFill>
                  <a:schemeClr val="accent2">
                    <a:lumMod val="75000"/>
                  </a:schemeClr>
                </a:solidFill>
              </a:rPr>
              <a:t>ГТО настаивают </a:t>
            </a:r>
            <a:r>
              <a:rPr lang="ru-RU" b="1" dirty="0">
                <a:solidFill>
                  <a:schemeClr val="accent2">
                    <a:lumMod val="75000"/>
                  </a:schemeClr>
                </a:solidFill>
              </a:rPr>
              <a:t>на своей редакции договора для приведения к единым требованиям, сложившимся внутри Общества.</a:t>
            </a:r>
          </a:p>
          <a:p>
            <a:pPr marL="342900" indent="-342900">
              <a:buAutoNum type="arabicPeriod"/>
            </a:pPr>
            <a:r>
              <a:rPr lang="ru-RU" b="1" dirty="0" smtClean="0">
                <a:solidFill>
                  <a:schemeClr val="accent2">
                    <a:lumMod val="75000"/>
                  </a:schemeClr>
                </a:solidFill>
              </a:rPr>
              <a:t>Третья сторона - АО </a:t>
            </a:r>
            <a:r>
              <a:rPr lang="ru-RU" b="1" dirty="0">
                <a:solidFill>
                  <a:schemeClr val="accent2">
                    <a:lumMod val="75000"/>
                  </a:schemeClr>
                </a:solidFill>
              </a:rPr>
              <a:t>«ОДК», в которой юристы к </a:t>
            </a:r>
            <a:r>
              <a:rPr lang="ru-RU" b="1" dirty="0" smtClean="0">
                <a:solidFill>
                  <a:schemeClr val="accent2">
                    <a:lumMod val="75000"/>
                  </a:schemeClr>
                </a:solidFill>
              </a:rPr>
              <a:t>согласованному уже с двух сторон договору </a:t>
            </a:r>
            <a:r>
              <a:rPr lang="ru-RU" b="1" dirty="0">
                <a:solidFill>
                  <a:schemeClr val="accent2">
                    <a:lumMod val="75000"/>
                  </a:schemeClr>
                </a:solidFill>
              </a:rPr>
              <a:t>выдвигают свои </a:t>
            </a:r>
            <a:r>
              <a:rPr lang="ru-RU" b="1" dirty="0" smtClean="0">
                <a:solidFill>
                  <a:schemeClr val="accent2">
                    <a:lumMod val="75000"/>
                  </a:schemeClr>
                </a:solidFill>
              </a:rPr>
              <a:t>требования </a:t>
            </a:r>
            <a:r>
              <a:rPr lang="ru-RU" b="1" dirty="0">
                <a:solidFill>
                  <a:schemeClr val="accent2">
                    <a:lumMod val="75000"/>
                  </a:schemeClr>
                </a:solidFill>
              </a:rPr>
              <a:t>(аванс, антикоррупционная оговорка и т.д.), запускают процедуру согласования </a:t>
            </a:r>
            <a:r>
              <a:rPr lang="ru-RU" b="1" dirty="0" smtClean="0">
                <a:solidFill>
                  <a:schemeClr val="accent2">
                    <a:lumMod val="75000"/>
                  </a:schemeClr>
                </a:solidFill>
              </a:rPr>
              <a:t>разногласий заново.</a:t>
            </a:r>
          </a:p>
          <a:p>
            <a:pPr marL="342900" indent="-342900">
              <a:buAutoNum type="arabicPeriod"/>
            </a:pPr>
            <a:r>
              <a:rPr lang="ru-RU" b="1" dirty="0">
                <a:solidFill>
                  <a:schemeClr val="accent2">
                    <a:lumMod val="75000"/>
                  </a:schemeClr>
                </a:solidFill>
              </a:rPr>
              <a:t>Из-за частого отсутствия руководства  АО «ОДК» договоры долгое время не согласовываются или подписываются с протоколом </a:t>
            </a:r>
            <a:r>
              <a:rPr lang="ru-RU" b="1" dirty="0" smtClean="0">
                <a:solidFill>
                  <a:schemeClr val="accent2">
                    <a:lumMod val="75000"/>
                  </a:schemeClr>
                </a:solidFill>
              </a:rPr>
              <a:t>разногласий. Вместо </a:t>
            </a:r>
            <a:r>
              <a:rPr lang="ru-RU" b="1" dirty="0">
                <a:solidFill>
                  <a:schemeClr val="accent2">
                    <a:lumMod val="75000"/>
                  </a:schemeClr>
                </a:solidFill>
              </a:rPr>
              <a:t>оплаты первого этапа за разборку и </a:t>
            </a:r>
            <a:r>
              <a:rPr lang="ru-RU" b="1" dirty="0" err="1" smtClean="0">
                <a:solidFill>
                  <a:schemeClr val="accent2">
                    <a:lumMod val="75000"/>
                  </a:schemeClr>
                </a:solidFill>
              </a:rPr>
              <a:t>дефектацию</a:t>
            </a:r>
            <a:r>
              <a:rPr lang="ru-RU" b="1" dirty="0" smtClean="0">
                <a:solidFill>
                  <a:schemeClr val="accent2">
                    <a:lumMod val="75000"/>
                  </a:schemeClr>
                </a:solidFill>
              </a:rPr>
              <a:t> появляются </a:t>
            </a:r>
            <a:r>
              <a:rPr lang="ru-RU" b="1" dirty="0">
                <a:solidFill>
                  <a:schemeClr val="accent2">
                    <a:lumMod val="75000"/>
                  </a:schemeClr>
                </a:solidFill>
              </a:rPr>
              <a:t>требования обязательного авансирования, которые невозможно обеспечить из-за отсутствия действующего механизма авансирования в БДЗ</a:t>
            </a:r>
            <a:r>
              <a:rPr lang="ru-RU" b="1" dirty="0" smtClean="0">
                <a:solidFill>
                  <a:schemeClr val="accent2">
                    <a:lumMod val="75000"/>
                  </a:schemeClr>
                </a:solidFill>
              </a:rPr>
              <a:t>.</a:t>
            </a:r>
          </a:p>
          <a:p>
            <a:pPr marL="342900" indent="-342900">
              <a:buAutoNum type="arabicPeriod"/>
            </a:pPr>
            <a:r>
              <a:rPr lang="ru-RU" b="1" dirty="0" smtClean="0">
                <a:solidFill>
                  <a:schemeClr val="accent2">
                    <a:lumMod val="75000"/>
                  </a:schemeClr>
                </a:solidFill>
              </a:rPr>
              <a:t>Отсутствуют согласованные с участниками процесса типовые требования к договору на АВР</a:t>
            </a:r>
            <a:r>
              <a:rPr lang="ru-RU" sz="1800" dirty="0" smtClean="0">
                <a:solidFill>
                  <a:schemeClr val="accent2">
                    <a:lumMod val="75000"/>
                  </a:schemeClr>
                </a:solidFill>
              </a:rPr>
              <a:t>. </a:t>
            </a:r>
            <a:endParaRPr lang="ru-RU" sz="1800" dirty="0">
              <a:solidFill>
                <a:schemeClr val="accent2">
                  <a:lumMod val="75000"/>
                </a:schemeClr>
              </a:solidFill>
            </a:endParaRPr>
          </a:p>
        </p:txBody>
      </p:sp>
      <p:sp>
        <p:nvSpPr>
          <p:cNvPr id="13" name="Rectangle 12"/>
          <p:cNvSpPr>
            <a:spLocks noChangeArrowheads="1"/>
          </p:cNvSpPr>
          <p:nvPr/>
        </p:nvSpPr>
        <p:spPr bwMode="auto">
          <a:xfrm>
            <a:off x="2048719" y="6362700"/>
            <a:ext cx="709528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a:spcBef>
                <a:spcPct val="5000"/>
              </a:spcBef>
            </a:pPr>
            <a:r>
              <a:rPr lang="ru-RU" altLang="ru-RU" sz="1400" b="1" dirty="0">
                <a:latin typeface="+mn-lt"/>
              </a:rPr>
              <a:t>Организация АВР </a:t>
            </a:r>
            <a:r>
              <a:rPr lang="ru-RU" altLang="ru-RU" sz="1400" b="1" dirty="0" smtClean="0">
                <a:latin typeface="+mn-lt"/>
              </a:rPr>
              <a:t>в </a:t>
            </a:r>
            <a:r>
              <a:rPr lang="ru-RU" altLang="ru-RU" sz="1400" b="1" dirty="0">
                <a:latin typeface="+mn-lt"/>
              </a:rPr>
              <a:t>ООО «Газпром трансгаз </a:t>
            </a:r>
            <a:r>
              <a:rPr lang="ru-RU" altLang="ru-RU" sz="1400" b="1" dirty="0" smtClean="0">
                <a:latin typeface="+mn-lt"/>
              </a:rPr>
              <a:t>Самара».</a:t>
            </a:r>
          </a:p>
          <a:p>
            <a:pPr>
              <a:spcBef>
                <a:spcPct val="5000"/>
              </a:spcBef>
            </a:pPr>
            <a:r>
              <a:rPr lang="ru-RU" altLang="ru-RU" sz="1400" b="1" dirty="0" smtClean="0">
                <a:latin typeface="+mn-lt"/>
              </a:rPr>
              <a:t>Вопросы взаимодействия ГТО и СРП при АВР. </a:t>
            </a:r>
            <a:r>
              <a:rPr lang="ru-RU" altLang="ru-RU" sz="1400" dirty="0" smtClean="0">
                <a:latin typeface="+mn-lt"/>
              </a:rPr>
              <a:t> </a:t>
            </a:r>
            <a:endParaRPr lang="ru-RU" altLang="ru-RU" sz="1400" dirty="0">
              <a:latin typeface="+mn-lt"/>
            </a:endParaRPr>
          </a:p>
        </p:txBody>
      </p:sp>
    </p:spTree>
    <p:extLst>
      <p:ext uri="{BB962C8B-B14F-4D97-AF65-F5344CB8AC3E}">
        <p14:creationId xmlns:p14="http://schemas.microsoft.com/office/powerpoint/2010/main" val="3991356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txBox="1">
            <a:spLocks noChangeArrowheads="1"/>
          </p:cNvSpPr>
          <p:nvPr/>
        </p:nvSpPr>
        <p:spPr bwMode="auto">
          <a:xfrm>
            <a:off x="-3968" y="5143500"/>
            <a:ext cx="9142412" cy="505460"/>
          </a:xfrm>
          <a:prstGeom prst="rect">
            <a:avLst/>
          </a:prstGeom>
          <a:solidFill>
            <a:srgbClr val="CCECFF"/>
          </a:solidFill>
          <a:ln>
            <a:solidFill>
              <a:schemeClr val="bg1"/>
            </a:solidFill>
          </a:ln>
          <a:effectLst/>
          <a:scene3d>
            <a:camera prst="orthographicFront"/>
            <a:lightRig rig="threePt" dir="t"/>
          </a:scene3d>
          <a:sp3d extrusionH="76200" contourW="12700">
            <a:extrusionClr>
              <a:schemeClr val="bg1"/>
            </a:extrusionClr>
            <a:contourClr>
              <a:schemeClr val="bg1"/>
            </a:contourClr>
          </a:sp3d>
        </p:spPr>
        <p:txBody>
          <a:bodyPr lIns="216000" tIns="0" rIns="216000" bIns="0" anchor="ctr"/>
          <a:lstStyle>
            <a:lvl1pPr marL="342900" indent="-342900" algn="l" rtl="0" eaLnBrk="0" fontAlgn="base" hangingPunct="0">
              <a:spcBef>
                <a:spcPct val="20000"/>
              </a:spcBef>
              <a:spcAft>
                <a:spcPct val="0"/>
              </a:spcAft>
              <a:buChar char="•"/>
              <a:defRPr sz="2600" b="1">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FontTx/>
              <a:buNone/>
              <a:defRPr/>
            </a:pPr>
            <a:endParaRPr lang="ru-RU" sz="1800" kern="0" dirty="0"/>
          </a:p>
        </p:txBody>
      </p:sp>
      <p:sp>
        <p:nvSpPr>
          <p:cNvPr id="11" name="Rectangle 3"/>
          <p:cNvSpPr txBox="1">
            <a:spLocks noChangeArrowheads="1"/>
          </p:cNvSpPr>
          <p:nvPr/>
        </p:nvSpPr>
        <p:spPr bwMode="auto">
          <a:xfrm>
            <a:off x="1588" y="3769338"/>
            <a:ext cx="9142412" cy="548662"/>
          </a:xfrm>
          <a:prstGeom prst="rect">
            <a:avLst/>
          </a:prstGeom>
          <a:solidFill>
            <a:srgbClr val="CCECFF"/>
          </a:solidFill>
          <a:ln>
            <a:solidFill>
              <a:schemeClr val="bg1"/>
            </a:solidFill>
          </a:ln>
          <a:effectLst/>
          <a:scene3d>
            <a:camera prst="orthographicFront"/>
            <a:lightRig rig="threePt" dir="t"/>
          </a:scene3d>
          <a:sp3d extrusionH="76200" contourW="12700">
            <a:extrusionClr>
              <a:schemeClr val="bg1"/>
            </a:extrusionClr>
            <a:contourClr>
              <a:schemeClr val="bg1"/>
            </a:contourClr>
          </a:sp3d>
        </p:spPr>
        <p:txBody>
          <a:bodyPr lIns="216000" tIns="0" rIns="216000" bIns="0" anchor="ctr"/>
          <a:lstStyle>
            <a:lvl1pPr marL="342900" indent="-342900" algn="l" rtl="0" eaLnBrk="0" fontAlgn="base" hangingPunct="0">
              <a:spcBef>
                <a:spcPct val="20000"/>
              </a:spcBef>
              <a:spcAft>
                <a:spcPct val="0"/>
              </a:spcAft>
              <a:buChar char="•"/>
              <a:defRPr sz="2600" b="1">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FontTx/>
              <a:buNone/>
              <a:defRPr/>
            </a:pPr>
            <a:endParaRPr lang="ru-RU" sz="1800" kern="0" dirty="0"/>
          </a:p>
        </p:txBody>
      </p:sp>
      <p:sp>
        <p:nvSpPr>
          <p:cNvPr id="10" name="Rectangle 3"/>
          <p:cNvSpPr txBox="1">
            <a:spLocks noChangeArrowheads="1"/>
          </p:cNvSpPr>
          <p:nvPr/>
        </p:nvSpPr>
        <p:spPr bwMode="auto">
          <a:xfrm>
            <a:off x="0" y="2499338"/>
            <a:ext cx="9142412" cy="802662"/>
          </a:xfrm>
          <a:prstGeom prst="rect">
            <a:avLst/>
          </a:prstGeom>
          <a:solidFill>
            <a:srgbClr val="CCECFF"/>
          </a:solidFill>
          <a:ln>
            <a:solidFill>
              <a:schemeClr val="bg1"/>
            </a:solidFill>
          </a:ln>
          <a:effectLst/>
          <a:scene3d>
            <a:camera prst="orthographicFront"/>
            <a:lightRig rig="threePt" dir="t"/>
          </a:scene3d>
          <a:sp3d extrusionH="76200" contourW="12700">
            <a:extrusionClr>
              <a:schemeClr val="bg1"/>
            </a:extrusionClr>
            <a:contourClr>
              <a:schemeClr val="bg1"/>
            </a:contourClr>
          </a:sp3d>
        </p:spPr>
        <p:txBody>
          <a:bodyPr lIns="216000" tIns="0" rIns="216000" bIns="0" anchor="ctr"/>
          <a:lstStyle>
            <a:lvl1pPr marL="342900" indent="-342900" algn="l" rtl="0" eaLnBrk="0" fontAlgn="base" hangingPunct="0">
              <a:spcBef>
                <a:spcPct val="20000"/>
              </a:spcBef>
              <a:spcAft>
                <a:spcPct val="0"/>
              </a:spcAft>
              <a:buChar char="•"/>
              <a:defRPr sz="2600" b="1">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FontTx/>
              <a:buNone/>
              <a:defRPr/>
            </a:pPr>
            <a:endParaRPr lang="ru-RU" sz="1800" kern="0" dirty="0"/>
          </a:p>
        </p:txBody>
      </p:sp>
      <p:sp>
        <p:nvSpPr>
          <p:cNvPr id="9" name="Rectangle 3"/>
          <p:cNvSpPr txBox="1">
            <a:spLocks noChangeArrowheads="1"/>
          </p:cNvSpPr>
          <p:nvPr/>
        </p:nvSpPr>
        <p:spPr bwMode="auto">
          <a:xfrm>
            <a:off x="0" y="1076938"/>
            <a:ext cx="9142412" cy="690902"/>
          </a:xfrm>
          <a:prstGeom prst="rect">
            <a:avLst/>
          </a:prstGeom>
          <a:solidFill>
            <a:srgbClr val="CCECFF"/>
          </a:solidFill>
          <a:ln>
            <a:solidFill>
              <a:schemeClr val="bg1"/>
            </a:solidFill>
          </a:ln>
          <a:effectLst/>
          <a:scene3d>
            <a:camera prst="orthographicFront"/>
            <a:lightRig rig="threePt" dir="t"/>
          </a:scene3d>
          <a:sp3d extrusionH="76200" contourW="12700">
            <a:extrusionClr>
              <a:schemeClr val="bg1"/>
            </a:extrusionClr>
            <a:contourClr>
              <a:schemeClr val="bg1"/>
            </a:contourClr>
          </a:sp3d>
        </p:spPr>
        <p:txBody>
          <a:bodyPr lIns="216000" tIns="0" rIns="216000" bIns="0" anchor="ctr"/>
          <a:lstStyle>
            <a:lvl1pPr marL="342900" indent="-342900" algn="l" rtl="0" eaLnBrk="0" fontAlgn="base" hangingPunct="0">
              <a:spcBef>
                <a:spcPct val="20000"/>
              </a:spcBef>
              <a:spcAft>
                <a:spcPct val="0"/>
              </a:spcAft>
              <a:buChar char="•"/>
              <a:defRPr sz="2600" b="1">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FontTx/>
              <a:buNone/>
              <a:defRPr/>
            </a:pPr>
            <a:endParaRPr lang="ru-RU" sz="1800" kern="0" dirty="0"/>
          </a:p>
        </p:txBody>
      </p:sp>
      <p:sp>
        <p:nvSpPr>
          <p:cNvPr id="47106" name="Rectangle 2"/>
          <p:cNvSpPr>
            <a:spLocks noGrp="1" noChangeArrowheads="1"/>
          </p:cNvSpPr>
          <p:nvPr>
            <p:ph type="title" idx="4294967295"/>
          </p:nvPr>
        </p:nvSpPr>
        <p:spPr>
          <a:xfrm>
            <a:off x="2063750" y="-84138"/>
            <a:ext cx="7080250" cy="1238251"/>
          </a:xfrm>
        </p:spPr>
        <p:txBody>
          <a:bodyPr/>
          <a:lstStyle/>
          <a:p>
            <a:pPr eaLnBrk="1" hangingPunct="1"/>
            <a:r>
              <a:rPr lang="ru-RU" altLang="ru-RU" dirty="0" smtClean="0">
                <a:solidFill>
                  <a:srgbClr val="FFFFFF"/>
                </a:solidFill>
              </a:rPr>
              <a:t>Проблемные вопросы организации АВР на СРП</a:t>
            </a:r>
            <a:br>
              <a:rPr lang="ru-RU" altLang="ru-RU" dirty="0" smtClean="0">
                <a:solidFill>
                  <a:srgbClr val="FFFFFF"/>
                </a:solidFill>
              </a:rPr>
            </a:br>
            <a:endParaRPr lang="ru-RU" altLang="ru-RU" dirty="0" smtClean="0">
              <a:solidFill>
                <a:srgbClr val="FFFFFF"/>
              </a:solidFill>
            </a:endParaRPr>
          </a:p>
        </p:txBody>
      </p:sp>
      <p:pic>
        <p:nvPicPr>
          <p:cNvPr id="47107" name="Picture 17" descr="C:\Documents and Settings\Буткевич\Рабочий стол\Логотип белый на синем 735x4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0"/>
            <a:ext cx="193675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7108" name="Прямая соединительная линия 4"/>
          <p:cNvCxnSpPr>
            <a:cxnSpLocks noChangeShapeType="1"/>
          </p:cNvCxnSpPr>
          <p:nvPr/>
        </p:nvCxnSpPr>
        <p:spPr bwMode="auto">
          <a:xfrm flipV="1">
            <a:off x="1944688" y="0"/>
            <a:ext cx="0" cy="1071563"/>
          </a:xfrm>
          <a:prstGeom prst="line">
            <a:avLst/>
          </a:prstGeom>
          <a:noFill/>
          <a:ln w="15875"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110" name="Номер слайда 3"/>
          <p:cNvSpPr txBox="1">
            <a:spLocks/>
          </p:cNvSpPr>
          <p:nvPr/>
        </p:nvSpPr>
        <p:spPr bwMode="auto">
          <a:xfrm>
            <a:off x="204788" y="6362700"/>
            <a:ext cx="14874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r>
              <a:rPr lang="ru-RU" altLang="ru-RU" sz="2000" b="1" dirty="0" smtClean="0">
                <a:solidFill>
                  <a:srgbClr val="FFFFFF"/>
                </a:solidFill>
              </a:rPr>
              <a:t>13</a:t>
            </a:r>
            <a:endParaRPr lang="ru-RU" altLang="ru-RU" sz="2000" b="1" dirty="0">
              <a:solidFill>
                <a:srgbClr val="FFFFFF"/>
              </a:solidFill>
            </a:endParaRPr>
          </a:p>
        </p:txBody>
      </p:sp>
      <p:sp>
        <p:nvSpPr>
          <p:cNvPr id="2" name="Прямоугольник 1"/>
          <p:cNvSpPr/>
          <p:nvPr/>
        </p:nvSpPr>
        <p:spPr>
          <a:xfrm>
            <a:off x="92598" y="1159146"/>
            <a:ext cx="9045846" cy="5062924"/>
          </a:xfrm>
          <a:prstGeom prst="rect">
            <a:avLst/>
          </a:prstGeom>
        </p:spPr>
        <p:txBody>
          <a:bodyPr wrap="square">
            <a:spAutoFit/>
          </a:bodyPr>
          <a:lstStyle/>
          <a:p>
            <a:pPr marL="342900" indent="-342900">
              <a:buAutoNum type="arabicPeriod"/>
            </a:pPr>
            <a:r>
              <a:rPr lang="ru-RU" b="1" dirty="0" smtClean="0">
                <a:solidFill>
                  <a:schemeClr val="accent2">
                    <a:lumMod val="75000"/>
                  </a:schemeClr>
                </a:solidFill>
              </a:rPr>
              <a:t>Отсутствие </a:t>
            </a:r>
            <a:r>
              <a:rPr lang="ru-RU" b="1" dirty="0">
                <a:solidFill>
                  <a:schemeClr val="accent2">
                    <a:lumMod val="75000"/>
                  </a:schemeClr>
                </a:solidFill>
              </a:rPr>
              <a:t>авансирования работ при АВР не позволяет своевременно закупить комплектующие и запустить производственный цикл</a:t>
            </a:r>
            <a:r>
              <a:rPr lang="ru-RU" b="1" dirty="0" smtClean="0">
                <a:solidFill>
                  <a:schemeClr val="accent2">
                    <a:lumMod val="75000"/>
                  </a:schemeClr>
                </a:solidFill>
              </a:rPr>
              <a:t>.</a:t>
            </a:r>
          </a:p>
          <a:p>
            <a:pPr marL="342900" indent="-342900">
              <a:buAutoNum type="arabicPeriod"/>
            </a:pPr>
            <a:r>
              <a:rPr lang="ru-RU" b="1" dirty="0" smtClean="0">
                <a:solidFill>
                  <a:schemeClr val="accent2">
                    <a:lumMod val="75000"/>
                  </a:schemeClr>
                </a:solidFill>
              </a:rPr>
              <a:t>Накопление долгов за выполненные ремонты и отсутствие оперативного запаса комплектующих и денежных средств из-за длительных процедур согласования и оплаты всех этапов АВР.</a:t>
            </a:r>
          </a:p>
          <a:p>
            <a:pPr marL="342900" indent="-342900">
              <a:buFontTx/>
              <a:buAutoNum type="arabicPeriod"/>
            </a:pPr>
            <a:r>
              <a:rPr lang="ru-RU" b="1" dirty="0" smtClean="0">
                <a:solidFill>
                  <a:schemeClr val="accent2">
                    <a:lumMod val="75000"/>
                  </a:schemeClr>
                </a:solidFill>
              </a:rPr>
              <a:t>Недостаток </a:t>
            </a:r>
            <a:r>
              <a:rPr lang="ru-RU" b="1" dirty="0">
                <a:solidFill>
                  <a:schemeClr val="accent2">
                    <a:lumMod val="75000"/>
                  </a:schemeClr>
                </a:solidFill>
              </a:rPr>
              <a:t>узлов и комплектующих на заводе для выполнения замены дефектных </a:t>
            </a:r>
            <a:r>
              <a:rPr lang="ru-RU" b="1" dirty="0" smtClean="0">
                <a:solidFill>
                  <a:schemeClr val="accent2">
                    <a:lumMod val="75000"/>
                  </a:schemeClr>
                </a:solidFill>
              </a:rPr>
              <a:t>узлов (использование </a:t>
            </a:r>
            <a:r>
              <a:rPr lang="ru-RU" b="1" dirty="0">
                <a:solidFill>
                  <a:schemeClr val="accent2">
                    <a:lumMod val="75000"/>
                  </a:schemeClr>
                </a:solidFill>
              </a:rPr>
              <a:t>навесного оборудования из «общего котла» с двигателей, находящихся в </a:t>
            </a:r>
            <a:r>
              <a:rPr lang="ru-RU" b="1" dirty="0" smtClean="0">
                <a:solidFill>
                  <a:schemeClr val="accent2">
                    <a:lumMod val="75000"/>
                  </a:schemeClr>
                </a:solidFill>
              </a:rPr>
              <a:t>разборке).</a:t>
            </a:r>
            <a:endParaRPr lang="ru-RU" b="1" dirty="0">
              <a:solidFill>
                <a:schemeClr val="accent2">
                  <a:lumMod val="75000"/>
                </a:schemeClr>
              </a:solidFill>
            </a:endParaRPr>
          </a:p>
          <a:p>
            <a:pPr marL="342900" indent="-342900">
              <a:buAutoNum type="arabicPeriod"/>
            </a:pPr>
            <a:r>
              <a:rPr lang="ru-RU" b="1" dirty="0">
                <a:solidFill>
                  <a:schemeClr val="accent2">
                    <a:lumMod val="75000"/>
                  </a:schemeClr>
                </a:solidFill>
              </a:rPr>
              <a:t>Недостаток производственных мощностей и рабочей </a:t>
            </a:r>
            <a:r>
              <a:rPr lang="ru-RU" b="1" dirty="0" smtClean="0">
                <a:solidFill>
                  <a:schemeClr val="accent2">
                    <a:lumMod val="75000"/>
                  </a:schemeClr>
                </a:solidFill>
              </a:rPr>
              <a:t>силы, задействованной на выполнении </a:t>
            </a:r>
            <a:r>
              <a:rPr lang="ru-RU" b="1" dirty="0">
                <a:solidFill>
                  <a:schemeClr val="accent2">
                    <a:lumMod val="75000"/>
                  </a:schemeClr>
                </a:solidFill>
              </a:rPr>
              <a:t>заказов с более высоким приоритетом</a:t>
            </a:r>
            <a:r>
              <a:rPr lang="ru-RU" b="1" dirty="0" smtClean="0">
                <a:solidFill>
                  <a:schemeClr val="accent2">
                    <a:lumMod val="75000"/>
                  </a:schemeClr>
                </a:solidFill>
              </a:rPr>
              <a:t>.</a:t>
            </a:r>
          </a:p>
          <a:p>
            <a:pPr marL="342900" indent="-342900">
              <a:buAutoNum type="arabicPeriod"/>
            </a:pPr>
            <a:r>
              <a:rPr lang="ru-RU" b="1" dirty="0" smtClean="0">
                <a:solidFill>
                  <a:schemeClr val="accent2">
                    <a:lumMod val="75000"/>
                  </a:schemeClr>
                </a:solidFill>
              </a:rPr>
              <a:t>Низкая адаптация серийного производства и персонала к постоянно меняющимся требованиям по подготовке и оформлению документов от АО «СОГАЗ» и Департамента 817.</a:t>
            </a:r>
          </a:p>
          <a:p>
            <a:pPr marL="342900" indent="-342900">
              <a:buAutoNum type="arabicPeriod"/>
            </a:pPr>
            <a:r>
              <a:rPr lang="ru-RU" b="1" dirty="0" smtClean="0">
                <a:solidFill>
                  <a:schemeClr val="accent2">
                    <a:lumMod val="75000"/>
                  </a:schemeClr>
                </a:solidFill>
              </a:rPr>
              <a:t>Не закреплена персональная ответственность </a:t>
            </a:r>
            <a:r>
              <a:rPr lang="ru-RU" b="1" dirty="0">
                <a:solidFill>
                  <a:schemeClr val="accent2">
                    <a:lumMod val="75000"/>
                  </a:schemeClr>
                </a:solidFill>
              </a:rPr>
              <a:t>между специалистами  </a:t>
            </a:r>
            <a:r>
              <a:rPr lang="ru-RU" b="1" dirty="0" smtClean="0">
                <a:solidFill>
                  <a:schemeClr val="accent2">
                    <a:lumMod val="75000"/>
                  </a:schemeClr>
                </a:solidFill>
              </a:rPr>
              <a:t>СРП, что отражается на качестве </a:t>
            </a:r>
            <a:r>
              <a:rPr lang="ru-RU" b="1" dirty="0">
                <a:solidFill>
                  <a:schemeClr val="accent2">
                    <a:lumMod val="75000"/>
                  </a:schemeClr>
                </a:solidFill>
              </a:rPr>
              <a:t>и </a:t>
            </a:r>
            <a:r>
              <a:rPr lang="ru-RU" b="1" dirty="0" smtClean="0">
                <a:solidFill>
                  <a:schemeClr val="accent2">
                    <a:lumMod val="75000"/>
                  </a:schemeClr>
                </a:solidFill>
              </a:rPr>
              <a:t>оперативности подготовки документов, неоднократному их возврату на доработку и уточняющим вопросам от страховщиков.</a:t>
            </a:r>
          </a:p>
          <a:p>
            <a:pPr marL="342900" indent="-342900">
              <a:buAutoNum type="arabicPeriod"/>
            </a:pPr>
            <a:r>
              <a:rPr lang="ru-RU" b="1" dirty="0" smtClean="0">
                <a:solidFill>
                  <a:schemeClr val="accent2">
                    <a:lumMod val="75000"/>
                  </a:schemeClr>
                </a:solidFill>
              </a:rPr>
              <a:t>Отсутствие информации по алгоритму взаимодействия между службами и должностными лицами СРП, ответственными за организацию АВР и подготовку документации.</a:t>
            </a:r>
          </a:p>
          <a:p>
            <a:pPr marL="342900" indent="-342900">
              <a:buFontTx/>
              <a:buAutoNum type="arabicPeriod"/>
            </a:pPr>
            <a:r>
              <a:rPr lang="ru-RU" b="1" dirty="0">
                <a:solidFill>
                  <a:schemeClr val="accent2">
                    <a:lumMod val="75000"/>
                  </a:schemeClr>
                </a:solidFill>
              </a:rPr>
              <a:t>Низкий уровень взаимодействия между АО «ОДК» и СРП из-за отсутствия полномочного представителя на СРП</a:t>
            </a:r>
            <a:r>
              <a:rPr lang="ru-RU" b="1" dirty="0" smtClean="0">
                <a:solidFill>
                  <a:schemeClr val="accent2">
                    <a:lumMod val="75000"/>
                  </a:schemeClr>
                </a:solidFill>
              </a:rPr>
              <a:t>.</a:t>
            </a:r>
          </a:p>
        </p:txBody>
      </p:sp>
      <p:sp>
        <p:nvSpPr>
          <p:cNvPr id="13" name="Rectangle 12"/>
          <p:cNvSpPr>
            <a:spLocks noChangeArrowheads="1"/>
          </p:cNvSpPr>
          <p:nvPr/>
        </p:nvSpPr>
        <p:spPr bwMode="auto">
          <a:xfrm>
            <a:off x="2048719" y="6362700"/>
            <a:ext cx="709528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a:spcBef>
                <a:spcPct val="5000"/>
              </a:spcBef>
            </a:pPr>
            <a:r>
              <a:rPr lang="ru-RU" altLang="ru-RU" sz="1400" b="1" dirty="0">
                <a:latin typeface="+mn-lt"/>
              </a:rPr>
              <a:t>Организация АВР </a:t>
            </a:r>
            <a:r>
              <a:rPr lang="ru-RU" altLang="ru-RU" sz="1400" b="1" dirty="0" smtClean="0">
                <a:latin typeface="+mn-lt"/>
              </a:rPr>
              <a:t>в </a:t>
            </a:r>
            <a:r>
              <a:rPr lang="ru-RU" altLang="ru-RU" sz="1400" b="1" dirty="0">
                <a:latin typeface="+mn-lt"/>
              </a:rPr>
              <a:t>ООО «Газпром трансгаз </a:t>
            </a:r>
            <a:r>
              <a:rPr lang="ru-RU" altLang="ru-RU" sz="1400" b="1" dirty="0" smtClean="0">
                <a:latin typeface="+mn-lt"/>
              </a:rPr>
              <a:t>Самара».</a:t>
            </a:r>
          </a:p>
          <a:p>
            <a:pPr>
              <a:spcBef>
                <a:spcPct val="5000"/>
              </a:spcBef>
            </a:pPr>
            <a:r>
              <a:rPr lang="ru-RU" altLang="ru-RU" sz="1400" b="1" dirty="0" smtClean="0">
                <a:latin typeface="+mn-lt"/>
              </a:rPr>
              <a:t>Вопросы взаимодействия ГТО и СРП при АВР. </a:t>
            </a:r>
            <a:r>
              <a:rPr lang="ru-RU" altLang="ru-RU" sz="1400" dirty="0" smtClean="0">
                <a:latin typeface="+mn-lt"/>
              </a:rPr>
              <a:t> </a:t>
            </a:r>
            <a:endParaRPr lang="ru-RU" altLang="ru-RU" sz="1400" dirty="0">
              <a:latin typeface="+mn-lt"/>
            </a:endParaRPr>
          </a:p>
        </p:txBody>
      </p:sp>
    </p:spTree>
    <p:extLst>
      <p:ext uri="{BB962C8B-B14F-4D97-AF65-F5344CB8AC3E}">
        <p14:creationId xmlns:p14="http://schemas.microsoft.com/office/powerpoint/2010/main" val="16917642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3968" y="4030981"/>
            <a:ext cx="9142412" cy="1272539"/>
          </a:xfrm>
          <a:prstGeom prst="rect">
            <a:avLst/>
          </a:prstGeom>
          <a:solidFill>
            <a:srgbClr val="CCECFF"/>
          </a:solidFill>
          <a:ln>
            <a:solidFill>
              <a:schemeClr val="bg1"/>
            </a:solidFill>
          </a:ln>
          <a:effectLst/>
          <a:scene3d>
            <a:camera prst="orthographicFront"/>
            <a:lightRig rig="threePt" dir="t"/>
          </a:scene3d>
          <a:sp3d extrusionH="76200" contourW="12700">
            <a:extrusionClr>
              <a:schemeClr val="bg1"/>
            </a:extrusionClr>
            <a:contourClr>
              <a:schemeClr val="bg1"/>
            </a:contourClr>
          </a:sp3d>
        </p:spPr>
        <p:txBody>
          <a:bodyPr lIns="216000" tIns="0" rIns="216000" bIns="0" anchor="ctr"/>
          <a:lstStyle>
            <a:lvl1pPr marL="342900" indent="-342900" algn="l" rtl="0" eaLnBrk="0" fontAlgn="base" hangingPunct="0">
              <a:spcBef>
                <a:spcPct val="20000"/>
              </a:spcBef>
              <a:spcAft>
                <a:spcPct val="0"/>
              </a:spcAft>
              <a:buChar char="•"/>
              <a:defRPr sz="2600" b="1">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FontTx/>
              <a:buNone/>
              <a:defRPr/>
            </a:pPr>
            <a:endParaRPr lang="ru-RU" sz="1800" kern="0" dirty="0"/>
          </a:p>
        </p:txBody>
      </p:sp>
      <p:sp>
        <p:nvSpPr>
          <p:cNvPr id="11" name="Rectangle 3"/>
          <p:cNvSpPr txBox="1">
            <a:spLocks noChangeArrowheads="1"/>
          </p:cNvSpPr>
          <p:nvPr/>
        </p:nvSpPr>
        <p:spPr bwMode="auto">
          <a:xfrm>
            <a:off x="-3968" y="2522220"/>
            <a:ext cx="9142412" cy="970248"/>
          </a:xfrm>
          <a:prstGeom prst="rect">
            <a:avLst/>
          </a:prstGeom>
          <a:solidFill>
            <a:srgbClr val="CCECFF"/>
          </a:solidFill>
          <a:ln>
            <a:solidFill>
              <a:schemeClr val="bg1"/>
            </a:solidFill>
          </a:ln>
          <a:effectLst/>
          <a:scene3d>
            <a:camera prst="orthographicFront"/>
            <a:lightRig rig="threePt" dir="t"/>
          </a:scene3d>
          <a:sp3d extrusionH="76200" contourW="12700">
            <a:extrusionClr>
              <a:schemeClr val="bg1"/>
            </a:extrusionClr>
            <a:contourClr>
              <a:schemeClr val="bg1"/>
            </a:contourClr>
          </a:sp3d>
        </p:spPr>
        <p:txBody>
          <a:bodyPr lIns="216000" tIns="0" rIns="216000" bIns="0" anchor="ctr"/>
          <a:lstStyle>
            <a:lvl1pPr marL="342900" indent="-342900" algn="l" rtl="0" eaLnBrk="0" fontAlgn="base" hangingPunct="0">
              <a:spcBef>
                <a:spcPct val="20000"/>
              </a:spcBef>
              <a:spcAft>
                <a:spcPct val="0"/>
              </a:spcAft>
              <a:buChar char="•"/>
              <a:defRPr sz="2600" b="1">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FontTx/>
              <a:buNone/>
              <a:defRPr/>
            </a:pPr>
            <a:endParaRPr lang="ru-RU" sz="1800" kern="0" dirty="0"/>
          </a:p>
        </p:txBody>
      </p:sp>
      <p:sp>
        <p:nvSpPr>
          <p:cNvPr id="12" name="Rectangle 3"/>
          <p:cNvSpPr txBox="1">
            <a:spLocks noChangeArrowheads="1"/>
          </p:cNvSpPr>
          <p:nvPr/>
        </p:nvSpPr>
        <p:spPr bwMode="auto">
          <a:xfrm>
            <a:off x="0" y="1076938"/>
            <a:ext cx="9142412" cy="965222"/>
          </a:xfrm>
          <a:prstGeom prst="rect">
            <a:avLst/>
          </a:prstGeom>
          <a:solidFill>
            <a:srgbClr val="CCECFF"/>
          </a:solidFill>
          <a:ln>
            <a:solidFill>
              <a:schemeClr val="bg1"/>
            </a:solidFill>
          </a:ln>
          <a:effectLst/>
          <a:scene3d>
            <a:camera prst="orthographicFront"/>
            <a:lightRig rig="threePt" dir="t"/>
          </a:scene3d>
          <a:sp3d extrusionH="76200" contourW="12700">
            <a:extrusionClr>
              <a:schemeClr val="bg1"/>
            </a:extrusionClr>
            <a:contourClr>
              <a:schemeClr val="bg1"/>
            </a:contourClr>
          </a:sp3d>
        </p:spPr>
        <p:txBody>
          <a:bodyPr lIns="216000" tIns="0" rIns="216000" bIns="0" anchor="ctr"/>
          <a:lstStyle>
            <a:lvl1pPr marL="342900" indent="-342900" algn="l" rtl="0" eaLnBrk="0" fontAlgn="base" hangingPunct="0">
              <a:spcBef>
                <a:spcPct val="20000"/>
              </a:spcBef>
              <a:spcAft>
                <a:spcPct val="0"/>
              </a:spcAft>
              <a:buChar char="•"/>
              <a:defRPr sz="2600" b="1">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FontTx/>
              <a:buNone/>
              <a:defRPr/>
            </a:pPr>
            <a:endParaRPr lang="ru-RU" sz="1800" kern="0" dirty="0"/>
          </a:p>
        </p:txBody>
      </p:sp>
      <p:sp>
        <p:nvSpPr>
          <p:cNvPr id="48130" name="Rectangle 2"/>
          <p:cNvSpPr>
            <a:spLocks noGrp="1" noChangeArrowheads="1"/>
          </p:cNvSpPr>
          <p:nvPr>
            <p:ph type="title" idx="4294967295"/>
          </p:nvPr>
        </p:nvSpPr>
        <p:spPr>
          <a:xfrm>
            <a:off x="2063750" y="0"/>
            <a:ext cx="7080250" cy="771525"/>
          </a:xfrm>
        </p:spPr>
        <p:txBody>
          <a:bodyPr/>
          <a:lstStyle/>
          <a:p>
            <a:pPr eaLnBrk="1" hangingPunct="1"/>
            <a:r>
              <a:rPr lang="ru-RU" altLang="ru-RU" dirty="0" smtClean="0">
                <a:solidFill>
                  <a:srgbClr val="FFFFFF"/>
                </a:solidFill>
              </a:rPr>
              <a:t>Предложения по организации АВР</a:t>
            </a:r>
          </a:p>
        </p:txBody>
      </p:sp>
      <p:pic>
        <p:nvPicPr>
          <p:cNvPr id="48131" name="Picture 17" descr="C:\Documents and Settings\Буткевич\Рабочий стол\Логотип белый на синем 735x4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0"/>
            <a:ext cx="193675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8132" name="Прямая соединительная линия 4"/>
          <p:cNvCxnSpPr>
            <a:cxnSpLocks noChangeShapeType="1"/>
          </p:cNvCxnSpPr>
          <p:nvPr/>
        </p:nvCxnSpPr>
        <p:spPr bwMode="auto">
          <a:xfrm flipV="1">
            <a:off x="1944688" y="0"/>
            <a:ext cx="0" cy="1071563"/>
          </a:xfrm>
          <a:prstGeom prst="line">
            <a:avLst/>
          </a:prstGeom>
          <a:noFill/>
          <a:ln w="15875"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134" name="Номер слайда 3"/>
          <p:cNvSpPr txBox="1">
            <a:spLocks/>
          </p:cNvSpPr>
          <p:nvPr/>
        </p:nvSpPr>
        <p:spPr bwMode="auto">
          <a:xfrm>
            <a:off x="204788" y="6362700"/>
            <a:ext cx="14874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r>
              <a:rPr lang="ru-RU" altLang="ru-RU" sz="2000" b="1" dirty="0" smtClean="0">
                <a:solidFill>
                  <a:srgbClr val="FFFFFF"/>
                </a:solidFill>
              </a:rPr>
              <a:t>14</a:t>
            </a:r>
            <a:endParaRPr lang="ru-RU" altLang="ru-RU" sz="2000" b="1" dirty="0">
              <a:solidFill>
                <a:srgbClr val="FFFFFF"/>
              </a:solidFill>
            </a:endParaRPr>
          </a:p>
        </p:txBody>
      </p:sp>
      <p:sp>
        <p:nvSpPr>
          <p:cNvPr id="2" name="Прямоугольник 1"/>
          <p:cNvSpPr/>
          <p:nvPr/>
        </p:nvSpPr>
        <p:spPr>
          <a:xfrm>
            <a:off x="0" y="1209676"/>
            <a:ext cx="9138444" cy="4916731"/>
          </a:xfrm>
          <a:prstGeom prst="rect">
            <a:avLst/>
          </a:prstGeom>
        </p:spPr>
        <p:txBody>
          <a:bodyPr wrap="square">
            <a:spAutoFit/>
          </a:bodyPr>
          <a:lstStyle/>
          <a:p>
            <a:pPr marL="342900" indent="-342900">
              <a:buFontTx/>
              <a:buAutoNum type="arabicPeriod"/>
            </a:pPr>
            <a:r>
              <a:rPr lang="ru-RU" sz="1650" b="1" dirty="0" smtClean="0">
                <a:solidFill>
                  <a:schemeClr val="accent2">
                    <a:lumMod val="75000"/>
                  </a:schemeClr>
                </a:solidFill>
              </a:rPr>
              <a:t>ГТО  </a:t>
            </a:r>
            <a:r>
              <a:rPr lang="ru-RU" sz="1650" b="1" dirty="0">
                <a:solidFill>
                  <a:schemeClr val="accent2">
                    <a:lumMod val="75000"/>
                  </a:schemeClr>
                </a:solidFill>
              </a:rPr>
              <a:t>активнее внедрять механизм заключения прямых договоров на  АВР с ремонтными организациями по упрощенной процедуре с использованием согласования в АСЭЗ Департамент (М.Е. Сироткин</a:t>
            </a:r>
            <a:r>
              <a:rPr lang="ru-RU" sz="1650" b="1" dirty="0" smtClean="0">
                <a:solidFill>
                  <a:schemeClr val="accent2">
                    <a:lumMod val="75000"/>
                  </a:schemeClr>
                </a:solidFill>
              </a:rPr>
              <a:t>).</a:t>
            </a:r>
          </a:p>
          <a:p>
            <a:pPr marL="342900" indent="-342900">
              <a:buFontTx/>
              <a:buAutoNum type="arabicPeriod"/>
            </a:pPr>
            <a:r>
              <a:rPr lang="ru-RU" sz="1650" b="1" dirty="0" smtClean="0">
                <a:solidFill>
                  <a:schemeClr val="accent2">
                    <a:lumMod val="75000"/>
                  </a:schemeClr>
                </a:solidFill>
              </a:rPr>
              <a:t>Обеспечить взаимодействие между АО «ОДК» и СРП в части своевременного согласования договоров (не более 5 дней) и перечисления денежных средств на СРП для организации ремонта</a:t>
            </a:r>
          </a:p>
          <a:p>
            <a:pPr marL="342900" indent="-342900">
              <a:buFontTx/>
              <a:buAutoNum type="arabicPeriod"/>
            </a:pPr>
            <a:r>
              <a:rPr lang="ru-RU" sz="1650" b="1" dirty="0" smtClean="0">
                <a:solidFill>
                  <a:schemeClr val="accent2">
                    <a:lumMod val="75000"/>
                  </a:schemeClr>
                </a:solidFill>
              </a:rPr>
              <a:t>Для </a:t>
            </a:r>
            <a:r>
              <a:rPr lang="ru-RU" sz="1650" b="1" dirty="0">
                <a:solidFill>
                  <a:schemeClr val="accent2">
                    <a:lumMod val="75000"/>
                  </a:schemeClr>
                </a:solidFill>
              </a:rPr>
              <a:t>заключения прямых договоров на АВР стационарных и электроприводных агрегатов с СРП существующий порядок (письмо </a:t>
            </a:r>
            <a:r>
              <a:rPr lang="ru-RU" sz="1650" b="1" dirty="0" err="1">
                <a:solidFill>
                  <a:schemeClr val="accent2">
                    <a:lumMod val="75000"/>
                  </a:schemeClr>
                </a:solidFill>
              </a:rPr>
              <a:t>Вн</a:t>
            </a:r>
            <a:r>
              <a:rPr lang="ru-RU" sz="1650" b="1" dirty="0">
                <a:solidFill>
                  <a:schemeClr val="accent2">
                    <a:lumMod val="75000"/>
                  </a:schemeClr>
                </a:solidFill>
              </a:rPr>
              <a:t> 03/08-1038 от 02.03.2015 с резолюцией А.Б. Миллера) и п.16.1.6 Положения о закупках, необходимо дополнить  в части проведения внеплановой закупки по упрощенному алгоритму (не более месяца</a:t>
            </a:r>
            <a:r>
              <a:rPr lang="ru-RU" sz="1650" b="1" dirty="0" smtClean="0">
                <a:solidFill>
                  <a:schemeClr val="accent2">
                    <a:lumMod val="75000"/>
                  </a:schemeClr>
                </a:solidFill>
              </a:rPr>
              <a:t>).</a:t>
            </a:r>
          </a:p>
          <a:p>
            <a:pPr marL="342900" indent="-342900">
              <a:buFontTx/>
              <a:buAutoNum type="arabicPeriod"/>
            </a:pPr>
            <a:r>
              <a:rPr lang="ru-RU" sz="1650" b="1" dirty="0" smtClean="0">
                <a:solidFill>
                  <a:schemeClr val="accent2">
                    <a:lumMod val="75000"/>
                  </a:schemeClr>
                </a:solidFill>
                <a:cs typeface="Arial" charset="0"/>
              </a:rPr>
              <a:t>Разработать типовые требования к договору на АВР, согласованные с Департаментом (С.В. Скрынников, Администрацией ПАО «Газпром», АО «СОГАЗ» и СРП.</a:t>
            </a:r>
            <a:endParaRPr lang="ru-RU" sz="1650" b="1" dirty="0">
              <a:solidFill>
                <a:schemeClr val="accent2">
                  <a:lumMod val="75000"/>
                </a:schemeClr>
              </a:solidFill>
            </a:endParaRPr>
          </a:p>
          <a:p>
            <a:pPr marL="342900" indent="-342900">
              <a:buFontTx/>
              <a:buAutoNum type="arabicPeriod"/>
            </a:pPr>
            <a:r>
              <a:rPr lang="ru-RU" sz="1650" b="1" dirty="0" smtClean="0">
                <a:solidFill>
                  <a:schemeClr val="accent2">
                    <a:lumMod val="75000"/>
                  </a:schemeClr>
                </a:solidFill>
              </a:rPr>
              <a:t>В </a:t>
            </a:r>
            <a:r>
              <a:rPr lang="ru-RU" sz="1650" b="1" dirty="0">
                <a:solidFill>
                  <a:schemeClr val="accent2">
                    <a:lumMod val="75000"/>
                  </a:schemeClr>
                </a:solidFill>
              </a:rPr>
              <a:t>соответствие с согласованными ТУ на АВР по всем типам двигателей СРП необходимо разработать калькуляции (опции) и согласовать с Департаментом (В.Ю. </a:t>
            </a:r>
            <a:r>
              <a:rPr lang="ru-RU" sz="1650" b="1" dirty="0" err="1">
                <a:solidFill>
                  <a:schemeClr val="accent2">
                    <a:lumMod val="75000"/>
                  </a:schemeClr>
                </a:solidFill>
              </a:rPr>
              <a:t>Хатьков</a:t>
            </a:r>
            <a:r>
              <a:rPr lang="ru-RU" sz="1650" b="1" dirty="0">
                <a:solidFill>
                  <a:schemeClr val="accent2">
                    <a:lumMod val="75000"/>
                  </a:schemeClr>
                </a:solidFill>
              </a:rPr>
              <a:t>) и АО «СОГАЗ» по характерным дефектам, что позволит по принципу «ЛЕГО» сформировать цену и заключить договор без изменения цены и оформления доп. соглашений, минимизировать бюрократические проволочки.  </a:t>
            </a:r>
          </a:p>
          <a:p>
            <a:pPr marL="342900" indent="-342900">
              <a:buFontTx/>
              <a:buAutoNum type="arabicPeriod"/>
            </a:pPr>
            <a:r>
              <a:rPr lang="ru-RU" sz="1650" b="1" dirty="0" smtClean="0">
                <a:solidFill>
                  <a:schemeClr val="accent2">
                    <a:lumMod val="75000"/>
                  </a:schemeClr>
                </a:solidFill>
              </a:rPr>
              <a:t>Выполнять </a:t>
            </a:r>
            <a:r>
              <a:rPr lang="ru-RU" sz="1650" b="1" dirty="0">
                <a:solidFill>
                  <a:schemeClr val="accent2">
                    <a:lumMod val="75000"/>
                  </a:schemeClr>
                </a:solidFill>
              </a:rPr>
              <a:t>АВР приводных двигателей  в объеме КР с разделением затрат на АВР и сопутствующие работ, в рамках согласованной Департаментом (В.Ю. </a:t>
            </a:r>
            <a:r>
              <a:rPr lang="ru-RU" sz="1650" b="1" dirty="0" err="1">
                <a:solidFill>
                  <a:schemeClr val="accent2">
                    <a:lumMod val="75000"/>
                  </a:schemeClr>
                </a:solidFill>
              </a:rPr>
              <a:t>Хатьков</a:t>
            </a:r>
            <a:r>
              <a:rPr lang="ru-RU" sz="1650" b="1" dirty="0">
                <a:solidFill>
                  <a:schemeClr val="accent2">
                    <a:lumMod val="75000"/>
                  </a:schemeClr>
                </a:solidFill>
              </a:rPr>
              <a:t>) стоимости КР, с согласованием объема сопутствующих работ в Департаменте (В.А. </a:t>
            </a:r>
            <a:r>
              <a:rPr lang="ru-RU" sz="1650" b="1" dirty="0" err="1">
                <a:solidFill>
                  <a:schemeClr val="accent2">
                    <a:lumMod val="75000"/>
                  </a:schemeClr>
                </a:solidFill>
              </a:rPr>
              <a:t>Михаленко</a:t>
            </a:r>
            <a:r>
              <a:rPr lang="ru-RU" sz="1650" b="1" dirty="0" smtClean="0">
                <a:solidFill>
                  <a:schemeClr val="accent2">
                    <a:lumMod val="75000"/>
                  </a:schemeClr>
                </a:solidFill>
              </a:rPr>
              <a:t>).</a:t>
            </a:r>
            <a:endParaRPr lang="ru-RU" sz="1650" b="1" dirty="0">
              <a:solidFill>
                <a:schemeClr val="accent2">
                  <a:lumMod val="75000"/>
                </a:schemeClr>
              </a:solidFill>
            </a:endParaRPr>
          </a:p>
        </p:txBody>
      </p:sp>
      <p:sp>
        <p:nvSpPr>
          <p:cNvPr id="13" name="Rectangle 12"/>
          <p:cNvSpPr>
            <a:spLocks noChangeArrowheads="1"/>
          </p:cNvSpPr>
          <p:nvPr/>
        </p:nvSpPr>
        <p:spPr bwMode="auto">
          <a:xfrm>
            <a:off x="2048719" y="6362700"/>
            <a:ext cx="709528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a:spcBef>
                <a:spcPct val="5000"/>
              </a:spcBef>
            </a:pPr>
            <a:r>
              <a:rPr lang="ru-RU" altLang="ru-RU" sz="1400" b="1" dirty="0">
                <a:latin typeface="+mn-lt"/>
              </a:rPr>
              <a:t>Организация АВР </a:t>
            </a:r>
            <a:r>
              <a:rPr lang="ru-RU" altLang="ru-RU" sz="1400" b="1" dirty="0" smtClean="0">
                <a:latin typeface="+mn-lt"/>
              </a:rPr>
              <a:t>в </a:t>
            </a:r>
            <a:r>
              <a:rPr lang="ru-RU" altLang="ru-RU" sz="1400" b="1" dirty="0">
                <a:latin typeface="+mn-lt"/>
              </a:rPr>
              <a:t>ООО «Газпром трансгаз </a:t>
            </a:r>
            <a:r>
              <a:rPr lang="ru-RU" altLang="ru-RU" sz="1400" b="1" dirty="0" smtClean="0">
                <a:latin typeface="+mn-lt"/>
              </a:rPr>
              <a:t>Самара».</a:t>
            </a:r>
          </a:p>
          <a:p>
            <a:pPr>
              <a:spcBef>
                <a:spcPct val="5000"/>
              </a:spcBef>
            </a:pPr>
            <a:r>
              <a:rPr lang="ru-RU" altLang="ru-RU" sz="1400" b="1" dirty="0" smtClean="0">
                <a:latin typeface="+mn-lt"/>
              </a:rPr>
              <a:t>Вопросы взаимодействия ГТО и СРП при АВР. </a:t>
            </a:r>
            <a:r>
              <a:rPr lang="ru-RU" altLang="ru-RU" sz="1400" dirty="0" smtClean="0">
                <a:latin typeface="+mn-lt"/>
              </a:rPr>
              <a:t> </a:t>
            </a:r>
            <a:endParaRPr lang="ru-RU" altLang="ru-RU" sz="1400" dirty="0">
              <a:latin typeface="+mn-lt"/>
            </a:endParaRPr>
          </a:p>
        </p:txBody>
      </p:sp>
    </p:spTree>
    <p:extLst>
      <p:ext uri="{BB962C8B-B14F-4D97-AF65-F5344CB8AC3E}">
        <p14:creationId xmlns:p14="http://schemas.microsoft.com/office/powerpoint/2010/main" val="1696748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Номер слайда 3"/>
          <p:cNvSpPr txBox="1">
            <a:spLocks noGrp="1"/>
          </p:cNvSpPr>
          <p:nvPr/>
        </p:nvSpPr>
        <p:spPr bwMode="auto">
          <a:xfrm>
            <a:off x="204788" y="6362700"/>
            <a:ext cx="14874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sz="2600" b="1">
                <a:solidFill>
                  <a:srgbClr val="003366"/>
                </a:solidFill>
                <a:latin typeface="Arial Narrow" pitchFamily="34"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ru-RU" altLang="ru-RU" sz="2000" dirty="0" smtClean="0">
                <a:solidFill>
                  <a:schemeClr val="bg1"/>
                </a:solidFill>
              </a:rPr>
              <a:t>15</a:t>
            </a:r>
            <a:endParaRPr lang="ru-RU" altLang="ru-RU" sz="2000" dirty="0">
              <a:solidFill>
                <a:schemeClr val="bg1"/>
              </a:solidFill>
            </a:endParaRPr>
          </a:p>
        </p:txBody>
      </p:sp>
      <p:sp>
        <p:nvSpPr>
          <p:cNvPr id="56323" name="Rectangle 2"/>
          <p:cNvSpPr>
            <a:spLocks noGrp="1" noChangeArrowheads="1"/>
          </p:cNvSpPr>
          <p:nvPr>
            <p:ph type="title" idx="4294967295"/>
          </p:nvPr>
        </p:nvSpPr>
        <p:spPr/>
        <p:txBody>
          <a:bodyPr/>
          <a:lstStyle/>
          <a:p>
            <a:pPr eaLnBrk="1" hangingPunct="1"/>
            <a:r>
              <a:rPr lang="ru-RU" altLang="ru-RU" dirty="0" smtClean="0">
                <a:latin typeface="Arial" charset="0"/>
              </a:rPr>
              <a:t> </a:t>
            </a:r>
          </a:p>
        </p:txBody>
      </p:sp>
      <p:sp>
        <p:nvSpPr>
          <p:cNvPr id="56324" name="Rectangle 3"/>
          <p:cNvSpPr>
            <a:spLocks noGrp="1" noChangeArrowheads="1"/>
          </p:cNvSpPr>
          <p:nvPr>
            <p:ph type="body" idx="4294967295"/>
          </p:nvPr>
        </p:nvSpPr>
        <p:spPr/>
        <p:txBody>
          <a:bodyPr/>
          <a:lstStyle/>
          <a:p>
            <a:pPr marL="0" indent="0" algn="ctr" eaLnBrk="1" hangingPunct="1"/>
            <a:r>
              <a:rPr lang="ru-RU" altLang="ru-RU" dirty="0" smtClean="0">
                <a:latin typeface="Arial" charset="0"/>
              </a:rPr>
              <a:t>СПАСИБО ЗА ВНИМАНИЕ</a:t>
            </a:r>
          </a:p>
        </p:txBody>
      </p:sp>
      <p:pic>
        <p:nvPicPr>
          <p:cNvPr id="56325" name="Picture 17" descr="C:\Documents and Settings\Буткевич\Рабочий стол\Логотип белый на синем 735x4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0"/>
            <a:ext cx="193675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326" name="Прямая соединительная линия 6"/>
          <p:cNvCxnSpPr>
            <a:cxnSpLocks noChangeShapeType="1"/>
          </p:cNvCxnSpPr>
          <p:nvPr/>
        </p:nvCxnSpPr>
        <p:spPr bwMode="auto">
          <a:xfrm flipV="1">
            <a:off x="1944688" y="0"/>
            <a:ext cx="0" cy="1071563"/>
          </a:xfrm>
          <a:prstGeom prst="line">
            <a:avLst/>
          </a:prstGeom>
          <a:noFill/>
          <a:ln w="15875"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6"/>
          <p:cNvSpPr>
            <a:spLocks noChangeArrowheads="1"/>
          </p:cNvSpPr>
          <p:nvPr/>
        </p:nvSpPr>
        <p:spPr bwMode="auto">
          <a:xfrm>
            <a:off x="2303360" y="3085135"/>
            <a:ext cx="6261905" cy="1692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a:lnSpc>
                <a:spcPct val="120000"/>
              </a:lnSpc>
              <a:spcBef>
                <a:spcPct val="5000"/>
              </a:spcBef>
            </a:pPr>
            <a:r>
              <a:rPr lang="ru-RU" altLang="ru-RU" sz="2800" b="1" dirty="0" smtClean="0">
                <a:latin typeface="Arial" charset="0"/>
              </a:rPr>
              <a:t>В.М. Чубаров</a:t>
            </a:r>
            <a:endParaRPr lang="ru-RU" altLang="ru-RU" sz="2800" b="1" dirty="0">
              <a:latin typeface="Arial" charset="0"/>
            </a:endParaRPr>
          </a:p>
          <a:p>
            <a:pPr>
              <a:lnSpc>
                <a:spcPct val="120000"/>
              </a:lnSpc>
              <a:spcBef>
                <a:spcPct val="5000"/>
              </a:spcBef>
            </a:pPr>
            <a:r>
              <a:rPr lang="ru-RU" altLang="ru-RU" sz="2800" b="1" dirty="0" smtClean="0">
                <a:latin typeface="Arial" charset="0"/>
              </a:rPr>
              <a:t>Начальник ПОЭКС</a:t>
            </a:r>
          </a:p>
          <a:p>
            <a:pPr>
              <a:lnSpc>
                <a:spcPct val="120000"/>
              </a:lnSpc>
              <a:spcBef>
                <a:spcPct val="5000"/>
              </a:spcBef>
            </a:pPr>
            <a:r>
              <a:rPr lang="ru-RU" altLang="ru-RU" sz="2800" b="1" dirty="0" smtClean="0">
                <a:latin typeface="Arial" charset="0"/>
              </a:rPr>
              <a:t>ООО «Газпром трансгаз Самара»</a:t>
            </a:r>
            <a:endParaRPr lang="ru-RU" altLang="ru-RU" sz="2800" b="1" dirty="0">
              <a:latin typeface="Arial" charset="0"/>
            </a:endParaRPr>
          </a:p>
        </p:txBody>
      </p:sp>
      <p:sp>
        <p:nvSpPr>
          <p:cNvPr id="10" name="Rectangle 12"/>
          <p:cNvSpPr>
            <a:spLocks noChangeArrowheads="1"/>
          </p:cNvSpPr>
          <p:nvPr/>
        </p:nvSpPr>
        <p:spPr bwMode="auto">
          <a:xfrm>
            <a:off x="2048719" y="6362700"/>
            <a:ext cx="709528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a:spcBef>
                <a:spcPct val="5000"/>
              </a:spcBef>
            </a:pPr>
            <a:r>
              <a:rPr lang="ru-RU" altLang="ru-RU" sz="1400" b="1" dirty="0">
                <a:latin typeface="+mn-lt"/>
              </a:rPr>
              <a:t>Организация АВР </a:t>
            </a:r>
            <a:r>
              <a:rPr lang="ru-RU" altLang="ru-RU" sz="1400" b="1" dirty="0" smtClean="0">
                <a:latin typeface="+mn-lt"/>
              </a:rPr>
              <a:t>в </a:t>
            </a:r>
            <a:r>
              <a:rPr lang="ru-RU" altLang="ru-RU" sz="1400" b="1" dirty="0">
                <a:latin typeface="+mn-lt"/>
              </a:rPr>
              <a:t>ООО «Газпром трансгаз </a:t>
            </a:r>
            <a:r>
              <a:rPr lang="ru-RU" altLang="ru-RU" sz="1400" b="1" dirty="0" smtClean="0">
                <a:latin typeface="+mn-lt"/>
              </a:rPr>
              <a:t>Самара».</a:t>
            </a:r>
          </a:p>
          <a:p>
            <a:pPr>
              <a:spcBef>
                <a:spcPct val="5000"/>
              </a:spcBef>
            </a:pPr>
            <a:r>
              <a:rPr lang="ru-RU" altLang="ru-RU" sz="1400" b="1" dirty="0" smtClean="0">
                <a:latin typeface="+mn-lt"/>
              </a:rPr>
              <a:t>Вопросы взаимодействия ГТО и СРП при АВР. </a:t>
            </a:r>
            <a:r>
              <a:rPr lang="ru-RU" altLang="ru-RU" sz="1400" dirty="0" smtClean="0">
                <a:latin typeface="+mn-lt"/>
              </a:rPr>
              <a:t> </a:t>
            </a:r>
            <a:endParaRPr lang="ru-RU" altLang="ru-RU" sz="1400" dirty="0">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0" y="3631882"/>
            <a:ext cx="9142412" cy="1244917"/>
          </a:xfrm>
          <a:prstGeom prst="rect">
            <a:avLst/>
          </a:prstGeom>
          <a:solidFill>
            <a:srgbClr val="CCECFF"/>
          </a:solidFill>
          <a:ln>
            <a:solidFill>
              <a:schemeClr val="bg1"/>
            </a:solidFill>
          </a:ln>
          <a:effectLst/>
          <a:scene3d>
            <a:camera prst="orthographicFront"/>
            <a:lightRig rig="threePt" dir="t"/>
          </a:scene3d>
          <a:sp3d extrusionH="76200" contourW="12700">
            <a:extrusionClr>
              <a:schemeClr val="bg1"/>
            </a:extrusionClr>
            <a:contourClr>
              <a:schemeClr val="bg1"/>
            </a:contourClr>
          </a:sp3d>
        </p:spPr>
        <p:txBody>
          <a:bodyPr lIns="216000" tIns="0" rIns="216000" bIns="0" anchor="ctr"/>
          <a:lstStyle>
            <a:lvl1pPr marL="342900" indent="-342900" algn="l" rtl="0" eaLnBrk="0" fontAlgn="base" hangingPunct="0">
              <a:spcBef>
                <a:spcPct val="20000"/>
              </a:spcBef>
              <a:spcAft>
                <a:spcPct val="0"/>
              </a:spcAft>
              <a:buChar char="•"/>
              <a:defRPr sz="2600" b="1">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FontTx/>
              <a:buNone/>
              <a:defRPr/>
            </a:pPr>
            <a:endParaRPr lang="ru-RU" sz="1800" kern="0" dirty="0"/>
          </a:p>
        </p:txBody>
      </p:sp>
      <p:sp>
        <p:nvSpPr>
          <p:cNvPr id="9" name="Rectangle 3"/>
          <p:cNvSpPr txBox="1">
            <a:spLocks noChangeArrowheads="1"/>
          </p:cNvSpPr>
          <p:nvPr/>
        </p:nvSpPr>
        <p:spPr bwMode="auto">
          <a:xfrm>
            <a:off x="1588" y="1071562"/>
            <a:ext cx="9142412" cy="1244917"/>
          </a:xfrm>
          <a:prstGeom prst="rect">
            <a:avLst/>
          </a:prstGeom>
          <a:solidFill>
            <a:srgbClr val="CCECFF"/>
          </a:solidFill>
          <a:ln>
            <a:solidFill>
              <a:schemeClr val="bg1"/>
            </a:solidFill>
          </a:ln>
          <a:effectLst/>
          <a:scene3d>
            <a:camera prst="orthographicFront"/>
            <a:lightRig rig="threePt" dir="t"/>
          </a:scene3d>
          <a:sp3d extrusionH="76200" contourW="12700">
            <a:extrusionClr>
              <a:schemeClr val="bg1"/>
            </a:extrusionClr>
            <a:contourClr>
              <a:schemeClr val="bg1"/>
            </a:contourClr>
          </a:sp3d>
        </p:spPr>
        <p:txBody>
          <a:bodyPr lIns="216000" tIns="0" rIns="216000" bIns="0" anchor="ctr"/>
          <a:lstStyle>
            <a:lvl1pPr marL="342900" indent="-342900" algn="l" rtl="0" eaLnBrk="0" fontAlgn="base" hangingPunct="0">
              <a:spcBef>
                <a:spcPct val="20000"/>
              </a:spcBef>
              <a:spcAft>
                <a:spcPct val="0"/>
              </a:spcAft>
              <a:buChar char="•"/>
              <a:defRPr sz="2600" b="1">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FontTx/>
              <a:buNone/>
              <a:defRPr/>
            </a:pPr>
            <a:endParaRPr lang="ru-RU" sz="1800" kern="0" dirty="0"/>
          </a:p>
        </p:txBody>
      </p:sp>
      <p:sp>
        <p:nvSpPr>
          <p:cNvPr id="47106" name="Rectangle 2"/>
          <p:cNvSpPr>
            <a:spLocks noGrp="1" noChangeArrowheads="1"/>
          </p:cNvSpPr>
          <p:nvPr>
            <p:ph type="title" idx="4294967295"/>
          </p:nvPr>
        </p:nvSpPr>
        <p:spPr>
          <a:xfrm>
            <a:off x="2063750" y="0"/>
            <a:ext cx="7080250" cy="1238250"/>
          </a:xfrm>
        </p:spPr>
        <p:txBody>
          <a:bodyPr/>
          <a:lstStyle/>
          <a:p>
            <a:pPr eaLnBrk="1" hangingPunct="1"/>
            <a:r>
              <a:rPr lang="ru-RU" altLang="ru-RU" sz="2400" dirty="0" smtClean="0">
                <a:solidFill>
                  <a:srgbClr val="FFFFFF"/>
                </a:solidFill>
              </a:rPr>
              <a:t>Причины увеличения сроков заключения договоров на АВР с ПАО «Кузнецов»</a:t>
            </a:r>
            <a:r>
              <a:rPr lang="ru-RU" altLang="ru-RU" dirty="0" smtClean="0">
                <a:solidFill>
                  <a:srgbClr val="FFFFFF"/>
                </a:solidFill>
              </a:rPr>
              <a:t/>
            </a:r>
            <a:br>
              <a:rPr lang="ru-RU" altLang="ru-RU" dirty="0" smtClean="0">
                <a:solidFill>
                  <a:srgbClr val="FFFFFF"/>
                </a:solidFill>
              </a:rPr>
            </a:br>
            <a:endParaRPr lang="ru-RU" altLang="ru-RU" dirty="0" smtClean="0">
              <a:solidFill>
                <a:srgbClr val="FFFFFF"/>
              </a:solidFill>
            </a:endParaRPr>
          </a:p>
        </p:txBody>
      </p:sp>
      <p:pic>
        <p:nvPicPr>
          <p:cNvPr id="47107" name="Picture 17" descr="C:\Documents and Settings\Буткевич\Рабочий стол\Логотип белый на синем 735x4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0"/>
            <a:ext cx="193675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7108" name="Прямая соединительная линия 4"/>
          <p:cNvCxnSpPr>
            <a:cxnSpLocks noChangeShapeType="1"/>
          </p:cNvCxnSpPr>
          <p:nvPr/>
        </p:nvCxnSpPr>
        <p:spPr bwMode="auto">
          <a:xfrm flipV="1">
            <a:off x="1944688" y="0"/>
            <a:ext cx="0" cy="1071563"/>
          </a:xfrm>
          <a:prstGeom prst="line">
            <a:avLst/>
          </a:prstGeom>
          <a:noFill/>
          <a:ln w="15875"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110" name="Номер слайда 3"/>
          <p:cNvSpPr txBox="1">
            <a:spLocks/>
          </p:cNvSpPr>
          <p:nvPr/>
        </p:nvSpPr>
        <p:spPr bwMode="auto">
          <a:xfrm>
            <a:off x="204788" y="6362700"/>
            <a:ext cx="14874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r>
              <a:rPr lang="ru-RU" altLang="ru-RU" sz="2000" b="1" dirty="0" smtClean="0">
                <a:solidFill>
                  <a:srgbClr val="FFFFFF"/>
                </a:solidFill>
              </a:rPr>
              <a:t>11</a:t>
            </a:r>
            <a:endParaRPr lang="ru-RU" altLang="ru-RU" sz="2000" b="1" dirty="0">
              <a:solidFill>
                <a:srgbClr val="FFFFFF"/>
              </a:solidFill>
            </a:endParaRPr>
          </a:p>
        </p:txBody>
      </p:sp>
      <p:sp>
        <p:nvSpPr>
          <p:cNvPr id="2" name="Прямоугольник 1"/>
          <p:cNvSpPr/>
          <p:nvPr/>
        </p:nvSpPr>
        <p:spPr>
          <a:xfrm>
            <a:off x="0" y="1159146"/>
            <a:ext cx="9143999" cy="5616922"/>
          </a:xfrm>
          <a:prstGeom prst="rect">
            <a:avLst/>
          </a:prstGeom>
        </p:spPr>
        <p:txBody>
          <a:bodyPr wrap="square">
            <a:spAutoFit/>
          </a:bodyPr>
          <a:lstStyle/>
          <a:p>
            <a:pPr marL="342900" indent="-342900">
              <a:buAutoNum type="arabicPeriod"/>
            </a:pPr>
            <a:r>
              <a:rPr lang="ru-RU" sz="2800" dirty="0" smtClean="0">
                <a:solidFill>
                  <a:schemeClr val="accent2">
                    <a:lumMod val="75000"/>
                  </a:schemeClr>
                </a:solidFill>
              </a:rPr>
              <a:t>Заключение договоров на АВР по схеме неконкурентной закупки.</a:t>
            </a:r>
          </a:p>
          <a:p>
            <a:pPr marL="342900" indent="-342900">
              <a:buAutoNum type="arabicPeriod"/>
            </a:pPr>
            <a:endParaRPr lang="ru-RU" sz="2800" dirty="0" smtClean="0">
              <a:solidFill>
                <a:schemeClr val="accent2">
                  <a:lumMod val="75000"/>
                </a:schemeClr>
              </a:solidFill>
            </a:endParaRPr>
          </a:p>
          <a:p>
            <a:pPr marL="342900" indent="-342900">
              <a:buAutoNum type="arabicPeriod"/>
            </a:pPr>
            <a:r>
              <a:rPr lang="ru-RU" sz="2800" dirty="0" smtClean="0">
                <a:solidFill>
                  <a:schemeClr val="accent2">
                    <a:lumMod val="75000"/>
                  </a:schemeClr>
                </a:solidFill>
              </a:rPr>
              <a:t>Использование собственной редакции договора, не применяя типового договора (ООО «Газпром трансгаз Самара»).</a:t>
            </a:r>
          </a:p>
          <a:p>
            <a:pPr marL="342900" indent="-342900">
              <a:buAutoNum type="arabicPeriod"/>
            </a:pPr>
            <a:endParaRPr lang="ru-RU" sz="2800" dirty="0" smtClean="0">
              <a:solidFill>
                <a:schemeClr val="accent2">
                  <a:lumMod val="75000"/>
                </a:schemeClr>
              </a:solidFill>
            </a:endParaRPr>
          </a:p>
          <a:p>
            <a:pPr marL="342900" indent="-342900">
              <a:buFontTx/>
              <a:buAutoNum type="arabicPeriod"/>
            </a:pPr>
            <a:r>
              <a:rPr lang="ru-RU" sz="2800" dirty="0" smtClean="0">
                <a:solidFill>
                  <a:schemeClr val="accent2">
                    <a:lumMod val="75000"/>
                  </a:schemeClr>
                </a:solidFill>
              </a:rPr>
              <a:t>Длительное согласование договоров с третьей стороной -  управляющей компанией - АО «ОДК».</a:t>
            </a:r>
          </a:p>
          <a:p>
            <a:pPr marL="342900" indent="-342900">
              <a:buFontTx/>
              <a:buAutoNum type="arabicPeriod"/>
            </a:pPr>
            <a:endParaRPr lang="ru-RU" sz="2800" dirty="0">
              <a:solidFill>
                <a:schemeClr val="accent2">
                  <a:lumMod val="75000"/>
                </a:schemeClr>
              </a:solidFill>
            </a:endParaRPr>
          </a:p>
          <a:p>
            <a:pPr marL="342900" indent="-342900">
              <a:buAutoNum type="arabicPeriod"/>
            </a:pPr>
            <a:r>
              <a:rPr lang="ru-RU" sz="2800" dirty="0" smtClean="0">
                <a:solidFill>
                  <a:schemeClr val="accent2">
                    <a:lumMod val="75000"/>
                  </a:schemeClr>
                </a:solidFill>
              </a:rPr>
              <a:t>Отсутствие технических регламентов и методики расчета договорной стоимости ремонта.</a:t>
            </a:r>
          </a:p>
          <a:p>
            <a:pPr marL="342900" indent="-342900">
              <a:buFontTx/>
              <a:buAutoNum type="arabicPeriod"/>
            </a:pPr>
            <a:endParaRPr lang="ru-RU" dirty="0" smtClean="0">
              <a:solidFill>
                <a:schemeClr val="accent2">
                  <a:lumMod val="75000"/>
                </a:schemeClr>
              </a:solidFill>
            </a:endParaRPr>
          </a:p>
          <a:p>
            <a:r>
              <a:rPr lang="ru-RU" dirty="0" smtClean="0">
                <a:solidFill>
                  <a:schemeClr val="accent2">
                    <a:lumMod val="75000"/>
                  </a:schemeClr>
                </a:solidFill>
              </a:rPr>
              <a:t> </a:t>
            </a:r>
            <a:endParaRPr lang="ru-RU" dirty="0">
              <a:solidFill>
                <a:schemeClr val="accent2">
                  <a:lumMod val="75000"/>
                </a:schemeClr>
              </a:solidFill>
            </a:endParaRPr>
          </a:p>
          <a:p>
            <a:endParaRPr lang="ru-RU" dirty="0" smtClean="0">
              <a:solidFill>
                <a:schemeClr val="accent2">
                  <a:lumMod val="75000"/>
                </a:schemeClr>
              </a:solidFill>
            </a:endParaRPr>
          </a:p>
        </p:txBody>
      </p:sp>
      <p:sp>
        <p:nvSpPr>
          <p:cNvPr id="11" name="Rectangle 12"/>
          <p:cNvSpPr>
            <a:spLocks noChangeArrowheads="1"/>
          </p:cNvSpPr>
          <p:nvPr/>
        </p:nvSpPr>
        <p:spPr bwMode="auto">
          <a:xfrm>
            <a:off x="2048719" y="6362700"/>
            <a:ext cx="709528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a:spcBef>
                <a:spcPct val="5000"/>
              </a:spcBef>
            </a:pPr>
            <a:r>
              <a:rPr lang="ru-RU" altLang="ru-RU" sz="1400" b="1" dirty="0">
                <a:latin typeface="+mn-lt"/>
              </a:rPr>
              <a:t>Организация АВР </a:t>
            </a:r>
            <a:r>
              <a:rPr lang="ru-RU" altLang="ru-RU" sz="1400" b="1" dirty="0" smtClean="0">
                <a:latin typeface="+mn-lt"/>
              </a:rPr>
              <a:t>в </a:t>
            </a:r>
            <a:r>
              <a:rPr lang="ru-RU" altLang="ru-RU" sz="1400" b="1" dirty="0">
                <a:latin typeface="+mn-lt"/>
              </a:rPr>
              <a:t>ООО «Газпром трансгаз </a:t>
            </a:r>
            <a:r>
              <a:rPr lang="ru-RU" altLang="ru-RU" sz="1400" b="1" dirty="0" smtClean="0">
                <a:latin typeface="+mn-lt"/>
              </a:rPr>
              <a:t>Самара».</a:t>
            </a:r>
          </a:p>
          <a:p>
            <a:pPr>
              <a:spcBef>
                <a:spcPct val="5000"/>
              </a:spcBef>
            </a:pPr>
            <a:r>
              <a:rPr lang="ru-RU" altLang="ru-RU" sz="1400" b="1" dirty="0" smtClean="0">
                <a:latin typeface="+mn-lt"/>
              </a:rPr>
              <a:t>Вопросы взаимодействия ГТО и СРП при АВР. </a:t>
            </a:r>
            <a:r>
              <a:rPr lang="ru-RU" altLang="ru-RU" sz="1400" dirty="0" smtClean="0">
                <a:latin typeface="+mn-lt"/>
              </a:rPr>
              <a:t> </a:t>
            </a:r>
            <a:endParaRPr lang="ru-RU" altLang="ru-RU" sz="1400" dirty="0">
              <a:latin typeface="+mn-lt"/>
            </a:endParaRPr>
          </a:p>
        </p:txBody>
      </p:sp>
    </p:spTree>
    <p:extLst>
      <p:ext uri="{BB962C8B-B14F-4D97-AF65-F5344CB8AC3E}">
        <p14:creationId xmlns:p14="http://schemas.microsoft.com/office/powerpoint/2010/main" val="1691764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159000" y="0"/>
            <a:ext cx="6985000" cy="866775"/>
          </a:xfrm>
        </p:spPr>
        <p:txBody>
          <a:bodyPr/>
          <a:lstStyle/>
          <a:p>
            <a:pPr eaLnBrk="1" hangingPunct="1"/>
            <a:r>
              <a:rPr lang="ru-RU" altLang="ru-RU" dirty="0" smtClean="0"/>
              <a:t>Страховые выплаты на АВР </a:t>
            </a:r>
            <a:br>
              <a:rPr lang="ru-RU" altLang="ru-RU" dirty="0" smtClean="0"/>
            </a:br>
            <a:r>
              <a:rPr lang="ru-RU" altLang="ru-RU" dirty="0" smtClean="0"/>
              <a:t>в ООО «Газпром трансгаз Самара»</a:t>
            </a:r>
          </a:p>
        </p:txBody>
      </p:sp>
      <p:pic>
        <p:nvPicPr>
          <p:cNvPr id="50179" name="Picture 17" descr="C:\Documents and Settings\Буткевич\Рабочий стол\Логотип белый на синем 735x4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0"/>
            <a:ext cx="193675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0180" name="Прямая соединительная линия 4"/>
          <p:cNvCxnSpPr>
            <a:cxnSpLocks noChangeShapeType="1"/>
          </p:cNvCxnSpPr>
          <p:nvPr/>
        </p:nvCxnSpPr>
        <p:spPr bwMode="auto">
          <a:xfrm flipV="1">
            <a:off x="1944688" y="0"/>
            <a:ext cx="0" cy="1071563"/>
          </a:xfrm>
          <a:prstGeom prst="line">
            <a:avLst/>
          </a:prstGeom>
          <a:noFill/>
          <a:ln w="15875"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 name="Диаграмма 3"/>
          <p:cNvGraphicFramePr>
            <a:graphicFrameLocks/>
          </p:cNvGraphicFramePr>
          <p:nvPr>
            <p:extLst>
              <p:ext uri="{D42A27DB-BD31-4B8C-83A1-F6EECF244321}">
                <p14:modId xmlns:p14="http://schemas.microsoft.com/office/powerpoint/2010/main" val="808620216"/>
              </p:ext>
            </p:extLst>
          </p:nvPr>
        </p:nvGraphicFramePr>
        <p:xfrm>
          <a:off x="0" y="1770926"/>
          <a:ext cx="9131300" cy="4591774"/>
        </p:xfrm>
        <a:graphic>
          <a:graphicData uri="http://schemas.openxmlformats.org/drawingml/2006/chart">
            <c:chart xmlns:c="http://schemas.openxmlformats.org/drawingml/2006/chart" xmlns:r="http://schemas.openxmlformats.org/officeDocument/2006/relationships" r:id="rId4"/>
          </a:graphicData>
        </a:graphic>
      </p:graphicFrame>
      <p:sp>
        <p:nvSpPr>
          <p:cNvPr id="50183" name="Номер слайда 3"/>
          <p:cNvSpPr txBox="1">
            <a:spLocks/>
          </p:cNvSpPr>
          <p:nvPr/>
        </p:nvSpPr>
        <p:spPr bwMode="auto">
          <a:xfrm>
            <a:off x="204788" y="6362700"/>
            <a:ext cx="14874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fld id="{77BEF7C1-B6D0-4342-91E0-556B94CBE99C}" type="slidenum">
              <a:rPr lang="ru-RU" altLang="ru-RU" sz="2000" b="1">
                <a:solidFill>
                  <a:srgbClr val="FFFFFF"/>
                </a:solidFill>
              </a:rPr>
              <a:pPr eaLnBrk="1" hangingPunct="1"/>
              <a:t>2</a:t>
            </a:fld>
            <a:endParaRPr lang="ru-RU" altLang="ru-RU" sz="2000" b="1">
              <a:solidFill>
                <a:srgbClr val="FFFFFF"/>
              </a:solidFill>
            </a:endParaRPr>
          </a:p>
        </p:txBody>
      </p:sp>
      <p:sp>
        <p:nvSpPr>
          <p:cNvPr id="9" name="Rectangle 3"/>
          <p:cNvSpPr txBox="1">
            <a:spLocks noChangeArrowheads="1"/>
          </p:cNvSpPr>
          <p:nvPr/>
        </p:nvSpPr>
        <p:spPr bwMode="auto">
          <a:xfrm>
            <a:off x="0" y="1071563"/>
            <a:ext cx="9142412" cy="699364"/>
          </a:xfrm>
          <a:prstGeom prst="rect">
            <a:avLst/>
          </a:prstGeom>
          <a:solidFill>
            <a:srgbClr val="CCECFF"/>
          </a:solidFill>
          <a:ln>
            <a:solidFill>
              <a:schemeClr val="bg1"/>
            </a:solidFill>
          </a:ln>
          <a:effectLst/>
          <a:scene3d>
            <a:camera prst="orthographicFront"/>
            <a:lightRig rig="threePt" dir="t"/>
          </a:scene3d>
          <a:sp3d extrusionH="76200" contourW="12700">
            <a:extrusionClr>
              <a:schemeClr val="bg1"/>
            </a:extrusionClr>
            <a:contourClr>
              <a:schemeClr val="bg1"/>
            </a:contourClr>
          </a:sp3d>
        </p:spPr>
        <p:txBody>
          <a:bodyPr lIns="216000" tIns="0" rIns="216000" bIns="0" anchor="ctr"/>
          <a:lstStyle>
            <a:lvl1pPr marL="342900" indent="-342900" algn="l" rtl="0" eaLnBrk="0" fontAlgn="base" hangingPunct="0">
              <a:spcBef>
                <a:spcPct val="20000"/>
              </a:spcBef>
              <a:spcAft>
                <a:spcPct val="0"/>
              </a:spcAft>
              <a:buChar char="•"/>
              <a:defRPr sz="2600" b="1">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FontTx/>
              <a:buNone/>
              <a:defRPr/>
            </a:pPr>
            <a:r>
              <a:rPr lang="ru-RU" sz="2000" dirty="0"/>
              <a:t>Общая сумма страхового </a:t>
            </a:r>
            <a:r>
              <a:rPr lang="ru-RU" sz="2000" dirty="0" smtClean="0"/>
              <a:t>возмещения на ремонт приводов ГПА с 2011г. составила 361, 4 миллиона рублей.</a:t>
            </a:r>
            <a:endParaRPr lang="ru-RU" sz="2000" kern="0" dirty="0"/>
          </a:p>
        </p:txBody>
      </p:sp>
      <p:sp>
        <p:nvSpPr>
          <p:cNvPr id="10" name="Rectangle 12"/>
          <p:cNvSpPr>
            <a:spLocks noChangeArrowheads="1"/>
          </p:cNvSpPr>
          <p:nvPr/>
        </p:nvSpPr>
        <p:spPr bwMode="auto">
          <a:xfrm>
            <a:off x="2048719" y="6362700"/>
            <a:ext cx="709528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a:spcBef>
                <a:spcPct val="5000"/>
              </a:spcBef>
            </a:pPr>
            <a:r>
              <a:rPr lang="ru-RU" altLang="ru-RU" sz="1400" b="1" dirty="0">
                <a:latin typeface="+mn-lt"/>
              </a:rPr>
              <a:t>Организация АВР </a:t>
            </a:r>
            <a:r>
              <a:rPr lang="ru-RU" altLang="ru-RU" sz="1400" b="1" dirty="0" smtClean="0">
                <a:latin typeface="+mn-lt"/>
              </a:rPr>
              <a:t>в </a:t>
            </a:r>
            <a:r>
              <a:rPr lang="ru-RU" altLang="ru-RU" sz="1400" b="1" dirty="0">
                <a:latin typeface="+mn-lt"/>
              </a:rPr>
              <a:t>ООО «Газпром трансгаз </a:t>
            </a:r>
            <a:r>
              <a:rPr lang="ru-RU" altLang="ru-RU" sz="1400" b="1" dirty="0" smtClean="0">
                <a:latin typeface="+mn-lt"/>
              </a:rPr>
              <a:t>Самара».</a:t>
            </a:r>
          </a:p>
          <a:p>
            <a:pPr>
              <a:spcBef>
                <a:spcPct val="5000"/>
              </a:spcBef>
            </a:pPr>
            <a:r>
              <a:rPr lang="ru-RU" altLang="ru-RU" sz="1400" b="1" dirty="0" smtClean="0">
                <a:latin typeface="+mn-lt"/>
              </a:rPr>
              <a:t>Вопросы взаимодействия ГТО и СРП при АВР. </a:t>
            </a:r>
            <a:r>
              <a:rPr lang="ru-RU" altLang="ru-RU" sz="1400" dirty="0" smtClean="0">
                <a:latin typeface="+mn-lt"/>
              </a:rPr>
              <a:t> </a:t>
            </a:r>
            <a:endParaRPr lang="ru-RU" altLang="ru-RU" sz="1400" dirty="0">
              <a:latin typeface="+mn-lt"/>
            </a:endParaRPr>
          </a:p>
        </p:txBody>
      </p:sp>
      <p:sp>
        <p:nvSpPr>
          <p:cNvPr id="12" name="Прямоугольник 11"/>
          <p:cNvSpPr/>
          <p:nvPr/>
        </p:nvSpPr>
        <p:spPr bwMode="auto">
          <a:xfrm>
            <a:off x="0" y="1071563"/>
            <a:ext cx="9144000" cy="699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700" b="0" i="0" u="none" strike="noStrike" cap="none" normalizeH="0" baseline="0" smtClean="0">
              <a:ln>
                <a:noFill/>
              </a:ln>
              <a:solidFill>
                <a:schemeClr val="bg1"/>
              </a:solidFill>
              <a:effectLst/>
              <a:latin typeface="Arial Narrow"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159000" y="233681"/>
            <a:ext cx="6985000" cy="497840"/>
          </a:xfrm>
        </p:spPr>
        <p:txBody>
          <a:bodyPr>
            <a:normAutofit/>
          </a:bodyPr>
          <a:lstStyle/>
          <a:p>
            <a:pPr eaLnBrk="1" hangingPunct="1"/>
            <a:r>
              <a:rPr lang="ru-RU" altLang="ru-RU" dirty="0" smtClean="0"/>
              <a:t>Выплаты на АВР до франшизы</a:t>
            </a:r>
          </a:p>
        </p:txBody>
      </p:sp>
      <p:pic>
        <p:nvPicPr>
          <p:cNvPr id="50179" name="Picture 17" descr="C:\Documents and Settings\Буткевич\Рабочий стол\Логотип белый на синем 735x4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0"/>
            <a:ext cx="193675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0180" name="Прямая соединительная линия 4"/>
          <p:cNvCxnSpPr>
            <a:cxnSpLocks noChangeShapeType="1"/>
          </p:cNvCxnSpPr>
          <p:nvPr/>
        </p:nvCxnSpPr>
        <p:spPr bwMode="auto">
          <a:xfrm flipV="1">
            <a:off x="1944688" y="0"/>
            <a:ext cx="0" cy="1071563"/>
          </a:xfrm>
          <a:prstGeom prst="line">
            <a:avLst/>
          </a:prstGeom>
          <a:noFill/>
          <a:ln w="15875"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 name="Диаграмма 3"/>
          <p:cNvGraphicFramePr>
            <a:graphicFrameLocks/>
          </p:cNvGraphicFramePr>
          <p:nvPr>
            <p:extLst>
              <p:ext uri="{D42A27DB-BD31-4B8C-83A1-F6EECF244321}">
                <p14:modId xmlns:p14="http://schemas.microsoft.com/office/powerpoint/2010/main" val="1727125438"/>
              </p:ext>
            </p:extLst>
          </p:nvPr>
        </p:nvGraphicFramePr>
        <p:xfrm>
          <a:off x="1588" y="1628775"/>
          <a:ext cx="9131300" cy="4619625"/>
        </p:xfrm>
        <a:graphic>
          <a:graphicData uri="http://schemas.openxmlformats.org/drawingml/2006/chart">
            <c:chart xmlns:c="http://schemas.openxmlformats.org/drawingml/2006/chart" xmlns:r="http://schemas.openxmlformats.org/officeDocument/2006/relationships" r:id="rId4"/>
          </a:graphicData>
        </a:graphic>
      </p:graphicFrame>
      <p:sp>
        <p:nvSpPr>
          <p:cNvPr id="50183" name="Номер слайда 3"/>
          <p:cNvSpPr txBox="1">
            <a:spLocks/>
          </p:cNvSpPr>
          <p:nvPr/>
        </p:nvSpPr>
        <p:spPr bwMode="auto">
          <a:xfrm>
            <a:off x="204788" y="6362700"/>
            <a:ext cx="14874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fld id="{77BEF7C1-B6D0-4342-91E0-556B94CBE99C}" type="slidenum">
              <a:rPr lang="ru-RU" altLang="ru-RU" sz="2000" b="1">
                <a:solidFill>
                  <a:srgbClr val="FFFFFF"/>
                </a:solidFill>
              </a:rPr>
              <a:pPr eaLnBrk="1" hangingPunct="1"/>
              <a:t>3</a:t>
            </a:fld>
            <a:endParaRPr lang="ru-RU" altLang="ru-RU" sz="2000" b="1">
              <a:solidFill>
                <a:srgbClr val="FFFFFF"/>
              </a:solidFill>
            </a:endParaRPr>
          </a:p>
        </p:txBody>
      </p:sp>
      <p:sp>
        <p:nvSpPr>
          <p:cNvPr id="9" name="Rectangle 3"/>
          <p:cNvSpPr txBox="1">
            <a:spLocks noChangeArrowheads="1"/>
          </p:cNvSpPr>
          <p:nvPr/>
        </p:nvSpPr>
        <p:spPr bwMode="auto">
          <a:xfrm>
            <a:off x="0" y="1071563"/>
            <a:ext cx="9142412" cy="699364"/>
          </a:xfrm>
          <a:prstGeom prst="rect">
            <a:avLst/>
          </a:prstGeom>
          <a:solidFill>
            <a:srgbClr val="CCECFF"/>
          </a:solidFill>
          <a:ln>
            <a:solidFill>
              <a:schemeClr val="bg1"/>
            </a:solidFill>
          </a:ln>
          <a:effectLst/>
          <a:scene3d>
            <a:camera prst="orthographicFront"/>
            <a:lightRig rig="threePt" dir="t"/>
          </a:scene3d>
          <a:sp3d extrusionH="76200" contourW="12700">
            <a:extrusionClr>
              <a:schemeClr val="bg1"/>
            </a:extrusionClr>
            <a:contourClr>
              <a:schemeClr val="bg1"/>
            </a:contourClr>
          </a:sp3d>
        </p:spPr>
        <p:txBody>
          <a:bodyPr lIns="216000" tIns="0" rIns="216000" bIns="0" anchor="ctr"/>
          <a:lstStyle>
            <a:lvl1pPr marL="342900" indent="-342900" algn="l" rtl="0" eaLnBrk="0" fontAlgn="base" hangingPunct="0">
              <a:spcBef>
                <a:spcPct val="20000"/>
              </a:spcBef>
              <a:spcAft>
                <a:spcPct val="0"/>
              </a:spcAft>
              <a:buChar char="•"/>
              <a:defRPr sz="2600" b="1">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FontTx/>
              <a:buNone/>
              <a:defRPr/>
            </a:pPr>
            <a:r>
              <a:rPr lang="ru-RU" sz="2000" dirty="0"/>
              <a:t>Общая сумма страхового возмещения до франшизы с 2011 г. составила – 21,3 млн. руб.</a:t>
            </a:r>
          </a:p>
        </p:txBody>
      </p:sp>
      <p:sp>
        <p:nvSpPr>
          <p:cNvPr id="10" name="Rectangle 12"/>
          <p:cNvSpPr>
            <a:spLocks noChangeArrowheads="1"/>
          </p:cNvSpPr>
          <p:nvPr/>
        </p:nvSpPr>
        <p:spPr bwMode="auto">
          <a:xfrm>
            <a:off x="2048719" y="6362700"/>
            <a:ext cx="709528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a:spcBef>
                <a:spcPct val="5000"/>
              </a:spcBef>
            </a:pPr>
            <a:r>
              <a:rPr lang="ru-RU" altLang="ru-RU" sz="1400" b="1" dirty="0">
                <a:latin typeface="+mn-lt"/>
              </a:rPr>
              <a:t>Организация АВР </a:t>
            </a:r>
            <a:r>
              <a:rPr lang="ru-RU" altLang="ru-RU" sz="1400" b="1" dirty="0" smtClean="0">
                <a:latin typeface="+mn-lt"/>
              </a:rPr>
              <a:t>в </a:t>
            </a:r>
            <a:r>
              <a:rPr lang="ru-RU" altLang="ru-RU" sz="1400" b="1" dirty="0">
                <a:latin typeface="+mn-lt"/>
              </a:rPr>
              <a:t>ООО «Газпром трансгаз </a:t>
            </a:r>
            <a:r>
              <a:rPr lang="ru-RU" altLang="ru-RU" sz="1400" b="1" dirty="0" smtClean="0">
                <a:latin typeface="+mn-lt"/>
              </a:rPr>
              <a:t>Самара».</a:t>
            </a:r>
          </a:p>
          <a:p>
            <a:pPr>
              <a:spcBef>
                <a:spcPct val="5000"/>
              </a:spcBef>
            </a:pPr>
            <a:r>
              <a:rPr lang="ru-RU" altLang="ru-RU" sz="1400" b="1" dirty="0" smtClean="0">
                <a:latin typeface="+mn-lt"/>
              </a:rPr>
              <a:t>Вопросы взаимодействия ГТО и СРП при АВР. </a:t>
            </a:r>
            <a:r>
              <a:rPr lang="ru-RU" altLang="ru-RU" sz="1400" dirty="0" smtClean="0">
                <a:latin typeface="+mn-lt"/>
              </a:rPr>
              <a:t> </a:t>
            </a:r>
            <a:endParaRPr lang="ru-RU" altLang="ru-RU" sz="1400" dirty="0">
              <a:latin typeface="+mn-lt"/>
            </a:endParaRPr>
          </a:p>
        </p:txBody>
      </p:sp>
    </p:spTree>
    <p:extLst>
      <p:ext uri="{BB962C8B-B14F-4D97-AF65-F5344CB8AC3E}">
        <p14:creationId xmlns:p14="http://schemas.microsoft.com/office/powerpoint/2010/main" val="2946497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Диаграмма 3"/>
          <p:cNvGraphicFramePr>
            <a:graphicFrameLocks/>
          </p:cNvGraphicFramePr>
          <p:nvPr>
            <p:extLst>
              <p:ext uri="{D42A27DB-BD31-4B8C-83A1-F6EECF244321}">
                <p14:modId xmlns:p14="http://schemas.microsoft.com/office/powerpoint/2010/main" val="3590098726"/>
              </p:ext>
            </p:extLst>
          </p:nvPr>
        </p:nvGraphicFramePr>
        <p:xfrm>
          <a:off x="91440" y="2301240"/>
          <a:ext cx="8950960" cy="3937000"/>
        </p:xfrm>
        <a:graphic>
          <a:graphicData uri="http://schemas.openxmlformats.org/drawingml/2006/chart">
            <c:chart xmlns:c="http://schemas.openxmlformats.org/drawingml/2006/chart" xmlns:r="http://schemas.openxmlformats.org/officeDocument/2006/relationships" r:id="rId3"/>
          </a:graphicData>
        </a:graphic>
      </p:graphicFrame>
      <p:sp>
        <p:nvSpPr>
          <p:cNvPr id="51202" name="Rectangle 2"/>
          <p:cNvSpPr>
            <a:spLocks noGrp="1" noChangeArrowheads="1"/>
          </p:cNvSpPr>
          <p:nvPr>
            <p:ph type="title"/>
          </p:nvPr>
        </p:nvSpPr>
        <p:spPr>
          <a:xfrm>
            <a:off x="2159000" y="0"/>
            <a:ext cx="6985000" cy="741680"/>
          </a:xfrm>
        </p:spPr>
        <p:txBody>
          <a:bodyPr>
            <a:normAutofit/>
          </a:bodyPr>
          <a:lstStyle/>
          <a:p>
            <a:pPr eaLnBrk="1" hangingPunct="1"/>
            <a:r>
              <a:rPr lang="ru-RU" altLang="ru-RU" dirty="0" smtClean="0"/>
              <a:t>Страховые выплаты по типам приводных двигателей</a:t>
            </a:r>
          </a:p>
        </p:txBody>
      </p:sp>
      <p:pic>
        <p:nvPicPr>
          <p:cNvPr id="51203" name="Picture 17" descr="C:\Documents and Settings\Буткевич\Рабочий стол\Логотип белый на синем 735x41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8" y="0"/>
            <a:ext cx="193675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1204" name="Прямая соединительная линия 4"/>
          <p:cNvCxnSpPr>
            <a:cxnSpLocks noChangeShapeType="1"/>
          </p:cNvCxnSpPr>
          <p:nvPr/>
        </p:nvCxnSpPr>
        <p:spPr bwMode="auto">
          <a:xfrm flipV="1">
            <a:off x="1944688" y="0"/>
            <a:ext cx="0" cy="1071563"/>
          </a:xfrm>
          <a:prstGeom prst="line">
            <a:avLst/>
          </a:prstGeom>
          <a:noFill/>
          <a:ln w="15875"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207" name="Номер слайда 3"/>
          <p:cNvSpPr txBox="1">
            <a:spLocks/>
          </p:cNvSpPr>
          <p:nvPr/>
        </p:nvSpPr>
        <p:spPr bwMode="auto">
          <a:xfrm>
            <a:off x="204788" y="6362700"/>
            <a:ext cx="14874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fld id="{5B9265D0-B74C-4554-8BDB-36E25EED2910}" type="slidenum">
              <a:rPr lang="ru-RU" altLang="ru-RU" sz="2000" b="1">
                <a:solidFill>
                  <a:srgbClr val="FFFFFF"/>
                </a:solidFill>
              </a:rPr>
              <a:pPr eaLnBrk="1" hangingPunct="1"/>
              <a:t>4</a:t>
            </a:fld>
            <a:endParaRPr lang="ru-RU" altLang="ru-RU" sz="2000" b="1">
              <a:solidFill>
                <a:srgbClr val="FFFFFF"/>
              </a:solidFill>
            </a:endParaRPr>
          </a:p>
        </p:txBody>
      </p:sp>
      <p:sp>
        <p:nvSpPr>
          <p:cNvPr id="21" name="TextBox 20"/>
          <p:cNvSpPr txBox="1"/>
          <p:nvPr/>
        </p:nvSpPr>
        <p:spPr>
          <a:xfrm>
            <a:off x="3481173" y="2830223"/>
            <a:ext cx="1898277" cy="353943"/>
          </a:xfrm>
          <a:prstGeom prst="rect">
            <a:avLst/>
          </a:prstGeom>
          <a:solidFill>
            <a:srgbClr val="003366"/>
          </a:solidFill>
        </p:spPr>
        <p:txBody>
          <a:bodyPr wrap="none" rtlCol="0">
            <a:spAutoFit/>
          </a:bodyPr>
          <a:lstStyle/>
          <a:p>
            <a:r>
              <a:rPr lang="ru-RU" dirty="0" smtClean="0"/>
              <a:t>Выплаченная сумма</a:t>
            </a:r>
            <a:endParaRPr lang="ru-RU" dirty="0"/>
          </a:p>
        </p:txBody>
      </p:sp>
      <p:sp>
        <p:nvSpPr>
          <p:cNvPr id="11" name="TextBox 10"/>
          <p:cNvSpPr txBox="1"/>
          <p:nvPr/>
        </p:nvSpPr>
        <p:spPr>
          <a:xfrm>
            <a:off x="1656049" y="3577554"/>
            <a:ext cx="564578" cy="369332"/>
          </a:xfrm>
          <a:prstGeom prst="rect">
            <a:avLst/>
          </a:prstGeom>
          <a:noFill/>
        </p:spPr>
        <p:txBody>
          <a:bodyPr wrap="none" rtlCol="0">
            <a:spAutoFit/>
          </a:bodyPr>
          <a:lstStyle/>
          <a:p>
            <a:r>
              <a:rPr lang="ru-RU" sz="1800" b="1" dirty="0" smtClean="0">
                <a:solidFill>
                  <a:srgbClr val="003366"/>
                </a:solidFill>
              </a:rPr>
              <a:t>50%</a:t>
            </a:r>
            <a:endParaRPr lang="ru-RU" sz="1800" b="1" dirty="0">
              <a:solidFill>
                <a:srgbClr val="003366"/>
              </a:solidFill>
            </a:endParaRPr>
          </a:p>
        </p:txBody>
      </p:sp>
      <p:sp>
        <p:nvSpPr>
          <p:cNvPr id="14" name="TextBox 13"/>
          <p:cNvSpPr txBox="1"/>
          <p:nvPr/>
        </p:nvSpPr>
        <p:spPr>
          <a:xfrm>
            <a:off x="3636217" y="4186555"/>
            <a:ext cx="564578" cy="369332"/>
          </a:xfrm>
          <a:prstGeom prst="rect">
            <a:avLst/>
          </a:prstGeom>
          <a:noFill/>
        </p:spPr>
        <p:txBody>
          <a:bodyPr wrap="none" rtlCol="0">
            <a:spAutoFit/>
          </a:bodyPr>
          <a:lstStyle/>
          <a:p>
            <a:r>
              <a:rPr lang="ru-RU" sz="1800" b="1" dirty="0" smtClean="0">
                <a:solidFill>
                  <a:srgbClr val="003366"/>
                </a:solidFill>
              </a:rPr>
              <a:t>26%</a:t>
            </a:r>
            <a:endParaRPr lang="ru-RU" sz="1800" b="1" dirty="0">
              <a:solidFill>
                <a:srgbClr val="003366"/>
              </a:solidFill>
            </a:endParaRPr>
          </a:p>
        </p:txBody>
      </p:sp>
      <p:sp>
        <p:nvSpPr>
          <p:cNvPr id="15" name="TextBox 14"/>
          <p:cNvSpPr txBox="1"/>
          <p:nvPr/>
        </p:nvSpPr>
        <p:spPr>
          <a:xfrm>
            <a:off x="5757876" y="4351835"/>
            <a:ext cx="564578" cy="369332"/>
          </a:xfrm>
          <a:prstGeom prst="rect">
            <a:avLst/>
          </a:prstGeom>
          <a:noFill/>
        </p:spPr>
        <p:txBody>
          <a:bodyPr wrap="none" rtlCol="0">
            <a:spAutoFit/>
          </a:bodyPr>
          <a:lstStyle/>
          <a:p>
            <a:r>
              <a:rPr lang="ru-RU" sz="1800" b="1" dirty="0" smtClean="0">
                <a:solidFill>
                  <a:srgbClr val="003366"/>
                </a:solidFill>
              </a:rPr>
              <a:t>24%</a:t>
            </a:r>
            <a:endParaRPr lang="ru-RU" sz="1800" b="1" dirty="0">
              <a:solidFill>
                <a:srgbClr val="003366"/>
              </a:solidFill>
            </a:endParaRPr>
          </a:p>
        </p:txBody>
      </p:sp>
      <p:sp>
        <p:nvSpPr>
          <p:cNvPr id="18" name="TextBox 17"/>
          <p:cNvSpPr txBox="1"/>
          <p:nvPr/>
        </p:nvSpPr>
        <p:spPr>
          <a:xfrm>
            <a:off x="1399832" y="5517359"/>
            <a:ext cx="825867" cy="353943"/>
          </a:xfrm>
          <a:prstGeom prst="rect">
            <a:avLst/>
          </a:prstGeom>
          <a:noFill/>
        </p:spPr>
        <p:txBody>
          <a:bodyPr wrap="none" rtlCol="0">
            <a:spAutoFit/>
          </a:bodyPr>
          <a:lstStyle/>
          <a:p>
            <a:r>
              <a:rPr lang="ru-RU" dirty="0" smtClean="0"/>
              <a:t>(10 шт.)</a:t>
            </a:r>
            <a:endParaRPr lang="ru-RU" dirty="0"/>
          </a:p>
        </p:txBody>
      </p:sp>
      <p:sp>
        <p:nvSpPr>
          <p:cNvPr id="19" name="TextBox 18"/>
          <p:cNvSpPr txBox="1"/>
          <p:nvPr/>
        </p:nvSpPr>
        <p:spPr>
          <a:xfrm>
            <a:off x="3555266" y="5531569"/>
            <a:ext cx="726481" cy="353943"/>
          </a:xfrm>
          <a:prstGeom prst="rect">
            <a:avLst/>
          </a:prstGeom>
          <a:noFill/>
        </p:spPr>
        <p:txBody>
          <a:bodyPr wrap="none" rtlCol="0">
            <a:spAutoFit/>
          </a:bodyPr>
          <a:lstStyle/>
          <a:p>
            <a:r>
              <a:rPr lang="ru-RU" dirty="0" smtClean="0"/>
              <a:t>(4 шт.)</a:t>
            </a:r>
            <a:endParaRPr lang="ru-RU" dirty="0"/>
          </a:p>
        </p:txBody>
      </p:sp>
      <p:sp>
        <p:nvSpPr>
          <p:cNvPr id="20" name="TextBox 19"/>
          <p:cNvSpPr txBox="1"/>
          <p:nvPr/>
        </p:nvSpPr>
        <p:spPr>
          <a:xfrm>
            <a:off x="5643146" y="5531569"/>
            <a:ext cx="726481" cy="353943"/>
          </a:xfrm>
          <a:prstGeom prst="rect">
            <a:avLst/>
          </a:prstGeom>
          <a:noFill/>
        </p:spPr>
        <p:txBody>
          <a:bodyPr wrap="none" rtlCol="0">
            <a:spAutoFit/>
          </a:bodyPr>
          <a:lstStyle/>
          <a:p>
            <a:r>
              <a:rPr lang="ru-RU" dirty="0" smtClean="0"/>
              <a:t>(8 шт.)</a:t>
            </a:r>
            <a:endParaRPr lang="ru-RU" dirty="0"/>
          </a:p>
        </p:txBody>
      </p:sp>
      <p:sp>
        <p:nvSpPr>
          <p:cNvPr id="22" name="TextBox 21"/>
          <p:cNvSpPr txBox="1"/>
          <p:nvPr/>
        </p:nvSpPr>
        <p:spPr>
          <a:xfrm>
            <a:off x="7718436" y="5517358"/>
            <a:ext cx="825867" cy="353943"/>
          </a:xfrm>
          <a:prstGeom prst="rect">
            <a:avLst/>
          </a:prstGeom>
          <a:noFill/>
        </p:spPr>
        <p:txBody>
          <a:bodyPr wrap="none" rtlCol="0">
            <a:spAutoFit/>
          </a:bodyPr>
          <a:lstStyle/>
          <a:p>
            <a:r>
              <a:rPr lang="ru-RU" dirty="0" smtClean="0"/>
              <a:t>(22 шт.)</a:t>
            </a:r>
            <a:endParaRPr lang="ru-RU" dirty="0"/>
          </a:p>
        </p:txBody>
      </p:sp>
      <p:sp>
        <p:nvSpPr>
          <p:cNvPr id="24" name="Rectangle 3"/>
          <p:cNvSpPr txBox="1">
            <a:spLocks noChangeArrowheads="1"/>
          </p:cNvSpPr>
          <p:nvPr/>
        </p:nvSpPr>
        <p:spPr bwMode="auto">
          <a:xfrm>
            <a:off x="0" y="1071562"/>
            <a:ext cx="9142412" cy="1143317"/>
          </a:xfrm>
          <a:prstGeom prst="rect">
            <a:avLst/>
          </a:prstGeom>
          <a:solidFill>
            <a:srgbClr val="CCECFF"/>
          </a:solidFill>
          <a:ln>
            <a:solidFill>
              <a:schemeClr val="bg1"/>
            </a:solidFill>
          </a:ln>
          <a:effectLst/>
          <a:scene3d>
            <a:camera prst="orthographicFront"/>
            <a:lightRig rig="threePt" dir="t"/>
          </a:scene3d>
          <a:sp3d extrusionH="76200" contourW="12700">
            <a:extrusionClr>
              <a:schemeClr val="bg1"/>
            </a:extrusionClr>
            <a:contourClr>
              <a:schemeClr val="bg1"/>
            </a:contourClr>
          </a:sp3d>
        </p:spPr>
        <p:txBody>
          <a:bodyPr lIns="216000" tIns="0" rIns="216000" bIns="0" anchor="ctr"/>
          <a:lstStyle>
            <a:lvl1pPr marL="342900" indent="-342900" algn="l" rtl="0" eaLnBrk="0" fontAlgn="base" hangingPunct="0">
              <a:spcBef>
                <a:spcPct val="20000"/>
              </a:spcBef>
              <a:spcAft>
                <a:spcPct val="0"/>
              </a:spcAft>
              <a:buChar char="•"/>
              <a:defRPr sz="2600" b="1">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FontTx/>
              <a:buNone/>
              <a:defRPr/>
            </a:pPr>
            <a:r>
              <a:rPr lang="ru-RU" sz="2000" dirty="0"/>
              <a:t>В период с 2011 по 2017гг. заявлено и получено возмещение по страховым случаям на сумму 361,4 млн. рублей,</a:t>
            </a:r>
          </a:p>
          <a:p>
            <a:pPr marL="0" indent="0">
              <a:buFontTx/>
              <a:buNone/>
              <a:defRPr/>
            </a:pPr>
            <a:r>
              <a:rPr lang="ru-RU" sz="2000" dirty="0"/>
              <a:t>Выполнен АВР 22 из 26 аварийных двигателей ГПА</a:t>
            </a:r>
            <a:endParaRPr lang="ru-RU" sz="2000" kern="0" dirty="0"/>
          </a:p>
        </p:txBody>
      </p:sp>
      <p:sp>
        <p:nvSpPr>
          <p:cNvPr id="17" name="Rectangle 12"/>
          <p:cNvSpPr>
            <a:spLocks noChangeArrowheads="1"/>
          </p:cNvSpPr>
          <p:nvPr/>
        </p:nvSpPr>
        <p:spPr bwMode="auto">
          <a:xfrm>
            <a:off x="2048719" y="6362700"/>
            <a:ext cx="709528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a:spcBef>
                <a:spcPct val="5000"/>
              </a:spcBef>
            </a:pPr>
            <a:r>
              <a:rPr lang="ru-RU" altLang="ru-RU" sz="1400" b="1" dirty="0">
                <a:latin typeface="+mn-lt"/>
              </a:rPr>
              <a:t>Организация АВР </a:t>
            </a:r>
            <a:r>
              <a:rPr lang="ru-RU" altLang="ru-RU" sz="1400" b="1" dirty="0" smtClean="0">
                <a:latin typeface="+mn-lt"/>
              </a:rPr>
              <a:t>в </a:t>
            </a:r>
            <a:r>
              <a:rPr lang="ru-RU" altLang="ru-RU" sz="1400" b="1" dirty="0">
                <a:latin typeface="+mn-lt"/>
              </a:rPr>
              <a:t>ООО «Газпром трансгаз </a:t>
            </a:r>
            <a:r>
              <a:rPr lang="ru-RU" altLang="ru-RU" sz="1400" b="1" dirty="0" smtClean="0">
                <a:latin typeface="+mn-lt"/>
              </a:rPr>
              <a:t>Самара».</a:t>
            </a:r>
          </a:p>
          <a:p>
            <a:pPr>
              <a:spcBef>
                <a:spcPct val="5000"/>
              </a:spcBef>
            </a:pPr>
            <a:r>
              <a:rPr lang="ru-RU" altLang="ru-RU" sz="1400" b="1" dirty="0" smtClean="0">
                <a:latin typeface="+mn-lt"/>
              </a:rPr>
              <a:t>Вопросы взаимодействия ГТО и СРП при АВР. </a:t>
            </a:r>
            <a:r>
              <a:rPr lang="ru-RU" altLang="ru-RU" sz="1400" dirty="0" smtClean="0">
                <a:latin typeface="+mn-lt"/>
              </a:rPr>
              <a:t> </a:t>
            </a:r>
            <a:endParaRPr lang="ru-RU" altLang="ru-RU" sz="1400" dirty="0">
              <a:latin typeface="+mn-lt"/>
            </a:endParaRPr>
          </a:p>
        </p:txBody>
      </p:sp>
    </p:spTree>
    <p:extLst>
      <p:ext uri="{BB962C8B-B14F-4D97-AF65-F5344CB8AC3E}">
        <p14:creationId xmlns:p14="http://schemas.microsoft.com/office/powerpoint/2010/main" val="3780885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Диаграмма 3"/>
          <p:cNvGraphicFramePr>
            <a:graphicFrameLocks/>
          </p:cNvGraphicFramePr>
          <p:nvPr>
            <p:extLst>
              <p:ext uri="{D42A27DB-BD31-4B8C-83A1-F6EECF244321}">
                <p14:modId xmlns:p14="http://schemas.microsoft.com/office/powerpoint/2010/main" val="1490673102"/>
              </p:ext>
            </p:extLst>
          </p:nvPr>
        </p:nvGraphicFramePr>
        <p:xfrm>
          <a:off x="1588" y="2301240"/>
          <a:ext cx="9061132" cy="3947160"/>
        </p:xfrm>
        <a:graphic>
          <a:graphicData uri="http://schemas.openxmlformats.org/drawingml/2006/chart">
            <c:chart xmlns:c="http://schemas.openxmlformats.org/drawingml/2006/chart" xmlns:r="http://schemas.openxmlformats.org/officeDocument/2006/relationships" r:id="rId3"/>
          </a:graphicData>
        </a:graphic>
      </p:graphicFrame>
      <p:sp>
        <p:nvSpPr>
          <p:cNvPr id="51202" name="Rectangle 2"/>
          <p:cNvSpPr>
            <a:spLocks noGrp="1" noChangeArrowheads="1"/>
          </p:cNvSpPr>
          <p:nvPr>
            <p:ph type="title"/>
          </p:nvPr>
        </p:nvSpPr>
        <p:spPr>
          <a:xfrm>
            <a:off x="2159000" y="0"/>
            <a:ext cx="6985000" cy="762000"/>
          </a:xfrm>
        </p:spPr>
        <p:txBody>
          <a:bodyPr>
            <a:normAutofit/>
          </a:bodyPr>
          <a:lstStyle/>
          <a:p>
            <a:pPr eaLnBrk="1" hangingPunct="1"/>
            <a:r>
              <a:rPr lang="ru-RU" altLang="ru-RU" dirty="0" smtClean="0"/>
              <a:t>Страховые выплаты по двигателям типа «НК»</a:t>
            </a:r>
          </a:p>
        </p:txBody>
      </p:sp>
      <p:pic>
        <p:nvPicPr>
          <p:cNvPr id="51203" name="Picture 17" descr="C:\Documents and Settings\Буткевич\Рабочий стол\Логотип белый на синем 735x41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8" y="0"/>
            <a:ext cx="193675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1204" name="Прямая соединительная линия 4"/>
          <p:cNvCxnSpPr>
            <a:cxnSpLocks noChangeShapeType="1"/>
          </p:cNvCxnSpPr>
          <p:nvPr/>
        </p:nvCxnSpPr>
        <p:spPr bwMode="auto">
          <a:xfrm flipV="1">
            <a:off x="1944688" y="0"/>
            <a:ext cx="0" cy="1071563"/>
          </a:xfrm>
          <a:prstGeom prst="line">
            <a:avLst/>
          </a:prstGeom>
          <a:noFill/>
          <a:ln w="15875"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207" name="Номер слайда 3"/>
          <p:cNvSpPr txBox="1">
            <a:spLocks/>
          </p:cNvSpPr>
          <p:nvPr/>
        </p:nvSpPr>
        <p:spPr bwMode="auto">
          <a:xfrm>
            <a:off x="204788" y="6362700"/>
            <a:ext cx="14874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fld id="{5B9265D0-B74C-4554-8BDB-36E25EED2910}" type="slidenum">
              <a:rPr lang="ru-RU" altLang="ru-RU" sz="2000" b="1">
                <a:solidFill>
                  <a:srgbClr val="FFFFFF"/>
                </a:solidFill>
              </a:rPr>
              <a:pPr eaLnBrk="1" hangingPunct="1"/>
              <a:t>5</a:t>
            </a:fld>
            <a:endParaRPr lang="ru-RU" altLang="ru-RU" sz="2000" b="1">
              <a:solidFill>
                <a:srgbClr val="FFFFFF"/>
              </a:solidFill>
            </a:endParaRPr>
          </a:p>
        </p:txBody>
      </p:sp>
      <p:sp>
        <p:nvSpPr>
          <p:cNvPr id="21" name="TextBox 20"/>
          <p:cNvSpPr txBox="1"/>
          <p:nvPr/>
        </p:nvSpPr>
        <p:spPr>
          <a:xfrm>
            <a:off x="3643733" y="3041669"/>
            <a:ext cx="1898277" cy="353943"/>
          </a:xfrm>
          <a:prstGeom prst="rect">
            <a:avLst/>
          </a:prstGeom>
          <a:solidFill>
            <a:srgbClr val="003366"/>
          </a:solidFill>
        </p:spPr>
        <p:txBody>
          <a:bodyPr wrap="none" rtlCol="0">
            <a:spAutoFit/>
          </a:bodyPr>
          <a:lstStyle/>
          <a:p>
            <a:r>
              <a:rPr lang="ru-RU" dirty="0" smtClean="0"/>
              <a:t>Выплаченная сумма</a:t>
            </a:r>
            <a:endParaRPr lang="ru-RU" dirty="0"/>
          </a:p>
        </p:txBody>
      </p:sp>
      <p:sp>
        <p:nvSpPr>
          <p:cNvPr id="12" name="TextBox 11"/>
          <p:cNvSpPr txBox="1"/>
          <p:nvPr/>
        </p:nvSpPr>
        <p:spPr>
          <a:xfrm>
            <a:off x="1120717" y="3801076"/>
            <a:ext cx="646331" cy="369332"/>
          </a:xfrm>
          <a:prstGeom prst="rect">
            <a:avLst/>
          </a:prstGeom>
          <a:noFill/>
        </p:spPr>
        <p:txBody>
          <a:bodyPr wrap="none" rtlCol="0">
            <a:spAutoFit/>
          </a:bodyPr>
          <a:lstStyle/>
          <a:p>
            <a:r>
              <a:rPr lang="ru-RU" sz="1800" b="1" dirty="0">
                <a:solidFill>
                  <a:srgbClr val="003366"/>
                </a:solidFill>
              </a:rPr>
              <a:t>5</a:t>
            </a:r>
            <a:r>
              <a:rPr lang="ru-RU" sz="1800" b="1" dirty="0" smtClean="0">
                <a:solidFill>
                  <a:srgbClr val="003366"/>
                </a:solidFill>
              </a:rPr>
              <a:t> шт.</a:t>
            </a:r>
            <a:endParaRPr lang="ru-RU" sz="1800" b="1" dirty="0">
              <a:solidFill>
                <a:srgbClr val="003366"/>
              </a:solidFill>
            </a:endParaRPr>
          </a:p>
        </p:txBody>
      </p:sp>
      <p:sp>
        <p:nvSpPr>
          <p:cNvPr id="13" name="TextBox 12"/>
          <p:cNvSpPr txBox="1"/>
          <p:nvPr/>
        </p:nvSpPr>
        <p:spPr>
          <a:xfrm>
            <a:off x="2536049" y="5264116"/>
            <a:ext cx="646331" cy="369332"/>
          </a:xfrm>
          <a:prstGeom prst="rect">
            <a:avLst/>
          </a:prstGeom>
          <a:noFill/>
        </p:spPr>
        <p:txBody>
          <a:bodyPr wrap="none" rtlCol="0">
            <a:spAutoFit/>
          </a:bodyPr>
          <a:lstStyle/>
          <a:p>
            <a:r>
              <a:rPr lang="ru-RU" sz="1800" b="1" dirty="0" smtClean="0">
                <a:solidFill>
                  <a:srgbClr val="003366"/>
                </a:solidFill>
              </a:rPr>
              <a:t>1 шт.</a:t>
            </a:r>
            <a:endParaRPr lang="ru-RU" sz="1800" b="1" dirty="0">
              <a:solidFill>
                <a:srgbClr val="003366"/>
              </a:solidFill>
            </a:endParaRPr>
          </a:p>
        </p:txBody>
      </p:sp>
      <p:sp>
        <p:nvSpPr>
          <p:cNvPr id="14" name="TextBox 13"/>
          <p:cNvSpPr txBox="1"/>
          <p:nvPr/>
        </p:nvSpPr>
        <p:spPr>
          <a:xfrm>
            <a:off x="3903674" y="5111350"/>
            <a:ext cx="646331" cy="369332"/>
          </a:xfrm>
          <a:prstGeom prst="rect">
            <a:avLst/>
          </a:prstGeom>
          <a:noFill/>
        </p:spPr>
        <p:txBody>
          <a:bodyPr wrap="none" rtlCol="0">
            <a:spAutoFit/>
          </a:bodyPr>
          <a:lstStyle/>
          <a:p>
            <a:r>
              <a:rPr lang="ru-RU" sz="1800" b="1" dirty="0" smtClean="0">
                <a:solidFill>
                  <a:srgbClr val="003366"/>
                </a:solidFill>
              </a:rPr>
              <a:t>1 шт.</a:t>
            </a:r>
            <a:endParaRPr lang="ru-RU" sz="1800" b="1" dirty="0">
              <a:solidFill>
                <a:srgbClr val="003366"/>
              </a:solidFill>
            </a:endParaRPr>
          </a:p>
        </p:txBody>
      </p:sp>
      <p:sp>
        <p:nvSpPr>
          <p:cNvPr id="15" name="TextBox 14"/>
          <p:cNvSpPr txBox="1"/>
          <p:nvPr/>
        </p:nvSpPr>
        <p:spPr>
          <a:xfrm>
            <a:off x="5308676" y="5198814"/>
            <a:ext cx="646331" cy="369332"/>
          </a:xfrm>
          <a:prstGeom prst="rect">
            <a:avLst/>
          </a:prstGeom>
          <a:noFill/>
        </p:spPr>
        <p:txBody>
          <a:bodyPr wrap="none" rtlCol="0">
            <a:spAutoFit/>
          </a:bodyPr>
          <a:lstStyle/>
          <a:p>
            <a:r>
              <a:rPr lang="ru-RU" sz="1800" b="1" dirty="0" smtClean="0">
                <a:solidFill>
                  <a:srgbClr val="003366"/>
                </a:solidFill>
              </a:rPr>
              <a:t>1 шт.</a:t>
            </a:r>
            <a:endParaRPr lang="ru-RU" sz="1800" b="1" dirty="0">
              <a:solidFill>
                <a:srgbClr val="003366"/>
              </a:solidFill>
            </a:endParaRPr>
          </a:p>
        </p:txBody>
      </p:sp>
      <p:sp>
        <p:nvSpPr>
          <p:cNvPr id="22" name="TextBox 21"/>
          <p:cNvSpPr txBox="1"/>
          <p:nvPr/>
        </p:nvSpPr>
        <p:spPr>
          <a:xfrm>
            <a:off x="6716057" y="4934378"/>
            <a:ext cx="646331" cy="369332"/>
          </a:xfrm>
          <a:prstGeom prst="rect">
            <a:avLst/>
          </a:prstGeom>
          <a:noFill/>
        </p:spPr>
        <p:txBody>
          <a:bodyPr wrap="none" rtlCol="0">
            <a:spAutoFit/>
          </a:bodyPr>
          <a:lstStyle/>
          <a:p>
            <a:r>
              <a:rPr lang="ru-RU" sz="1800" b="1" dirty="0" smtClean="0">
                <a:solidFill>
                  <a:srgbClr val="003366"/>
                </a:solidFill>
              </a:rPr>
              <a:t>1 шт.</a:t>
            </a:r>
            <a:endParaRPr lang="ru-RU" sz="1800" b="1" dirty="0">
              <a:solidFill>
                <a:srgbClr val="003366"/>
              </a:solidFill>
            </a:endParaRPr>
          </a:p>
        </p:txBody>
      </p:sp>
      <p:sp>
        <p:nvSpPr>
          <p:cNvPr id="23" name="TextBox 22"/>
          <p:cNvSpPr txBox="1"/>
          <p:nvPr/>
        </p:nvSpPr>
        <p:spPr>
          <a:xfrm>
            <a:off x="8107536" y="2668441"/>
            <a:ext cx="643125" cy="369332"/>
          </a:xfrm>
          <a:prstGeom prst="rect">
            <a:avLst/>
          </a:prstGeom>
          <a:noFill/>
        </p:spPr>
        <p:txBody>
          <a:bodyPr wrap="none" rtlCol="0">
            <a:spAutoFit/>
          </a:bodyPr>
          <a:lstStyle/>
          <a:p>
            <a:r>
              <a:rPr lang="ru-RU" sz="1800" b="1" dirty="0">
                <a:solidFill>
                  <a:srgbClr val="003366"/>
                </a:solidFill>
              </a:rPr>
              <a:t>9</a:t>
            </a:r>
            <a:r>
              <a:rPr lang="ru-RU" sz="1800" b="1" dirty="0" smtClean="0">
                <a:solidFill>
                  <a:srgbClr val="003366"/>
                </a:solidFill>
              </a:rPr>
              <a:t> шт</a:t>
            </a:r>
            <a:r>
              <a:rPr lang="ru-RU" dirty="0" smtClean="0"/>
              <a:t>.</a:t>
            </a:r>
            <a:endParaRPr lang="ru-RU" dirty="0"/>
          </a:p>
        </p:txBody>
      </p:sp>
      <p:sp>
        <p:nvSpPr>
          <p:cNvPr id="2" name="TextBox 1"/>
          <p:cNvSpPr txBox="1"/>
          <p:nvPr/>
        </p:nvSpPr>
        <p:spPr>
          <a:xfrm>
            <a:off x="870648" y="2651950"/>
            <a:ext cx="1002197" cy="369332"/>
          </a:xfrm>
          <a:prstGeom prst="rect">
            <a:avLst/>
          </a:prstGeom>
          <a:noFill/>
        </p:spPr>
        <p:txBody>
          <a:bodyPr wrap="none" rtlCol="0">
            <a:spAutoFit/>
          </a:bodyPr>
          <a:lstStyle/>
          <a:p>
            <a:r>
              <a:rPr lang="ru-RU" sz="1800" b="1" dirty="0">
                <a:solidFill>
                  <a:schemeClr val="accent2">
                    <a:lumMod val="40000"/>
                    <a:lumOff val="60000"/>
                  </a:schemeClr>
                </a:solidFill>
              </a:rPr>
              <a:t>млн. </a:t>
            </a:r>
            <a:r>
              <a:rPr lang="ru-RU" sz="1800" b="1" dirty="0" err="1">
                <a:solidFill>
                  <a:schemeClr val="accent2">
                    <a:lumMod val="40000"/>
                    <a:lumOff val="60000"/>
                  </a:schemeClr>
                </a:solidFill>
              </a:rPr>
              <a:t>руб</a:t>
            </a:r>
            <a:endParaRPr lang="ru-RU" sz="1800" b="1" dirty="0">
              <a:solidFill>
                <a:schemeClr val="accent2">
                  <a:lumMod val="40000"/>
                  <a:lumOff val="60000"/>
                </a:schemeClr>
              </a:solidFill>
            </a:endParaRPr>
          </a:p>
        </p:txBody>
      </p:sp>
      <p:sp>
        <p:nvSpPr>
          <p:cNvPr id="19" name="Rectangle 3"/>
          <p:cNvSpPr txBox="1">
            <a:spLocks noChangeArrowheads="1"/>
          </p:cNvSpPr>
          <p:nvPr/>
        </p:nvSpPr>
        <p:spPr bwMode="auto">
          <a:xfrm>
            <a:off x="0" y="1076938"/>
            <a:ext cx="9142412" cy="1148102"/>
          </a:xfrm>
          <a:prstGeom prst="rect">
            <a:avLst/>
          </a:prstGeom>
          <a:solidFill>
            <a:srgbClr val="CCECFF"/>
          </a:solidFill>
          <a:ln>
            <a:solidFill>
              <a:schemeClr val="bg1"/>
            </a:solidFill>
          </a:ln>
          <a:effectLst/>
          <a:scene3d>
            <a:camera prst="orthographicFront"/>
            <a:lightRig rig="threePt" dir="t"/>
          </a:scene3d>
          <a:sp3d extrusionH="76200" contourW="12700">
            <a:extrusionClr>
              <a:schemeClr val="bg1"/>
            </a:extrusionClr>
            <a:contourClr>
              <a:schemeClr val="bg1"/>
            </a:contourClr>
          </a:sp3d>
        </p:spPr>
        <p:txBody>
          <a:bodyPr lIns="216000" tIns="0" rIns="216000" bIns="0" anchor="ctr"/>
          <a:lstStyle>
            <a:lvl1pPr marL="342900" indent="-342900" algn="l" rtl="0" eaLnBrk="0" fontAlgn="base" hangingPunct="0">
              <a:spcBef>
                <a:spcPct val="20000"/>
              </a:spcBef>
              <a:spcAft>
                <a:spcPct val="0"/>
              </a:spcAft>
              <a:buChar char="•"/>
              <a:defRPr sz="2600" b="1">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FontTx/>
              <a:buNone/>
              <a:defRPr/>
            </a:pPr>
            <a:r>
              <a:rPr lang="ru-RU" sz="2000" dirty="0"/>
              <a:t>Страховое возмещение на АВР авиационных двигателей типа «НК» в период с 2011 по 2017гг. составило 173,5 млн. рублей. </a:t>
            </a:r>
          </a:p>
          <a:p>
            <a:pPr marL="0" indent="0">
              <a:buFontTx/>
              <a:buNone/>
              <a:defRPr/>
            </a:pPr>
            <a:r>
              <a:rPr lang="ru-RU" sz="2000" dirty="0"/>
              <a:t>Выполнен АВР 9-ти аварийных авиационных  двигателей типа «НК</a:t>
            </a:r>
            <a:r>
              <a:rPr lang="ru-RU" sz="2000" dirty="0" smtClean="0"/>
              <a:t>».</a:t>
            </a:r>
            <a:endParaRPr lang="ru-RU" sz="2000" kern="0" dirty="0"/>
          </a:p>
        </p:txBody>
      </p:sp>
      <p:sp>
        <p:nvSpPr>
          <p:cNvPr id="17" name="Rectangle 12"/>
          <p:cNvSpPr>
            <a:spLocks noChangeArrowheads="1"/>
          </p:cNvSpPr>
          <p:nvPr/>
        </p:nvSpPr>
        <p:spPr bwMode="auto">
          <a:xfrm>
            <a:off x="2048719" y="6362700"/>
            <a:ext cx="709528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a:spcBef>
                <a:spcPct val="5000"/>
              </a:spcBef>
            </a:pPr>
            <a:r>
              <a:rPr lang="ru-RU" altLang="ru-RU" sz="1400" b="1" dirty="0">
                <a:latin typeface="+mn-lt"/>
              </a:rPr>
              <a:t>Организация АВР </a:t>
            </a:r>
            <a:r>
              <a:rPr lang="ru-RU" altLang="ru-RU" sz="1400" b="1" dirty="0" smtClean="0">
                <a:latin typeface="+mn-lt"/>
              </a:rPr>
              <a:t>в </a:t>
            </a:r>
            <a:r>
              <a:rPr lang="ru-RU" altLang="ru-RU" sz="1400" b="1" dirty="0">
                <a:latin typeface="+mn-lt"/>
              </a:rPr>
              <a:t>ООО «Газпром трансгаз </a:t>
            </a:r>
            <a:r>
              <a:rPr lang="ru-RU" altLang="ru-RU" sz="1400" b="1" dirty="0" smtClean="0">
                <a:latin typeface="+mn-lt"/>
              </a:rPr>
              <a:t>Самара».</a:t>
            </a:r>
          </a:p>
          <a:p>
            <a:pPr>
              <a:spcBef>
                <a:spcPct val="5000"/>
              </a:spcBef>
            </a:pPr>
            <a:r>
              <a:rPr lang="ru-RU" altLang="ru-RU" sz="1400" b="1" dirty="0" smtClean="0">
                <a:latin typeface="+mn-lt"/>
              </a:rPr>
              <a:t>Вопросы взаимодействия ГТО и СРП при АВР. </a:t>
            </a:r>
            <a:r>
              <a:rPr lang="ru-RU" altLang="ru-RU" sz="1400" dirty="0" smtClean="0">
                <a:latin typeface="+mn-lt"/>
              </a:rPr>
              <a:t> </a:t>
            </a:r>
            <a:endParaRPr lang="ru-RU" altLang="ru-RU" sz="1400" dirty="0">
              <a:latin typeface="+mn-lt"/>
            </a:endParaRPr>
          </a:p>
        </p:txBody>
      </p:sp>
    </p:spTree>
    <p:extLst>
      <p:ext uri="{BB962C8B-B14F-4D97-AF65-F5344CB8AC3E}">
        <p14:creationId xmlns:p14="http://schemas.microsoft.com/office/powerpoint/2010/main" val="2087100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2275840" y="-160338"/>
            <a:ext cx="6868160" cy="1112838"/>
          </a:xfrm>
        </p:spPr>
        <p:txBody>
          <a:bodyPr>
            <a:normAutofit/>
          </a:bodyPr>
          <a:lstStyle/>
          <a:p>
            <a:pPr eaLnBrk="1" hangingPunct="1"/>
            <a:r>
              <a:rPr lang="ru-RU" altLang="ru-RU" dirty="0" smtClean="0">
                <a:solidFill>
                  <a:srgbClr val="FFFFFF"/>
                </a:solidFill>
              </a:rPr>
              <a:t>Особенности проведения АВР </a:t>
            </a:r>
            <a:br>
              <a:rPr lang="ru-RU" altLang="ru-RU" dirty="0" smtClean="0">
                <a:solidFill>
                  <a:srgbClr val="FFFFFF"/>
                </a:solidFill>
              </a:rPr>
            </a:br>
            <a:r>
              <a:rPr lang="ru-RU" altLang="ru-RU" dirty="0" smtClean="0">
                <a:solidFill>
                  <a:srgbClr val="FFFFFF"/>
                </a:solidFill>
              </a:rPr>
              <a:t>авиационных двигателей</a:t>
            </a:r>
          </a:p>
        </p:txBody>
      </p:sp>
      <p:pic>
        <p:nvPicPr>
          <p:cNvPr id="47107" name="Picture 17" descr="C:\Documents and Settings\Буткевич\Рабочий стол\Логотип белый на синем 735x4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0"/>
            <a:ext cx="193675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7108" name="Прямая соединительная линия 4"/>
          <p:cNvCxnSpPr>
            <a:cxnSpLocks noChangeShapeType="1"/>
          </p:cNvCxnSpPr>
          <p:nvPr/>
        </p:nvCxnSpPr>
        <p:spPr bwMode="auto">
          <a:xfrm flipV="1">
            <a:off x="1944688" y="0"/>
            <a:ext cx="0" cy="1071563"/>
          </a:xfrm>
          <a:prstGeom prst="line">
            <a:avLst/>
          </a:prstGeom>
          <a:noFill/>
          <a:ln w="15875"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110" name="Номер слайда 3"/>
          <p:cNvSpPr txBox="1">
            <a:spLocks/>
          </p:cNvSpPr>
          <p:nvPr/>
        </p:nvSpPr>
        <p:spPr bwMode="auto">
          <a:xfrm>
            <a:off x="204788" y="6362700"/>
            <a:ext cx="14874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r>
              <a:rPr lang="ru-RU" altLang="ru-RU" sz="2000" b="1" dirty="0" smtClean="0">
                <a:solidFill>
                  <a:srgbClr val="FFFFFF"/>
                </a:solidFill>
              </a:rPr>
              <a:t>6</a:t>
            </a:r>
            <a:endParaRPr lang="ru-RU" altLang="ru-RU" sz="2000" b="1" dirty="0">
              <a:solidFill>
                <a:srgbClr val="FFFFFF"/>
              </a:solidFill>
            </a:endParaRPr>
          </a:p>
        </p:txBody>
      </p:sp>
      <p:sp>
        <p:nvSpPr>
          <p:cNvPr id="2" name="Прямоугольник 1"/>
          <p:cNvSpPr/>
          <p:nvPr/>
        </p:nvSpPr>
        <p:spPr>
          <a:xfrm>
            <a:off x="323851" y="1159146"/>
            <a:ext cx="8486774" cy="5093702"/>
          </a:xfrm>
          <a:prstGeom prst="rect">
            <a:avLst/>
          </a:prstGeom>
        </p:spPr>
        <p:txBody>
          <a:bodyPr wrap="square">
            <a:spAutoFit/>
          </a:bodyPr>
          <a:lstStyle/>
          <a:p>
            <a:pPr marL="342900" indent="-342900">
              <a:buAutoNum type="arabicPeriod"/>
            </a:pPr>
            <a:r>
              <a:rPr lang="ru-RU" sz="2500" b="1" dirty="0" smtClean="0">
                <a:solidFill>
                  <a:srgbClr val="003366"/>
                </a:solidFill>
              </a:rPr>
              <a:t>Длительное ожидание ремонта (заключение договоров), отсутствие возможности качественно выполнить консервацию двигателя и навесного оборудования.</a:t>
            </a:r>
          </a:p>
          <a:p>
            <a:pPr marL="342900" indent="-342900">
              <a:buAutoNum type="arabicPeriod"/>
            </a:pPr>
            <a:endParaRPr lang="ru-RU" sz="2500" b="1" dirty="0" smtClean="0">
              <a:solidFill>
                <a:srgbClr val="003366"/>
              </a:solidFill>
            </a:endParaRPr>
          </a:p>
          <a:p>
            <a:pPr marL="342900" indent="-342900">
              <a:buAutoNum type="arabicPeriod"/>
            </a:pPr>
            <a:r>
              <a:rPr lang="ru-RU" sz="2500" b="1" dirty="0" smtClean="0">
                <a:solidFill>
                  <a:srgbClr val="003366"/>
                </a:solidFill>
              </a:rPr>
              <a:t> Необходимость выполнения мероприятий по повышению надежности и конструктивных доработок (необходимость проведения сопутствующих работ).</a:t>
            </a:r>
          </a:p>
          <a:p>
            <a:pPr marL="342900" indent="-342900">
              <a:buAutoNum type="arabicPeriod"/>
            </a:pPr>
            <a:endParaRPr lang="ru-RU" sz="2500" b="1" dirty="0" smtClean="0">
              <a:solidFill>
                <a:srgbClr val="003366"/>
              </a:solidFill>
            </a:endParaRPr>
          </a:p>
          <a:p>
            <a:pPr marL="342900" indent="-342900">
              <a:buFontTx/>
              <a:buAutoNum type="arabicPeriod"/>
            </a:pPr>
            <a:r>
              <a:rPr lang="ru-RU" sz="2500" b="1" dirty="0" smtClean="0">
                <a:solidFill>
                  <a:srgbClr val="003366"/>
                </a:solidFill>
              </a:rPr>
              <a:t>Длительное согласование сопутствующих работ и окончательной стоимости ремонта.</a:t>
            </a:r>
          </a:p>
          <a:p>
            <a:pPr marL="342900" indent="-342900">
              <a:buFontTx/>
              <a:buAutoNum type="arabicPeriod"/>
            </a:pPr>
            <a:endParaRPr lang="ru-RU" sz="2500" b="1" dirty="0" smtClean="0">
              <a:solidFill>
                <a:srgbClr val="003366"/>
              </a:solidFill>
            </a:endParaRPr>
          </a:p>
          <a:p>
            <a:pPr marL="342900" indent="-342900">
              <a:buFontTx/>
              <a:buAutoNum type="arabicPeriod"/>
            </a:pPr>
            <a:r>
              <a:rPr lang="ru-RU" sz="2500" b="1" dirty="0" smtClean="0">
                <a:solidFill>
                  <a:srgbClr val="003366"/>
                </a:solidFill>
              </a:rPr>
              <a:t> Снижение надежности ГТД при длительном простое в ремонте.</a:t>
            </a:r>
            <a:endParaRPr lang="ru-RU" sz="2500" b="1" dirty="0">
              <a:solidFill>
                <a:srgbClr val="003366"/>
              </a:solidFill>
            </a:endParaRPr>
          </a:p>
        </p:txBody>
      </p:sp>
      <p:sp>
        <p:nvSpPr>
          <p:cNvPr id="9" name="Rectangle 12"/>
          <p:cNvSpPr>
            <a:spLocks noChangeArrowheads="1"/>
          </p:cNvSpPr>
          <p:nvPr/>
        </p:nvSpPr>
        <p:spPr bwMode="auto">
          <a:xfrm>
            <a:off x="2048719" y="6362700"/>
            <a:ext cx="709528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a:spcBef>
                <a:spcPct val="5000"/>
              </a:spcBef>
            </a:pPr>
            <a:r>
              <a:rPr lang="ru-RU" altLang="ru-RU" sz="1400" b="1" dirty="0">
                <a:latin typeface="+mn-lt"/>
              </a:rPr>
              <a:t>Организация АВР </a:t>
            </a:r>
            <a:r>
              <a:rPr lang="ru-RU" altLang="ru-RU" sz="1400" b="1" dirty="0" smtClean="0">
                <a:latin typeface="+mn-lt"/>
              </a:rPr>
              <a:t>в </a:t>
            </a:r>
            <a:r>
              <a:rPr lang="ru-RU" altLang="ru-RU" sz="1400" b="1" dirty="0">
                <a:latin typeface="+mn-lt"/>
              </a:rPr>
              <a:t>ООО «Газпром трансгаз </a:t>
            </a:r>
            <a:r>
              <a:rPr lang="ru-RU" altLang="ru-RU" sz="1400" b="1" dirty="0" smtClean="0">
                <a:latin typeface="+mn-lt"/>
              </a:rPr>
              <a:t>Самара».</a:t>
            </a:r>
          </a:p>
          <a:p>
            <a:pPr>
              <a:spcBef>
                <a:spcPct val="5000"/>
              </a:spcBef>
            </a:pPr>
            <a:r>
              <a:rPr lang="ru-RU" altLang="ru-RU" sz="1400" b="1" dirty="0" smtClean="0">
                <a:latin typeface="+mn-lt"/>
              </a:rPr>
              <a:t>Вопросы взаимодействия ГТО и СРП при АВР. </a:t>
            </a:r>
            <a:r>
              <a:rPr lang="ru-RU" altLang="ru-RU" sz="1400" dirty="0" smtClean="0">
                <a:latin typeface="+mn-lt"/>
              </a:rPr>
              <a:t> </a:t>
            </a:r>
            <a:endParaRPr lang="ru-RU" altLang="ru-RU" sz="1400" dirty="0">
              <a:latin typeface="+mn-lt"/>
            </a:endParaRPr>
          </a:p>
        </p:txBody>
      </p:sp>
    </p:spTree>
    <p:extLst>
      <p:ext uri="{BB962C8B-B14F-4D97-AF65-F5344CB8AC3E}">
        <p14:creationId xmlns:p14="http://schemas.microsoft.com/office/powerpoint/2010/main" val="1691764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159000" y="81280"/>
            <a:ext cx="6985000" cy="802640"/>
          </a:xfrm>
        </p:spPr>
        <p:txBody>
          <a:bodyPr/>
          <a:lstStyle/>
          <a:p>
            <a:pPr eaLnBrk="1" hangingPunct="1"/>
            <a:r>
              <a:rPr lang="ru-RU" altLang="ru-RU" dirty="0" smtClean="0"/>
              <a:t>Статистика гарантийных ремонтов оборудования после проведения АВР за период 2008-2017 гг.</a:t>
            </a:r>
          </a:p>
        </p:txBody>
      </p:sp>
      <p:pic>
        <p:nvPicPr>
          <p:cNvPr id="46083" name="Picture 17" descr="C:\Documents and Settings\Буткевич\Рабочий стол\Логотип белый на синем 735x4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0"/>
            <a:ext cx="193675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6084" name="Прямая соединительная линия 4"/>
          <p:cNvCxnSpPr>
            <a:cxnSpLocks noChangeShapeType="1"/>
          </p:cNvCxnSpPr>
          <p:nvPr/>
        </p:nvCxnSpPr>
        <p:spPr bwMode="auto">
          <a:xfrm flipV="1">
            <a:off x="1944688" y="0"/>
            <a:ext cx="0" cy="1071563"/>
          </a:xfrm>
          <a:prstGeom prst="line">
            <a:avLst/>
          </a:prstGeom>
          <a:noFill/>
          <a:ln w="15875"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087" name="Номер слайда 3"/>
          <p:cNvSpPr txBox="1">
            <a:spLocks/>
          </p:cNvSpPr>
          <p:nvPr/>
        </p:nvSpPr>
        <p:spPr bwMode="auto">
          <a:xfrm>
            <a:off x="204788" y="6362700"/>
            <a:ext cx="14874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r>
              <a:rPr lang="ru-RU" altLang="ru-RU" sz="2000" b="1" dirty="0" smtClean="0">
                <a:solidFill>
                  <a:srgbClr val="FFFFFF"/>
                </a:solidFill>
              </a:rPr>
              <a:t>7</a:t>
            </a:r>
            <a:endParaRPr lang="ru-RU" altLang="ru-RU" sz="2000" b="1" dirty="0">
              <a:solidFill>
                <a:srgbClr val="FFFFFF"/>
              </a:solidFill>
            </a:endParaRPr>
          </a:p>
        </p:txBody>
      </p:sp>
      <p:sp>
        <p:nvSpPr>
          <p:cNvPr id="46096" name="Прямоугольник 2"/>
          <p:cNvSpPr>
            <a:spLocks noChangeArrowheads="1"/>
          </p:cNvSpPr>
          <p:nvPr/>
        </p:nvSpPr>
        <p:spPr bwMode="auto">
          <a:xfrm>
            <a:off x="600075" y="54483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endParaRPr lang="ru-RU" altLang="ru-RU"/>
          </a:p>
        </p:txBody>
      </p:sp>
      <p:graphicFrame>
        <p:nvGraphicFramePr>
          <p:cNvPr id="3" name="Диаграмма 2"/>
          <p:cNvGraphicFramePr/>
          <p:nvPr>
            <p:extLst>
              <p:ext uri="{D42A27DB-BD31-4B8C-83A1-F6EECF244321}">
                <p14:modId xmlns:p14="http://schemas.microsoft.com/office/powerpoint/2010/main" val="3822433508"/>
              </p:ext>
            </p:extLst>
          </p:nvPr>
        </p:nvGraphicFramePr>
        <p:xfrm>
          <a:off x="204788" y="2472737"/>
          <a:ext cx="8909246" cy="3834494"/>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Прямая соединительная линия 9"/>
          <p:cNvCxnSpPr/>
          <p:nvPr/>
        </p:nvCxnSpPr>
        <p:spPr bwMode="auto">
          <a:xfrm>
            <a:off x="1828800" y="4514897"/>
            <a:ext cx="4736592" cy="0"/>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1061760" y="4927743"/>
            <a:ext cx="284052" cy="353943"/>
          </a:xfrm>
          <a:prstGeom prst="rect">
            <a:avLst/>
          </a:prstGeom>
          <a:noFill/>
        </p:spPr>
        <p:txBody>
          <a:bodyPr wrap="none" rtlCol="0">
            <a:spAutoFit/>
          </a:bodyPr>
          <a:lstStyle/>
          <a:p>
            <a:r>
              <a:rPr lang="ru-RU" b="1" dirty="0"/>
              <a:t>8</a:t>
            </a:r>
          </a:p>
        </p:txBody>
      </p:sp>
      <p:sp>
        <p:nvSpPr>
          <p:cNvPr id="25" name="TextBox 24"/>
          <p:cNvSpPr txBox="1"/>
          <p:nvPr/>
        </p:nvSpPr>
        <p:spPr>
          <a:xfrm>
            <a:off x="3107514" y="4931238"/>
            <a:ext cx="284052" cy="353943"/>
          </a:xfrm>
          <a:prstGeom prst="rect">
            <a:avLst/>
          </a:prstGeom>
          <a:noFill/>
        </p:spPr>
        <p:txBody>
          <a:bodyPr wrap="none" rtlCol="0">
            <a:spAutoFit/>
          </a:bodyPr>
          <a:lstStyle/>
          <a:p>
            <a:r>
              <a:rPr lang="ru-RU" b="1" dirty="0" smtClean="0">
                <a:solidFill>
                  <a:schemeClr val="tx1"/>
                </a:solidFill>
              </a:rPr>
              <a:t>9</a:t>
            </a:r>
          </a:p>
        </p:txBody>
      </p:sp>
      <p:sp>
        <p:nvSpPr>
          <p:cNvPr id="26" name="TextBox 25"/>
          <p:cNvSpPr txBox="1"/>
          <p:nvPr/>
        </p:nvSpPr>
        <p:spPr>
          <a:xfrm>
            <a:off x="2625745" y="4927742"/>
            <a:ext cx="284052" cy="353943"/>
          </a:xfrm>
          <a:prstGeom prst="rect">
            <a:avLst/>
          </a:prstGeom>
          <a:noFill/>
        </p:spPr>
        <p:txBody>
          <a:bodyPr wrap="none" rtlCol="0">
            <a:spAutoFit/>
          </a:bodyPr>
          <a:lstStyle/>
          <a:p>
            <a:r>
              <a:rPr lang="ru-RU" b="1" dirty="0"/>
              <a:t>9</a:t>
            </a:r>
            <a:endParaRPr lang="ru-RU" b="1" dirty="0" smtClean="0"/>
          </a:p>
        </p:txBody>
      </p:sp>
      <p:sp>
        <p:nvSpPr>
          <p:cNvPr id="15" name="TextBox 14"/>
          <p:cNvSpPr txBox="1"/>
          <p:nvPr/>
        </p:nvSpPr>
        <p:spPr>
          <a:xfrm>
            <a:off x="4197096" y="4931238"/>
            <a:ext cx="284052" cy="353943"/>
          </a:xfrm>
          <a:prstGeom prst="rect">
            <a:avLst/>
          </a:prstGeom>
          <a:noFill/>
        </p:spPr>
        <p:txBody>
          <a:bodyPr wrap="none" rtlCol="0">
            <a:spAutoFit/>
          </a:bodyPr>
          <a:lstStyle/>
          <a:p>
            <a:r>
              <a:rPr lang="ru-RU" b="1" dirty="0"/>
              <a:t>4</a:t>
            </a:r>
          </a:p>
        </p:txBody>
      </p:sp>
      <p:sp>
        <p:nvSpPr>
          <p:cNvPr id="16" name="TextBox 15"/>
          <p:cNvSpPr txBox="1"/>
          <p:nvPr/>
        </p:nvSpPr>
        <p:spPr>
          <a:xfrm>
            <a:off x="5742175" y="5258825"/>
            <a:ext cx="284052" cy="353943"/>
          </a:xfrm>
          <a:prstGeom prst="rect">
            <a:avLst/>
          </a:prstGeom>
          <a:noFill/>
        </p:spPr>
        <p:txBody>
          <a:bodyPr wrap="none" rtlCol="0">
            <a:spAutoFit/>
          </a:bodyPr>
          <a:lstStyle/>
          <a:p>
            <a:r>
              <a:rPr lang="ru-RU" b="1" dirty="0"/>
              <a:t>1</a:t>
            </a:r>
          </a:p>
        </p:txBody>
      </p:sp>
      <p:sp>
        <p:nvSpPr>
          <p:cNvPr id="19" name="Rectangle 3"/>
          <p:cNvSpPr txBox="1">
            <a:spLocks noChangeArrowheads="1"/>
          </p:cNvSpPr>
          <p:nvPr/>
        </p:nvSpPr>
        <p:spPr bwMode="auto">
          <a:xfrm>
            <a:off x="0" y="1076938"/>
            <a:ext cx="9142412" cy="1330982"/>
          </a:xfrm>
          <a:prstGeom prst="rect">
            <a:avLst/>
          </a:prstGeom>
          <a:solidFill>
            <a:srgbClr val="CCECFF"/>
          </a:solidFill>
          <a:ln>
            <a:solidFill>
              <a:schemeClr val="bg1"/>
            </a:solidFill>
          </a:ln>
          <a:effectLst/>
          <a:scene3d>
            <a:camera prst="orthographicFront"/>
            <a:lightRig rig="threePt" dir="t"/>
          </a:scene3d>
          <a:sp3d extrusionH="76200" contourW="12700">
            <a:extrusionClr>
              <a:schemeClr val="bg1"/>
            </a:extrusionClr>
            <a:contourClr>
              <a:schemeClr val="bg1"/>
            </a:contourClr>
          </a:sp3d>
        </p:spPr>
        <p:txBody>
          <a:bodyPr lIns="216000" tIns="0" rIns="216000" bIns="0" anchor="ctr"/>
          <a:lstStyle>
            <a:lvl1pPr marL="342900" indent="-342900" algn="l" rtl="0" eaLnBrk="0" fontAlgn="base" hangingPunct="0">
              <a:spcBef>
                <a:spcPct val="20000"/>
              </a:spcBef>
              <a:spcAft>
                <a:spcPct val="0"/>
              </a:spcAft>
              <a:buChar char="•"/>
              <a:defRPr sz="2600" b="1">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defRPr/>
            </a:pPr>
            <a:endParaRPr lang="ru-RU" altLang="ru-RU" sz="1800" dirty="0"/>
          </a:p>
          <a:p>
            <a:pPr>
              <a:defRPr/>
            </a:pPr>
            <a:endParaRPr lang="ru-RU" altLang="ru-RU" sz="1800" dirty="0"/>
          </a:p>
          <a:p>
            <a:pPr>
              <a:defRPr/>
            </a:pPr>
            <a:r>
              <a:rPr lang="ru-RU" sz="1800" dirty="0"/>
              <a:t>За период  2008-2017 гг.:</a:t>
            </a:r>
          </a:p>
          <a:p>
            <a:pPr>
              <a:defRPr/>
            </a:pPr>
            <a:r>
              <a:rPr lang="ru-RU" sz="1800" dirty="0"/>
              <a:t>Выполнено 22 АВР приводов ГПА, из них 9 авиационных двигателей серии «НК»;</a:t>
            </a:r>
            <a:endParaRPr lang="ru-RU" altLang="ru-RU" sz="1800" dirty="0"/>
          </a:p>
          <a:p>
            <a:pPr>
              <a:defRPr/>
            </a:pPr>
            <a:r>
              <a:rPr lang="ru-RU" altLang="ru-RU" sz="1800" dirty="0"/>
              <a:t>произошло 9 случаев отказов авиационных двигателей серии «НК» в гарантийный и межремонтный период после АВР</a:t>
            </a:r>
            <a:r>
              <a:rPr lang="ru-RU" altLang="ru-RU" sz="1800" dirty="0" smtClean="0"/>
              <a:t>.</a:t>
            </a:r>
            <a:endParaRPr lang="ru-RU" altLang="ru-RU" sz="1800" dirty="0"/>
          </a:p>
          <a:p>
            <a:pPr>
              <a:defRPr/>
            </a:pPr>
            <a:endParaRPr lang="ru-RU" altLang="ru-RU" sz="1800" dirty="0"/>
          </a:p>
          <a:p>
            <a:pPr marL="0" indent="0">
              <a:buFontTx/>
              <a:buNone/>
              <a:defRPr/>
            </a:pPr>
            <a:endParaRPr lang="ru-RU" sz="1800" kern="0" dirty="0"/>
          </a:p>
        </p:txBody>
      </p:sp>
      <p:sp>
        <p:nvSpPr>
          <p:cNvPr id="18" name="Rectangle 12"/>
          <p:cNvSpPr>
            <a:spLocks noChangeArrowheads="1"/>
          </p:cNvSpPr>
          <p:nvPr/>
        </p:nvSpPr>
        <p:spPr bwMode="auto">
          <a:xfrm>
            <a:off x="2048719" y="6362700"/>
            <a:ext cx="709528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a:spcBef>
                <a:spcPct val="5000"/>
              </a:spcBef>
            </a:pPr>
            <a:r>
              <a:rPr lang="ru-RU" altLang="ru-RU" sz="1400" b="1" dirty="0">
                <a:latin typeface="+mn-lt"/>
              </a:rPr>
              <a:t>Организация АВР </a:t>
            </a:r>
            <a:r>
              <a:rPr lang="ru-RU" altLang="ru-RU" sz="1400" b="1" dirty="0" smtClean="0">
                <a:latin typeface="+mn-lt"/>
              </a:rPr>
              <a:t>в </a:t>
            </a:r>
            <a:r>
              <a:rPr lang="ru-RU" altLang="ru-RU" sz="1400" b="1" dirty="0">
                <a:latin typeface="+mn-lt"/>
              </a:rPr>
              <a:t>ООО «Газпром трансгаз </a:t>
            </a:r>
            <a:r>
              <a:rPr lang="ru-RU" altLang="ru-RU" sz="1400" b="1" dirty="0" smtClean="0">
                <a:latin typeface="+mn-lt"/>
              </a:rPr>
              <a:t>Самара».</a:t>
            </a:r>
          </a:p>
          <a:p>
            <a:pPr>
              <a:spcBef>
                <a:spcPct val="5000"/>
              </a:spcBef>
            </a:pPr>
            <a:r>
              <a:rPr lang="ru-RU" altLang="ru-RU" sz="1400" b="1" dirty="0" smtClean="0">
                <a:latin typeface="+mn-lt"/>
              </a:rPr>
              <a:t>Вопросы взаимодействия ГТО и СРП при АВР. </a:t>
            </a:r>
            <a:r>
              <a:rPr lang="ru-RU" altLang="ru-RU" sz="1400" dirty="0" smtClean="0">
                <a:latin typeface="+mn-lt"/>
              </a:rPr>
              <a:t> </a:t>
            </a:r>
            <a:endParaRPr lang="ru-RU" altLang="ru-RU" sz="1400" dirty="0">
              <a:latin typeface="+mn-lt"/>
            </a:endParaRPr>
          </a:p>
        </p:txBody>
      </p:sp>
    </p:spTree>
    <p:extLst>
      <p:ext uri="{BB962C8B-B14F-4D97-AF65-F5344CB8AC3E}">
        <p14:creationId xmlns:p14="http://schemas.microsoft.com/office/powerpoint/2010/main" val="4165846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Номер слайда 3"/>
          <p:cNvSpPr txBox="1">
            <a:spLocks noGrp="1"/>
          </p:cNvSpPr>
          <p:nvPr/>
        </p:nvSpPr>
        <p:spPr bwMode="auto">
          <a:xfrm>
            <a:off x="204788" y="6362700"/>
            <a:ext cx="14874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endParaRPr lang="ru-RU" altLang="ru-RU" sz="2000" b="1">
              <a:solidFill>
                <a:srgbClr val="FFFFFF"/>
              </a:solidFill>
            </a:endParaRPr>
          </a:p>
        </p:txBody>
      </p:sp>
      <p:sp>
        <p:nvSpPr>
          <p:cNvPr id="55299" name="Rectangle 2"/>
          <p:cNvSpPr>
            <a:spLocks noGrp="1" noChangeArrowheads="1"/>
          </p:cNvSpPr>
          <p:nvPr>
            <p:ph type="title" idx="4294967295"/>
          </p:nvPr>
        </p:nvSpPr>
        <p:spPr>
          <a:xfrm>
            <a:off x="1944688" y="0"/>
            <a:ext cx="6681152" cy="701458"/>
          </a:xfrm>
        </p:spPr>
        <p:txBody>
          <a:bodyPr/>
          <a:lstStyle/>
          <a:p>
            <a:pPr algn="ctr" eaLnBrk="1" hangingPunct="1"/>
            <a:r>
              <a:rPr lang="ru-RU" altLang="ru-RU" dirty="0" smtClean="0"/>
              <a:t>Гарантийные ремонты после проведения АВР</a:t>
            </a:r>
          </a:p>
        </p:txBody>
      </p:sp>
      <p:pic>
        <p:nvPicPr>
          <p:cNvPr id="55301" name="Picture 17" descr="C:\Documents and Settings\Буткевич\Рабочий стол\Логотип белый на синем 735x4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0"/>
            <a:ext cx="193675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5302" name="Прямая соединительная линия 6"/>
          <p:cNvCxnSpPr>
            <a:cxnSpLocks noChangeShapeType="1"/>
          </p:cNvCxnSpPr>
          <p:nvPr/>
        </p:nvCxnSpPr>
        <p:spPr bwMode="auto">
          <a:xfrm flipV="1">
            <a:off x="1944688" y="0"/>
            <a:ext cx="0" cy="1071563"/>
          </a:xfrm>
          <a:prstGeom prst="line">
            <a:avLst/>
          </a:prstGeom>
          <a:noFill/>
          <a:ln w="15875" algn="ctr">
            <a:solidFill>
              <a:schemeClr val="bg1"/>
            </a:solidFill>
            <a:round/>
            <a:headEnd/>
            <a:tailEnd/>
          </a:ln>
          <a:extLst>
            <a:ext uri="{909E8E84-426E-40DD-AFC4-6F175D3DCCD1}">
              <a14:hiddenFill xmlns:a14="http://schemas.microsoft.com/office/drawing/2010/main">
                <a:noFill/>
              </a14:hiddenFill>
            </a:ext>
          </a:extLst>
        </p:spPr>
      </p:cxnSp>
      <p:sp>
        <p:nvSpPr>
          <p:cNvPr id="55304" name="Прямоугольник 1"/>
          <p:cNvSpPr>
            <a:spLocks noChangeArrowheads="1"/>
          </p:cNvSpPr>
          <p:nvPr/>
        </p:nvSpPr>
        <p:spPr bwMode="auto">
          <a:xfrm>
            <a:off x="131763" y="6416675"/>
            <a:ext cx="3016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r>
              <a:rPr lang="ru-RU" altLang="ru-RU" sz="2000" b="1" dirty="0" smtClean="0">
                <a:solidFill>
                  <a:srgbClr val="FFFFFF"/>
                </a:solidFill>
              </a:rPr>
              <a:t>8</a:t>
            </a:r>
            <a:endParaRPr lang="ru-RU" altLang="ru-RU" sz="2000" b="1" dirty="0">
              <a:solidFill>
                <a:srgbClr val="FFFFFF"/>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594748435"/>
              </p:ext>
            </p:extLst>
          </p:nvPr>
        </p:nvGraphicFramePr>
        <p:xfrm>
          <a:off x="1588" y="1061849"/>
          <a:ext cx="9144000" cy="5300851"/>
        </p:xfrm>
        <a:graphic>
          <a:graphicData uri="http://schemas.openxmlformats.org/drawingml/2006/table">
            <a:tbl>
              <a:tblPr firstRow="1" bandRow="1">
                <a:effectLst/>
                <a:tableStyleId>{9DCAF9ED-07DC-4A11-8D7F-57B35C25682E}</a:tableStyleId>
              </a:tblPr>
              <a:tblGrid>
                <a:gridCol w="347241"/>
                <a:gridCol w="2338086"/>
                <a:gridCol w="1551007"/>
                <a:gridCol w="4907666"/>
              </a:tblGrid>
              <a:tr h="774743">
                <a:tc>
                  <a:txBody>
                    <a:bodyPr/>
                    <a:lstStyle/>
                    <a:p>
                      <a:pPr algn="ctr"/>
                      <a:endParaRPr lang="ru-RU" sz="1400" dirty="0" smtClean="0"/>
                    </a:p>
                    <a:p>
                      <a:pPr algn="ctr"/>
                      <a:r>
                        <a:rPr lang="ru-RU" sz="1400" dirty="0" smtClean="0"/>
                        <a:t>№№</a:t>
                      </a:r>
                      <a:endParaRPr lang="ru-RU" sz="1400" dirty="0"/>
                    </a:p>
                  </a:txBody>
                  <a:tcP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CC"/>
                    </a:solidFill>
                  </a:tcPr>
                </a:tc>
                <a:tc>
                  <a:txBody>
                    <a:bodyPr/>
                    <a:lstStyle/>
                    <a:p>
                      <a:pPr algn="ctr"/>
                      <a:endParaRPr lang="ru-RU" sz="1400" dirty="0" smtClean="0"/>
                    </a:p>
                    <a:p>
                      <a:pPr algn="ctr"/>
                      <a:r>
                        <a:rPr lang="ru-RU" sz="1400" dirty="0" smtClean="0"/>
                        <a:t>Объект </a:t>
                      </a:r>
                      <a:endParaRPr lang="ru-RU"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CC"/>
                    </a:solidFill>
                  </a:tcPr>
                </a:tc>
                <a:tc>
                  <a:txBody>
                    <a:bodyPr/>
                    <a:lstStyle/>
                    <a:p>
                      <a:pPr algn="ctr"/>
                      <a:r>
                        <a:rPr lang="ru-RU" sz="1400" dirty="0" smtClean="0"/>
                        <a:t>Наработка на отказ </a:t>
                      </a:r>
                    </a:p>
                    <a:p>
                      <a:pPr algn="ctr"/>
                      <a:r>
                        <a:rPr lang="ru-RU" sz="1400" dirty="0" smtClean="0"/>
                        <a:t>после </a:t>
                      </a:r>
                      <a:r>
                        <a:rPr lang="ru-RU" sz="1400" dirty="0" err="1" smtClean="0"/>
                        <a:t>АВР,ч</a:t>
                      </a:r>
                      <a:endParaRPr lang="ru-RU"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CC"/>
                    </a:solidFill>
                  </a:tcPr>
                </a:tc>
                <a:tc>
                  <a:txBody>
                    <a:bodyPr/>
                    <a:lstStyle/>
                    <a:p>
                      <a:pPr algn="ctr"/>
                      <a:endParaRPr lang="ru-RU" sz="1400" dirty="0" smtClean="0"/>
                    </a:p>
                    <a:p>
                      <a:pPr algn="ctr"/>
                      <a:r>
                        <a:rPr lang="ru-RU" sz="1400" dirty="0" smtClean="0"/>
                        <a:t>Причина проведения гарантийного ремонта</a:t>
                      </a:r>
                    </a:p>
                  </a:txBody>
                  <a:tcP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CC"/>
                    </a:solidFill>
                  </a:tcPr>
                </a:tc>
              </a:tr>
              <a:tr h="758037">
                <a:tc>
                  <a:txBody>
                    <a:bodyPr/>
                    <a:lstStyle/>
                    <a:p>
                      <a:r>
                        <a:rPr lang="ru-RU" sz="1500" dirty="0" smtClean="0">
                          <a:solidFill>
                            <a:schemeClr val="accent1">
                              <a:lumMod val="10000"/>
                            </a:schemeClr>
                          </a:solidFill>
                        </a:rPr>
                        <a:t>1</a:t>
                      </a:r>
                      <a:endParaRPr lang="ru-RU" sz="1500" dirty="0">
                        <a:solidFill>
                          <a:schemeClr val="accent1">
                            <a:lumMod val="10000"/>
                          </a:schemeClr>
                        </a:solidFill>
                      </a:endParaRPr>
                    </a:p>
                  </a:txBody>
                  <a:tcP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500" dirty="0" smtClean="0">
                          <a:solidFill>
                            <a:schemeClr val="accent1">
                              <a:lumMod val="10000"/>
                            </a:schemeClr>
                          </a:solidFill>
                        </a:rPr>
                        <a:t>НК-14 СТ-10 №35125420301001</a:t>
                      </a:r>
                      <a:endParaRPr lang="ru-RU" sz="1500" dirty="0">
                        <a:solidFill>
                          <a:schemeClr val="accent1">
                            <a:lumMod val="10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800" dirty="0" smtClean="0">
                          <a:solidFill>
                            <a:schemeClr val="accent1">
                              <a:lumMod val="10000"/>
                            </a:schemeClr>
                          </a:solidFill>
                        </a:rPr>
                        <a:t>2929</a:t>
                      </a:r>
                      <a:endParaRPr lang="ru-RU" sz="1800" dirty="0">
                        <a:solidFill>
                          <a:schemeClr val="accent1">
                            <a:lumMod val="10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500" dirty="0" smtClean="0">
                          <a:solidFill>
                            <a:schemeClr val="accent1">
                              <a:lumMod val="10000"/>
                            </a:schemeClr>
                          </a:solidFill>
                        </a:rPr>
                        <a:t>Разрушение переднего подшипника ОК</a:t>
                      </a:r>
                      <a:endParaRPr lang="ru-RU" sz="1500" dirty="0">
                        <a:solidFill>
                          <a:schemeClr val="accent1">
                            <a:lumMod val="10000"/>
                          </a:schemeClr>
                        </a:solidFill>
                      </a:endParaRPr>
                    </a:p>
                  </a:txBody>
                  <a:tcP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45905">
                <a:tc>
                  <a:txBody>
                    <a:bodyPr/>
                    <a:lstStyle/>
                    <a:p>
                      <a:r>
                        <a:rPr lang="ru-RU" sz="1500" dirty="0" smtClean="0">
                          <a:solidFill>
                            <a:schemeClr val="accent1">
                              <a:lumMod val="10000"/>
                            </a:schemeClr>
                          </a:solidFill>
                        </a:rPr>
                        <a:t>2</a:t>
                      </a:r>
                      <a:endParaRPr lang="ru-RU" sz="1500" dirty="0">
                        <a:solidFill>
                          <a:schemeClr val="accent1">
                            <a:lumMod val="10000"/>
                          </a:schemeClr>
                        </a:solidFill>
                      </a:endParaRPr>
                    </a:p>
                  </a:txBody>
                  <a:tcP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500" dirty="0" smtClean="0">
                          <a:solidFill>
                            <a:schemeClr val="accent1">
                              <a:lumMod val="10000"/>
                            </a:schemeClr>
                          </a:solidFill>
                        </a:rPr>
                        <a:t>НК-14СТ №35125349701008</a:t>
                      </a:r>
                      <a:endParaRPr lang="ru-RU" sz="1500" dirty="0">
                        <a:solidFill>
                          <a:schemeClr val="accent1">
                            <a:lumMod val="10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800" dirty="0" smtClean="0">
                          <a:solidFill>
                            <a:schemeClr val="accent1">
                              <a:lumMod val="10000"/>
                            </a:schemeClr>
                          </a:solidFill>
                        </a:rPr>
                        <a:t>1357</a:t>
                      </a:r>
                      <a:endParaRPr lang="ru-RU" sz="1800" dirty="0">
                        <a:solidFill>
                          <a:schemeClr val="accent1">
                            <a:lumMod val="10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500" dirty="0" smtClean="0">
                          <a:solidFill>
                            <a:schemeClr val="accent1">
                              <a:lumMod val="10000"/>
                            </a:schemeClr>
                          </a:solidFill>
                        </a:rPr>
                        <a:t>Разрушение подшипников ОКП привода</a:t>
                      </a:r>
                      <a:r>
                        <a:rPr lang="ru-RU" sz="1500" baseline="0" dirty="0" smtClean="0">
                          <a:solidFill>
                            <a:schemeClr val="accent1">
                              <a:lumMod val="10000"/>
                            </a:schemeClr>
                          </a:solidFill>
                        </a:rPr>
                        <a:t> насоса 888 </a:t>
                      </a:r>
                      <a:endParaRPr lang="ru-RU" sz="1500" dirty="0">
                        <a:solidFill>
                          <a:schemeClr val="accent1">
                            <a:lumMod val="10000"/>
                          </a:schemeClr>
                        </a:solidFill>
                      </a:endParaRPr>
                    </a:p>
                  </a:txBody>
                  <a:tcP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45905">
                <a:tc>
                  <a:txBody>
                    <a:bodyPr/>
                    <a:lstStyle/>
                    <a:p>
                      <a:r>
                        <a:rPr lang="ru-RU" sz="1500" dirty="0" smtClean="0">
                          <a:solidFill>
                            <a:schemeClr val="accent1">
                              <a:lumMod val="10000"/>
                            </a:schemeClr>
                          </a:solidFill>
                        </a:rPr>
                        <a:t>3</a:t>
                      </a:r>
                      <a:endParaRPr lang="ru-RU" sz="1500" dirty="0">
                        <a:solidFill>
                          <a:schemeClr val="accent1">
                            <a:lumMod val="10000"/>
                          </a:schemeClr>
                        </a:solidFill>
                      </a:endParaRPr>
                    </a:p>
                  </a:txBody>
                  <a:tcP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500" dirty="0" smtClean="0">
                          <a:solidFill>
                            <a:schemeClr val="accent1">
                              <a:lumMod val="10000"/>
                            </a:schemeClr>
                          </a:solidFill>
                        </a:rPr>
                        <a:t>НК-36СТ №101</a:t>
                      </a:r>
                      <a:endParaRPr lang="ru-RU" sz="1500" dirty="0">
                        <a:solidFill>
                          <a:schemeClr val="accent1">
                            <a:lumMod val="10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800" dirty="0" smtClean="0">
                          <a:solidFill>
                            <a:schemeClr val="accent1">
                              <a:lumMod val="10000"/>
                            </a:schemeClr>
                          </a:solidFill>
                        </a:rPr>
                        <a:t>904</a:t>
                      </a:r>
                      <a:endParaRPr lang="ru-RU" sz="1800" dirty="0">
                        <a:solidFill>
                          <a:schemeClr val="accent1">
                            <a:lumMod val="10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500" baseline="0" dirty="0" smtClean="0">
                          <a:solidFill>
                            <a:schemeClr val="accent1">
                              <a:lumMod val="10000"/>
                            </a:schemeClr>
                          </a:solidFill>
                        </a:rPr>
                        <a:t>Разрушение подшипника КСД</a:t>
                      </a:r>
                      <a:endParaRPr lang="ru-RU" sz="1500" dirty="0">
                        <a:solidFill>
                          <a:schemeClr val="accent1">
                            <a:lumMod val="10000"/>
                          </a:schemeClr>
                        </a:solidFill>
                      </a:endParaRPr>
                    </a:p>
                  </a:txBody>
                  <a:tcP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45905">
                <a:tc>
                  <a:txBody>
                    <a:bodyPr/>
                    <a:lstStyle/>
                    <a:p>
                      <a:r>
                        <a:rPr lang="ru-RU" sz="1500" dirty="0" smtClean="0">
                          <a:solidFill>
                            <a:schemeClr val="accent1">
                              <a:lumMod val="10000"/>
                            </a:schemeClr>
                          </a:solidFill>
                        </a:rPr>
                        <a:t>4</a:t>
                      </a:r>
                      <a:endParaRPr lang="ru-RU" sz="1500" dirty="0">
                        <a:solidFill>
                          <a:schemeClr val="accent1">
                            <a:lumMod val="10000"/>
                          </a:schemeClr>
                        </a:solidFill>
                      </a:endParaRPr>
                    </a:p>
                  </a:txBody>
                  <a:tcP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500" dirty="0" smtClean="0">
                          <a:solidFill>
                            <a:schemeClr val="accent1">
                              <a:lumMod val="10000"/>
                            </a:schemeClr>
                          </a:solidFill>
                        </a:rPr>
                        <a:t>НК-36СТ №101</a:t>
                      </a:r>
                      <a:endParaRPr lang="ru-RU" sz="1500" dirty="0">
                        <a:solidFill>
                          <a:schemeClr val="accent1">
                            <a:lumMod val="10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800" dirty="0" smtClean="0">
                          <a:solidFill>
                            <a:schemeClr val="accent1">
                              <a:lumMod val="10000"/>
                            </a:schemeClr>
                          </a:solidFill>
                        </a:rPr>
                        <a:t>3228</a:t>
                      </a:r>
                      <a:endParaRPr lang="ru-RU" sz="1800" dirty="0">
                        <a:solidFill>
                          <a:schemeClr val="accent1">
                            <a:lumMod val="10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500" dirty="0" smtClean="0">
                          <a:solidFill>
                            <a:schemeClr val="accent1">
                              <a:lumMod val="10000"/>
                            </a:schemeClr>
                          </a:solidFill>
                        </a:rPr>
                        <a:t>Заклинивание</a:t>
                      </a:r>
                      <a:r>
                        <a:rPr lang="ru-RU" sz="1500" baseline="0" dirty="0" smtClean="0">
                          <a:solidFill>
                            <a:schemeClr val="accent1">
                              <a:lumMod val="10000"/>
                            </a:schemeClr>
                          </a:solidFill>
                        </a:rPr>
                        <a:t> КПВ ОК</a:t>
                      </a:r>
                      <a:endParaRPr lang="ru-RU" sz="1500" dirty="0">
                        <a:solidFill>
                          <a:schemeClr val="accent1">
                            <a:lumMod val="10000"/>
                          </a:schemeClr>
                        </a:solidFill>
                      </a:endParaRPr>
                    </a:p>
                  </a:txBody>
                  <a:tcP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45905">
                <a:tc>
                  <a:txBody>
                    <a:bodyPr/>
                    <a:lstStyle/>
                    <a:p>
                      <a:r>
                        <a:rPr lang="ru-RU" sz="1500" dirty="0" smtClean="0">
                          <a:solidFill>
                            <a:schemeClr val="accent1">
                              <a:lumMod val="10000"/>
                            </a:schemeClr>
                          </a:solidFill>
                        </a:rPr>
                        <a:t>5</a:t>
                      </a:r>
                      <a:endParaRPr lang="ru-RU" sz="1500" dirty="0">
                        <a:solidFill>
                          <a:schemeClr val="accent1">
                            <a:lumMod val="10000"/>
                          </a:schemeClr>
                        </a:solidFill>
                      </a:endParaRPr>
                    </a:p>
                  </a:txBody>
                  <a:tcP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500" dirty="0" smtClean="0">
                          <a:solidFill>
                            <a:schemeClr val="accent1">
                              <a:lumMod val="10000"/>
                            </a:schemeClr>
                          </a:solidFill>
                        </a:rPr>
                        <a:t>НК-36СТ №107</a:t>
                      </a:r>
                      <a:endParaRPr lang="ru-RU" sz="1500" dirty="0">
                        <a:solidFill>
                          <a:schemeClr val="accent1">
                            <a:lumMod val="10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800" dirty="0" smtClean="0">
                          <a:solidFill>
                            <a:schemeClr val="accent1">
                              <a:lumMod val="10000"/>
                            </a:schemeClr>
                          </a:solidFill>
                        </a:rPr>
                        <a:t>1576</a:t>
                      </a:r>
                      <a:endParaRPr lang="ru-RU" sz="1800" dirty="0">
                        <a:solidFill>
                          <a:schemeClr val="accent1">
                            <a:lumMod val="10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500" dirty="0" smtClean="0">
                          <a:solidFill>
                            <a:schemeClr val="accent1">
                              <a:lumMod val="10000"/>
                            </a:schemeClr>
                          </a:solidFill>
                        </a:rPr>
                        <a:t>Разрушение фильтра САР из-за пульсации давления (отказ 888)</a:t>
                      </a:r>
                      <a:endParaRPr lang="ru-RU" sz="1500" dirty="0">
                        <a:solidFill>
                          <a:schemeClr val="accent1">
                            <a:lumMod val="10000"/>
                          </a:schemeClr>
                        </a:solidFill>
                      </a:endParaRPr>
                    </a:p>
                  </a:txBody>
                  <a:tcP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44001">
                <a:tc>
                  <a:txBody>
                    <a:bodyPr/>
                    <a:lstStyle/>
                    <a:p>
                      <a:r>
                        <a:rPr lang="ru-RU" sz="1500" dirty="0" smtClean="0">
                          <a:solidFill>
                            <a:schemeClr val="accent1">
                              <a:lumMod val="10000"/>
                            </a:schemeClr>
                          </a:solidFill>
                        </a:rPr>
                        <a:t>6</a:t>
                      </a:r>
                      <a:endParaRPr lang="ru-RU" sz="1500" dirty="0">
                        <a:solidFill>
                          <a:schemeClr val="accent1">
                            <a:lumMod val="10000"/>
                          </a:schemeClr>
                        </a:solidFill>
                      </a:endParaRPr>
                    </a:p>
                  </a:txBody>
                  <a:tcP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500" dirty="0" smtClean="0">
                          <a:solidFill>
                            <a:schemeClr val="accent1">
                              <a:lumMod val="10000"/>
                            </a:schemeClr>
                          </a:solidFill>
                        </a:rPr>
                        <a:t>НК-36СТ №107</a:t>
                      </a:r>
                      <a:endParaRPr lang="ru-RU" sz="1500" dirty="0">
                        <a:solidFill>
                          <a:schemeClr val="accent1">
                            <a:lumMod val="10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smtClean="0">
                          <a:solidFill>
                            <a:schemeClr val="accent1">
                              <a:lumMod val="10000"/>
                            </a:schemeClr>
                          </a:solidFill>
                        </a:rPr>
                        <a:t>2867</a:t>
                      </a:r>
                      <a:endParaRPr lang="ru-RU" sz="1800" dirty="0">
                        <a:solidFill>
                          <a:schemeClr val="accent1">
                            <a:lumMod val="10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500" dirty="0" smtClean="0">
                          <a:solidFill>
                            <a:schemeClr val="accent1">
                              <a:lumMod val="10000"/>
                            </a:schemeClr>
                          </a:solidFill>
                        </a:rPr>
                        <a:t>Разрушение подшипника ВД</a:t>
                      </a:r>
                      <a:endParaRPr lang="ru-RU" sz="1500" dirty="0">
                        <a:solidFill>
                          <a:schemeClr val="accent1">
                            <a:lumMod val="10000"/>
                          </a:schemeClr>
                        </a:solidFill>
                      </a:endParaRPr>
                    </a:p>
                  </a:txBody>
                  <a:tcP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45905">
                <a:tc>
                  <a:txBody>
                    <a:bodyPr/>
                    <a:lstStyle/>
                    <a:p>
                      <a:r>
                        <a:rPr lang="ru-RU" sz="1500" dirty="0" smtClean="0">
                          <a:solidFill>
                            <a:schemeClr val="accent1">
                              <a:lumMod val="10000"/>
                            </a:schemeClr>
                          </a:solidFill>
                        </a:rPr>
                        <a:t>7</a:t>
                      </a:r>
                      <a:endParaRPr lang="ru-RU" sz="1500" dirty="0">
                        <a:solidFill>
                          <a:schemeClr val="accent1">
                            <a:lumMod val="10000"/>
                          </a:schemeClr>
                        </a:solidFill>
                      </a:endParaRPr>
                    </a:p>
                  </a:txBody>
                  <a:tcP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500" dirty="0" smtClean="0">
                          <a:solidFill>
                            <a:schemeClr val="accent1">
                              <a:lumMod val="10000"/>
                            </a:schemeClr>
                          </a:solidFill>
                        </a:rPr>
                        <a:t>НК-12СТ</a:t>
                      </a:r>
                      <a:r>
                        <a:rPr lang="ru-RU" sz="1500" baseline="0" dirty="0" smtClean="0">
                          <a:solidFill>
                            <a:schemeClr val="accent1">
                              <a:lumMod val="10000"/>
                            </a:schemeClr>
                          </a:solidFill>
                        </a:rPr>
                        <a:t> №С96402СТ021«А»</a:t>
                      </a:r>
                      <a:endParaRPr lang="ru-RU" sz="1500" dirty="0">
                        <a:solidFill>
                          <a:schemeClr val="accent1">
                            <a:lumMod val="10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800" dirty="0" smtClean="0">
                          <a:solidFill>
                            <a:schemeClr val="accent1">
                              <a:lumMod val="10000"/>
                            </a:schemeClr>
                          </a:solidFill>
                        </a:rPr>
                        <a:t>79</a:t>
                      </a:r>
                      <a:endParaRPr lang="ru-RU" sz="1800" dirty="0">
                        <a:solidFill>
                          <a:schemeClr val="accent1">
                            <a:lumMod val="10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500" dirty="0" smtClean="0">
                          <a:solidFill>
                            <a:schemeClr val="accent1">
                              <a:lumMod val="10000"/>
                            </a:schemeClr>
                          </a:solidFill>
                        </a:rPr>
                        <a:t>Отказ КПВ №4</a:t>
                      </a:r>
                      <a:endParaRPr lang="ru-RU" sz="1500" dirty="0">
                        <a:solidFill>
                          <a:schemeClr val="accent1">
                            <a:lumMod val="10000"/>
                          </a:schemeClr>
                        </a:solidFill>
                      </a:endParaRPr>
                    </a:p>
                  </a:txBody>
                  <a:tcP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45905">
                <a:tc>
                  <a:txBody>
                    <a:bodyPr/>
                    <a:lstStyle/>
                    <a:p>
                      <a:r>
                        <a:rPr lang="ru-RU" sz="1500" dirty="0" smtClean="0">
                          <a:solidFill>
                            <a:schemeClr val="accent1">
                              <a:lumMod val="10000"/>
                            </a:schemeClr>
                          </a:solidFill>
                        </a:rPr>
                        <a:t>8</a:t>
                      </a:r>
                      <a:endParaRPr lang="ru-RU" sz="1500" dirty="0">
                        <a:solidFill>
                          <a:schemeClr val="accent1">
                            <a:lumMod val="10000"/>
                          </a:schemeClr>
                        </a:solidFill>
                      </a:endParaRPr>
                    </a:p>
                  </a:txBody>
                  <a:tcP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500" dirty="0" smtClean="0">
                          <a:solidFill>
                            <a:schemeClr val="accent1">
                              <a:lumMod val="10000"/>
                            </a:schemeClr>
                          </a:solidFill>
                        </a:rPr>
                        <a:t>НК-12СТ</a:t>
                      </a:r>
                      <a:r>
                        <a:rPr lang="ru-RU" sz="1500" baseline="0" dirty="0" smtClean="0">
                          <a:solidFill>
                            <a:schemeClr val="accent1">
                              <a:lumMod val="10000"/>
                            </a:schemeClr>
                          </a:solidFill>
                        </a:rPr>
                        <a:t> №С96402СТ021«А»</a:t>
                      </a:r>
                      <a:endParaRPr lang="ru-RU" sz="1500" dirty="0">
                        <a:solidFill>
                          <a:schemeClr val="accent1">
                            <a:lumMod val="10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800" dirty="0" smtClean="0">
                          <a:solidFill>
                            <a:schemeClr val="accent1">
                              <a:lumMod val="10000"/>
                            </a:schemeClr>
                          </a:solidFill>
                        </a:rPr>
                        <a:t>1439</a:t>
                      </a:r>
                      <a:endParaRPr lang="ru-RU" sz="1800" dirty="0">
                        <a:solidFill>
                          <a:schemeClr val="accent1">
                            <a:lumMod val="10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500" dirty="0" smtClean="0">
                          <a:solidFill>
                            <a:schemeClr val="accent1">
                              <a:lumMod val="10000"/>
                            </a:schemeClr>
                          </a:solidFill>
                        </a:rPr>
                        <a:t>Разрушение ГВТ</a:t>
                      </a:r>
                      <a:endParaRPr lang="ru-RU" sz="1500" dirty="0">
                        <a:solidFill>
                          <a:schemeClr val="accent1">
                            <a:lumMod val="10000"/>
                          </a:schemeClr>
                        </a:solidFill>
                      </a:endParaRPr>
                    </a:p>
                  </a:txBody>
                  <a:tcP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45905">
                <a:tc>
                  <a:txBody>
                    <a:bodyPr/>
                    <a:lstStyle/>
                    <a:p>
                      <a:r>
                        <a:rPr lang="ru-RU" sz="1500" dirty="0" smtClean="0">
                          <a:solidFill>
                            <a:schemeClr val="accent1">
                              <a:lumMod val="10000"/>
                            </a:schemeClr>
                          </a:solidFill>
                        </a:rPr>
                        <a:t>9</a:t>
                      </a:r>
                      <a:endParaRPr lang="ru-RU" sz="1500" dirty="0">
                        <a:solidFill>
                          <a:schemeClr val="accent1">
                            <a:lumMod val="10000"/>
                          </a:schemeClr>
                        </a:solidFill>
                      </a:endParaRPr>
                    </a:p>
                  </a:txBody>
                  <a:tcP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500" dirty="0" smtClean="0">
                          <a:solidFill>
                            <a:schemeClr val="accent1">
                              <a:lumMod val="10000"/>
                            </a:schemeClr>
                          </a:solidFill>
                        </a:rPr>
                        <a:t>НК-12СТ</a:t>
                      </a:r>
                      <a:r>
                        <a:rPr lang="ru-RU" sz="1500" baseline="0" dirty="0" smtClean="0">
                          <a:solidFill>
                            <a:schemeClr val="accent1">
                              <a:lumMod val="10000"/>
                            </a:schemeClr>
                          </a:solidFill>
                        </a:rPr>
                        <a:t> №С96402СТ021«А»</a:t>
                      </a:r>
                      <a:endParaRPr lang="ru-RU" sz="1500" dirty="0">
                        <a:solidFill>
                          <a:schemeClr val="accent1">
                            <a:lumMod val="10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800" dirty="0" smtClean="0">
                          <a:solidFill>
                            <a:schemeClr val="accent1">
                              <a:lumMod val="10000"/>
                            </a:schemeClr>
                          </a:solidFill>
                        </a:rPr>
                        <a:t>2763</a:t>
                      </a:r>
                      <a:endParaRPr lang="ru-RU" sz="1800" dirty="0">
                        <a:solidFill>
                          <a:schemeClr val="accent1">
                            <a:lumMod val="10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500" dirty="0" smtClean="0">
                          <a:solidFill>
                            <a:schemeClr val="accent1">
                              <a:lumMod val="10000"/>
                            </a:schemeClr>
                          </a:solidFill>
                        </a:rPr>
                        <a:t>Неисправность датчика частоты вращения ДТЭ</a:t>
                      </a:r>
                      <a:endParaRPr lang="ru-RU" sz="1500" dirty="0">
                        <a:solidFill>
                          <a:schemeClr val="accent1">
                            <a:lumMod val="10000"/>
                          </a:schemeClr>
                        </a:solidFill>
                      </a:endParaRPr>
                    </a:p>
                  </a:txBody>
                  <a:tcP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 name="Rectangle 12"/>
          <p:cNvSpPr>
            <a:spLocks noChangeArrowheads="1"/>
          </p:cNvSpPr>
          <p:nvPr/>
        </p:nvSpPr>
        <p:spPr bwMode="auto">
          <a:xfrm>
            <a:off x="2048719" y="6362700"/>
            <a:ext cx="709528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a:spcBef>
                <a:spcPct val="5000"/>
              </a:spcBef>
            </a:pPr>
            <a:r>
              <a:rPr lang="ru-RU" altLang="ru-RU" sz="1400" b="1" dirty="0">
                <a:latin typeface="+mn-lt"/>
              </a:rPr>
              <a:t>Организация АВР </a:t>
            </a:r>
            <a:r>
              <a:rPr lang="ru-RU" altLang="ru-RU" sz="1400" b="1" dirty="0" smtClean="0">
                <a:latin typeface="+mn-lt"/>
              </a:rPr>
              <a:t>в </a:t>
            </a:r>
            <a:r>
              <a:rPr lang="ru-RU" altLang="ru-RU" sz="1400" b="1" dirty="0">
                <a:latin typeface="+mn-lt"/>
              </a:rPr>
              <a:t>ООО «Газпром трансгаз </a:t>
            </a:r>
            <a:r>
              <a:rPr lang="ru-RU" altLang="ru-RU" sz="1400" b="1" dirty="0" smtClean="0">
                <a:latin typeface="+mn-lt"/>
              </a:rPr>
              <a:t>Самара».</a:t>
            </a:r>
          </a:p>
          <a:p>
            <a:pPr>
              <a:spcBef>
                <a:spcPct val="5000"/>
              </a:spcBef>
            </a:pPr>
            <a:r>
              <a:rPr lang="ru-RU" altLang="ru-RU" sz="1400" b="1" dirty="0" smtClean="0">
                <a:latin typeface="+mn-lt"/>
              </a:rPr>
              <a:t>Вопросы взаимодействия ГТО и СРП при АВР. </a:t>
            </a:r>
            <a:r>
              <a:rPr lang="ru-RU" altLang="ru-RU" sz="1400" dirty="0" smtClean="0">
                <a:latin typeface="+mn-lt"/>
              </a:rPr>
              <a:t> </a:t>
            </a:r>
            <a:endParaRPr lang="ru-RU" altLang="ru-RU" sz="1400" dirty="0">
              <a:latin typeface="+mn-lt"/>
            </a:endParaRPr>
          </a:p>
        </p:txBody>
      </p:sp>
    </p:spTree>
    <p:extLst>
      <p:ext uri="{BB962C8B-B14F-4D97-AF65-F5344CB8AC3E}">
        <p14:creationId xmlns:p14="http://schemas.microsoft.com/office/powerpoint/2010/main" val="3081728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6" descr="D:\Data\WORK\BREND BOOK\лого\лого для презентации.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9304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Номер слайда 3"/>
          <p:cNvSpPr txBox="1">
            <a:spLocks/>
          </p:cNvSpPr>
          <p:nvPr/>
        </p:nvSpPr>
        <p:spPr bwMode="auto">
          <a:xfrm>
            <a:off x="204788" y="6362700"/>
            <a:ext cx="14874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r>
              <a:rPr lang="ru-RU" altLang="ru-RU" sz="2000" b="1" dirty="0" smtClean="0">
                <a:solidFill>
                  <a:srgbClr val="FFFFFF"/>
                </a:solidFill>
              </a:rPr>
              <a:t>9</a:t>
            </a:r>
            <a:endParaRPr lang="ru-RU" altLang="ru-RU" sz="2000" b="1" dirty="0">
              <a:solidFill>
                <a:srgbClr val="FFFFFF"/>
              </a:solidFill>
            </a:endParaRPr>
          </a:p>
        </p:txBody>
      </p:sp>
      <p:sp>
        <p:nvSpPr>
          <p:cNvPr id="53252" name="Rectangle 2"/>
          <p:cNvSpPr>
            <a:spLocks noGrp="1" noChangeArrowheads="1"/>
          </p:cNvSpPr>
          <p:nvPr>
            <p:ph type="title"/>
          </p:nvPr>
        </p:nvSpPr>
        <p:spPr>
          <a:xfrm>
            <a:off x="2159000" y="0"/>
            <a:ext cx="6985000" cy="782320"/>
          </a:xfrm>
        </p:spPr>
        <p:txBody>
          <a:bodyPr/>
          <a:lstStyle/>
          <a:p>
            <a:pPr eaLnBrk="1" hangingPunct="1"/>
            <a:r>
              <a:rPr lang="ru-RU" altLang="ru-RU" sz="2800" dirty="0" smtClean="0"/>
              <a:t>Способы заключения договоров на АВР</a:t>
            </a:r>
          </a:p>
        </p:txBody>
      </p:sp>
      <p:grpSp>
        <p:nvGrpSpPr>
          <p:cNvPr id="128" name="Группа 127"/>
          <p:cNvGrpSpPr>
            <a:grpSpLocks/>
          </p:cNvGrpSpPr>
          <p:nvPr/>
        </p:nvGrpSpPr>
        <p:grpSpPr bwMode="auto">
          <a:xfrm>
            <a:off x="3013869" y="1146175"/>
            <a:ext cx="3503611" cy="830263"/>
            <a:chOff x="2923675" y="1302335"/>
            <a:chExt cx="4001976" cy="829165"/>
          </a:xfrm>
        </p:grpSpPr>
        <p:sp>
          <p:nvSpPr>
            <p:cNvPr id="12" name="AutoShape 4"/>
            <p:cNvSpPr>
              <a:spLocks noChangeArrowheads="1"/>
            </p:cNvSpPr>
            <p:nvPr/>
          </p:nvSpPr>
          <p:spPr bwMode="gray">
            <a:xfrm>
              <a:off x="3007086" y="1302335"/>
              <a:ext cx="3735421" cy="829165"/>
            </a:xfrm>
            <a:prstGeom prst="roundRect">
              <a:avLst>
                <a:gd name="adj" fmla="val 50000"/>
              </a:avLst>
            </a:prstGeom>
            <a:solidFill>
              <a:srgbClr val="CCECFF"/>
            </a:solidFill>
            <a:ln w="38100" algn="ctr">
              <a:noFill/>
              <a:round/>
              <a:headEnd/>
              <a:tailEnd/>
            </a:ln>
            <a:effectLst>
              <a:outerShdw dist="63500" dir="3187806" algn="ctr" rotWithShape="0">
                <a:srgbClr val="001D3A"/>
              </a:outerShdw>
            </a:effectLst>
          </p:spPr>
          <p:txBody>
            <a:bodyPr wrap="none" anchor="ctr"/>
            <a:lstStyle/>
            <a:p>
              <a:pPr eaLnBrk="0" fontAlgn="auto" hangingPunct="0">
                <a:spcBef>
                  <a:spcPts val="0"/>
                </a:spcBef>
                <a:spcAft>
                  <a:spcPts val="0"/>
                </a:spcAft>
                <a:defRPr/>
              </a:pPr>
              <a:endParaRPr lang="ru-RU" sz="2000" b="1" kern="0" dirty="0">
                <a:solidFill>
                  <a:schemeClr val="tx1"/>
                </a:solidFill>
                <a:latin typeface="Arial Narrow"/>
              </a:endParaRPr>
            </a:p>
          </p:txBody>
        </p:sp>
        <p:sp>
          <p:nvSpPr>
            <p:cNvPr id="11" name="Text Box 9"/>
            <p:cNvSpPr txBox="1">
              <a:spLocks noChangeArrowheads="1"/>
            </p:cNvSpPr>
            <p:nvPr/>
          </p:nvSpPr>
          <p:spPr bwMode="gray">
            <a:xfrm>
              <a:off x="2923675" y="1391117"/>
              <a:ext cx="4001976" cy="584002"/>
            </a:xfrm>
            <a:prstGeom prst="rect">
              <a:avLst/>
            </a:prstGeom>
            <a:noFill/>
            <a:ln w="9525" algn="ctr">
              <a:noFill/>
              <a:miter lim="800000"/>
              <a:headEnd/>
              <a:tailEnd/>
            </a:ln>
            <a:effectLst/>
          </p:spPr>
          <p:txBody>
            <a:bodyPr wrap="square">
              <a:spAutoFit/>
            </a:bodyPr>
            <a:lstStyle/>
            <a:p>
              <a:pPr algn="ctr" eaLnBrk="0" fontAlgn="auto" hangingPunct="0">
                <a:spcBef>
                  <a:spcPts val="0"/>
                </a:spcBef>
                <a:spcAft>
                  <a:spcPts val="0"/>
                </a:spcAft>
                <a:defRPr/>
              </a:pPr>
              <a:r>
                <a:rPr lang="ru-RU" sz="1600" b="1" kern="0" dirty="0">
                  <a:solidFill>
                    <a:schemeClr val="tx1"/>
                  </a:solidFill>
                  <a:latin typeface="Arial Narrow"/>
                </a:rPr>
                <a:t>Способы закупки для заключения договора на АВР двигателя </a:t>
              </a:r>
            </a:p>
          </p:txBody>
        </p:sp>
      </p:grpSp>
      <p:grpSp>
        <p:nvGrpSpPr>
          <p:cNvPr id="125" name="Группа 124"/>
          <p:cNvGrpSpPr>
            <a:grpSpLocks/>
          </p:cNvGrpSpPr>
          <p:nvPr/>
        </p:nvGrpSpPr>
        <p:grpSpPr bwMode="auto">
          <a:xfrm>
            <a:off x="3234531" y="2406651"/>
            <a:ext cx="2947987" cy="619125"/>
            <a:chOff x="192528" y="2335696"/>
            <a:chExt cx="4034266" cy="833997"/>
          </a:xfrm>
        </p:grpSpPr>
        <p:sp>
          <p:nvSpPr>
            <p:cNvPr id="122" name="AutoShape 4"/>
            <p:cNvSpPr>
              <a:spLocks noChangeArrowheads="1"/>
            </p:cNvSpPr>
            <p:nvPr/>
          </p:nvSpPr>
          <p:spPr bwMode="gray">
            <a:xfrm>
              <a:off x="470603" y="2335696"/>
              <a:ext cx="3515048" cy="833997"/>
            </a:xfrm>
            <a:prstGeom prst="roundRect">
              <a:avLst>
                <a:gd name="adj" fmla="val 50000"/>
              </a:avLst>
            </a:prstGeom>
            <a:gradFill flip="none" rotWithShape="1">
              <a:gsLst>
                <a:gs pos="0">
                  <a:srgbClr val="002060"/>
                </a:gs>
                <a:gs pos="50000">
                  <a:srgbClr val="0066FF"/>
                </a:gs>
                <a:gs pos="100000">
                  <a:srgbClr val="002060"/>
                </a:gs>
              </a:gsLst>
              <a:lin ang="0" scaled="1"/>
              <a:tileRect/>
            </a:gradFill>
            <a:ln w="38100" algn="ctr">
              <a:solidFill>
                <a:srgbClr val="FFFFFF"/>
              </a:solidFill>
              <a:round/>
              <a:headEnd/>
              <a:tailEnd/>
            </a:ln>
            <a:effectLst>
              <a:outerShdw dist="63500" dir="3187806" algn="ctr" rotWithShape="0">
                <a:srgbClr val="001D3A"/>
              </a:outerShdw>
            </a:effectLst>
          </p:spPr>
          <p:txBody>
            <a:bodyPr wrap="none" anchor="ctr"/>
            <a:lstStyle/>
            <a:p>
              <a:pPr eaLnBrk="0" fontAlgn="auto" hangingPunct="0">
                <a:spcBef>
                  <a:spcPts val="0"/>
                </a:spcBef>
                <a:spcAft>
                  <a:spcPts val="0"/>
                </a:spcAft>
                <a:defRPr/>
              </a:pPr>
              <a:endParaRPr lang="ru-RU" sz="2000" b="1" kern="0" dirty="0">
                <a:solidFill>
                  <a:srgbClr val="FFFFFF"/>
                </a:solidFill>
                <a:latin typeface="Arial Narrow"/>
              </a:endParaRPr>
            </a:p>
          </p:txBody>
        </p:sp>
        <p:sp>
          <p:nvSpPr>
            <p:cNvPr id="60" name="Text Box 9"/>
            <p:cNvSpPr txBox="1">
              <a:spLocks noChangeArrowheads="1"/>
            </p:cNvSpPr>
            <p:nvPr/>
          </p:nvSpPr>
          <p:spPr bwMode="gray">
            <a:xfrm>
              <a:off x="192528" y="2526018"/>
              <a:ext cx="4034266" cy="385571"/>
            </a:xfrm>
            <a:prstGeom prst="rect">
              <a:avLst/>
            </a:prstGeom>
            <a:noFill/>
            <a:ln w="9525" algn="ctr">
              <a:noFill/>
              <a:miter lim="800000"/>
              <a:headEnd/>
              <a:tailEnd/>
            </a:ln>
            <a:effectLst/>
          </p:spPr>
          <p:txBody>
            <a:bodyPr>
              <a:spAutoFit/>
            </a:bodyPr>
            <a:lstStyle/>
            <a:p>
              <a:pPr algn="ctr" eaLnBrk="0" fontAlgn="auto" hangingPunct="0">
                <a:lnSpc>
                  <a:spcPct val="90000"/>
                </a:lnSpc>
                <a:spcBef>
                  <a:spcPts val="0"/>
                </a:spcBef>
                <a:spcAft>
                  <a:spcPts val="0"/>
                </a:spcAft>
                <a:defRPr/>
              </a:pPr>
              <a:r>
                <a:rPr lang="ru-RU" sz="1400" b="1" kern="0" dirty="0">
                  <a:solidFill>
                    <a:srgbClr val="FFFFFF"/>
                  </a:solidFill>
                  <a:latin typeface="Arial Narrow"/>
                </a:rPr>
                <a:t>2. </a:t>
              </a:r>
              <a:r>
                <a:rPr lang="ru-RU" sz="1400" b="1" kern="0" dirty="0" smtClean="0">
                  <a:solidFill>
                    <a:srgbClr val="FFFFFF"/>
                  </a:solidFill>
                  <a:latin typeface="Arial Narrow"/>
                </a:rPr>
                <a:t>Неконкурентная </a:t>
              </a:r>
              <a:r>
                <a:rPr lang="ru-RU" sz="1400" b="1" kern="0" dirty="0">
                  <a:solidFill>
                    <a:srgbClr val="FFFFFF"/>
                  </a:solidFill>
                  <a:latin typeface="Arial Narrow"/>
                </a:rPr>
                <a:t>закупка</a:t>
              </a:r>
            </a:p>
          </p:txBody>
        </p:sp>
      </p:grpSp>
      <p:grpSp>
        <p:nvGrpSpPr>
          <p:cNvPr id="86" name="Группа 85"/>
          <p:cNvGrpSpPr>
            <a:grpSpLocks/>
          </p:cNvGrpSpPr>
          <p:nvPr/>
        </p:nvGrpSpPr>
        <p:grpSpPr bwMode="auto">
          <a:xfrm>
            <a:off x="454819" y="2392363"/>
            <a:ext cx="2559050" cy="619125"/>
            <a:chOff x="4269600" y="1212574"/>
            <a:chExt cx="4650282" cy="805069"/>
          </a:xfrm>
        </p:grpSpPr>
        <p:sp>
          <p:nvSpPr>
            <p:cNvPr id="119" name="AutoShape 4"/>
            <p:cNvSpPr>
              <a:spLocks noChangeArrowheads="1"/>
            </p:cNvSpPr>
            <p:nvPr/>
          </p:nvSpPr>
          <p:spPr bwMode="gray">
            <a:xfrm>
              <a:off x="4269600" y="1212574"/>
              <a:ext cx="4650282" cy="805069"/>
            </a:xfrm>
            <a:prstGeom prst="roundRect">
              <a:avLst>
                <a:gd name="adj" fmla="val 50000"/>
              </a:avLst>
            </a:prstGeom>
            <a:gradFill flip="none" rotWithShape="1">
              <a:gsLst>
                <a:gs pos="0">
                  <a:srgbClr val="002060"/>
                </a:gs>
                <a:gs pos="50000">
                  <a:srgbClr val="0066FF"/>
                </a:gs>
                <a:gs pos="100000">
                  <a:srgbClr val="002060"/>
                </a:gs>
              </a:gsLst>
              <a:lin ang="0" scaled="1"/>
              <a:tileRect/>
            </a:gradFill>
            <a:ln w="38100" algn="ctr">
              <a:solidFill>
                <a:srgbClr val="FFFFFF"/>
              </a:solidFill>
              <a:round/>
              <a:headEnd/>
              <a:tailEnd/>
            </a:ln>
            <a:effectLst>
              <a:outerShdw dist="63500" dir="3187806" algn="ctr" rotWithShape="0">
                <a:srgbClr val="001D3A"/>
              </a:outerShdw>
            </a:effectLst>
          </p:spPr>
          <p:txBody>
            <a:bodyPr wrap="none" anchor="ctr"/>
            <a:lstStyle/>
            <a:p>
              <a:pPr eaLnBrk="0" fontAlgn="auto" hangingPunct="0">
                <a:spcBef>
                  <a:spcPts val="0"/>
                </a:spcBef>
                <a:spcAft>
                  <a:spcPts val="0"/>
                </a:spcAft>
                <a:defRPr/>
              </a:pPr>
              <a:endParaRPr lang="ru-RU" sz="2000" b="1" kern="0" dirty="0">
                <a:solidFill>
                  <a:srgbClr val="FFFFFF"/>
                </a:solidFill>
                <a:latin typeface="Arial Narrow"/>
              </a:endParaRPr>
            </a:p>
          </p:txBody>
        </p:sp>
        <p:sp>
          <p:nvSpPr>
            <p:cNvPr id="61" name="Text Box 9"/>
            <p:cNvSpPr txBox="1">
              <a:spLocks noChangeArrowheads="1"/>
            </p:cNvSpPr>
            <p:nvPr/>
          </p:nvSpPr>
          <p:spPr bwMode="gray">
            <a:xfrm>
              <a:off x="4612891" y="1410745"/>
              <a:ext cx="3981011" cy="371570"/>
            </a:xfrm>
            <a:prstGeom prst="rect">
              <a:avLst/>
            </a:prstGeom>
            <a:noFill/>
            <a:ln w="9525" algn="ctr">
              <a:noFill/>
              <a:miter lim="800000"/>
              <a:headEnd/>
              <a:tailEnd/>
            </a:ln>
            <a:effectLst/>
          </p:spPr>
          <p:txBody>
            <a:bodyPr>
              <a:spAutoFit/>
            </a:bodyPr>
            <a:lstStyle/>
            <a:p>
              <a:pPr algn="ctr" eaLnBrk="0" fontAlgn="auto" hangingPunct="0">
                <a:lnSpc>
                  <a:spcPct val="90000"/>
                </a:lnSpc>
                <a:spcBef>
                  <a:spcPts val="0"/>
                </a:spcBef>
                <a:spcAft>
                  <a:spcPts val="0"/>
                </a:spcAft>
                <a:defRPr/>
              </a:pPr>
              <a:r>
                <a:rPr lang="ru-RU" sz="1400" b="1" kern="0" dirty="0">
                  <a:solidFill>
                    <a:srgbClr val="FFFFFF"/>
                  </a:solidFill>
                  <a:latin typeface="Arial Narrow"/>
                </a:rPr>
                <a:t>1. Конкурентная закупка</a:t>
              </a:r>
            </a:p>
          </p:txBody>
        </p:sp>
      </p:grpSp>
      <p:grpSp>
        <p:nvGrpSpPr>
          <p:cNvPr id="129" name="Группа 128"/>
          <p:cNvGrpSpPr>
            <a:grpSpLocks/>
          </p:cNvGrpSpPr>
          <p:nvPr/>
        </p:nvGrpSpPr>
        <p:grpSpPr bwMode="auto">
          <a:xfrm>
            <a:off x="3348830" y="3251284"/>
            <a:ext cx="2719388" cy="893330"/>
            <a:chOff x="740099" y="3746064"/>
            <a:chExt cx="2382403" cy="1759861"/>
          </a:xfrm>
        </p:grpSpPr>
        <p:grpSp>
          <p:nvGrpSpPr>
            <p:cNvPr id="53289" name="Группа 92"/>
            <p:cNvGrpSpPr>
              <a:grpSpLocks/>
            </p:cNvGrpSpPr>
            <p:nvPr/>
          </p:nvGrpSpPr>
          <p:grpSpPr bwMode="auto">
            <a:xfrm>
              <a:off x="740099" y="3746064"/>
              <a:ext cx="2382403" cy="1307079"/>
              <a:chOff x="1358593" y="1761380"/>
              <a:chExt cx="5106951" cy="2080188"/>
            </a:xfrm>
          </p:grpSpPr>
          <p:sp>
            <p:nvSpPr>
              <p:cNvPr id="31" name="AutoShape 20"/>
              <p:cNvSpPr>
                <a:spLocks noChangeArrowheads="1"/>
              </p:cNvSpPr>
              <p:nvPr/>
            </p:nvSpPr>
            <p:spPr bwMode="gray">
              <a:xfrm>
                <a:off x="1358593" y="1761380"/>
                <a:ext cx="5106951" cy="2080188"/>
              </a:xfrm>
              <a:prstGeom prst="roundRect">
                <a:avLst>
                  <a:gd name="adj" fmla="val 11921"/>
                </a:avLst>
              </a:prstGeom>
              <a:gradFill rotWithShape="1">
                <a:gsLst>
                  <a:gs pos="0">
                    <a:srgbClr val="0070C0"/>
                  </a:gs>
                  <a:gs pos="100000">
                    <a:srgbClr val="0033CC"/>
                  </a:gs>
                </a:gsLst>
                <a:lin ang="5400000" scaled="1"/>
              </a:gradFill>
              <a:ln w="38100">
                <a:solidFill>
                  <a:srgbClr val="FFFFFF"/>
                </a:solidFill>
                <a:round/>
                <a:headEnd/>
                <a:tailEnd/>
              </a:ln>
              <a:effectLst/>
            </p:spPr>
            <p:txBody>
              <a:bodyPr wrap="none" anchor="ctr"/>
              <a:lstStyle/>
              <a:p>
                <a:pPr fontAlgn="auto">
                  <a:spcBef>
                    <a:spcPts val="0"/>
                  </a:spcBef>
                  <a:spcAft>
                    <a:spcPts val="0"/>
                  </a:spcAft>
                  <a:defRPr/>
                </a:pPr>
                <a:endParaRPr lang="ru-RU" sz="1800" b="1" kern="0" dirty="0">
                  <a:solidFill>
                    <a:srgbClr val="003366"/>
                  </a:solidFill>
                  <a:latin typeface="Arial Narrow"/>
                </a:endParaRPr>
              </a:p>
            </p:txBody>
          </p:sp>
          <p:sp>
            <p:nvSpPr>
              <p:cNvPr id="32" name="Freeform 7"/>
              <p:cNvSpPr>
                <a:spLocks/>
              </p:cNvSpPr>
              <p:nvPr/>
            </p:nvSpPr>
            <p:spPr bwMode="gray">
              <a:xfrm>
                <a:off x="1388406" y="1841014"/>
                <a:ext cx="563465" cy="532557"/>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1">
                      <a:lumMod val="95000"/>
                    </a:schemeClr>
                  </a:gs>
                  <a:gs pos="50000">
                    <a:srgbClr val="8BBDE3">
                      <a:alpha val="0"/>
                    </a:srgbClr>
                  </a:gs>
                  <a:gs pos="100000">
                    <a:srgbClr val="8BBDE3">
                      <a:gamma/>
                      <a:tint val="54510"/>
                      <a:invGamma/>
                    </a:srgbClr>
                  </a:gs>
                </a:gsLst>
                <a:lin ang="2700000" scaled="1"/>
              </a:gradFill>
              <a:ln w="0">
                <a:noFill/>
                <a:prstDash val="solid"/>
                <a:round/>
                <a:headEnd/>
                <a:tailEnd/>
              </a:ln>
            </p:spPr>
            <p:txBody>
              <a:bodyPr/>
              <a:lstStyle/>
              <a:p>
                <a:pPr fontAlgn="auto">
                  <a:spcBef>
                    <a:spcPts val="0"/>
                  </a:spcBef>
                  <a:spcAft>
                    <a:spcPts val="0"/>
                  </a:spcAft>
                  <a:defRPr/>
                </a:pPr>
                <a:endParaRPr lang="ru-RU" sz="1800" b="1" kern="0" dirty="0">
                  <a:solidFill>
                    <a:srgbClr val="003366"/>
                  </a:solidFill>
                  <a:latin typeface="Arial Narrow"/>
                </a:endParaRPr>
              </a:p>
            </p:txBody>
          </p:sp>
        </p:grpSp>
        <p:sp>
          <p:nvSpPr>
            <p:cNvPr id="83" name="Text Box 9"/>
            <p:cNvSpPr txBox="1">
              <a:spLocks noChangeArrowheads="1"/>
            </p:cNvSpPr>
            <p:nvPr/>
          </p:nvSpPr>
          <p:spPr bwMode="gray">
            <a:xfrm>
              <a:off x="877786" y="3796102"/>
              <a:ext cx="2051397" cy="1709823"/>
            </a:xfrm>
            <a:prstGeom prst="rect">
              <a:avLst/>
            </a:prstGeom>
            <a:noFill/>
            <a:ln w="9525" algn="ctr">
              <a:noFill/>
              <a:miter lim="800000"/>
              <a:headEnd/>
              <a:tailEnd/>
            </a:ln>
            <a:effectLst/>
          </p:spPr>
          <p:txBody>
            <a:bodyPr>
              <a:spAutoFit/>
            </a:bodyPr>
            <a:lstStyle/>
            <a:p>
              <a:pPr algn="ctr" eaLnBrk="0" fontAlgn="auto" hangingPunct="0">
                <a:lnSpc>
                  <a:spcPct val="90000"/>
                </a:lnSpc>
                <a:spcBef>
                  <a:spcPts val="0"/>
                </a:spcBef>
                <a:spcAft>
                  <a:spcPts val="0"/>
                </a:spcAft>
                <a:defRPr/>
              </a:pPr>
              <a:r>
                <a:rPr lang="ru-RU" sz="1400" b="1" kern="0" dirty="0">
                  <a:solidFill>
                    <a:srgbClr val="FFFFFF"/>
                  </a:solidFill>
                  <a:latin typeface="Arial Narrow"/>
                </a:rPr>
                <a:t>Признание </a:t>
              </a:r>
              <a:r>
                <a:rPr lang="ru-RU" sz="1400" b="1" kern="0" dirty="0" smtClean="0">
                  <a:solidFill>
                    <a:srgbClr val="FFFFFF"/>
                  </a:solidFill>
                  <a:latin typeface="Arial Narrow"/>
                </a:rPr>
                <a:t>Департаментом 121 закупки </a:t>
              </a:r>
              <a:r>
                <a:rPr lang="ru-RU" sz="1400" b="1" kern="0" dirty="0">
                  <a:solidFill>
                    <a:srgbClr val="FFFFFF"/>
                  </a:solidFill>
                  <a:latin typeface="Arial Narrow"/>
                </a:rPr>
                <a:t>«</a:t>
              </a:r>
              <a:r>
                <a:rPr lang="ru-RU" sz="1400" b="1" kern="0" dirty="0" smtClean="0">
                  <a:solidFill>
                    <a:srgbClr val="FFFFFF"/>
                  </a:solidFill>
                  <a:latin typeface="Arial Narrow"/>
                </a:rPr>
                <a:t>неконкурентная</a:t>
              </a:r>
              <a:r>
                <a:rPr lang="ru-RU" sz="1400" b="1" kern="0" dirty="0">
                  <a:solidFill>
                    <a:srgbClr val="FFFFFF"/>
                  </a:solidFill>
                  <a:latin typeface="Arial Narrow"/>
                </a:rPr>
                <a:t>»</a:t>
              </a:r>
            </a:p>
            <a:p>
              <a:pPr algn="ctr" eaLnBrk="0" fontAlgn="auto" hangingPunct="0">
                <a:lnSpc>
                  <a:spcPct val="90000"/>
                </a:lnSpc>
                <a:spcBef>
                  <a:spcPts val="0"/>
                </a:spcBef>
                <a:spcAft>
                  <a:spcPts val="0"/>
                </a:spcAft>
                <a:defRPr/>
              </a:pPr>
              <a:r>
                <a:rPr lang="ru-RU" sz="1400" b="1" kern="0" dirty="0">
                  <a:solidFill>
                    <a:srgbClr val="FFFFFF"/>
                  </a:solidFill>
                  <a:latin typeface="Arial Narrow"/>
                </a:rPr>
                <a:t> </a:t>
              </a:r>
            </a:p>
          </p:txBody>
        </p:sp>
      </p:grpSp>
      <p:grpSp>
        <p:nvGrpSpPr>
          <p:cNvPr id="130" name="Группа 129"/>
          <p:cNvGrpSpPr>
            <a:grpSpLocks/>
          </p:cNvGrpSpPr>
          <p:nvPr/>
        </p:nvGrpSpPr>
        <p:grpSpPr bwMode="auto">
          <a:xfrm>
            <a:off x="3371849" y="4094585"/>
            <a:ext cx="2719387" cy="799444"/>
            <a:chOff x="266365" y="3632806"/>
            <a:chExt cx="2259603" cy="981334"/>
          </a:xfrm>
        </p:grpSpPr>
        <p:grpSp>
          <p:nvGrpSpPr>
            <p:cNvPr id="53285" name="Группа 92"/>
            <p:cNvGrpSpPr>
              <a:grpSpLocks/>
            </p:cNvGrpSpPr>
            <p:nvPr/>
          </p:nvGrpSpPr>
          <p:grpSpPr bwMode="auto">
            <a:xfrm>
              <a:off x="266365" y="3632806"/>
              <a:ext cx="2259603" cy="981334"/>
              <a:chOff x="343090" y="468882"/>
              <a:chExt cx="4843715" cy="1561771"/>
            </a:xfrm>
          </p:grpSpPr>
          <p:sp>
            <p:nvSpPr>
              <p:cNvPr id="63" name="AutoShape 20"/>
              <p:cNvSpPr>
                <a:spLocks noChangeArrowheads="1"/>
              </p:cNvSpPr>
              <p:nvPr/>
            </p:nvSpPr>
            <p:spPr bwMode="gray">
              <a:xfrm>
                <a:off x="343090" y="468882"/>
                <a:ext cx="4843715" cy="1561771"/>
              </a:xfrm>
              <a:prstGeom prst="roundRect">
                <a:avLst>
                  <a:gd name="adj" fmla="val 11921"/>
                </a:avLst>
              </a:prstGeom>
              <a:gradFill rotWithShape="1">
                <a:gsLst>
                  <a:gs pos="0">
                    <a:srgbClr val="0070C0"/>
                  </a:gs>
                  <a:gs pos="100000">
                    <a:srgbClr val="0033CC"/>
                  </a:gs>
                </a:gsLst>
                <a:lin ang="5400000" scaled="1"/>
              </a:gradFill>
              <a:ln w="38100">
                <a:solidFill>
                  <a:srgbClr val="FFFFFF"/>
                </a:solidFill>
                <a:round/>
                <a:headEnd/>
                <a:tailEnd/>
              </a:ln>
              <a:effectLst/>
            </p:spPr>
            <p:txBody>
              <a:bodyPr wrap="none" anchor="ctr"/>
              <a:lstStyle/>
              <a:p>
                <a:pPr fontAlgn="auto">
                  <a:spcBef>
                    <a:spcPts val="0"/>
                  </a:spcBef>
                  <a:spcAft>
                    <a:spcPts val="0"/>
                  </a:spcAft>
                  <a:defRPr/>
                </a:pPr>
                <a:endParaRPr lang="ru-RU" sz="1800" b="1" kern="0" dirty="0">
                  <a:solidFill>
                    <a:srgbClr val="003366"/>
                  </a:solidFill>
                  <a:latin typeface="Arial Narrow"/>
                </a:endParaRPr>
              </a:p>
            </p:txBody>
          </p:sp>
          <p:sp>
            <p:nvSpPr>
              <p:cNvPr id="64" name="Freeform 7"/>
              <p:cNvSpPr>
                <a:spLocks/>
              </p:cNvSpPr>
              <p:nvPr/>
            </p:nvSpPr>
            <p:spPr bwMode="gray">
              <a:xfrm>
                <a:off x="377021" y="481287"/>
                <a:ext cx="565524" cy="53342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1">
                      <a:lumMod val="95000"/>
                    </a:schemeClr>
                  </a:gs>
                  <a:gs pos="50000">
                    <a:srgbClr val="8BBDE3">
                      <a:alpha val="0"/>
                    </a:srgbClr>
                  </a:gs>
                  <a:gs pos="100000">
                    <a:srgbClr val="8BBDE3">
                      <a:gamma/>
                      <a:tint val="54510"/>
                      <a:invGamma/>
                    </a:srgbClr>
                  </a:gs>
                </a:gsLst>
                <a:lin ang="2700000" scaled="1"/>
              </a:gradFill>
              <a:ln w="0">
                <a:noFill/>
                <a:prstDash val="solid"/>
                <a:round/>
                <a:headEnd/>
                <a:tailEnd/>
              </a:ln>
            </p:spPr>
            <p:txBody>
              <a:bodyPr/>
              <a:lstStyle/>
              <a:p>
                <a:pPr fontAlgn="auto">
                  <a:spcBef>
                    <a:spcPts val="0"/>
                  </a:spcBef>
                  <a:spcAft>
                    <a:spcPts val="0"/>
                  </a:spcAft>
                  <a:defRPr/>
                </a:pPr>
                <a:endParaRPr lang="ru-RU" sz="1800" b="1" kern="0" dirty="0">
                  <a:solidFill>
                    <a:srgbClr val="003366"/>
                  </a:solidFill>
                  <a:latin typeface="Arial Narrow"/>
                </a:endParaRPr>
              </a:p>
            </p:txBody>
          </p:sp>
        </p:grpSp>
        <p:sp>
          <p:nvSpPr>
            <p:cNvPr id="88" name="Text Box 9"/>
            <p:cNvSpPr txBox="1">
              <a:spLocks noChangeArrowheads="1"/>
            </p:cNvSpPr>
            <p:nvPr/>
          </p:nvSpPr>
          <p:spPr bwMode="gray">
            <a:xfrm>
              <a:off x="511716" y="3786753"/>
              <a:ext cx="1762306" cy="827387"/>
            </a:xfrm>
            <a:prstGeom prst="rect">
              <a:avLst/>
            </a:prstGeom>
            <a:noFill/>
            <a:ln w="9525" algn="ctr">
              <a:noFill/>
              <a:miter lim="800000"/>
              <a:headEnd/>
              <a:tailEnd/>
            </a:ln>
            <a:effectLst/>
          </p:spPr>
          <p:txBody>
            <a:bodyPr>
              <a:spAutoFit/>
            </a:bodyPr>
            <a:lstStyle/>
            <a:p>
              <a:pPr algn="ctr" eaLnBrk="0" fontAlgn="auto" hangingPunct="0">
                <a:lnSpc>
                  <a:spcPct val="90000"/>
                </a:lnSpc>
                <a:spcBef>
                  <a:spcPts val="0"/>
                </a:spcBef>
                <a:spcAft>
                  <a:spcPts val="0"/>
                </a:spcAft>
                <a:defRPr/>
              </a:pPr>
              <a:r>
                <a:rPr lang="ru-RU" sz="1400" b="1" kern="0" dirty="0">
                  <a:solidFill>
                    <a:srgbClr val="FFFFFF"/>
                  </a:solidFill>
                  <a:latin typeface="Arial Narrow"/>
                </a:rPr>
                <a:t>Документы в </a:t>
              </a:r>
              <a:r>
                <a:rPr lang="ru-RU" sz="1400" b="1" kern="0" dirty="0" smtClean="0">
                  <a:solidFill>
                    <a:srgbClr val="FFFFFF"/>
                  </a:solidFill>
                  <a:latin typeface="Arial Narrow"/>
                </a:rPr>
                <a:t>Департамент 817 на согласование стоимости АВР</a:t>
              </a:r>
              <a:endParaRPr lang="ru-RU" sz="1400" b="1" kern="0" dirty="0">
                <a:solidFill>
                  <a:srgbClr val="FFFFFF"/>
                </a:solidFill>
                <a:latin typeface="Arial Narrow"/>
              </a:endParaRPr>
            </a:p>
          </p:txBody>
        </p:sp>
      </p:grpSp>
      <p:grpSp>
        <p:nvGrpSpPr>
          <p:cNvPr id="138" name="Группа 137"/>
          <p:cNvGrpSpPr>
            <a:grpSpLocks/>
          </p:cNvGrpSpPr>
          <p:nvPr/>
        </p:nvGrpSpPr>
        <p:grpSpPr bwMode="auto">
          <a:xfrm>
            <a:off x="397668" y="3232150"/>
            <a:ext cx="2555875" cy="894694"/>
            <a:chOff x="4213824" y="2276286"/>
            <a:chExt cx="4758180" cy="398599"/>
          </a:xfrm>
        </p:grpSpPr>
        <p:grpSp>
          <p:nvGrpSpPr>
            <p:cNvPr id="53281" name="Группа 92"/>
            <p:cNvGrpSpPr>
              <a:grpSpLocks/>
            </p:cNvGrpSpPr>
            <p:nvPr/>
          </p:nvGrpSpPr>
          <p:grpSpPr bwMode="auto">
            <a:xfrm>
              <a:off x="4213824" y="2276286"/>
              <a:ext cx="4758180" cy="359738"/>
              <a:chOff x="324659" y="1285183"/>
              <a:chExt cx="3888995" cy="926676"/>
            </a:xfrm>
          </p:grpSpPr>
          <p:sp>
            <p:nvSpPr>
              <p:cNvPr id="81" name="AutoShape 20"/>
              <p:cNvSpPr>
                <a:spLocks noChangeArrowheads="1"/>
              </p:cNvSpPr>
              <p:nvPr/>
            </p:nvSpPr>
            <p:spPr bwMode="gray">
              <a:xfrm>
                <a:off x="324659" y="1285183"/>
                <a:ext cx="3888995" cy="926676"/>
              </a:xfrm>
              <a:prstGeom prst="roundRect">
                <a:avLst>
                  <a:gd name="adj" fmla="val 11921"/>
                </a:avLst>
              </a:prstGeom>
              <a:gradFill rotWithShape="1">
                <a:gsLst>
                  <a:gs pos="0">
                    <a:srgbClr val="0070C0"/>
                  </a:gs>
                  <a:gs pos="100000">
                    <a:srgbClr val="0033CC"/>
                  </a:gs>
                </a:gsLst>
                <a:lin ang="5400000" scaled="1"/>
              </a:gradFill>
              <a:ln w="38100">
                <a:solidFill>
                  <a:srgbClr val="FFFFFF"/>
                </a:solidFill>
                <a:round/>
                <a:headEnd/>
                <a:tailEnd/>
              </a:ln>
              <a:effectLst/>
            </p:spPr>
            <p:txBody>
              <a:bodyPr wrap="none" anchor="ctr"/>
              <a:lstStyle/>
              <a:p>
                <a:pPr fontAlgn="auto">
                  <a:spcBef>
                    <a:spcPts val="0"/>
                  </a:spcBef>
                  <a:spcAft>
                    <a:spcPts val="0"/>
                  </a:spcAft>
                  <a:defRPr/>
                </a:pPr>
                <a:endParaRPr lang="ru-RU" sz="1800" b="1" kern="0">
                  <a:solidFill>
                    <a:srgbClr val="003366"/>
                  </a:solidFill>
                  <a:latin typeface="Arial Narrow"/>
                </a:endParaRPr>
              </a:p>
            </p:txBody>
          </p:sp>
          <p:sp>
            <p:nvSpPr>
              <p:cNvPr id="82" name="Freeform 7"/>
              <p:cNvSpPr>
                <a:spLocks/>
              </p:cNvSpPr>
              <p:nvPr/>
            </p:nvSpPr>
            <p:spPr bwMode="gray">
              <a:xfrm>
                <a:off x="348814" y="1307142"/>
                <a:ext cx="565233" cy="53141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1">
                      <a:lumMod val="95000"/>
                    </a:schemeClr>
                  </a:gs>
                  <a:gs pos="50000">
                    <a:srgbClr val="8BBDE3">
                      <a:alpha val="0"/>
                    </a:srgbClr>
                  </a:gs>
                  <a:gs pos="100000">
                    <a:srgbClr val="8BBDE3">
                      <a:gamma/>
                      <a:tint val="54510"/>
                      <a:invGamma/>
                    </a:srgbClr>
                  </a:gs>
                </a:gsLst>
                <a:lin ang="2700000" scaled="1"/>
              </a:gradFill>
              <a:ln w="0">
                <a:noFill/>
                <a:prstDash val="solid"/>
                <a:round/>
                <a:headEnd/>
                <a:tailEnd/>
              </a:ln>
            </p:spPr>
            <p:txBody>
              <a:bodyPr/>
              <a:lstStyle/>
              <a:p>
                <a:pPr fontAlgn="auto">
                  <a:spcBef>
                    <a:spcPts val="0"/>
                  </a:spcBef>
                  <a:spcAft>
                    <a:spcPts val="0"/>
                  </a:spcAft>
                  <a:defRPr/>
                </a:pPr>
                <a:endParaRPr lang="ru-RU" sz="1800" b="1" kern="0">
                  <a:solidFill>
                    <a:srgbClr val="003366"/>
                  </a:solidFill>
                  <a:latin typeface="Arial Narrow"/>
                </a:endParaRPr>
              </a:p>
            </p:txBody>
          </p:sp>
        </p:grpSp>
        <p:sp>
          <p:nvSpPr>
            <p:cNvPr id="98" name="Text Box 9"/>
            <p:cNvSpPr txBox="1">
              <a:spLocks noChangeArrowheads="1"/>
            </p:cNvSpPr>
            <p:nvPr/>
          </p:nvSpPr>
          <p:spPr bwMode="gray">
            <a:xfrm>
              <a:off x="4589160" y="2312942"/>
              <a:ext cx="4246896" cy="361943"/>
            </a:xfrm>
            <a:prstGeom prst="rect">
              <a:avLst/>
            </a:prstGeom>
            <a:noFill/>
            <a:ln w="9525" algn="ctr">
              <a:noFill/>
              <a:miter lim="800000"/>
              <a:headEnd/>
              <a:tailEnd/>
            </a:ln>
            <a:effectLst/>
          </p:spPr>
          <p:txBody>
            <a:bodyPr>
              <a:spAutoFit/>
            </a:bodyPr>
            <a:lstStyle/>
            <a:p>
              <a:pPr algn="ctr" eaLnBrk="0" fontAlgn="auto" hangingPunct="0">
                <a:lnSpc>
                  <a:spcPct val="90000"/>
                </a:lnSpc>
                <a:spcBef>
                  <a:spcPts val="0"/>
                </a:spcBef>
                <a:spcAft>
                  <a:spcPts val="0"/>
                </a:spcAft>
                <a:defRPr/>
              </a:pPr>
              <a:r>
                <a:rPr lang="ru-RU" sz="1400" b="1" kern="0" dirty="0">
                  <a:solidFill>
                    <a:srgbClr val="FFFFFF"/>
                  </a:solidFill>
                  <a:latin typeface="Arial Narrow"/>
                </a:rPr>
                <a:t>- Департамент 121 организатор</a:t>
              </a:r>
            </a:p>
            <a:p>
              <a:pPr algn="ctr" eaLnBrk="0" fontAlgn="auto" hangingPunct="0">
                <a:lnSpc>
                  <a:spcPct val="90000"/>
                </a:lnSpc>
                <a:spcBef>
                  <a:spcPts val="0"/>
                </a:spcBef>
                <a:spcAft>
                  <a:spcPts val="0"/>
                </a:spcAft>
                <a:defRPr/>
              </a:pPr>
              <a:r>
                <a:rPr lang="ru-RU" sz="1400" b="1" kern="0" dirty="0">
                  <a:solidFill>
                    <a:srgbClr val="FFFFFF"/>
                  </a:solidFill>
                  <a:latin typeface="Arial Narrow"/>
                </a:rPr>
                <a:t>- Общество организатор </a:t>
              </a:r>
            </a:p>
          </p:txBody>
        </p:sp>
      </p:grpSp>
      <p:grpSp>
        <p:nvGrpSpPr>
          <p:cNvPr id="139" name="Группа 138"/>
          <p:cNvGrpSpPr>
            <a:grpSpLocks/>
          </p:cNvGrpSpPr>
          <p:nvPr/>
        </p:nvGrpSpPr>
        <p:grpSpPr bwMode="auto">
          <a:xfrm>
            <a:off x="397668" y="4203701"/>
            <a:ext cx="2636838" cy="891744"/>
            <a:chOff x="5616782" y="2771333"/>
            <a:chExt cx="4758180" cy="364099"/>
          </a:xfrm>
        </p:grpSpPr>
        <p:grpSp>
          <p:nvGrpSpPr>
            <p:cNvPr id="53277" name="Группа 92"/>
            <p:cNvGrpSpPr>
              <a:grpSpLocks/>
            </p:cNvGrpSpPr>
            <p:nvPr/>
          </p:nvGrpSpPr>
          <p:grpSpPr bwMode="auto">
            <a:xfrm>
              <a:off x="5616782" y="2771333"/>
              <a:ext cx="4758180" cy="359738"/>
              <a:chOff x="1460736" y="1424436"/>
              <a:chExt cx="3888995" cy="926677"/>
            </a:xfrm>
          </p:grpSpPr>
          <p:sp>
            <p:nvSpPr>
              <p:cNvPr id="69" name="AutoShape 20"/>
              <p:cNvSpPr>
                <a:spLocks noChangeArrowheads="1"/>
              </p:cNvSpPr>
              <p:nvPr/>
            </p:nvSpPr>
            <p:spPr bwMode="gray">
              <a:xfrm>
                <a:off x="1460736" y="1424436"/>
                <a:ext cx="3888995" cy="926677"/>
              </a:xfrm>
              <a:prstGeom prst="roundRect">
                <a:avLst>
                  <a:gd name="adj" fmla="val 11921"/>
                </a:avLst>
              </a:prstGeom>
              <a:gradFill rotWithShape="1">
                <a:gsLst>
                  <a:gs pos="0">
                    <a:srgbClr val="0070C0"/>
                  </a:gs>
                  <a:gs pos="100000">
                    <a:srgbClr val="0033CC"/>
                  </a:gs>
                </a:gsLst>
                <a:lin ang="5400000" scaled="1"/>
              </a:gradFill>
              <a:ln w="38100">
                <a:solidFill>
                  <a:srgbClr val="FFFFFF"/>
                </a:solidFill>
                <a:round/>
                <a:headEnd/>
                <a:tailEnd/>
              </a:ln>
              <a:effectLst/>
            </p:spPr>
            <p:txBody>
              <a:bodyPr wrap="none" anchor="ctr"/>
              <a:lstStyle/>
              <a:p>
                <a:pPr fontAlgn="auto">
                  <a:spcBef>
                    <a:spcPts val="0"/>
                  </a:spcBef>
                  <a:spcAft>
                    <a:spcPts val="0"/>
                  </a:spcAft>
                  <a:defRPr/>
                </a:pPr>
                <a:endParaRPr lang="ru-RU" sz="1800" b="1" kern="0" dirty="0">
                  <a:solidFill>
                    <a:srgbClr val="003366"/>
                  </a:solidFill>
                  <a:latin typeface="Arial Narrow"/>
                </a:endParaRPr>
              </a:p>
            </p:txBody>
          </p:sp>
          <p:sp>
            <p:nvSpPr>
              <p:cNvPr id="70" name="Freeform 7"/>
              <p:cNvSpPr>
                <a:spLocks/>
              </p:cNvSpPr>
              <p:nvPr/>
            </p:nvSpPr>
            <p:spPr bwMode="gray">
              <a:xfrm>
                <a:off x="1460736" y="1431115"/>
                <a:ext cx="564268" cy="53263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1">
                      <a:lumMod val="95000"/>
                    </a:schemeClr>
                  </a:gs>
                  <a:gs pos="50000">
                    <a:srgbClr val="8BBDE3">
                      <a:alpha val="0"/>
                    </a:srgbClr>
                  </a:gs>
                  <a:gs pos="100000">
                    <a:srgbClr val="8BBDE3">
                      <a:gamma/>
                      <a:tint val="54510"/>
                      <a:invGamma/>
                    </a:srgbClr>
                  </a:gs>
                </a:gsLst>
                <a:lin ang="2700000" scaled="1"/>
              </a:gradFill>
              <a:ln w="0">
                <a:noFill/>
                <a:prstDash val="solid"/>
                <a:round/>
                <a:headEnd/>
                <a:tailEnd/>
              </a:ln>
            </p:spPr>
            <p:txBody>
              <a:bodyPr/>
              <a:lstStyle/>
              <a:p>
                <a:pPr fontAlgn="auto">
                  <a:spcBef>
                    <a:spcPts val="0"/>
                  </a:spcBef>
                  <a:spcAft>
                    <a:spcPts val="0"/>
                  </a:spcAft>
                  <a:defRPr/>
                </a:pPr>
                <a:endParaRPr lang="ru-RU" sz="1800" b="1" kern="0" dirty="0">
                  <a:solidFill>
                    <a:srgbClr val="003366"/>
                  </a:solidFill>
                  <a:latin typeface="Arial Narrow"/>
                </a:endParaRPr>
              </a:p>
            </p:txBody>
          </p:sp>
        </p:grpSp>
        <p:sp>
          <p:nvSpPr>
            <p:cNvPr id="101" name="Text Box 9"/>
            <p:cNvSpPr txBox="1">
              <a:spLocks noChangeArrowheads="1"/>
            </p:cNvSpPr>
            <p:nvPr/>
          </p:nvSpPr>
          <p:spPr bwMode="gray">
            <a:xfrm>
              <a:off x="5788661" y="2781056"/>
              <a:ext cx="4299836" cy="354376"/>
            </a:xfrm>
            <a:prstGeom prst="rect">
              <a:avLst/>
            </a:prstGeom>
            <a:noFill/>
            <a:ln w="9525" algn="ctr">
              <a:noFill/>
              <a:miter lim="800000"/>
              <a:headEnd/>
              <a:tailEnd/>
            </a:ln>
            <a:effectLst/>
          </p:spPr>
          <p:txBody>
            <a:bodyPr>
              <a:spAutoFit/>
            </a:bodyPr>
            <a:lstStyle/>
            <a:p>
              <a:pPr algn="ctr" eaLnBrk="0" fontAlgn="auto" hangingPunct="0">
                <a:lnSpc>
                  <a:spcPct val="90000"/>
                </a:lnSpc>
                <a:spcBef>
                  <a:spcPts val="0"/>
                </a:spcBef>
                <a:spcAft>
                  <a:spcPts val="0"/>
                </a:spcAft>
                <a:defRPr/>
              </a:pPr>
              <a:r>
                <a:rPr lang="ru-RU" sz="1400" b="1" kern="0" dirty="0">
                  <a:solidFill>
                    <a:srgbClr val="FFFFFF"/>
                  </a:solidFill>
                  <a:latin typeface="Arial Narrow"/>
                </a:rPr>
                <a:t>Признание Департамент 121 конкурентная закупка признана </a:t>
              </a:r>
            </a:p>
            <a:p>
              <a:pPr algn="ctr" eaLnBrk="0" fontAlgn="auto" hangingPunct="0">
                <a:lnSpc>
                  <a:spcPct val="90000"/>
                </a:lnSpc>
                <a:spcBef>
                  <a:spcPts val="0"/>
                </a:spcBef>
                <a:spcAft>
                  <a:spcPts val="0"/>
                </a:spcAft>
                <a:defRPr/>
              </a:pPr>
              <a:r>
                <a:rPr lang="ru-RU" sz="1400" b="1" kern="0" dirty="0" smtClean="0">
                  <a:solidFill>
                    <a:srgbClr val="FFFFFF"/>
                  </a:solidFill>
                  <a:latin typeface="Arial Narrow"/>
                </a:rPr>
                <a:t>«состоявшейся</a:t>
              </a:r>
              <a:r>
                <a:rPr lang="ru-RU" sz="1400" b="1" kern="0" dirty="0">
                  <a:solidFill>
                    <a:srgbClr val="FFFFFF"/>
                  </a:solidFill>
                  <a:latin typeface="Arial Narrow"/>
                </a:rPr>
                <a:t>»</a:t>
              </a:r>
            </a:p>
          </p:txBody>
        </p:sp>
      </p:grpSp>
      <p:grpSp>
        <p:nvGrpSpPr>
          <p:cNvPr id="140" name="Группа 139"/>
          <p:cNvGrpSpPr>
            <a:grpSpLocks/>
          </p:cNvGrpSpPr>
          <p:nvPr/>
        </p:nvGrpSpPr>
        <p:grpSpPr bwMode="auto">
          <a:xfrm>
            <a:off x="397668" y="5247517"/>
            <a:ext cx="2636838" cy="1082673"/>
            <a:chOff x="5555838" y="3143399"/>
            <a:chExt cx="4758180" cy="409074"/>
          </a:xfrm>
        </p:grpSpPr>
        <p:grpSp>
          <p:nvGrpSpPr>
            <p:cNvPr id="53273" name="Группа 92"/>
            <p:cNvGrpSpPr>
              <a:grpSpLocks/>
            </p:cNvGrpSpPr>
            <p:nvPr/>
          </p:nvGrpSpPr>
          <p:grpSpPr bwMode="auto">
            <a:xfrm>
              <a:off x="5555838" y="3143399"/>
              <a:ext cx="4758180" cy="359738"/>
              <a:chOff x="1410924" y="1259171"/>
              <a:chExt cx="3888995" cy="926676"/>
            </a:xfrm>
          </p:grpSpPr>
          <p:sp>
            <p:nvSpPr>
              <p:cNvPr id="96" name="AutoShape 20"/>
              <p:cNvSpPr>
                <a:spLocks noChangeArrowheads="1"/>
              </p:cNvSpPr>
              <p:nvPr/>
            </p:nvSpPr>
            <p:spPr bwMode="gray">
              <a:xfrm>
                <a:off x="1410924" y="1259171"/>
                <a:ext cx="3888995" cy="926676"/>
              </a:xfrm>
              <a:prstGeom prst="roundRect">
                <a:avLst>
                  <a:gd name="adj" fmla="val 11921"/>
                </a:avLst>
              </a:prstGeom>
              <a:gradFill rotWithShape="1">
                <a:gsLst>
                  <a:gs pos="0">
                    <a:srgbClr val="0070C0"/>
                  </a:gs>
                  <a:gs pos="100000">
                    <a:srgbClr val="0033CC"/>
                  </a:gs>
                </a:gsLst>
                <a:lin ang="5400000" scaled="1"/>
              </a:gradFill>
              <a:ln w="38100">
                <a:solidFill>
                  <a:srgbClr val="FFFFFF"/>
                </a:solidFill>
                <a:round/>
                <a:headEnd/>
                <a:tailEnd/>
              </a:ln>
              <a:effectLst/>
            </p:spPr>
            <p:txBody>
              <a:bodyPr wrap="none" anchor="ctr"/>
              <a:lstStyle/>
              <a:p>
                <a:pPr fontAlgn="auto">
                  <a:spcBef>
                    <a:spcPts val="0"/>
                  </a:spcBef>
                  <a:spcAft>
                    <a:spcPts val="0"/>
                  </a:spcAft>
                  <a:defRPr/>
                </a:pPr>
                <a:endParaRPr lang="ru-RU" sz="1800" b="1" kern="0" dirty="0">
                  <a:solidFill>
                    <a:srgbClr val="003366"/>
                  </a:solidFill>
                  <a:latin typeface="Arial Narrow"/>
                </a:endParaRPr>
              </a:p>
            </p:txBody>
          </p:sp>
          <p:sp>
            <p:nvSpPr>
              <p:cNvPr id="97" name="Freeform 7"/>
              <p:cNvSpPr>
                <a:spLocks/>
              </p:cNvSpPr>
              <p:nvPr/>
            </p:nvSpPr>
            <p:spPr bwMode="gray">
              <a:xfrm>
                <a:off x="1431997" y="1268031"/>
                <a:ext cx="564266" cy="531554"/>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1">
                      <a:lumMod val="95000"/>
                    </a:schemeClr>
                  </a:gs>
                  <a:gs pos="50000">
                    <a:srgbClr val="8BBDE3">
                      <a:alpha val="0"/>
                    </a:srgbClr>
                  </a:gs>
                  <a:gs pos="100000">
                    <a:srgbClr val="8BBDE3">
                      <a:gamma/>
                      <a:tint val="54510"/>
                      <a:invGamma/>
                    </a:srgbClr>
                  </a:gs>
                </a:gsLst>
                <a:lin ang="2700000" scaled="1"/>
              </a:gradFill>
              <a:ln w="0">
                <a:noFill/>
                <a:prstDash val="solid"/>
                <a:round/>
                <a:headEnd/>
                <a:tailEnd/>
              </a:ln>
            </p:spPr>
            <p:txBody>
              <a:bodyPr/>
              <a:lstStyle/>
              <a:p>
                <a:pPr fontAlgn="auto">
                  <a:spcBef>
                    <a:spcPts val="0"/>
                  </a:spcBef>
                  <a:spcAft>
                    <a:spcPts val="0"/>
                  </a:spcAft>
                  <a:defRPr/>
                </a:pPr>
                <a:endParaRPr lang="ru-RU" sz="1800" b="1" kern="0" dirty="0">
                  <a:solidFill>
                    <a:srgbClr val="003366"/>
                  </a:solidFill>
                  <a:latin typeface="Arial Narrow"/>
                </a:endParaRPr>
              </a:p>
            </p:txBody>
          </p:sp>
        </p:grpSp>
        <p:sp>
          <p:nvSpPr>
            <p:cNvPr id="104" name="Text Box 9"/>
            <p:cNvSpPr txBox="1">
              <a:spLocks noChangeArrowheads="1"/>
            </p:cNvSpPr>
            <p:nvPr/>
          </p:nvSpPr>
          <p:spPr bwMode="gray">
            <a:xfrm>
              <a:off x="6200385" y="3176415"/>
              <a:ext cx="3658154" cy="376058"/>
            </a:xfrm>
            <a:prstGeom prst="rect">
              <a:avLst/>
            </a:prstGeom>
            <a:noFill/>
            <a:ln w="9525" algn="ctr">
              <a:noFill/>
              <a:miter lim="800000"/>
              <a:headEnd/>
              <a:tailEnd/>
            </a:ln>
            <a:effectLst/>
          </p:spPr>
          <p:txBody>
            <a:bodyPr>
              <a:spAutoFit/>
            </a:bodyPr>
            <a:lstStyle/>
            <a:p>
              <a:pPr algn="ctr" eaLnBrk="0" fontAlgn="auto" hangingPunct="0">
                <a:lnSpc>
                  <a:spcPct val="90000"/>
                </a:lnSpc>
                <a:spcBef>
                  <a:spcPts val="0"/>
                </a:spcBef>
                <a:spcAft>
                  <a:spcPts val="0"/>
                </a:spcAft>
                <a:defRPr/>
              </a:pPr>
              <a:r>
                <a:rPr lang="ru-RU" sz="1400" b="1" kern="0" dirty="0">
                  <a:solidFill>
                    <a:srgbClr val="FFFFFF"/>
                  </a:solidFill>
                  <a:latin typeface="Arial Narrow"/>
                </a:rPr>
                <a:t>Документы в Департамент 121</a:t>
              </a:r>
            </a:p>
            <a:p>
              <a:pPr algn="ctr" eaLnBrk="0" fontAlgn="auto" hangingPunct="0">
                <a:lnSpc>
                  <a:spcPct val="90000"/>
                </a:lnSpc>
                <a:spcBef>
                  <a:spcPts val="0"/>
                </a:spcBef>
                <a:spcAft>
                  <a:spcPts val="0"/>
                </a:spcAft>
                <a:defRPr/>
              </a:pPr>
              <a:r>
                <a:rPr lang="ru-RU" sz="1400" b="1" kern="0" dirty="0">
                  <a:solidFill>
                    <a:srgbClr val="FFFFFF"/>
                  </a:solidFill>
                  <a:latin typeface="Arial Narrow"/>
                </a:rPr>
                <a:t>по п.16.1.11 «Положение о закупках»</a:t>
              </a:r>
            </a:p>
          </p:txBody>
        </p:sp>
      </p:grpSp>
      <p:grpSp>
        <p:nvGrpSpPr>
          <p:cNvPr id="148" name="Группа 147"/>
          <p:cNvGrpSpPr>
            <a:grpSpLocks/>
          </p:cNvGrpSpPr>
          <p:nvPr/>
        </p:nvGrpSpPr>
        <p:grpSpPr bwMode="auto">
          <a:xfrm>
            <a:off x="6150769" y="2336166"/>
            <a:ext cx="2863849" cy="1757815"/>
            <a:chOff x="248478" y="2335696"/>
            <a:chExt cx="3737113" cy="2439799"/>
          </a:xfrm>
        </p:grpSpPr>
        <p:sp>
          <p:nvSpPr>
            <p:cNvPr id="149" name="AutoShape 4"/>
            <p:cNvSpPr>
              <a:spLocks noChangeArrowheads="1"/>
            </p:cNvSpPr>
            <p:nvPr/>
          </p:nvSpPr>
          <p:spPr bwMode="gray">
            <a:xfrm>
              <a:off x="248478" y="2335696"/>
              <a:ext cx="3737113" cy="2191067"/>
            </a:xfrm>
            <a:prstGeom prst="roundRect">
              <a:avLst>
                <a:gd name="adj" fmla="val 50000"/>
              </a:avLst>
            </a:prstGeom>
            <a:gradFill flip="none" rotWithShape="1">
              <a:gsLst>
                <a:gs pos="0">
                  <a:srgbClr val="002060"/>
                </a:gs>
                <a:gs pos="50000">
                  <a:srgbClr val="0066FF"/>
                </a:gs>
                <a:gs pos="100000">
                  <a:srgbClr val="002060"/>
                </a:gs>
              </a:gsLst>
              <a:lin ang="0" scaled="1"/>
              <a:tileRect/>
            </a:gradFill>
            <a:ln w="38100" algn="ctr">
              <a:solidFill>
                <a:srgbClr val="FFFFFF"/>
              </a:solidFill>
              <a:round/>
              <a:headEnd/>
              <a:tailEnd/>
            </a:ln>
            <a:effectLst>
              <a:outerShdw dist="63500" dir="3187806" algn="ctr" rotWithShape="0">
                <a:srgbClr val="001D3A"/>
              </a:outerShdw>
            </a:effectLst>
          </p:spPr>
          <p:txBody>
            <a:bodyPr wrap="none" anchor="ctr"/>
            <a:lstStyle/>
            <a:p>
              <a:pPr eaLnBrk="0" fontAlgn="auto" hangingPunct="0">
                <a:spcBef>
                  <a:spcPts val="0"/>
                </a:spcBef>
                <a:spcAft>
                  <a:spcPts val="0"/>
                </a:spcAft>
                <a:defRPr/>
              </a:pPr>
              <a:endParaRPr lang="ru-RU" sz="2000" b="1" kern="0" dirty="0">
                <a:solidFill>
                  <a:srgbClr val="FFFFFF"/>
                </a:solidFill>
                <a:latin typeface="Arial Narrow"/>
              </a:endParaRPr>
            </a:p>
          </p:txBody>
        </p:sp>
        <p:sp>
          <p:nvSpPr>
            <p:cNvPr id="150" name="Text Box 9"/>
            <p:cNvSpPr txBox="1">
              <a:spLocks noChangeArrowheads="1"/>
            </p:cNvSpPr>
            <p:nvPr/>
          </p:nvSpPr>
          <p:spPr bwMode="gray">
            <a:xfrm>
              <a:off x="542284" y="2340539"/>
              <a:ext cx="3185115" cy="2434956"/>
            </a:xfrm>
            <a:prstGeom prst="rect">
              <a:avLst/>
            </a:prstGeom>
            <a:noFill/>
            <a:ln w="9525" algn="ctr">
              <a:noFill/>
              <a:miter lim="800000"/>
              <a:headEnd/>
              <a:tailEnd/>
            </a:ln>
            <a:effectLst/>
          </p:spPr>
          <p:txBody>
            <a:bodyPr>
              <a:spAutoFit/>
            </a:bodyPr>
            <a:lstStyle/>
            <a:p>
              <a:pPr algn="ctr" eaLnBrk="0" fontAlgn="auto" hangingPunct="0">
                <a:lnSpc>
                  <a:spcPct val="90000"/>
                </a:lnSpc>
                <a:spcBef>
                  <a:spcPts val="0"/>
                </a:spcBef>
                <a:spcAft>
                  <a:spcPts val="0"/>
                </a:spcAft>
                <a:defRPr/>
              </a:pPr>
              <a:endParaRPr lang="ru-RU" sz="1200" b="1" kern="0" dirty="0" smtClean="0">
                <a:solidFill>
                  <a:srgbClr val="FFFFFF"/>
                </a:solidFill>
                <a:latin typeface="Arial Narrow"/>
              </a:endParaRPr>
            </a:p>
            <a:p>
              <a:pPr algn="ctr" eaLnBrk="0" fontAlgn="auto" hangingPunct="0">
                <a:lnSpc>
                  <a:spcPct val="90000"/>
                </a:lnSpc>
                <a:spcBef>
                  <a:spcPts val="0"/>
                </a:spcBef>
                <a:spcAft>
                  <a:spcPts val="0"/>
                </a:spcAft>
                <a:defRPr/>
              </a:pPr>
              <a:r>
                <a:rPr lang="ru-RU" sz="1200" b="1" kern="0" dirty="0" smtClean="0">
                  <a:solidFill>
                    <a:srgbClr val="FFFFFF"/>
                  </a:solidFill>
                  <a:latin typeface="Arial Narrow"/>
                </a:rPr>
                <a:t>3</a:t>
              </a:r>
              <a:r>
                <a:rPr lang="ru-RU" sz="1200" b="1" kern="0" dirty="0">
                  <a:solidFill>
                    <a:srgbClr val="FFFFFF"/>
                  </a:solidFill>
                  <a:latin typeface="Arial Narrow"/>
                </a:rPr>
                <a:t>. </a:t>
              </a:r>
              <a:r>
                <a:rPr lang="ru-RU" sz="1200" b="1" kern="0" dirty="0" smtClean="0">
                  <a:solidFill>
                    <a:srgbClr val="FFFFFF"/>
                  </a:solidFill>
                  <a:latin typeface="Arial Narrow"/>
                </a:rPr>
                <a:t>Заключение прямого </a:t>
              </a:r>
              <a:r>
                <a:rPr lang="ru-RU" sz="1200" b="1" kern="0" dirty="0">
                  <a:solidFill>
                    <a:srgbClr val="FFFFFF"/>
                  </a:solidFill>
                  <a:latin typeface="Arial Narrow"/>
                </a:rPr>
                <a:t>договора </a:t>
              </a:r>
              <a:r>
                <a:rPr lang="ru-RU" sz="1200" b="1" kern="0" dirty="0" smtClean="0">
                  <a:solidFill>
                    <a:srgbClr val="FFFFFF"/>
                  </a:solidFill>
                  <a:latin typeface="Arial Narrow"/>
                </a:rPr>
                <a:t>с </a:t>
              </a:r>
              <a:r>
                <a:rPr lang="ru-RU" sz="1200" b="1" kern="0" dirty="0">
                  <a:solidFill>
                    <a:srgbClr val="FFFFFF"/>
                  </a:solidFill>
                  <a:latin typeface="Arial Narrow"/>
                </a:rPr>
                <a:t>СРП по п.16.1.6 «Положение о закупках»</a:t>
              </a:r>
            </a:p>
            <a:p>
              <a:pPr algn="ctr" eaLnBrk="0" fontAlgn="auto" hangingPunct="0">
                <a:lnSpc>
                  <a:spcPct val="90000"/>
                </a:lnSpc>
                <a:spcBef>
                  <a:spcPts val="0"/>
                </a:spcBef>
                <a:spcAft>
                  <a:spcPts val="0"/>
                </a:spcAft>
                <a:defRPr/>
              </a:pPr>
              <a:r>
                <a:rPr lang="ru-RU" sz="1200" b="1" kern="0" dirty="0" smtClean="0">
                  <a:solidFill>
                    <a:srgbClr val="FFFFFF"/>
                  </a:solidFill>
                  <a:latin typeface="Arial Narrow"/>
                </a:rPr>
                <a:t>в соответствии с поручением </a:t>
              </a:r>
              <a:r>
                <a:rPr lang="ru-RU" sz="1200" b="1" kern="0" dirty="0">
                  <a:solidFill>
                    <a:srgbClr val="FFFFFF"/>
                  </a:solidFill>
                  <a:latin typeface="Arial Narrow"/>
                </a:rPr>
                <a:t>Председателя Правления А.В. Миллера </a:t>
              </a:r>
            </a:p>
            <a:p>
              <a:pPr algn="ctr" eaLnBrk="0" fontAlgn="auto" hangingPunct="0">
                <a:lnSpc>
                  <a:spcPct val="90000"/>
                </a:lnSpc>
                <a:spcBef>
                  <a:spcPts val="0"/>
                </a:spcBef>
                <a:spcAft>
                  <a:spcPts val="0"/>
                </a:spcAft>
                <a:defRPr/>
              </a:pPr>
              <a:r>
                <a:rPr lang="ru-RU" sz="1200" b="1" kern="0" dirty="0">
                  <a:solidFill>
                    <a:srgbClr val="FFFFFF"/>
                  </a:solidFill>
                  <a:latin typeface="Arial Narrow"/>
                </a:rPr>
                <a:t>от 10.04.2015 №</a:t>
              </a:r>
              <a:r>
                <a:rPr lang="ru-RU" sz="1200" b="1" kern="0" dirty="0" smtClean="0">
                  <a:solidFill>
                    <a:srgbClr val="FFFFFF"/>
                  </a:solidFill>
                  <a:latin typeface="Arial Narrow"/>
                </a:rPr>
                <a:t>01-1388</a:t>
              </a:r>
            </a:p>
            <a:p>
              <a:pPr algn="ctr" eaLnBrk="0" fontAlgn="auto" hangingPunct="0">
                <a:lnSpc>
                  <a:spcPct val="90000"/>
                </a:lnSpc>
                <a:spcBef>
                  <a:spcPts val="0"/>
                </a:spcBef>
                <a:spcAft>
                  <a:spcPts val="0"/>
                </a:spcAft>
                <a:defRPr/>
              </a:pPr>
              <a:r>
                <a:rPr lang="ru-RU" sz="1200" b="1" kern="0" dirty="0" smtClean="0">
                  <a:solidFill>
                    <a:srgbClr val="FFFFFF"/>
                  </a:solidFill>
                  <a:latin typeface="Arial Narrow"/>
                </a:rPr>
                <a:t>(согласование в АСЭЗ)</a:t>
              </a:r>
              <a:endParaRPr lang="ru-RU" sz="1200" b="1" kern="0" dirty="0">
                <a:solidFill>
                  <a:srgbClr val="FFFFFF"/>
                </a:solidFill>
                <a:latin typeface="Arial Narrow"/>
              </a:endParaRPr>
            </a:p>
            <a:p>
              <a:pPr algn="ctr" eaLnBrk="0" fontAlgn="auto" hangingPunct="0">
                <a:lnSpc>
                  <a:spcPct val="90000"/>
                </a:lnSpc>
                <a:spcBef>
                  <a:spcPts val="0"/>
                </a:spcBef>
                <a:spcAft>
                  <a:spcPts val="0"/>
                </a:spcAft>
                <a:defRPr/>
              </a:pPr>
              <a:endParaRPr lang="ru-RU" sz="1200" b="1" kern="0" dirty="0">
                <a:solidFill>
                  <a:srgbClr val="FFFFFF"/>
                </a:solidFill>
                <a:latin typeface="Arial Narrow"/>
              </a:endParaRPr>
            </a:p>
          </p:txBody>
        </p:sp>
      </p:grpSp>
      <p:sp>
        <p:nvSpPr>
          <p:cNvPr id="167" name="AutoShape 4"/>
          <p:cNvSpPr>
            <a:spLocks noChangeArrowheads="1"/>
          </p:cNvSpPr>
          <p:nvPr/>
        </p:nvSpPr>
        <p:spPr bwMode="gray">
          <a:xfrm rot="5400000">
            <a:off x="1630363" y="3096419"/>
            <a:ext cx="153987" cy="117475"/>
          </a:xfrm>
          <a:prstGeom prst="chevron">
            <a:avLst>
              <a:gd name="adj" fmla="val 52514"/>
            </a:avLst>
          </a:prstGeom>
          <a:solidFill>
            <a:srgbClr val="0066CC"/>
          </a:solidFill>
          <a:ln w="0" algn="ctr">
            <a:solidFill>
              <a:schemeClr val="tx1"/>
            </a:solidFill>
            <a:miter lim="800000"/>
            <a:headEnd/>
            <a:tailEnd/>
          </a:ln>
          <a:effectLst/>
        </p:spPr>
        <p:txBody>
          <a:bodyPr wrap="none" anchor="ctr"/>
          <a:lstStyle/>
          <a:p>
            <a:pPr fontAlgn="auto">
              <a:spcBef>
                <a:spcPts val="0"/>
              </a:spcBef>
              <a:spcAft>
                <a:spcPts val="0"/>
              </a:spcAft>
              <a:defRPr/>
            </a:pPr>
            <a:endParaRPr lang="ru-RU" sz="1100" kern="0" dirty="0">
              <a:solidFill>
                <a:sysClr val="windowText" lastClr="000000"/>
              </a:solidFill>
              <a:effectLst>
                <a:outerShdw blurRad="38100" dist="38100" dir="2700000" algn="tl">
                  <a:srgbClr val="000000">
                    <a:alpha val="43137"/>
                  </a:srgbClr>
                </a:outerShdw>
              </a:effectLst>
              <a:latin typeface="Arial Narrow"/>
            </a:endParaRPr>
          </a:p>
        </p:txBody>
      </p:sp>
      <p:sp>
        <p:nvSpPr>
          <p:cNvPr id="170" name="AutoShape 4"/>
          <p:cNvSpPr>
            <a:spLocks noChangeArrowheads="1"/>
          </p:cNvSpPr>
          <p:nvPr/>
        </p:nvSpPr>
        <p:spPr bwMode="gray">
          <a:xfrm rot="5400000">
            <a:off x="1630361" y="4053217"/>
            <a:ext cx="153988" cy="117475"/>
          </a:xfrm>
          <a:prstGeom prst="chevron">
            <a:avLst>
              <a:gd name="adj" fmla="val 52514"/>
            </a:avLst>
          </a:prstGeom>
          <a:solidFill>
            <a:srgbClr val="0066CC"/>
          </a:solidFill>
          <a:ln w="0" algn="ctr">
            <a:solidFill>
              <a:schemeClr val="tx1"/>
            </a:solidFill>
            <a:miter lim="800000"/>
            <a:headEnd/>
            <a:tailEnd/>
          </a:ln>
          <a:effectLst/>
        </p:spPr>
        <p:txBody>
          <a:bodyPr wrap="none" anchor="ctr"/>
          <a:lstStyle/>
          <a:p>
            <a:pPr fontAlgn="auto">
              <a:spcBef>
                <a:spcPts val="0"/>
              </a:spcBef>
              <a:spcAft>
                <a:spcPts val="0"/>
              </a:spcAft>
              <a:defRPr/>
            </a:pPr>
            <a:endParaRPr lang="ru-RU" sz="1100" kern="0" dirty="0">
              <a:solidFill>
                <a:sysClr val="windowText" lastClr="000000"/>
              </a:solidFill>
              <a:effectLst>
                <a:outerShdw blurRad="38100" dist="38100" dir="2700000" algn="tl">
                  <a:srgbClr val="000000">
                    <a:alpha val="43137"/>
                  </a:srgbClr>
                </a:outerShdw>
              </a:effectLst>
              <a:latin typeface="Arial Narrow"/>
            </a:endParaRPr>
          </a:p>
        </p:txBody>
      </p:sp>
      <p:sp>
        <p:nvSpPr>
          <p:cNvPr id="171" name="AutoShape 4"/>
          <p:cNvSpPr>
            <a:spLocks noChangeArrowheads="1"/>
          </p:cNvSpPr>
          <p:nvPr/>
        </p:nvSpPr>
        <p:spPr bwMode="gray">
          <a:xfrm rot="5400000">
            <a:off x="1644807" y="5114290"/>
            <a:ext cx="153988" cy="117475"/>
          </a:xfrm>
          <a:prstGeom prst="chevron">
            <a:avLst>
              <a:gd name="adj" fmla="val 52514"/>
            </a:avLst>
          </a:prstGeom>
          <a:solidFill>
            <a:srgbClr val="0066CC"/>
          </a:solidFill>
          <a:ln w="0" algn="ctr">
            <a:solidFill>
              <a:schemeClr val="tx1"/>
            </a:solidFill>
            <a:miter lim="800000"/>
            <a:headEnd/>
            <a:tailEnd/>
          </a:ln>
          <a:effectLst/>
        </p:spPr>
        <p:txBody>
          <a:bodyPr wrap="none" anchor="ctr"/>
          <a:lstStyle/>
          <a:p>
            <a:pPr fontAlgn="auto">
              <a:spcBef>
                <a:spcPts val="0"/>
              </a:spcBef>
              <a:spcAft>
                <a:spcPts val="0"/>
              </a:spcAft>
              <a:defRPr/>
            </a:pPr>
            <a:endParaRPr lang="ru-RU" sz="1100" kern="0" dirty="0">
              <a:solidFill>
                <a:sysClr val="windowText" lastClr="000000"/>
              </a:solidFill>
              <a:effectLst>
                <a:outerShdw blurRad="38100" dist="38100" dir="2700000" algn="tl">
                  <a:srgbClr val="000000">
                    <a:alpha val="43137"/>
                  </a:srgbClr>
                </a:outerShdw>
              </a:effectLst>
              <a:latin typeface="Arial Narrow"/>
            </a:endParaRPr>
          </a:p>
        </p:txBody>
      </p:sp>
      <p:sp>
        <p:nvSpPr>
          <p:cNvPr id="172" name="AutoShape 4"/>
          <p:cNvSpPr>
            <a:spLocks noChangeArrowheads="1"/>
          </p:cNvSpPr>
          <p:nvPr/>
        </p:nvSpPr>
        <p:spPr bwMode="gray">
          <a:xfrm rot="5400000">
            <a:off x="4654550" y="3110707"/>
            <a:ext cx="153987" cy="117475"/>
          </a:xfrm>
          <a:prstGeom prst="chevron">
            <a:avLst>
              <a:gd name="adj" fmla="val 52514"/>
            </a:avLst>
          </a:prstGeom>
          <a:solidFill>
            <a:srgbClr val="0066CC"/>
          </a:solidFill>
          <a:ln w="0" algn="ctr">
            <a:solidFill>
              <a:schemeClr val="tx1"/>
            </a:solidFill>
            <a:miter lim="800000"/>
            <a:headEnd/>
            <a:tailEnd/>
          </a:ln>
          <a:effectLst/>
        </p:spPr>
        <p:txBody>
          <a:bodyPr wrap="none" anchor="ctr"/>
          <a:lstStyle/>
          <a:p>
            <a:pPr fontAlgn="auto">
              <a:spcBef>
                <a:spcPts val="0"/>
              </a:spcBef>
              <a:spcAft>
                <a:spcPts val="0"/>
              </a:spcAft>
              <a:defRPr/>
            </a:pPr>
            <a:endParaRPr lang="ru-RU" sz="1100" kern="0" dirty="0">
              <a:solidFill>
                <a:sysClr val="windowText" lastClr="000000"/>
              </a:solidFill>
              <a:effectLst>
                <a:outerShdw blurRad="38100" dist="38100" dir="2700000" algn="tl">
                  <a:srgbClr val="000000">
                    <a:alpha val="43137"/>
                  </a:srgbClr>
                </a:outerShdw>
              </a:effectLst>
              <a:latin typeface="Arial Narrow"/>
            </a:endParaRPr>
          </a:p>
        </p:txBody>
      </p:sp>
      <p:sp>
        <p:nvSpPr>
          <p:cNvPr id="173" name="AutoShape 4"/>
          <p:cNvSpPr>
            <a:spLocks noChangeArrowheads="1"/>
          </p:cNvSpPr>
          <p:nvPr/>
        </p:nvSpPr>
        <p:spPr bwMode="gray">
          <a:xfrm rot="5400000">
            <a:off x="4676773" y="3934936"/>
            <a:ext cx="153988" cy="117475"/>
          </a:xfrm>
          <a:prstGeom prst="chevron">
            <a:avLst>
              <a:gd name="adj" fmla="val 52514"/>
            </a:avLst>
          </a:prstGeom>
          <a:solidFill>
            <a:srgbClr val="0066CC"/>
          </a:solidFill>
          <a:ln w="0" algn="ctr">
            <a:solidFill>
              <a:schemeClr val="tx1"/>
            </a:solidFill>
            <a:miter lim="800000"/>
            <a:headEnd/>
            <a:tailEnd/>
          </a:ln>
          <a:effectLst/>
        </p:spPr>
        <p:txBody>
          <a:bodyPr wrap="none" anchor="ctr"/>
          <a:lstStyle/>
          <a:p>
            <a:pPr fontAlgn="auto">
              <a:spcBef>
                <a:spcPts val="0"/>
              </a:spcBef>
              <a:spcAft>
                <a:spcPts val="0"/>
              </a:spcAft>
              <a:defRPr/>
            </a:pPr>
            <a:endParaRPr lang="ru-RU" sz="1100" kern="0" dirty="0">
              <a:solidFill>
                <a:sysClr val="windowText" lastClr="000000"/>
              </a:solidFill>
              <a:effectLst>
                <a:outerShdw blurRad="38100" dist="38100" dir="2700000" algn="tl">
                  <a:srgbClr val="000000">
                    <a:alpha val="43137"/>
                  </a:srgbClr>
                </a:outerShdw>
              </a:effectLst>
              <a:latin typeface="Arial Narrow"/>
            </a:endParaRPr>
          </a:p>
        </p:txBody>
      </p:sp>
      <p:sp>
        <p:nvSpPr>
          <p:cNvPr id="53268" name="Стрелка вправо с вырезом 6"/>
          <p:cNvSpPr>
            <a:spLocks noChangeArrowheads="1"/>
          </p:cNvSpPr>
          <p:nvPr/>
        </p:nvSpPr>
        <p:spPr bwMode="auto">
          <a:xfrm rot="7689451">
            <a:off x="2736056" y="1982788"/>
            <a:ext cx="596900" cy="374650"/>
          </a:xfrm>
          <a:prstGeom prst="notchedRightArrow">
            <a:avLst>
              <a:gd name="adj1" fmla="val 50000"/>
              <a:gd name="adj2" fmla="val 50127"/>
            </a:avLst>
          </a:prstGeom>
          <a:solidFill>
            <a:srgbClr val="FF0000"/>
          </a:solidFill>
          <a:ln>
            <a:noFill/>
          </a:ln>
          <a:extLst/>
        </p:spPr>
        <p:txBody>
          <a:bodyPr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endParaRPr lang="ru-RU" altLang="ru-RU">
              <a:solidFill>
                <a:srgbClr val="FFFFFF"/>
              </a:solidFill>
            </a:endParaRPr>
          </a:p>
        </p:txBody>
      </p:sp>
      <p:sp>
        <p:nvSpPr>
          <p:cNvPr id="53269" name="Стрелка вправо с вырезом 174"/>
          <p:cNvSpPr>
            <a:spLocks noChangeArrowheads="1"/>
          </p:cNvSpPr>
          <p:nvPr/>
        </p:nvSpPr>
        <p:spPr bwMode="auto">
          <a:xfrm rot="5400000">
            <a:off x="4582318" y="2046288"/>
            <a:ext cx="344487" cy="376238"/>
          </a:xfrm>
          <a:prstGeom prst="notchedRightArrow">
            <a:avLst>
              <a:gd name="adj1" fmla="val 50000"/>
              <a:gd name="adj2" fmla="val 50000"/>
            </a:avLst>
          </a:prstGeom>
          <a:solidFill>
            <a:srgbClr val="FFFF00"/>
          </a:solidFill>
          <a:ln>
            <a:solidFill>
              <a:schemeClr val="tx1"/>
            </a:solidFill>
          </a:ln>
          <a:extLst/>
        </p:spPr>
        <p:txBody>
          <a:bodyPr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endParaRPr lang="ru-RU" altLang="ru-RU">
              <a:solidFill>
                <a:srgbClr val="FFFFFF"/>
              </a:solidFill>
            </a:endParaRPr>
          </a:p>
        </p:txBody>
      </p:sp>
      <p:sp>
        <p:nvSpPr>
          <p:cNvPr id="53270" name="Стрелка вправо с вырезом 175"/>
          <p:cNvSpPr>
            <a:spLocks noChangeArrowheads="1"/>
          </p:cNvSpPr>
          <p:nvPr/>
        </p:nvSpPr>
        <p:spPr bwMode="auto">
          <a:xfrm rot="3042507">
            <a:off x="6218237" y="1940719"/>
            <a:ext cx="598488" cy="374650"/>
          </a:xfrm>
          <a:prstGeom prst="notchedRightArrow">
            <a:avLst>
              <a:gd name="adj1" fmla="val 50000"/>
              <a:gd name="adj2" fmla="val 50261"/>
            </a:avLst>
          </a:prstGeom>
          <a:solidFill>
            <a:srgbClr val="00B050"/>
          </a:solidFill>
          <a:ln>
            <a:noFill/>
          </a:ln>
          <a:extLst/>
        </p:spPr>
        <p:txBody>
          <a:bodyPr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eaLnBrk="1" hangingPunct="1"/>
            <a:endParaRPr lang="ru-RU" altLang="ru-RU">
              <a:solidFill>
                <a:srgbClr val="FFFFFF"/>
              </a:solidFill>
            </a:endParaRPr>
          </a:p>
        </p:txBody>
      </p:sp>
      <p:grpSp>
        <p:nvGrpSpPr>
          <p:cNvPr id="58" name="Группа 57"/>
          <p:cNvGrpSpPr>
            <a:grpSpLocks/>
          </p:cNvGrpSpPr>
          <p:nvPr/>
        </p:nvGrpSpPr>
        <p:grpSpPr bwMode="auto">
          <a:xfrm>
            <a:off x="3404394" y="5078664"/>
            <a:ext cx="2719387" cy="1076326"/>
            <a:chOff x="266365" y="3632806"/>
            <a:chExt cx="2259603" cy="1321213"/>
          </a:xfrm>
        </p:grpSpPr>
        <p:grpSp>
          <p:nvGrpSpPr>
            <p:cNvPr id="59" name="Группа 92"/>
            <p:cNvGrpSpPr>
              <a:grpSpLocks/>
            </p:cNvGrpSpPr>
            <p:nvPr/>
          </p:nvGrpSpPr>
          <p:grpSpPr bwMode="auto">
            <a:xfrm>
              <a:off x="266365" y="3632806"/>
              <a:ext cx="2259603" cy="1321213"/>
              <a:chOff x="343090" y="468882"/>
              <a:chExt cx="4843715" cy="2102680"/>
            </a:xfrm>
          </p:grpSpPr>
          <p:sp>
            <p:nvSpPr>
              <p:cNvPr id="65" name="AutoShape 20"/>
              <p:cNvSpPr>
                <a:spLocks noChangeArrowheads="1"/>
              </p:cNvSpPr>
              <p:nvPr/>
            </p:nvSpPr>
            <p:spPr bwMode="gray">
              <a:xfrm>
                <a:off x="343090" y="468882"/>
                <a:ext cx="4843715" cy="2102680"/>
              </a:xfrm>
              <a:prstGeom prst="roundRect">
                <a:avLst>
                  <a:gd name="adj" fmla="val 11921"/>
                </a:avLst>
              </a:prstGeom>
              <a:gradFill rotWithShape="1">
                <a:gsLst>
                  <a:gs pos="0">
                    <a:srgbClr val="0070C0"/>
                  </a:gs>
                  <a:gs pos="100000">
                    <a:srgbClr val="0033CC"/>
                  </a:gs>
                </a:gsLst>
                <a:lin ang="5400000" scaled="1"/>
              </a:gradFill>
              <a:ln w="38100">
                <a:solidFill>
                  <a:srgbClr val="FFFFFF"/>
                </a:solidFill>
                <a:round/>
                <a:headEnd/>
                <a:tailEnd/>
              </a:ln>
              <a:effectLst/>
            </p:spPr>
            <p:txBody>
              <a:bodyPr wrap="none" anchor="ctr"/>
              <a:lstStyle/>
              <a:p>
                <a:pPr fontAlgn="auto">
                  <a:spcBef>
                    <a:spcPts val="0"/>
                  </a:spcBef>
                  <a:spcAft>
                    <a:spcPts val="0"/>
                  </a:spcAft>
                  <a:defRPr/>
                </a:pPr>
                <a:endParaRPr lang="ru-RU" sz="1800" b="1" kern="0" dirty="0">
                  <a:solidFill>
                    <a:srgbClr val="003366"/>
                  </a:solidFill>
                  <a:latin typeface="Arial Narrow"/>
                </a:endParaRPr>
              </a:p>
            </p:txBody>
          </p:sp>
          <p:sp>
            <p:nvSpPr>
              <p:cNvPr id="66" name="Freeform 7"/>
              <p:cNvSpPr>
                <a:spLocks/>
              </p:cNvSpPr>
              <p:nvPr/>
            </p:nvSpPr>
            <p:spPr bwMode="gray">
              <a:xfrm>
                <a:off x="377021" y="481287"/>
                <a:ext cx="565524" cy="53342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1">
                      <a:lumMod val="95000"/>
                    </a:schemeClr>
                  </a:gs>
                  <a:gs pos="50000">
                    <a:srgbClr val="8BBDE3">
                      <a:alpha val="0"/>
                    </a:srgbClr>
                  </a:gs>
                  <a:gs pos="100000">
                    <a:srgbClr val="8BBDE3">
                      <a:gamma/>
                      <a:tint val="54510"/>
                      <a:invGamma/>
                    </a:srgbClr>
                  </a:gs>
                </a:gsLst>
                <a:lin ang="2700000" scaled="1"/>
              </a:gradFill>
              <a:ln w="0">
                <a:noFill/>
                <a:prstDash val="solid"/>
                <a:round/>
                <a:headEnd/>
                <a:tailEnd/>
              </a:ln>
            </p:spPr>
            <p:txBody>
              <a:bodyPr/>
              <a:lstStyle/>
              <a:p>
                <a:pPr fontAlgn="auto">
                  <a:spcBef>
                    <a:spcPts val="0"/>
                  </a:spcBef>
                  <a:spcAft>
                    <a:spcPts val="0"/>
                  </a:spcAft>
                  <a:defRPr/>
                </a:pPr>
                <a:endParaRPr lang="ru-RU" sz="1800" b="1" kern="0" dirty="0">
                  <a:solidFill>
                    <a:srgbClr val="003366"/>
                  </a:solidFill>
                  <a:latin typeface="Arial Narrow"/>
                </a:endParaRPr>
              </a:p>
            </p:txBody>
          </p:sp>
        </p:grpSp>
        <p:sp>
          <p:nvSpPr>
            <p:cNvPr id="62" name="Text Box 9"/>
            <p:cNvSpPr txBox="1">
              <a:spLocks noChangeArrowheads="1"/>
            </p:cNvSpPr>
            <p:nvPr/>
          </p:nvSpPr>
          <p:spPr bwMode="gray">
            <a:xfrm>
              <a:off x="511716" y="3786753"/>
              <a:ext cx="1762306" cy="1065403"/>
            </a:xfrm>
            <a:prstGeom prst="rect">
              <a:avLst/>
            </a:prstGeom>
            <a:noFill/>
            <a:ln w="9525" algn="ctr">
              <a:noFill/>
              <a:miter lim="800000"/>
              <a:headEnd/>
              <a:tailEnd/>
            </a:ln>
            <a:effectLst/>
          </p:spPr>
          <p:txBody>
            <a:bodyPr>
              <a:spAutoFit/>
            </a:bodyPr>
            <a:lstStyle/>
            <a:p>
              <a:pPr algn="ctr" eaLnBrk="0" fontAlgn="auto" hangingPunct="0">
                <a:lnSpc>
                  <a:spcPct val="90000"/>
                </a:lnSpc>
                <a:spcBef>
                  <a:spcPts val="0"/>
                </a:spcBef>
                <a:spcAft>
                  <a:spcPts val="0"/>
                </a:spcAft>
                <a:defRPr/>
              </a:pPr>
              <a:r>
                <a:rPr lang="ru-RU" sz="1400" b="1" kern="0" dirty="0">
                  <a:solidFill>
                    <a:srgbClr val="FFFFFF"/>
                  </a:solidFill>
                  <a:latin typeface="Arial Narrow"/>
                </a:rPr>
                <a:t>Документы в </a:t>
              </a:r>
              <a:r>
                <a:rPr lang="ru-RU" sz="1400" b="1" kern="0" dirty="0" smtClean="0">
                  <a:solidFill>
                    <a:srgbClr val="FFFFFF"/>
                  </a:solidFill>
                  <a:latin typeface="Arial Narrow"/>
                </a:rPr>
                <a:t>Департамент 121 на сметную комиссию </a:t>
              </a:r>
              <a:endParaRPr lang="ru-RU" sz="1400" b="1" kern="0" dirty="0">
                <a:solidFill>
                  <a:srgbClr val="FFFFFF"/>
                </a:solidFill>
                <a:latin typeface="Arial Narrow"/>
              </a:endParaRPr>
            </a:p>
            <a:p>
              <a:pPr algn="ctr" eaLnBrk="0" fontAlgn="auto" hangingPunct="0">
                <a:lnSpc>
                  <a:spcPct val="90000"/>
                </a:lnSpc>
                <a:spcBef>
                  <a:spcPts val="0"/>
                </a:spcBef>
                <a:spcAft>
                  <a:spcPts val="0"/>
                </a:spcAft>
                <a:defRPr/>
              </a:pPr>
              <a:r>
                <a:rPr lang="ru-RU" sz="1400" b="1" kern="0" dirty="0">
                  <a:solidFill>
                    <a:srgbClr val="FFFFFF"/>
                  </a:solidFill>
                  <a:latin typeface="Arial Narrow"/>
                </a:rPr>
                <a:t>по п.16.1.28 </a:t>
              </a:r>
            </a:p>
            <a:p>
              <a:pPr algn="ctr" eaLnBrk="0" fontAlgn="auto" hangingPunct="0">
                <a:lnSpc>
                  <a:spcPct val="90000"/>
                </a:lnSpc>
                <a:spcBef>
                  <a:spcPts val="0"/>
                </a:spcBef>
                <a:spcAft>
                  <a:spcPts val="0"/>
                </a:spcAft>
                <a:defRPr/>
              </a:pPr>
              <a:r>
                <a:rPr lang="ru-RU" sz="1400" b="1" kern="0" dirty="0">
                  <a:solidFill>
                    <a:srgbClr val="FFFFFF"/>
                  </a:solidFill>
                  <a:latin typeface="Arial Narrow"/>
                </a:rPr>
                <a:t>«Положение о закупках»</a:t>
              </a:r>
            </a:p>
          </p:txBody>
        </p:sp>
      </p:grpSp>
      <p:sp>
        <p:nvSpPr>
          <p:cNvPr id="67" name="AutoShape 4"/>
          <p:cNvSpPr>
            <a:spLocks noChangeArrowheads="1"/>
          </p:cNvSpPr>
          <p:nvPr/>
        </p:nvSpPr>
        <p:spPr bwMode="gray">
          <a:xfrm rot="5400000">
            <a:off x="4713286" y="4912286"/>
            <a:ext cx="153988" cy="117475"/>
          </a:xfrm>
          <a:prstGeom prst="chevron">
            <a:avLst>
              <a:gd name="adj" fmla="val 52514"/>
            </a:avLst>
          </a:prstGeom>
          <a:solidFill>
            <a:srgbClr val="0066CC"/>
          </a:solidFill>
          <a:ln w="0" algn="ctr">
            <a:solidFill>
              <a:schemeClr val="tx1"/>
            </a:solidFill>
            <a:miter lim="800000"/>
            <a:headEnd/>
            <a:tailEnd/>
          </a:ln>
          <a:effectLst/>
        </p:spPr>
        <p:txBody>
          <a:bodyPr wrap="none" anchor="ctr"/>
          <a:lstStyle/>
          <a:p>
            <a:pPr fontAlgn="auto">
              <a:spcBef>
                <a:spcPts val="0"/>
              </a:spcBef>
              <a:spcAft>
                <a:spcPts val="0"/>
              </a:spcAft>
              <a:defRPr/>
            </a:pPr>
            <a:endParaRPr lang="ru-RU" sz="1100" kern="0" dirty="0">
              <a:solidFill>
                <a:sysClr val="windowText" lastClr="000000"/>
              </a:solidFill>
              <a:effectLst>
                <a:outerShdw blurRad="38100" dist="38100" dir="2700000" algn="tl">
                  <a:srgbClr val="000000">
                    <a:alpha val="43137"/>
                  </a:srgbClr>
                </a:outerShdw>
              </a:effectLst>
              <a:latin typeface="Arial Narrow"/>
            </a:endParaRPr>
          </a:p>
        </p:txBody>
      </p:sp>
      <p:sp>
        <p:nvSpPr>
          <p:cNvPr id="57" name="Rectangle 12"/>
          <p:cNvSpPr>
            <a:spLocks noChangeArrowheads="1"/>
          </p:cNvSpPr>
          <p:nvPr/>
        </p:nvSpPr>
        <p:spPr bwMode="auto">
          <a:xfrm>
            <a:off x="2048719" y="6362700"/>
            <a:ext cx="709528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a:spcBef>
                <a:spcPct val="5000"/>
              </a:spcBef>
            </a:pPr>
            <a:r>
              <a:rPr lang="ru-RU" altLang="ru-RU" sz="1400" b="1" dirty="0">
                <a:latin typeface="+mn-lt"/>
              </a:rPr>
              <a:t>Организация АВР </a:t>
            </a:r>
            <a:r>
              <a:rPr lang="ru-RU" altLang="ru-RU" sz="1400" b="1" dirty="0" smtClean="0">
                <a:latin typeface="+mn-lt"/>
              </a:rPr>
              <a:t>в </a:t>
            </a:r>
            <a:r>
              <a:rPr lang="ru-RU" altLang="ru-RU" sz="1400" b="1" dirty="0">
                <a:latin typeface="+mn-lt"/>
              </a:rPr>
              <a:t>ООО «Газпром трансгаз </a:t>
            </a:r>
            <a:r>
              <a:rPr lang="ru-RU" altLang="ru-RU" sz="1400" b="1" dirty="0" smtClean="0">
                <a:latin typeface="+mn-lt"/>
              </a:rPr>
              <a:t>Самара».</a:t>
            </a:r>
          </a:p>
          <a:p>
            <a:pPr>
              <a:spcBef>
                <a:spcPct val="5000"/>
              </a:spcBef>
            </a:pPr>
            <a:r>
              <a:rPr lang="ru-RU" altLang="ru-RU" sz="1400" b="1" dirty="0" smtClean="0">
                <a:latin typeface="+mn-lt"/>
              </a:rPr>
              <a:t>Вопросы взаимодействия ГТО и СРП при АВР. </a:t>
            </a:r>
            <a:r>
              <a:rPr lang="ru-RU" altLang="ru-RU" sz="1400" dirty="0" smtClean="0">
                <a:latin typeface="+mn-lt"/>
              </a:rPr>
              <a:t> </a:t>
            </a:r>
            <a:endParaRPr lang="ru-RU" altLang="ru-RU" sz="1400" dirty="0">
              <a:latin typeface="+mn-lt"/>
            </a:endParaRPr>
          </a:p>
        </p:txBody>
      </p:sp>
    </p:spTree>
    <p:extLst>
      <p:ext uri="{BB962C8B-B14F-4D97-AF65-F5344CB8AC3E}">
        <p14:creationId xmlns:p14="http://schemas.microsoft.com/office/powerpoint/2010/main" val="1858972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3_Специальное оформление">
  <a:themeElements>
    <a:clrScheme name="3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Специальное оформление">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lnDef>
  </a:objectDefaults>
  <a:extraClrSchemeLst>
    <a:extraClrScheme>
      <a:clrScheme name="3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1_Специальное оформление">
  <a:themeElements>
    <a:clrScheme name="11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Специальное оформление">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2_Специальное оформление">
  <a:themeElements>
    <a:clrScheme name="10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_Специальное оформление">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3_Специальное оформление">
  <a:themeElements>
    <a:clrScheme name="13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3_Специальное оформление">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3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3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3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3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3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3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3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3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3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3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3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4_Специальное оформление">
  <a:themeElements>
    <a:clrScheme name="6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Специальное оформление">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lnDef>
  </a:objectDefaults>
  <a:extraClrSchemeLst>
    <a:extraClrScheme>
      <a:clrScheme name="6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5_Специальное оформление">
  <a:themeElements>
    <a:clrScheme name="6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Специальное оформление">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lnDef>
  </a:objectDefaults>
  <a:extraClrSchemeLst>
    <a:extraClrScheme>
      <a:clrScheme name="6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6_Специальное оформление">
  <a:themeElements>
    <a:clrScheme name="9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Специальное оформление">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lnDef>
  </a:objectDefaults>
  <a:extraClrSchemeLst>
    <a:extraClrScheme>
      <a:clrScheme name="9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7_Специальное оформление">
  <a:themeElements>
    <a:clrScheme name="9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Специальное оформление">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lnDef>
  </a:objectDefaults>
  <a:extraClrSchemeLst>
    <a:extraClrScheme>
      <a:clrScheme name="9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8_Специальное оформление">
  <a:themeElements>
    <a:clrScheme name="3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Специальное оформление">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lnDef>
  </a:objectDefaults>
  <a:extraClrSchemeLst>
    <a:extraClrScheme>
      <a:clrScheme name="3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9_Специальное оформление">
  <a:themeElements>
    <a:clrScheme name="3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Специальное оформление">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lnDef>
  </a:objectDefaults>
  <a:extraClrSchemeLst>
    <a:extraClrScheme>
      <a:clrScheme name="3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0_Специальное оформление">
  <a:themeElements>
    <a:clrScheme name="3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Специальное оформление">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lnDef>
  </a:objectDefaults>
  <a:extraClrSchemeLst>
    <a:extraClrScheme>
      <a:clrScheme name="3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Специальное оформление">
  <a:themeElements>
    <a:clrScheme name="4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Специальное оформление">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lnDef>
  </a:objectDefaults>
  <a:extraClrSchemeLst>
    <a:extraClrScheme>
      <a:clrScheme name="4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1_Специальное оформление">
  <a:themeElements>
    <a:clrScheme name="9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Специальное оформление">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lnDef>
  </a:objectDefaults>
  <a:extraClrSchemeLst>
    <a:extraClrScheme>
      <a:clrScheme name="9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2_Специальное оформление">
  <a:themeElements>
    <a:clrScheme name="9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Специальное оформление">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lnDef>
  </a:objectDefaults>
  <a:extraClrSchemeLst>
    <a:extraClrScheme>
      <a:clrScheme name="9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Специальное оформление">
  <a:themeElements>
    <a:clrScheme name="5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Специальное оформление">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lnDef>
  </a:objectDefaults>
  <a:extraClrSchemeLst>
    <a:extraClrScheme>
      <a:clrScheme name="5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Специальное оформление">
  <a:themeElements>
    <a:clrScheme name="6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Специальное оформление">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lnDef>
  </a:objectDefaults>
  <a:extraClrSchemeLst>
    <a:extraClrScheme>
      <a:clrScheme name="6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Специальное оформление">
  <a:themeElements>
    <a:clrScheme name="7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Специальное оформление">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lnDef>
  </a:objectDefaults>
  <a:extraClrSchemeLst>
    <a:extraClrScheme>
      <a:clrScheme name="7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Специальное оформление">
  <a:themeElements>
    <a:clrScheme name="8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Специальное оформление">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lnDef>
  </a:objectDefaults>
  <a:extraClrSchemeLst>
    <a:extraClrScheme>
      <a:clrScheme name="8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Специальное оформление">
  <a:themeElements>
    <a:clrScheme name="9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Специальное оформление">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lnDef>
  </a:objectDefaults>
  <a:extraClrSchemeLst>
    <a:extraClrScheme>
      <a:clrScheme name="9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Специальное оформление">
  <a:themeElements>
    <a:clrScheme name="2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Специальное оформление">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lnDef>
  </a:objectDefaults>
  <a:extraClrSchemeLst>
    <a:extraClrScheme>
      <a:clrScheme name="2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Специальное оформление">
  <a:themeElements>
    <a:clrScheme name="10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_Специальное оформление">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10981</TotalTime>
  <Words>2982</Words>
  <Application>Microsoft Office PowerPoint</Application>
  <PresentationFormat>Экран (4:3)</PresentationFormat>
  <Paragraphs>352</Paragraphs>
  <Slides>16</Slides>
  <Notes>16</Notes>
  <HiddenSlides>0</HiddenSlides>
  <MMClips>0</MMClips>
  <ScaleCrop>false</ScaleCrop>
  <HeadingPairs>
    <vt:vector size="6" baseType="variant">
      <vt:variant>
        <vt:lpstr>Тема</vt:lpstr>
      </vt:variant>
      <vt:variant>
        <vt:i4>21</vt:i4>
      </vt:variant>
      <vt:variant>
        <vt:lpstr>Внедренные серверы OLE</vt:lpstr>
      </vt:variant>
      <vt:variant>
        <vt:i4>1</vt:i4>
      </vt:variant>
      <vt:variant>
        <vt:lpstr>Заголовки слайдов</vt:lpstr>
      </vt:variant>
      <vt:variant>
        <vt:i4>16</vt:i4>
      </vt:variant>
    </vt:vector>
  </HeadingPairs>
  <TitlesOfParts>
    <vt:vector size="38" baseType="lpstr">
      <vt:lpstr>3_Специальное оформление</vt:lpstr>
      <vt:lpstr>4_Специальное оформление</vt:lpstr>
      <vt:lpstr>5_Специальное оформление</vt:lpstr>
      <vt:lpstr>6_Специальное оформление</vt:lpstr>
      <vt:lpstr>7_Специальное оформление</vt:lpstr>
      <vt:lpstr>8_Специальное оформление</vt:lpstr>
      <vt:lpstr>9_Специальное оформление</vt:lpstr>
      <vt:lpstr>2_Специальное оформление</vt:lpstr>
      <vt:lpstr>10_Специальное оформление</vt:lpstr>
      <vt:lpstr>11_Специальное оформление</vt:lpstr>
      <vt:lpstr>12_Специальное оформление</vt:lpstr>
      <vt:lpstr>13_Специальное оформление</vt:lpstr>
      <vt:lpstr>14_Специальное оформление</vt:lpstr>
      <vt:lpstr>15_Специальное оформление</vt:lpstr>
      <vt:lpstr>16_Специальное оформление</vt:lpstr>
      <vt:lpstr>17_Специальное оформление</vt:lpstr>
      <vt:lpstr>18_Специальное оформление</vt:lpstr>
      <vt:lpstr>19_Специальное оформление</vt:lpstr>
      <vt:lpstr>20_Специальное оформление</vt:lpstr>
      <vt:lpstr>21_Специальное оформление</vt:lpstr>
      <vt:lpstr>22_Специальное оформление</vt:lpstr>
      <vt:lpstr>PHOTO-PAINT</vt:lpstr>
      <vt:lpstr>Презентация PowerPoint</vt:lpstr>
      <vt:lpstr>Страховые выплаты на АВР  в ООО «Газпром трансгаз Самара»</vt:lpstr>
      <vt:lpstr>Выплаты на АВР до франшизы</vt:lpstr>
      <vt:lpstr>Страховые выплаты по типам приводных двигателей</vt:lpstr>
      <vt:lpstr>Страховые выплаты по двигателям типа «НК»</vt:lpstr>
      <vt:lpstr>Особенности проведения АВР  авиационных двигателей</vt:lpstr>
      <vt:lpstr>Статистика гарантийных ремонтов оборудования после проведения АВР за период 2008-2017 гг.</vt:lpstr>
      <vt:lpstr>Гарантийные ремонты после проведения АВР</vt:lpstr>
      <vt:lpstr>Способы заключения договоров на АВР</vt:lpstr>
      <vt:lpstr>Потери времени при оформлении документов на АВР</vt:lpstr>
      <vt:lpstr>Заключение договоров на АВР с ПАО «Кузнецов»  в ООО «Газпром трансгаз Самара»</vt:lpstr>
      <vt:lpstr>Проблемные вопросы при заключении договоров АВР</vt:lpstr>
      <vt:lpstr>Проблемные вопросы организации АВР на СРП </vt:lpstr>
      <vt:lpstr>Предложения по организации АВР</vt:lpstr>
      <vt:lpstr> </vt:lpstr>
      <vt:lpstr>Причины увеличения сроков заключения договоров на АВР с ПАО «Кузнецов» </vt:lpstr>
    </vt:vector>
  </TitlesOfParts>
  <Company>Typo Graphic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Pirit</dc:creator>
  <cp:lastModifiedBy>user</cp:lastModifiedBy>
  <cp:revision>555</cp:revision>
  <cp:lastPrinted>2017-10-27T06:07:11Z</cp:lastPrinted>
  <dcterms:created xsi:type="dcterms:W3CDTF">2009-07-15T11:37:47Z</dcterms:created>
  <dcterms:modified xsi:type="dcterms:W3CDTF">2017-11-15T06:05:30Z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ZM6P4VP4USYZ-45-2226</vt:lpwstr>
  </property>
  <property fmtid="{D5CDD505-2E9C-101B-9397-08002B2CF9AE}" pid="3" name="_dlc_DocIdItemGuid">
    <vt:lpwstr>c6e6e334-6289-4ff1-86c1-b57f68affbcd</vt:lpwstr>
  </property>
  <property fmtid="{D5CDD505-2E9C-101B-9397-08002B2CF9AE}" pid="4" name="_dlc_DocIdUrl">
    <vt:lpwstr>http://stg-sam-prl/Docs/_layouts/DocIdRedir.aspx?ID=ZM6P4VP4USYZ-45-2226, ZM6P4VP4USYZ-45-2226</vt:lpwstr>
  </property>
  <property fmtid="{D5CDD505-2E9C-101B-9397-08002B2CF9AE}" pid="5" name="Принадлежность НДTaxHTField0">
    <vt:lpwstr>Обеспечение качества|e878177a-cfe9-46b6-ae76-6ac21e6b5d2f</vt:lpwstr>
  </property>
  <property fmtid="{D5CDD505-2E9C-101B-9397-08002B2CF9AE}" pid="6" name="Принадлежность НД">
    <vt:lpwstr>48;#Обеспечение качества|e878177a-cfe9-46b6-ae76-6ac21e6b5d2f</vt:lpwstr>
  </property>
  <property fmtid="{D5CDD505-2E9C-101B-9397-08002B2CF9AE}" pid="7" name="Источник НДTaxHTField0">
    <vt:lpwstr>Внутренний|e8f1865f-5268-41f8-942d-9f4a147f4c8b</vt:lpwstr>
  </property>
  <property fmtid="{D5CDD505-2E9C-101B-9397-08002B2CF9AE}" pid="8" name="Статус актуальности">
    <vt:lpwstr>Действует</vt:lpwstr>
  </property>
  <property fmtid="{D5CDD505-2E9C-101B-9397-08002B2CF9AE}" pid="9" name="Место расположения НД">
    <vt:lpwstr>45;#Интранет-портал|32b235e7-3ee7-4476-829a-745542629abb</vt:lpwstr>
  </property>
  <property fmtid="{D5CDD505-2E9C-101B-9397-08002B2CF9AE}" pid="10" name="Дата ввода в действие">
    <vt:lpwstr>2011-11-30T00:00:00Z</vt:lpwstr>
  </property>
  <property fmtid="{D5CDD505-2E9C-101B-9397-08002B2CF9AE}" pid="11" name="Наименование НД">
    <vt:lpwstr>Шаблон презентации</vt:lpwstr>
  </property>
  <property fmtid="{D5CDD505-2E9C-101B-9397-08002B2CF9AE}" pid="12" name="Архивная точка (ответственное подразделение)">
    <vt:lpwstr>6157</vt:lpwstr>
  </property>
  <property fmtid="{D5CDD505-2E9C-101B-9397-08002B2CF9AE}" pid="13" name="Место расположения НДTaxHTField0">
    <vt:lpwstr>Интранет-портал|32b235e7-3ee7-4476-829a-745542629abb</vt:lpwstr>
  </property>
  <property fmtid="{D5CDD505-2E9C-101B-9397-08002B2CF9AE}" pid="14" name="Источник НД">
    <vt:lpwstr>14;#Внутренний|e8f1865f-5268-41f8-942d-9f4a147f4c8b</vt:lpwstr>
  </property>
  <property fmtid="{D5CDD505-2E9C-101B-9397-08002B2CF9AE}" pid="15" name="Обозначение НД">
    <vt:lpwstr>СТО-01-192-2011 (приложение)</vt:lpwstr>
  </property>
  <property fmtid="{D5CDD505-2E9C-101B-9397-08002B2CF9AE}" pid="16" name="TaxCatchAll">
    <vt:lpwstr>48;#Обеспечение качества|e878177a-cfe9-46b6-ae76-6ac21e6b5d2f;#14;#Внутренний|e8f1865f-5268-41f8-942d-9f4a147f4c8b;#45;#Интранет-портал|32b235e7-3ee7-4476-829a-745542629abb</vt:lpwstr>
  </property>
</Properties>
</file>