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2" r:id="rId2"/>
    <p:sldId id="363" r:id="rId3"/>
    <p:sldId id="367" r:id="rId4"/>
    <p:sldId id="368" r:id="rId5"/>
    <p:sldId id="345" r:id="rId6"/>
    <p:sldId id="366" r:id="rId7"/>
    <p:sldId id="352" r:id="rId8"/>
    <p:sldId id="369" r:id="rId9"/>
    <p:sldId id="365" r:id="rId10"/>
    <p:sldId id="360" r:id="rId11"/>
    <p:sldId id="364" r:id="rId12"/>
    <p:sldId id="262" r:id="rId13"/>
  </p:sldIdLst>
  <p:sldSz cx="9144000" cy="5143500" type="screen16x9"/>
  <p:notesSz cx="6797675" cy="9926638"/>
  <p:defaultTextStyle>
    <a:defPPr>
      <a:defRPr lang="en-GB"/>
    </a:defPPr>
    <a:lvl1pPr marL="0" indent="0" algn="l" defTabSz="685783" rtl="0" eaLnBrk="1" latinLnBrk="0" hangingPunct="1">
      <a:lnSpc>
        <a:spcPct val="85000"/>
      </a:lnSpc>
      <a:spcBef>
        <a:spcPts val="0"/>
      </a:spcBef>
      <a:buFont typeface="Arial" panose="020B0604020202020204" pitchFamily="34" charset="0"/>
      <a:buNone/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+"/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36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54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72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90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108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126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1440000" indent="-180000" algn="l" defTabSz="685783" rtl="0" eaLnBrk="1" latinLnBrk="0" hangingPunct="1">
      <a:lnSpc>
        <a:spcPct val="85000"/>
      </a:lnSpc>
      <a:spcBef>
        <a:spcPts val="0"/>
      </a:spcBef>
      <a:buClr>
        <a:schemeClr val="accent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2925" userDrawn="1">
          <p15:clr>
            <a:srgbClr val="A4A3A4"/>
          </p15:clr>
        </p15:guide>
        <p15:guide id="6" pos="2835" userDrawn="1">
          <p15:clr>
            <a:srgbClr val="A4A3A4"/>
          </p15:clr>
        </p15:guide>
        <p15:guide id="9" pos="5420" userDrawn="1">
          <p15:clr>
            <a:srgbClr val="A4A3A4"/>
          </p15:clr>
        </p15:guide>
        <p15:guide id="10" orient="horz" pos="418" userDrawn="1">
          <p15:clr>
            <a:srgbClr val="A4A3A4"/>
          </p15:clr>
        </p15:guide>
        <p15:guide id="11" orient="horz" pos="123" userDrawn="1">
          <p15:clr>
            <a:srgbClr val="A4A3A4"/>
          </p15:clr>
        </p15:guide>
        <p15:guide id="12" orient="horz" pos="1280" userDrawn="1">
          <p15:clr>
            <a:srgbClr val="A4A3A4"/>
          </p15:clr>
        </p15:guide>
        <p15:guide id="14" orient="horz" pos="2913" userDrawn="1">
          <p15:clr>
            <a:srgbClr val="A4A3A4"/>
          </p15:clr>
        </p15:guide>
        <p15:guide id="17" pos="1111" userDrawn="1">
          <p15:clr>
            <a:srgbClr val="A4A3A4"/>
          </p15:clr>
        </p15:guide>
        <p15:guide id="18" pos="1202" userDrawn="1">
          <p15:clr>
            <a:srgbClr val="A4A3A4"/>
          </p15:clr>
        </p15:guide>
        <p15:guide id="19" pos="1973" userDrawn="1">
          <p15:clr>
            <a:srgbClr val="A4A3A4"/>
          </p15:clr>
        </p15:guide>
        <p15:guide id="20" pos="2064" userDrawn="1">
          <p15:clr>
            <a:srgbClr val="A4A3A4"/>
          </p15:clr>
        </p15:guide>
        <p15:guide id="25" pos="3696" userDrawn="1">
          <p15:clr>
            <a:srgbClr val="A4A3A4"/>
          </p15:clr>
        </p15:guide>
        <p15:guide id="26" pos="3765" userDrawn="1">
          <p15:clr>
            <a:srgbClr val="A4A3A4"/>
          </p15:clr>
        </p15:guide>
        <p15:guide id="27" pos="4558" userDrawn="1">
          <p15:clr>
            <a:srgbClr val="A4A3A4"/>
          </p15:clr>
        </p15:guide>
        <p15:guide id="28" pos="4649" userDrawn="1">
          <p15:clr>
            <a:srgbClr val="A4A3A4"/>
          </p15:clr>
        </p15:guide>
        <p15:guide id="32" orient="horz" pos="2142" userDrawn="1">
          <p15:clr>
            <a:srgbClr val="A4A3A4"/>
          </p15:clr>
        </p15:guide>
        <p15:guide id="34" orient="horz" pos="2051" userDrawn="1">
          <p15:clr>
            <a:srgbClr val="A4A3A4"/>
          </p15:clr>
        </p15:guide>
        <p15:guide id="36" orient="horz" pos="1189" userDrawn="1">
          <p15:clr>
            <a:srgbClr val="A4A3A4"/>
          </p15:clr>
        </p15:guide>
        <p15:guide id="39" orient="horz" pos="3117" userDrawn="1">
          <p15:clr>
            <a:srgbClr val="A4A3A4"/>
          </p15:clr>
        </p15:guide>
        <p15:guide id="40" orient="horz" pos="327" userDrawn="1">
          <p15:clr>
            <a:srgbClr val="A4A3A4"/>
          </p15:clr>
        </p15:guide>
        <p15:guide id="41" pos="340" userDrawn="1">
          <p15:clr>
            <a:srgbClr val="A4A3A4"/>
          </p15:clr>
        </p15:guide>
        <p15:guide id="43" orient="horz" pos="2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ssandro Bracco (RI)" initials="AB" lastIdx="76" clrIdx="0"/>
  <p:cmAuthor id="1" name="Kenneth Johnston" initials="KJ" lastIdx="2" clrIdx="1">
    <p:extLst/>
  </p:cmAuthor>
  <p:cmAuthor id="2" name="Mirella Vitale (RI)" initials="MV" lastIdx="2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5E9"/>
    <a:srgbClr val="E7F4F7"/>
    <a:srgbClr val="FBE6E8"/>
    <a:srgbClr val="F7EFF3"/>
    <a:srgbClr val="FF00FF"/>
    <a:srgbClr val="93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EF6447A-24EA-4742-A8FB-1DF080B5CEFA}">
  <a:tblStyle styleId="{CEF6447A-24EA-4742-A8FB-1DF080B5CEFA}" styleName="H+K Table">
    <a:wholeTbl>
      <a:tcTxStyle>
        <a:fontRef idx="minor">
          <a:prstClr val="black"/>
        </a:fontRef>
        <a:schemeClr val="dk1"/>
      </a:tcTxStyle>
      <a:tcStyle>
        <a:tcBdr>
          <a:left>
            <a:ln w="3175" cmpd="sng">
              <a:solidFill>
                <a:schemeClr val="dk1"/>
              </a:solidFill>
            </a:ln>
          </a:left>
          <a:right>
            <a:ln w="3175" cmpd="sng">
              <a:solidFill>
                <a:schemeClr val="dk1"/>
              </a:solidFill>
            </a:ln>
          </a:right>
          <a:top>
            <a:ln w="3175" cmpd="sng">
              <a:solidFill>
                <a:schemeClr val="dk1"/>
              </a:solidFill>
            </a:ln>
          </a:top>
          <a:bottom>
            <a:ln w="3175" cmpd="sng">
              <a:solidFill>
                <a:schemeClr val="dk1"/>
              </a:solidFill>
            </a:ln>
          </a:bottom>
          <a:insideH>
            <a:ln w="3175" cmpd="sng">
              <a:solidFill>
                <a:schemeClr val="dk1"/>
              </a:solidFill>
            </a:ln>
          </a:insideH>
          <a:insideV>
            <a:ln w="3175" cmpd="sng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</a:tcStyle>
    </a:band1H>
    <a:band2H>
      <a:tcStyle>
        <a:tcBdr/>
        <a:fill>
          <a:solidFill>
            <a:srgbClr val="F2F2F2"/>
          </a:solidFill>
        </a:fill>
      </a:tcStyle>
    </a:band2H>
    <a:band1V>
      <a:tcStyle>
        <a:tcBdr/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</a:tcStyle>
    </a:lastCol>
    <a:firstCol>
      <a:tcTxStyle b="on">
        <a:fontRef idx="minor">
          <a:prstClr val="black"/>
        </a:fontRef>
        <a:schemeClr val="dk1"/>
      </a:tcTxStyle>
      <a:tcStyle>
        <a:tcBdr/>
      </a:tcStyle>
    </a:firstCol>
    <a:lastRow>
      <a:tcTxStyle>
        <a:fontRef idx="minor">
          <a:prstClr val="black"/>
        </a:fontRef>
        <a:schemeClr val="dk1"/>
      </a:tcTxStyle>
      <a:tcStyle>
        <a:tcBdr/>
      </a:tcStyle>
    </a:lastRow>
    <a:firstRow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70" autoAdjust="0"/>
    <p:restoredTop sz="85600" autoAdjust="0"/>
  </p:normalViewPr>
  <p:slideViewPr>
    <p:cSldViewPr snapToGrid="0" showGuides="1">
      <p:cViewPr varScale="1">
        <p:scale>
          <a:sx n="114" d="100"/>
          <a:sy n="114" d="100"/>
        </p:scale>
        <p:origin x="874" y="91"/>
      </p:cViewPr>
      <p:guideLst>
        <p:guide pos="2925"/>
        <p:guide pos="2835"/>
        <p:guide pos="5420"/>
        <p:guide orient="horz" pos="418"/>
        <p:guide orient="horz" pos="123"/>
        <p:guide orient="horz" pos="1280"/>
        <p:guide orient="horz" pos="2913"/>
        <p:guide pos="1111"/>
        <p:guide pos="1202"/>
        <p:guide pos="1973"/>
        <p:guide pos="2064"/>
        <p:guide pos="3696"/>
        <p:guide pos="3765"/>
        <p:guide pos="4558"/>
        <p:guide pos="4649"/>
        <p:guide orient="horz" pos="2142"/>
        <p:guide orient="horz" pos="2051"/>
        <p:guide orient="horz" pos="1189"/>
        <p:guide orient="horz" pos="3117"/>
        <p:guide orient="horz" pos="327"/>
        <p:guide pos="340"/>
        <p:guide orient="horz" pos="2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60"/>
    </p:cViewPr>
  </p:sorterViewPr>
  <p:notesViewPr>
    <p:cSldViewPr snapToGrid="0" showGuides="1">
      <p:cViewPr varScale="1">
        <p:scale>
          <a:sx n="100" d="100"/>
          <a:sy n="100" d="100"/>
        </p:scale>
        <p:origin x="34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73E777-6B5C-486E-9CE9-6315BEAC4F1A}" type="doc">
      <dgm:prSet loTypeId="urn:microsoft.com/office/officeart/2008/layout/VerticalAccentList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F74DA36-1994-4C2D-AF90-E701B0B3B6B9}">
      <dgm:prSet phldrT="[Текст]" custT="1"/>
      <dgm:spPr/>
      <dgm:t>
        <a:bodyPr/>
        <a:lstStyle/>
        <a:p>
          <a:pPr algn="ctr"/>
          <a:r>
            <a:rPr lang="ru-RU" sz="1400" b="1" dirty="0"/>
            <a:t>Теплоизоляция быстро впитывает влагу</a:t>
          </a:r>
        </a:p>
      </dgm:t>
    </dgm:pt>
    <dgm:pt modelId="{7E862B12-514B-4DFE-9203-82A3D806A2B5}" type="parTrans" cxnId="{16C3ABFE-D5EB-4838-9AF4-0D0D23E54318}">
      <dgm:prSet/>
      <dgm:spPr/>
      <dgm:t>
        <a:bodyPr/>
        <a:lstStyle/>
        <a:p>
          <a:endParaRPr lang="ru-RU"/>
        </a:p>
      </dgm:t>
    </dgm:pt>
    <dgm:pt modelId="{B6950177-3316-494B-9BDE-6833C6EE97E8}" type="sibTrans" cxnId="{16C3ABFE-D5EB-4838-9AF4-0D0D23E54318}">
      <dgm:prSet/>
      <dgm:spPr/>
      <dgm:t>
        <a:bodyPr/>
        <a:lstStyle/>
        <a:p>
          <a:endParaRPr lang="ru-RU"/>
        </a:p>
      </dgm:t>
    </dgm:pt>
    <dgm:pt modelId="{2DDAB80B-0FB2-4A05-8CF6-5D5F4A57A2D1}">
      <dgm:prSet phldrT="[Текст]" custT="1"/>
      <dgm:spPr/>
      <dgm:t>
        <a:bodyPr/>
        <a:lstStyle/>
        <a:p>
          <a:pPr algn="ctr"/>
          <a:r>
            <a:rPr lang="ru-RU" sz="1400" b="1" dirty="0"/>
            <a:t>Теплоизоляция плохо выводит влагу</a:t>
          </a:r>
        </a:p>
      </dgm:t>
    </dgm:pt>
    <dgm:pt modelId="{F71E185C-031B-4F15-A5F0-14598CE3F8E0}" type="parTrans" cxnId="{250E067E-453E-47C8-9C9C-C9461F6435D9}">
      <dgm:prSet/>
      <dgm:spPr/>
      <dgm:t>
        <a:bodyPr/>
        <a:lstStyle/>
        <a:p>
          <a:endParaRPr lang="ru-RU"/>
        </a:p>
      </dgm:t>
    </dgm:pt>
    <dgm:pt modelId="{75340A41-A515-40E8-AF05-5782F4FB299F}" type="sibTrans" cxnId="{250E067E-453E-47C8-9C9C-C9461F6435D9}">
      <dgm:prSet/>
      <dgm:spPr/>
      <dgm:t>
        <a:bodyPr/>
        <a:lstStyle/>
        <a:p>
          <a:endParaRPr lang="ru-RU"/>
        </a:p>
      </dgm:t>
    </dgm:pt>
    <dgm:pt modelId="{1F047133-73A6-423D-A370-F064BE08A664}">
      <dgm:prSet phldrT="[Текст]"/>
      <dgm:spPr/>
      <dgm:t>
        <a:bodyPr/>
        <a:lstStyle/>
        <a:p>
          <a:endParaRPr lang="ru-RU" dirty="0"/>
        </a:p>
      </dgm:t>
    </dgm:pt>
    <dgm:pt modelId="{B205306A-074F-4F1E-9926-AA1C150EC94C}" type="parTrans" cxnId="{EC209B6B-2040-49AC-BCA9-F6565B205AA8}">
      <dgm:prSet/>
      <dgm:spPr/>
      <dgm:t>
        <a:bodyPr/>
        <a:lstStyle/>
        <a:p>
          <a:endParaRPr lang="ru-RU"/>
        </a:p>
      </dgm:t>
    </dgm:pt>
    <dgm:pt modelId="{B1A5BDCB-7E70-4E45-9EE3-575B61D087D2}" type="sibTrans" cxnId="{EC209B6B-2040-49AC-BCA9-F6565B205AA8}">
      <dgm:prSet/>
      <dgm:spPr/>
      <dgm:t>
        <a:bodyPr/>
        <a:lstStyle/>
        <a:p>
          <a:endParaRPr lang="ru-RU"/>
        </a:p>
      </dgm:t>
    </dgm:pt>
    <dgm:pt modelId="{2271BBE3-D3DE-45F7-902D-DCBAD1F9F7B0}">
      <dgm:prSet phldrT="[Текст]" custT="1"/>
      <dgm:spPr/>
      <dgm:t>
        <a:bodyPr/>
        <a:lstStyle/>
        <a:p>
          <a:pPr algn="ctr"/>
          <a:r>
            <a:rPr lang="ru-RU" sz="1400" b="1" dirty="0"/>
            <a:t>Химический состав теплоизоляции</a:t>
          </a:r>
        </a:p>
      </dgm:t>
    </dgm:pt>
    <dgm:pt modelId="{51C3F25D-6ADB-49B7-80CF-C5747B08E36B}" type="parTrans" cxnId="{C894A096-3B7F-4D94-8B94-1D0B93481F45}">
      <dgm:prSet/>
      <dgm:spPr/>
      <dgm:t>
        <a:bodyPr/>
        <a:lstStyle/>
        <a:p>
          <a:endParaRPr lang="ru-RU"/>
        </a:p>
      </dgm:t>
    </dgm:pt>
    <dgm:pt modelId="{3B7C37A3-7DAA-420C-8FFE-5ED34070666F}" type="sibTrans" cxnId="{C894A096-3B7F-4D94-8B94-1D0B93481F45}">
      <dgm:prSet/>
      <dgm:spPr/>
      <dgm:t>
        <a:bodyPr/>
        <a:lstStyle/>
        <a:p>
          <a:endParaRPr lang="ru-RU"/>
        </a:p>
      </dgm:t>
    </dgm:pt>
    <dgm:pt modelId="{87177775-0A62-44F5-95E5-A0F5FD320097}">
      <dgm:prSet phldrT="[Текст]"/>
      <dgm:spPr/>
      <dgm:t>
        <a:bodyPr/>
        <a:lstStyle/>
        <a:p>
          <a:endParaRPr lang="ru-RU" dirty="0"/>
        </a:p>
      </dgm:t>
    </dgm:pt>
    <dgm:pt modelId="{9D7266C5-4E34-43E0-A6F0-08AE546B79DE}" type="sibTrans" cxnId="{0E967D48-99BB-4798-9E24-3D50DBC5A07D}">
      <dgm:prSet/>
      <dgm:spPr/>
      <dgm:t>
        <a:bodyPr/>
        <a:lstStyle/>
        <a:p>
          <a:endParaRPr lang="ru-RU"/>
        </a:p>
      </dgm:t>
    </dgm:pt>
    <dgm:pt modelId="{625CBD2E-4BBC-4EF9-9F8B-04973CCBFA64}" type="parTrans" cxnId="{0E967D48-99BB-4798-9E24-3D50DBC5A07D}">
      <dgm:prSet/>
      <dgm:spPr/>
      <dgm:t>
        <a:bodyPr/>
        <a:lstStyle/>
        <a:p>
          <a:endParaRPr lang="ru-RU"/>
        </a:p>
      </dgm:t>
    </dgm:pt>
    <dgm:pt modelId="{E022A99A-949C-4979-83A1-608724816E86}">
      <dgm:prSet phldrT="[Текст]"/>
      <dgm:spPr/>
      <dgm:t>
        <a:bodyPr/>
        <a:lstStyle/>
        <a:p>
          <a:endParaRPr lang="ru-RU" dirty="0"/>
        </a:p>
      </dgm:t>
    </dgm:pt>
    <dgm:pt modelId="{BC2EBF87-EE72-40E0-9405-D1610202732E}" type="sibTrans" cxnId="{B564C524-B7F6-4DEF-ACEA-341E11D3EFB0}">
      <dgm:prSet/>
      <dgm:spPr/>
      <dgm:t>
        <a:bodyPr/>
        <a:lstStyle/>
        <a:p>
          <a:endParaRPr lang="ru-RU"/>
        </a:p>
      </dgm:t>
    </dgm:pt>
    <dgm:pt modelId="{323D28D1-0372-4D47-B544-2452E2A3B963}" type="parTrans" cxnId="{B564C524-B7F6-4DEF-ACEA-341E11D3EFB0}">
      <dgm:prSet/>
      <dgm:spPr/>
      <dgm:t>
        <a:bodyPr/>
        <a:lstStyle/>
        <a:p>
          <a:endParaRPr lang="ru-RU"/>
        </a:p>
      </dgm:t>
    </dgm:pt>
    <dgm:pt modelId="{9F5D6D78-2E67-4014-999A-07CDC8206F53}" type="pres">
      <dgm:prSet presAssocID="{E473E777-6B5C-486E-9CE9-6315BEAC4F1A}" presName="Name0" presStyleCnt="0">
        <dgm:presLayoutVars>
          <dgm:chMax/>
          <dgm:chPref/>
          <dgm:dir/>
        </dgm:presLayoutVars>
      </dgm:prSet>
      <dgm:spPr/>
    </dgm:pt>
    <dgm:pt modelId="{D7461FE1-9ECF-4C43-9217-E8EBDE321D17}" type="pres">
      <dgm:prSet presAssocID="{E022A99A-949C-4979-83A1-608724816E86}" presName="parenttextcomposite" presStyleCnt="0"/>
      <dgm:spPr/>
    </dgm:pt>
    <dgm:pt modelId="{DE5B6B56-AE47-4003-B4E7-643F201DFB48}" type="pres">
      <dgm:prSet presAssocID="{E022A99A-949C-4979-83A1-608724816E86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AC616E29-AC04-46EE-9B2C-D0FEAF784D96}" type="pres">
      <dgm:prSet presAssocID="{E022A99A-949C-4979-83A1-608724816E86}" presName="composite" presStyleCnt="0"/>
      <dgm:spPr/>
    </dgm:pt>
    <dgm:pt modelId="{118CB807-6A53-4695-844E-BEDE73A1F615}" type="pres">
      <dgm:prSet presAssocID="{E022A99A-949C-4979-83A1-608724816E86}" presName="chevron1" presStyleLbl="alignNode1" presStyleIdx="0" presStyleCnt="21"/>
      <dgm:spPr/>
    </dgm:pt>
    <dgm:pt modelId="{0A9DC5C8-25D6-45E9-887D-61EB46EC0984}" type="pres">
      <dgm:prSet presAssocID="{E022A99A-949C-4979-83A1-608724816E86}" presName="chevron2" presStyleLbl="alignNode1" presStyleIdx="1" presStyleCnt="21"/>
      <dgm:spPr/>
    </dgm:pt>
    <dgm:pt modelId="{2B545296-043E-459D-8D6C-D2E530E1FB39}" type="pres">
      <dgm:prSet presAssocID="{E022A99A-949C-4979-83A1-608724816E86}" presName="chevron3" presStyleLbl="alignNode1" presStyleIdx="2" presStyleCnt="21"/>
      <dgm:spPr/>
    </dgm:pt>
    <dgm:pt modelId="{1871AB46-D975-48EF-9B60-91784C8D391B}" type="pres">
      <dgm:prSet presAssocID="{E022A99A-949C-4979-83A1-608724816E86}" presName="chevron4" presStyleLbl="alignNode1" presStyleIdx="3" presStyleCnt="21"/>
      <dgm:spPr/>
    </dgm:pt>
    <dgm:pt modelId="{5FA6965B-4EE5-456B-9108-3949C7CE99E3}" type="pres">
      <dgm:prSet presAssocID="{E022A99A-949C-4979-83A1-608724816E86}" presName="chevron5" presStyleLbl="alignNode1" presStyleIdx="4" presStyleCnt="21"/>
      <dgm:spPr/>
    </dgm:pt>
    <dgm:pt modelId="{FB6653D5-ADBF-444A-A3C7-3576B9D44DE9}" type="pres">
      <dgm:prSet presAssocID="{E022A99A-949C-4979-83A1-608724816E86}" presName="chevron6" presStyleLbl="alignNode1" presStyleIdx="5" presStyleCnt="21"/>
      <dgm:spPr/>
    </dgm:pt>
    <dgm:pt modelId="{56858A9C-D81F-4576-A4E5-117E77B32E47}" type="pres">
      <dgm:prSet presAssocID="{E022A99A-949C-4979-83A1-608724816E86}" presName="chevron7" presStyleLbl="alignNode1" presStyleIdx="6" presStyleCnt="21"/>
      <dgm:spPr/>
    </dgm:pt>
    <dgm:pt modelId="{C736824F-6B85-440A-9614-F4618D09001E}" type="pres">
      <dgm:prSet presAssocID="{E022A99A-949C-4979-83A1-608724816E86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44473C12-F955-4999-A6A0-DF47C5CD4999}" type="pres">
      <dgm:prSet presAssocID="{BC2EBF87-EE72-40E0-9405-D1610202732E}" presName="sibTrans" presStyleCnt="0"/>
      <dgm:spPr/>
    </dgm:pt>
    <dgm:pt modelId="{88319EE9-14D4-4F1B-A0CB-BC58C2789816}" type="pres">
      <dgm:prSet presAssocID="{87177775-0A62-44F5-95E5-A0F5FD320097}" presName="parenttextcomposite" presStyleCnt="0"/>
      <dgm:spPr/>
    </dgm:pt>
    <dgm:pt modelId="{266330B9-9D0A-4D40-B68E-A3465E1C6315}" type="pres">
      <dgm:prSet presAssocID="{87177775-0A62-44F5-95E5-A0F5FD320097}" presName="parenttext" presStyleLbl="revTx" presStyleIdx="1" presStyleCnt="3" custScaleY="135676">
        <dgm:presLayoutVars>
          <dgm:chMax/>
          <dgm:chPref val="2"/>
          <dgm:bulletEnabled val="1"/>
        </dgm:presLayoutVars>
      </dgm:prSet>
      <dgm:spPr/>
    </dgm:pt>
    <dgm:pt modelId="{1479A9C4-2210-4518-83CE-6307C3B35C77}" type="pres">
      <dgm:prSet presAssocID="{87177775-0A62-44F5-95E5-A0F5FD320097}" presName="composite" presStyleCnt="0"/>
      <dgm:spPr/>
    </dgm:pt>
    <dgm:pt modelId="{FD7E82E8-E3D0-4BA0-9EC5-6005357AA6F1}" type="pres">
      <dgm:prSet presAssocID="{87177775-0A62-44F5-95E5-A0F5FD320097}" presName="chevron1" presStyleLbl="alignNode1" presStyleIdx="7" presStyleCnt="21"/>
      <dgm:spPr/>
    </dgm:pt>
    <dgm:pt modelId="{F67E5100-B295-4596-A97C-79F864239F82}" type="pres">
      <dgm:prSet presAssocID="{87177775-0A62-44F5-95E5-A0F5FD320097}" presName="chevron2" presStyleLbl="alignNode1" presStyleIdx="8" presStyleCnt="21"/>
      <dgm:spPr/>
    </dgm:pt>
    <dgm:pt modelId="{39714EFD-D6E3-4A37-B509-A28CDB887085}" type="pres">
      <dgm:prSet presAssocID="{87177775-0A62-44F5-95E5-A0F5FD320097}" presName="chevron3" presStyleLbl="alignNode1" presStyleIdx="9" presStyleCnt="21"/>
      <dgm:spPr/>
    </dgm:pt>
    <dgm:pt modelId="{1C5E4309-895B-4BA8-8608-CE8443AB39F0}" type="pres">
      <dgm:prSet presAssocID="{87177775-0A62-44F5-95E5-A0F5FD320097}" presName="chevron4" presStyleLbl="alignNode1" presStyleIdx="10" presStyleCnt="21"/>
      <dgm:spPr/>
    </dgm:pt>
    <dgm:pt modelId="{77254B89-E7E6-4343-B749-4F54EE89E3AA}" type="pres">
      <dgm:prSet presAssocID="{87177775-0A62-44F5-95E5-A0F5FD320097}" presName="chevron5" presStyleLbl="alignNode1" presStyleIdx="11" presStyleCnt="21"/>
      <dgm:spPr/>
    </dgm:pt>
    <dgm:pt modelId="{9A8DE3BC-6439-47EE-BD41-D11ECEDDC87E}" type="pres">
      <dgm:prSet presAssocID="{87177775-0A62-44F5-95E5-A0F5FD320097}" presName="chevron6" presStyleLbl="alignNode1" presStyleIdx="12" presStyleCnt="21"/>
      <dgm:spPr/>
    </dgm:pt>
    <dgm:pt modelId="{ADF00F94-C747-41D4-A3D7-28A6640AE93E}" type="pres">
      <dgm:prSet presAssocID="{87177775-0A62-44F5-95E5-A0F5FD320097}" presName="chevron7" presStyleLbl="alignNode1" presStyleIdx="13" presStyleCnt="21"/>
      <dgm:spPr/>
    </dgm:pt>
    <dgm:pt modelId="{7D866218-FE77-468D-801D-E69F6A5E2AE0}" type="pres">
      <dgm:prSet presAssocID="{87177775-0A62-44F5-95E5-A0F5FD32009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E05FA050-324B-472E-A4C6-ED973B4E7393}" type="pres">
      <dgm:prSet presAssocID="{9D7266C5-4E34-43E0-A6F0-08AE546B79DE}" presName="sibTrans" presStyleCnt="0"/>
      <dgm:spPr/>
    </dgm:pt>
    <dgm:pt modelId="{05C487E8-0412-46FC-B419-D13C24DD67C1}" type="pres">
      <dgm:prSet presAssocID="{1F047133-73A6-423D-A370-F064BE08A664}" presName="parenttextcomposite" presStyleCnt="0"/>
      <dgm:spPr/>
    </dgm:pt>
    <dgm:pt modelId="{CCE01E28-030B-4261-B832-9B6E0700CA95}" type="pres">
      <dgm:prSet presAssocID="{1F047133-73A6-423D-A370-F064BE08A664}" presName="parenttext" presStyleLbl="revTx" presStyleIdx="2" presStyleCnt="3" custScaleY="154562">
        <dgm:presLayoutVars>
          <dgm:chMax/>
          <dgm:chPref val="2"/>
          <dgm:bulletEnabled val="1"/>
        </dgm:presLayoutVars>
      </dgm:prSet>
      <dgm:spPr/>
    </dgm:pt>
    <dgm:pt modelId="{AD7AE506-75D6-48B4-BC55-ECE502FA7E1B}" type="pres">
      <dgm:prSet presAssocID="{1F047133-73A6-423D-A370-F064BE08A664}" presName="composite" presStyleCnt="0"/>
      <dgm:spPr/>
    </dgm:pt>
    <dgm:pt modelId="{317D0599-2AA1-418F-9670-9E90091D6CCE}" type="pres">
      <dgm:prSet presAssocID="{1F047133-73A6-423D-A370-F064BE08A664}" presName="chevron1" presStyleLbl="alignNode1" presStyleIdx="14" presStyleCnt="21"/>
      <dgm:spPr/>
    </dgm:pt>
    <dgm:pt modelId="{FAA53859-2078-4767-864C-E286B690956F}" type="pres">
      <dgm:prSet presAssocID="{1F047133-73A6-423D-A370-F064BE08A664}" presName="chevron2" presStyleLbl="alignNode1" presStyleIdx="15" presStyleCnt="21"/>
      <dgm:spPr/>
    </dgm:pt>
    <dgm:pt modelId="{9504D8E3-5E6D-4553-B8C2-EC1A38131657}" type="pres">
      <dgm:prSet presAssocID="{1F047133-73A6-423D-A370-F064BE08A664}" presName="chevron3" presStyleLbl="alignNode1" presStyleIdx="16" presStyleCnt="21"/>
      <dgm:spPr/>
    </dgm:pt>
    <dgm:pt modelId="{ACFDCB3D-7047-4C21-9184-5BD2649BE494}" type="pres">
      <dgm:prSet presAssocID="{1F047133-73A6-423D-A370-F064BE08A664}" presName="chevron4" presStyleLbl="alignNode1" presStyleIdx="17" presStyleCnt="21"/>
      <dgm:spPr/>
    </dgm:pt>
    <dgm:pt modelId="{C6A6610F-40A4-4BAE-8021-E975AA5DC607}" type="pres">
      <dgm:prSet presAssocID="{1F047133-73A6-423D-A370-F064BE08A664}" presName="chevron5" presStyleLbl="alignNode1" presStyleIdx="18" presStyleCnt="21"/>
      <dgm:spPr/>
    </dgm:pt>
    <dgm:pt modelId="{E9B16139-D660-418C-A061-E8CC08142C6E}" type="pres">
      <dgm:prSet presAssocID="{1F047133-73A6-423D-A370-F064BE08A664}" presName="chevron6" presStyleLbl="alignNode1" presStyleIdx="19" presStyleCnt="21"/>
      <dgm:spPr/>
    </dgm:pt>
    <dgm:pt modelId="{D6D1C0C5-BB74-4147-AC55-E5D897943B36}" type="pres">
      <dgm:prSet presAssocID="{1F047133-73A6-423D-A370-F064BE08A664}" presName="chevron7" presStyleLbl="alignNode1" presStyleIdx="20" presStyleCnt="21"/>
      <dgm:spPr/>
    </dgm:pt>
    <dgm:pt modelId="{37BCE2DC-8E6D-4416-A1C3-E4F4FB5F8731}" type="pres">
      <dgm:prSet presAssocID="{1F047133-73A6-423D-A370-F064BE08A664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B564C524-B7F6-4DEF-ACEA-341E11D3EFB0}" srcId="{E473E777-6B5C-486E-9CE9-6315BEAC4F1A}" destId="{E022A99A-949C-4979-83A1-608724816E86}" srcOrd="0" destOrd="0" parTransId="{323D28D1-0372-4D47-B544-2452E2A3B963}" sibTransId="{BC2EBF87-EE72-40E0-9405-D1610202732E}"/>
    <dgm:cxn modelId="{BC48F037-2193-463C-8B69-F6BB3B988656}" type="presOf" srcId="{4F74DA36-1994-4C2D-AF90-E701B0B3B6B9}" destId="{C736824F-6B85-440A-9614-F4618D09001E}" srcOrd="0" destOrd="0" presId="urn:microsoft.com/office/officeart/2008/layout/VerticalAccentList"/>
    <dgm:cxn modelId="{88F33066-47FC-4A02-82E5-6865704F613D}" type="presOf" srcId="{E473E777-6B5C-486E-9CE9-6315BEAC4F1A}" destId="{9F5D6D78-2E67-4014-999A-07CDC8206F53}" srcOrd="0" destOrd="0" presId="urn:microsoft.com/office/officeart/2008/layout/VerticalAccentList"/>
    <dgm:cxn modelId="{0E967D48-99BB-4798-9E24-3D50DBC5A07D}" srcId="{E473E777-6B5C-486E-9CE9-6315BEAC4F1A}" destId="{87177775-0A62-44F5-95E5-A0F5FD320097}" srcOrd="1" destOrd="0" parTransId="{625CBD2E-4BBC-4EF9-9F8B-04973CCBFA64}" sibTransId="{9D7266C5-4E34-43E0-A6F0-08AE546B79DE}"/>
    <dgm:cxn modelId="{EC209B6B-2040-49AC-BCA9-F6565B205AA8}" srcId="{E473E777-6B5C-486E-9CE9-6315BEAC4F1A}" destId="{1F047133-73A6-423D-A370-F064BE08A664}" srcOrd="2" destOrd="0" parTransId="{B205306A-074F-4F1E-9926-AA1C150EC94C}" sibTransId="{B1A5BDCB-7E70-4E45-9EE3-575B61D087D2}"/>
    <dgm:cxn modelId="{250E067E-453E-47C8-9C9C-C9461F6435D9}" srcId="{87177775-0A62-44F5-95E5-A0F5FD320097}" destId="{2DDAB80B-0FB2-4A05-8CF6-5D5F4A57A2D1}" srcOrd="0" destOrd="0" parTransId="{F71E185C-031B-4F15-A5F0-14598CE3F8E0}" sibTransId="{75340A41-A515-40E8-AF05-5782F4FB299F}"/>
    <dgm:cxn modelId="{C894A096-3B7F-4D94-8B94-1D0B93481F45}" srcId="{1F047133-73A6-423D-A370-F064BE08A664}" destId="{2271BBE3-D3DE-45F7-902D-DCBAD1F9F7B0}" srcOrd="0" destOrd="0" parTransId="{51C3F25D-6ADB-49B7-80CF-C5747B08E36B}" sibTransId="{3B7C37A3-7DAA-420C-8FFE-5ED34070666F}"/>
    <dgm:cxn modelId="{633ECAA0-0A0E-406F-80E6-0635BF7B84C8}" type="presOf" srcId="{2271BBE3-D3DE-45F7-902D-DCBAD1F9F7B0}" destId="{37BCE2DC-8E6D-4416-A1C3-E4F4FB5F8731}" srcOrd="0" destOrd="0" presId="urn:microsoft.com/office/officeart/2008/layout/VerticalAccentList"/>
    <dgm:cxn modelId="{02E8DBB6-BD6C-467D-9EE0-E791AC5BC39D}" type="presOf" srcId="{2DDAB80B-0FB2-4A05-8CF6-5D5F4A57A2D1}" destId="{7D866218-FE77-468D-801D-E69F6A5E2AE0}" srcOrd="0" destOrd="0" presId="urn:microsoft.com/office/officeart/2008/layout/VerticalAccentList"/>
    <dgm:cxn modelId="{325053EA-67E4-43F1-B3D2-D1DE145D87DA}" type="presOf" srcId="{1F047133-73A6-423D-A370-F064BE08A664}" destId="{CCE01E28-030B-4261-B832-9B6E0700CA95}" srcOrd="0" destOrd="0" presId="urn:microsoft.com/office/officeart/2008/layout/VerticalAccentList"/>
    <dgm:cxn modelId="{1627DCED-E2DB-4BDE-A0F7-53FB8EDE7FA1}" type="presOf" srcId="{E022A99A-949C-4979-83A1-608724816E86}" destId="{DE5B6B56-AE47-4003-B4E7-643F201DFB48}" srcOrd="0" destOrd="0" presId="urn:microsoft.com/office/officeart/2008/layout/VerticalAccentList"/>
    <dgm:cxn modelId="{0C9D83F6-08B9-4B01-A453-7E75200D5325}" type="presOf" srcId="{87177775-0A62-44F5-95E5-A0F5FD320097}" destId="{266330B9-9D0A-4D40-B68E-A3465E1C6315}" srcOrd="0" destOrd="0" presId="urn:microsoft.com/office/officeart/2008/layout/VerticalAccentList"/>
    <dgm:cxn modelId="{16C3ABFE-D5EB-4838-9AF4-0D0D23E54318}" srcId="{E022A99A-949C-4979-83A1-608724816E86}" destId="{4F74DA36-1994-4C2D-AF90-E701B0B3B6B9}" srcOrd="0" destOrd="0" parTransId="{7E862B12-514B-4DFE-9203-82A3D806A2B5}" sibTransId="{B6950177-3316-494B-9BDE-6833C6EE97E8}"/>
    <dgm:cxn modelId="{FC8D02FF-15A2-48E9-A90F-57A273F6BCA8}" type="presParOf" srcId="{9F5D6D78-2E67-4014-999A-07CDC8206F53}" destId="{D7461FE1-9ECF-4C43-9217-E8EBDE321D17}" srcOrd="0" destOrd="0" presId="urn:microsoft.com/office/officeart/2008/layout/VerticalAccentList"/>
    <dgm:cxn modelId="{317D157E-427D-424A-AE34-5DD05F2075C8}" type="presParOf" srcId="{D7461FE1-9ECF-4C43-9217-E8EBDE321D17}" destId="{DE5B6B56-AE47-4003-B4E7-643F201DFB48}" srcOrd="0" destOrd="0" presId="urn:microsoft.com/office/officeart/2008/layout/VerticalAccentList"/>
    <dgm:cxn modelId="{D45FD010-A05D-4A48-946D-EC8FEEB9C1DE}" type="presParOf" srcId="{9F5D6D78-2E67-4014-999A-07CDC8206F53}" destId="{AC616E29-AC04-46EE-9B2C-D0FEAF784D96}" srcOrd="1" destOrd="0" presId="urn:microsoft.com/office/officeart/2008/layout/VerticalAccentList"/>
    <dgm:cxn modelId="{958E6FD7-FCB8-4A1C-AF5B-54766A2973F9}" type="presParOf" srcId="{AC616E29-AC04-46EE-9B2C-D0FEAF784D96}" destId="{118CB807-6A53-4695-844E-BEDE73A1F615}" srcOrd="0" destOrd="0" presId="urn:microsoft.com/office/officeart/2008/layout/VerticalAccentList"/>
    <dgm:cxn modelId="{AF4AB761-5D78-450C-B19A-664F3978FA6A}" type="presParOf" srcId="{AC616E29-AC04-46EE-9B2C-D0FEAF784D96}" destId="{0A9DC5C8-25D6-45E9-887D-61EB46EC0984}" srcOrd="1" destOrd="0" presId="urn:microsoft.com/office/officeart/2008/layout/VerticalAccentList"/>
    <dgm:cxn modelId="{D66C83FA-530F-40CB-9006-9929A5A3B9B3}" type="presParOf" srcId="{AC616E29-AC04-46EE-9B2C-D0FEAF784D96}" destId="{2B545296-043E-459D-8D6C-D2E530E1FB39}" srcOrd="2" destOrd="0" presId="urn:microsoft.com/office/officeart/2008/layout/VerticalAccentList"/>
    <dgm:cxn modelId="{A2606E66-8E10-4C25-9B47-84FB25481E48}" type="presParOf" srcId="{AC616E29-AC04-46EE-9B2C-D0FEAF784D96}" destId="{1871AB46-D975-48EF-9B60-91784C8D391B}" srcOrd="3" destOrd="0" presId="urn:microsoft.com/office/officeart/2008/layout/VerticalAccentList"/>
    <dgm:cxn modelId="{7B87BF5E-9021-4098-BBBE-CA23EC2B923B}" type="presParOf" srcId="{AC616E29-AC04-46EE-9B2C-D0FEAF784D96}" destId="{5FA6965B-4EE5-456B-9108-3949C7CE99E3}" srcOrd="4" destOrd="0" presId="urn:microsoft.com/office/officeart/2008/layout/VerticalAccentList"/>
    <dgm:cxn modelId="{CF3B3523-5FE3-4407-993B-D48BE3A40143}" type="presParOf" srcId="{AC616E29-AC04-46EE-9B2C-D0FEAF784D96}" destId="{FB6653D5-ADBF-444A-A3C7-3576B9D44DE9}" srcOrd="5" destOrd="0" presId="urn:microsoft.com/office/officeart/2008/layout/VerticalAccentList"/>
    <dgm:cxn modelId="{BCD28853-E10B-455B-A7B7-6B225F8B0736}" type="presParOf" srcId="{AC616E29-AC04-46EE-9B2C-D0FEAF784D96}" destId="{56858A9C-D81F-4576-A4E5-117E77B32E47}" srcOrd="6" destOrd="0" presId="urn:microsoft.com/office/officeart/2008/layout/VerticalAccentList"/>
    <dgm:cxn modelId="{BC71FD70-6AD2-4F44-AAFC-5E420D11A8DD}" type="presParOf" srcId="{AC616E29-AC04-46EE-9B2C-D0FEAF784D96}" destId="{C736824F-6B85-440A-9614-F4618D09001E}" srcOrd="7" destOrd="0" presId="urn:microsoft.com/office/officeart/2008/layout/VerticalAccentList"/>
    <dgm:cxn modelId="{53CC4392-DAE4-458A-B7E7-1220EEAF70D8}" type="presParOf" srcId="{9F5D6D78-2E67-4014-999A-07CDC8206F53}" destId="{44473C12-F955-4999-A6A0-DF47C5CD4999}" srcOrd="2" destOrd="0" presId="urn:microsoft.com/office/officeart/2008/layout/VerticalAccentList"/>
    <dgm:cxn modelId="{5A48FB90-CAD2-4185-A4B6-AE38398FF8F2}" type="presParOf" srcId="{9F5D6D78-2E67-4014-999A-07CDC8206F53}" destId="{88319EE9-14D4-4F1B-A0CB-BC58C2789816}" srcOrd="3" destOrd="0" presId="urn:microsoft.com/office/officeart/2008/layout/VerticalAccentList"/>
    <dgm:cxn modelId="{4AC0D54F-40F5-40EB-AAB0-73AADA2504BD}" type="presParOf" srcId="{88319EE9-14D4-4F1B-A0CB-BC58C2789816}" destId="{266330B9-9D0A-4D40-B68E-A3465E1C6315}" srcOrd="0" destOrd="0" presId="urn:microsoft.com/office/officeart/2008/layout/VerticalAccentList"/>
    <dgm:cxn modelId="{96333B8A-2FCB-4C94-8F29-007F54F4CA76}" type="presParOf" srcId="{9F5D6D78-2E67-4014-999A-07CDC8206F53}" destId="{1479A9C4-2210-4518-83CE-6307C3B35C77}" srcOrd="4" destOrd="0" presId="urn:microsoft.com/office/officeart/2008/layout/VerticalAccentList"/>
    <dgm:cxn modelId="{11D30BCC-358D-4366-92DA-5925BCCCEB26}" type="presParOf" srcId="{1479A9C4-2210-4518-83CE-6307C3B35C77}" destId="{FD7E82E8-E3D0-4BA0-9EC5-6005357AA6F1}" srcOrd="0" destOrd="0" presId="urn:microsoft.com/office/officeart/2008/layout/VerticalAccentList"/>
    <dgm:cxn modelId="{E346479C-9AAB-4C0C-BE87-F69230804BB5}" type="presParOf" srcId="{1479A9C4-2210-4518-83CE-6307C3B35C77}" destId="{F67E5100-B295-4596-A97C-79F864239F82}" srcOrd="1" destOrd="0" presId="urn:microsoft.com/office/officeart/2008/layout/VerticalAccentList"/>
    <dgm:cxn modelId="{32006012-81A4-4D0C-B834-07A0C20C8ADD}" type="presParOf" srcId="{1479A9C4-2210-4518-83CE-6307C3B35C77}" destId="{39714EFD-D6E3-4A37-B509-A28CDB887085}" srcOrd="2" destOrd="0" presId="urn:microsoft.com/office/officeart/2008/layout/VerticalAccentList"/>
    <dgm:cxn modelId="{FFE7D8DE-7A54-4A33-BDAF-90D497A920C6}" type="presParOf" srcId="{1479A9C4-2210-4518-83CE-6307C3B35C77}" destId="{1C5E4309-895B-4BA8-8608-CE8443AB39F0}" srcOrd="3" destOrd="0" presId="urn:microsoft.com/office/officeart/2008/layout/VerticalAccentList"/>
    <dgm:cxn modelId="{536B3603-3101-491E-BCA1-6CEC865F8DF8}" type="presParOf" srcId="{1479A9C4-2210-4518-83CE-6307C3B35C77}" destId="{77254B89-E7E6-4343-B749-4F54EE89E3AA}" srcOrd="4" destOrd="0" presId="urn:microsoft.com/office/officeart/2008/layout/VerticalAccentList"/>
    <dgm:cxn modelId="{3DAE7354-822C-46BD-8221-5B5FBB19F303}" type="presParOf" srcId="{1479A9C4-2210-4518-83CE-6307C3B35C77}" destId="{9A8DE3BC-6439-47EE-BD41-D11ECEDDC87E}" srcOrd="5" destOrd="0" presId="urn:microsoft.com/office/officeart/2008/layout/VerticalAccentList"/>
    <dgm:cxn modelId="{E2D11772-873C-4444-BA72-4B8318ED6191}" type="presParOf" srcId="{1479A9C4-2210-4518-83CE-6307C3B35C77}" destId="{ADF00F94-C747-41D4-A3D7-28A6640AE93E}" srcOrd="6" destOrd="0" presId="urn:microsoft.com/office/officeart/2008/layout/VerticalAccentList"/>
    <dgm:cxn modelId="{B8D666DB-2E44-4E8E-B97B-6B6618AAB4D4}" type="presParOf" srcId="{1479A9C4-2210-4518-83CE-6307C3B35C77}" destId="{7D866218-FE77-468D-801D-E69F6A5E2AE0}" srcOrd="7" destOrd="0" presId="urn:microsoft.com/office/officeart/2008/layout/VerticalAccentList"/>
    <dgm:cxn modelId="{3F7D7276-4EA1-401C-8512-285E31D36B68}" type="presParOf" srcId="{9F5D6D78-2E67-4014-999A-07CDC8206F53}" destId="{E05FA050-324B-472E-A4C6-ED973B4E7393}" srcOrd="5" destOrd="0" presId="urn:microsoft.com/office/officeart/2008/layout/VerticalAccentList"/>
    <dgm:cxn modelId="{06F883D3-E391-4385-AF74-D1D5999EE461}" type="presParOf" srcId="{9F5D6D78-2E67-4014-999A-07CDC8206F53}" destId="{05C487E8-0412-46FC-B419-D13C24DD67C1}" srcOrd="6" destOrd="0" presId="urn:microsoft.com/office/officeart/2008/layout/VerticalAccentList"/>
    <dgm:cxn modelId="{EEF74A4C-39EA-4E6B-90C8-FADAB1EC7F95}" type="presParOf" srcId="{05C487E8-0412-46FC-B419-D13C24DD67C1}" destId="{CCE01E28-030B-4261-B832-9B6E0700CA95}" srcOrd="0" destOrd="0" presId="urn:microsoft.com/office/officeart/2008/layout/VerticalAccentList"/>
    <dgm:cxn modelId="{0B96A097-7AD7-4391-9F81-A0B48DB6A084}" type="presParOf" srcId="{9F5D6D78-2E67-4014-999A-07CDC8206F53}" destId="{AD7AE506-75D6-48B4-BC55-ECE502FA7E1B}" srcOrd="7" destOrd="0" presId="urn:microsoft.com/office/officeart/2008/layout/VerticalAccentList"/>
    <dgm:cxn modelId="{77D4BFF5-D8CC-4FB2-9074-7BB92E431150}" type="presParOf" srcId="{AD7AE506-75D6-48B4-BC55-ECE502FA7E1B}" destId="{317D0599-2AA1-418F-9670-9E90091D6CCE}" srcOrd="0" destOrd="0" presId="urn:microsoft.com/office/officeart/2008/layout/VerticalAccentList"/>
    <dgm:cxn modelId="{C7090DBA-B44E-42D3-BEC9-983193253500}" type="presParOf" srcId="{AD7AE506-75D6-48B4-BC55-ECE502FA7E1B}" destId="{FAA53859-2078-4767-864C-E286B690956F}" srcOrd="1" destOrd="0" presId="urn:microsoft.com/office/officeart/2008/layout/VerticalAccentList"/>
    <dgm:cxn modelId="{4699E420-8E0F-4498-A9B8-C0D39BA0E5F9}" type="presParOf" srcId="{AD7AE506-75D6-48B4-BC55-ECE502FA7E1B}" destId="{9504D8E3-5E6D-4553-B8C2-EC1A38131657}" srcOrd="2" destOrd="0" presId="urn:microsoft.com/office/officeart/2008/layout/VerticalAccentList"/>
    <dgm:cxn modelId="{F47B639E-62FD-4943-9123-1D3B4A129137}" type="presParOf" srcId="{AD7AE506-75D6-48B4-BC55-ECE502FA7E1B}" destId="{ACFDCB3D-7047-4C21-9184-5BD2649BE494}" srcOrd="3" destOrd="0" presId="urn:microsoft.com/office/officeart/2008/layout/VerticalAccentList"/>
    <dgm:cxn modelId="{BF9484DD-9EB1-475C-ABAC-0B34CC85D202}" type="presParOf" srcId="{AD7AE506-75D6-48B4-BC55-ECE502FA7E1B}" destId="{C6A6610F-40A4-4BAE-8021-E975AA5DC607}" srcOrd="4" destOrd="0" presId="urn:microsoft.com/office/officeart/2008/layout/VerticalAccentList"/>
    <dgm:cxn modelId="{F5197A65-4708-4C50-B2CA-5A39A595D06F}" type="presParOf" srcId="{AD7AE506-75D6-48B4-BC55-ECE502FA7E1B}" destId="{E9B16139-D660-418C-A061-E8CC08142C6E}" srcOrd="5" destOrd="0" presId="urn:microsoft.com/office/officeart/2008/layout/VerticalAccentList"/>
    <dgm:cxn modelId="{D0D93887-EFBE-4AE9-9959-75459A101CD7}" type="presParOf" srcId="{AD7AE506-75D6-48B4-BC55-ECE502FA7E1B}" destId="{D6D1C0C5-BB74-4147-AC55-E5D897943B36}" srcOrd="6" destOrd="0" presId="urn:microsoft.com/office/officeart/2008/layout/VerticalAccentList"/>
    <dgm:cxn modelId="{D44F961C-20C5-4E85-843A-FD931C1C63F6}" type="presParOf" srcId="{AD7AE506-75D6-48B4-BC55-ECE502FA7E1B}" destId="{37BCE2DC-8E6D-4416-A1C3-E4F4FB5F873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73E777-6B5C-486E-9CE9-6315BEAC4F1A}" type="doc">
      <dgm:prSet loTypeId="urn:microsoft.com/office/officeart/2008/layout/VerticalAccentList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F74DA36-1994-4C2D-AF90-E701B0B3B6B9}">
      <dgm:prSet phldrT="[Текст]" custT="1"/>
      <dgm:spPr/>
      <dgm:t>
        <a:bodyPr/>
        <a:lstStyle/>
        <a:p>
          <a:pPr algn="ctr"/>
          <a:r>
            <a:rPr lang="ru-RU" sz="1400" b="1" dirty="0"/>
            <a:t>Применять </a:t>
          </a:r>
          <a:r>
            <a:rPr lang="ru-RU" sz="1400" b="1" dirty="0" err="1"/>
            <a:t>гидрофобизированную</a:t>
          </a:r>
          <a:r>
            <a:rPr lang="ru-RU" sz="1400" b="1" dirty="0"/>
            <a:t> теплоизоляцию</a:t>
          </a:r>
        </a:p>
      </dgm:t>
    </dgm:pt>
    <dgm:pt modelId="{7E862B12-514B-4DFE-9203-82A3D806A2B5}" type="parTrans" cxnId="{16C3ABFE-D5EB-4838-9AF4-0D0D23E54318}">
      <dgm:prSet/>
      <dgm:spPr/>
      <dgm:t>
        <a:bodyPr/>
        <a:lstStyle/>
        <a:p>
          <a:endParaRPr lang="ru-RU"/>
        </a:p>
      </dgm:t>
    </dgm:pt>
    <dgm:pt modelId="{B6950177-3316-494B-9BDE-6833C6EE97E8}" type="sibTrans" cxnId="{16C3ABFE-D5EB-4838-9AF4-0D0D23E54318}">
      <dgm:prSet/>
      <dgm:spPr/>
      <dgm:t>
        <a:bodyPr/>
        <a:lstStyle/>
        <a:p>
          <a:endParaRPr lang="ru-RU"/>
        </a:p>
      </dgm:t>
    </dgm:pt>
    <dgm:pt modelId="{2DDAB80B-0FB2-4A05-8CF6-5D5F4A57A2D1}">
      <dgm:prSet phldrT="[Текст]" custT="1"/>
      <dgm:spPr/>
      <dgm:t>
        <a:bodyPr/>
        <a:lstStyle/>
        <a:p>
          <a:pPr algn="ctr"/>
          <a:r>
            <a:rPr lang="ru-RU" sz="1400" b="1" dirty="0"/>
            <a:t>Применять теплоизоляцию с высокой </a:t>
          </a:r>
          <a:r>
            <a:rPr lang="ru-RU" sz="1400" b="1" dirty="0" err="1"/>
            <a:t>паропроницаемостью</a:t>
          </a:r>
          <a:endParaRPr lang="ru-RU" sz="1400" b="1" dirty="0"/>
        </a:p>
      </dgm:t>
    </dgm:pt>
    <dgm:pt modelId="{F71E185C-031B-4F15-A5F0-14598CE3F8E0}" type="parTrans" cxnId="{250E067E-453E-47C8-9C9C-C9461F6435D9}">
      <dgm:prSet/>
      <dgm:spPr/>
      <dgm:t>
        <a:bodyPr/>
        <a:lstStyle/>
        <a:p>
          <a:endParaRPr lang="ru-RU"/>
        </a:p>
      </dgm:t>
    </dgm:pt>
    <dgm:pt modelId="{75340A41-A515-40E8-AF05-5782F4FB299F}" type="sibTrans" cxnId="{250E067E-453E-47C8-9C9C-C9461F6435D9}">
      <dgm:prSet/>
      <dgm:spPr/>
      <dgm:t>
        <a:bodyPr/>
        <a:lstStyle/>
        <a:p>
          <a:endParaRPr lang="ru-RU"/>
        </a:p>
      </dgm:t>
    </dgm:pt>
    <dgm:pt modelId="{1F047133-73A6-423D-A370-F064BE08A664}">
      <dgm:prSet phldrT="[Текст]"/>
      <dgm:spPr/>
      <dgm:t>
        <a:bodyPr/>
        <a:lstStyle/>
        <a:p>
          <a:endParaRPr lang="ru-RU" dirty="0"/>
        </a:p>
      </dgm:t>
    </dgm:pt>
    <dgm:pt modelId="{B205306A-074F-4F1E-9926-AA1C150EC94C}" type="parTrans" cxnId="{EC209B6B-2040-49AC-BCA9-F6565B205AA8}">
      <dgm:prSet/>
      <dgm:spPr/>
      <dgm:t>
        <a:bodyPr/>
        <a:lstStyle/>
        <a:p>
          <a:endParaRPr lang="ru-RU"/>
        </a:p>
      </dgm:t>
    </dgm:pt>
    <dgm:pt modelId="{B1A5BDCB-7E70-4E45-9EE3-575B61D087D2}" type="sibTrans" cxnId="{EC209B6B-2040-49AC-BCA9-F6565B205AA8}">
      <dgm:prSet/>
      <dgm:spPr/>
      <dgm:t>
        <a:bodyPr/>
        <a:lstStyle/>
        <a:p>
          <a:endParaRPr lang="ru-RU"/>
        </a:p>
      </dgm:t>
    </dgm:pt>
    <dgm:pt modelId="{2271BBE3-D3DE-45F7-902D-DCBAD1F9F7B0}">
      <dgm:prSet phldrT="[Текст]" custT="1"/>
      <dgm:spPr/>
      <dgm:t>
        <a:bodyPr/>
        <a:lstStyle/>
        <a:p>
          <a:pPr algn="ctr"/>
          <a:r>
            <a:rPr lang="ru-RU" sz="1400" b="1" dirty="0"/>
            <a:t>Регламентировать химический состав теплоизоляции</a:t>
          </a:r>
        </a:p>
      </dgm:t>
    </dgm:pt>
    <dgm:pt modelId="{51C3F25D-6ADB-49B7-80CF-C5747B08E36B}" type="parTrans" cxnId="{C894A096-3B7F-4D94-8B94-1D0B93481F45}">
      <dgm:prSet/>
      <dgm:spPr/>
      <dgm:t>
        <a:bodyPr/>
        <a:lstStyle/>
        <a:p>
          <a:endParaRPr lang="ru-RU"/>
        </a:p>
      </dgm:t>
    </dgm:pt>
    <dgm:pt modelId="{3B7C37A3-7DAA-420C-8FFE-5ED34070666F}" type="sibTrans" cxnId="{C894A096-3B7F-4D94-8B94-1D0B93481F45}">
      <dgm:prSet/>
      <dgm:spPr/>
      <dgm:t>
        <a:bodyPr/>
        <a:lstStyle/>
        <a:p>
          <a:endParaRPr lang="ru-RU"/>
        </a:p>
      </dgm:t>
    </dgm:pt>
    <dgm:pt modelId="{87177775-0A62-44F5-95E5-A0F5FD320097}">
      <dgm:prSet phldrT="[Текст]"/>
      <dgm:spPr/>
      <dgm:t>
        <a:bodyPr/>
        <a:lstStyle/>
        <a:p>
          <a:endParaRPr lang="ru-RU" dirty="0"/>
        </a:p>
      </dgm:t>
    </dgm:pt>
    <dgm:pt modelId="{9D7266C5-4E34-43E0-A6F0-08AE546B79DE}" type="sibTrans" cxnId="{0E967D48-99BB-4798-9E24-3D50DBC5A07D}">
      <dgm:prSet/>
      <dgm:spPr/>
      <dgm:t>
        <a:bodyPr/>
        <a:lstStyle/>
        <a:p>
          <a:endParaRPr lang="ru-RU"/>
        </a:p>
      </dgm:t>
    </dgm:pt>
    <dgm:pt modelId="{625CBD2E-4BBC-4EF9-9F8B-04973CCBFA64}" type="parTrans" cxnId="{0E967D48-99BB-4798-9E24-3D50DBC5A07D}">
      <dgm:prSet/>
      <dgm:spPr/>
      <dgm:t>
        <a:bodyPr/>
        <a:lstStyle/>
        <a:p>
          <a:endParaRPr lang="ru-RU"/>
        </a:p>
      </dgm:t>
    </dgm:pt>
    <dgm:pt modelId="{E022A99A-949C-4979-83A1-608724816E86}">
      <dgm:prSet phldrT="[Текст]"/>
      <dgm:spPr/>
      <dgm:t>
        <a:bodyPr/>
        <a:lstStyle/>
        <a:p>
          <a:endParaRPr lang="ru-RU" dirty="0"/>
        </a:p>
      </dgm:t>
    </dgm:pt>
    <dgm:pt modelId="{BC2EBF87-EE72-40E0-9405-D1610202732E}" type="sibTrans" cxnId="{B564C524-B7F6-4DEF-ACEA-341E11D3EFB0}">
      <dgm:prSet/>
      <dgm:spPr/>
      <dgm:t>
        <a:bodyPr/>
        <a:lstStyle/>
        <a:p>
          <a:endParaRPr lang="ru-RU"/>
        </a:p>
      </dgm:t>
    </dgm:pt>
    <dgm:pt modelId="{323D28D1-0372-4D47-B544-2452E2A3B963}" type="parTrans" cxnId="{B564C524-B7F6-4DEF-ACEA-341E11D3EFB0}">
      <dgm:prSet/>
      <dgm:spPr/>
      <dgm:t>
        <a:bodyPr/>
        <a:lstStyle/>
        <a:p>
          <a:endParaRPr lang="ru-RU"/>
        </a:p>
      </dgm:t>
    </dgm:pt>
    <dgm:pt modelId="{9F5D6D78-2E67-4014-999A-07CDC8206F53}" type="pres">
      <dgm:prSet presAssocID="{E473E777-6B5C-486E-9CE9-6315BEAC4F1A}" presName="Name0" presStyleCnt="0">
        <dgm:presLayoutVars>
          <dgm:chMax/>
          <dgm:chPref/>
          <dgm:dir/>
        </dgm:presLayoutVars>
      </dgm:prSet>
      <dgm:spPr/>
    </dgm:pt>
    <dgm:pt modelId="{D7461FE1-9ECF-4C43-9217-E8EBDE321D17}" type="pres">
      <dgm:prSet presAssocID="{E022A99A-949C-4979-83A1-608724816E86}" presName="parenttextcomposite" presStyleCnt="0"/>
      <dgm:spPr/>
    </dgm:pt>
    <dgm:pt modelId="{DE5B6B56-AE47-4003-B4E7-643F201DFB48}" type="pres">
      <dgm:prSet presAssocID="{E022A99A-949C-4979-83A1-608724816E86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AC616E29-AC04-46EE-9B2C-D0FEAF784D96}" type="pres">
      <dgm:prSet presAssocID="{E022A99A-949C-4979-83A1-608724816E86}" presName="composite" presStyleCnt="0"/>
      <dgm:spPr/>
    </dgm:pt>
    <dgm:pt modelId="{118CB807-6A53-4695-844E-BEDE73A1F615}" type="pres">
      <dgm:prSet presAssocID="{E022A99A-949C-4979-83A1-608724816E86}" presName="chevron1" presStyleLbl="alignNode1" presStyleIdx="0" presStyleCnt="21"/>
      <dgm:spPr/>
    </dgm:pt>
    <dgm:pt modelId="{0A9DC5C8-25D6-45E9-887D-61EB46EC0984}" type="pres">
      <dgm:prSet presAssocID="{E022A99A-949C-4979-83A1-608724816E86}" presName="chevron2" presStyleLbl="alignNode1" presStyleIdx="1" presStyleCnt="21"/>
      <dgm:spPr/>
    </dgm:pt>
    <dgm:pt modelId="{2B545296-043E-459D-8D6C-D2E530E1FB39}" type="pres">
      <dgm:prSet presAssocID="{E022A99A-949C-4979-83A1-608724816E86}" presName="chevron3" presStyleLbl="alignNode1" presStyleIdx="2" presStyleCnt="21"/>
      <dgm:spPr/>
    </dgm:pt>
    <dgm:pt modelId="{1871AB46-D975-48EF-9B60-91784C8D391B}" type="pres">
      <dgm:prSet presAssocID="{E022A99A-949C-4979-83A1-608724816E86}" presName="chevron4" presStyleLbl="alignNode1" presStyleIdx="3" presStyleCnt="21"/>
      <dgm:spPr/>
    </dgm:pt>
    <dgm:pt modelId="{5FA6965B-4EE5-456B-9108-3949C7CE99E3}" type="pres">
      <dgm:prSet presAssocID="{E022A99A-949C-4979-83A1-608724816E86}" presName="chevron5" presStyleLbl="alignNode1" presStyleIdx="4" presStyleCnt="21"/>
      <dgm:spPr/>
    </dgm:pt>
    <dgm:pt modelId="{FB6653D5-ADBF-444A-A3C7-3576B9D44DE9}" type="pres">
      <dgm:prSet presAssocID="{E022A99A-949C-4979-83A1-608724816E86}" presName="chevron6" presStyleLbl="alignNode1" presStyleIdx="5" presStyleCnt="21"/>
      <dgm:spPr/>
    </dgm:pt>
    <dgm:pt modelId="{56858A9C-D81F-4576-A4E5-117E77B32E47}" type="pres">
      <dgm:prSet presAssocID="{E022A99A-949C-4979-83A1-608724816E86}" presName="chevron7" presStyleLbl="alignNode1" presStyleIdx="6" presStyleCnt="21"/>
      <dgm:spPr/>
    </dgm:pt>
    <dgm:pt modelId="{C736824F-6B85-440A-9614-F4618D09001E}" type="pres">
      <dgm:prSet presAssocID="{E022A99A-949C-4979-83A1-608724816E86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44473C12-F955-4999-A6A0-DF47C5CD4999}" type="pres">
      <dgm:prSet presAssocID="{BC2EBF87-EE72-40E0-9405-D1610202732E}" presName="sibTrans" presStyleCnt="0"/>
      <dgm:spPr/>
    </dgm:pt>
    <dgm:pt modelId="{88319EE9-14D4-4F1B-A0CB-BC58C2789816}" type="pres">
      <dgm:prSet presAssocID="{87177775-0A62-44F5-95E5-A0F5FD320097}" presName="parenttextcomposite" presStyleCnt="0"/>
      <dgm:spPr/>
    </dgm:pt>
    <dgm:pt modelId="{266330B9-9D0A-4D40-B68E-A3465E1C6315}" type="pres">
      <dgm:prSet presAssocID="{87177775-0A62-44F5-95E5-A0F5FD320097}" presName="parenttext" presStyleLbl="revTx" presStyleIdx="1" presStyleCnt="3" custScaleY="135676">
        <dgm:presLayoutVars>
          <dgm:chMax/>
          <dgm:chPref val="2"/>
          <dgm:bulletEnabled val="1"/>
        </dgm:presLayoutVars>
      </dgm:prSet>
      <dgm:spPr/>
    </dgm:pt>
    <dgm:pt modelId="{1479A9C4-2210-4518-83CE-6307C3B35C77}" type="pres">
      <dgm:prSet presAssocID="{87177775-0A62-44F5-95E5-A0F5FD320097}" presName="composite" presStyleCnt="0"/>
      <dgm:spPr/>
    </dgm:pt>
    <dgm:pt modelId="{FD7E82E8-E3D0-4BA0-9EC5-6005357AA6F1}" type="pres">
      <dgm:prSet presAssocID="{87177775-0A62-44F5-95E5-A0F5FD320097}" presName="chevron1" presStyleLbl="alignNode1" presStyleIdx="7" presStyleCnt="21"/>
      <dgm:spPr/>
    </dgm:pt>
    <dgm:pt modelId="{F67E5100-B295-4596-A97C-79F864239F82}" type="pres">
      <dgm:prSet presAssocID="{87177775-0A62-44F5-95E5-A0F5FD320097}" presName="chevron2" presStyleLbl="alignNode1" presStyleIdx="8" presStyleCnt="21"/>
      <dgm:spPr/>
    </dgm:pt>
    <dgm:pt modelId="{39714EFD-D6E3-4A37-B509-A28CDB887085}" type="pres">
      <dgm:prSet presAssocID="{87177775-0A62-44F5-95E5-A0F5FD320097}" presName="chevron3" presStyleLbl="alignNode1" presStyleIdx="9" presStyleCnt="21"/>
      <dgm:spPr/>
    </dgm:pt>
    <dgm:pt modelId="{1C5E4309-895B-4BA8-8608-CE8443AB39F0}" type="pres">
      <dgm:prSet presAssocID="{87177775-0A62-44F5-95E5-A0F5FD320097}" presName="chevron4" presStyleLbl="alignNode1" presStyleIdx="10" presStyleCnt="21"/>
      <dgm:spPr/>
    </dgm:pt>
    <dgm:pt modelId="{77254B89-E7E6-4343-B749-4F54EE89E3AA}" type="pres">
      <dgm:prSet presAssocID="{87177775-0A62-44F5-95E5-A0F5FD320097}" presName="chevron5" presStyleLbl="alignNode1" presStyleIdx="11" presStyleCnt="21"/>
      <dgm:spPr/>
    </dgm:pt>
    <dgm:pt modelId="{9A8DE3BC-6439-47EE-BD41-D11ECEDDC87E}" type="pres">
      <dgm:prSet presAssocID="{87177775-0A62-44F5-95E5-A0F5FD320097}" presName="chevron6" presStyleLbl="alignNode1" presStyleIdx="12" presStyleCnt="21"/>
      <dgm:spPr/>
    </dgm:pt>
    <dgm:pt modelId="{ADF00F94-C747-41D4-A3D7-28A6640AE93E}" type="pres">
      <dgm:prSet presAssocID="{87177775-0A62-44F5-95E5-A0F5FD320097}" presName="chevron7" presStyleLbl="alignNode1" presStyleIdx="13" presStyleCnt="21"/>
      <dgm:spPr/>
    </dgm:pt>
    <dgm:pt modelId="{7D866218-FE77-468D-801D-E69F6A5E2AE0}" type="pres">
      <dgm:prSet presAssocID="{87177775-0A62-44F5-95E5-A0F5FD32009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E05FA050-324B-472E-A4C6-ED973B4E7393}" type="pres">
      <dgm:prSet presAssocID="{9D7266C5-4E34-43E0-A6F0-08AE546B79DE}" presName="sibTrans" presStyleCnt="0"/>
      <dgm:spPr/>
    </dgm:pt>
    <dgm:pt modelId="{05C487E8-0412-46FC-B419-D13C24DD67C1}" type="pres">
      <dgm:prSet presAssocID="{1F047133-73A6-423D-A370-F064BE08A664}" presName="parenttextcomposite" presStyleCnt="0"/>
      <dgm:spPr/>
    </dgm:pt>
    <dgm:pt modelId="{CCE01E28-030B-4261-B832-9B6E0700CA95}" type="pres">
      <dgm:prSet presAssocID="{1F047133-73A6-423D-A370-F064BE08A664}" presName="parenttext" presStyleLbl="revTx" presStyleIdx="2" presStyleCnt="3" custScaleY="154562">
        <dgm:presLayoutVars>
          <dgm:chMax/>
          <dgm:chPref val="2"/>
          <dgm:bulletEnabled val="1"/>
        </dgm:presLayoutVars>
      </dgm:prSet>
      <dgm:spPr/>
    </dgm:pt>
    <dgm:pt modelId="{AD7AE506-75D6-48B4-BC55-ECE502FA7E1B}" type="pres">
      <dgm:prSet presAssocID="{1F047133-73A6-423D-A370-F064BE08A664}" presName="composite" presStyleCnt="0"/>
      <dgm:spPr/>
    </dgm:pt>
    <dgm:pt modelId="{317D0599-2AA1-418F-9670-9E90091D6CCE}" type="pres">
      <dgm:prSet presAssocID="{1F047133-73A6-423D-A370-F064BE08A664}" presName="chevron1" presStyleLbl="alignNode1" presStyleIdx="14" presStyleCnt="21"/>
      <dgm:spPr/>
    </dgm:pt>
    <dgm:pt modelId="{FAA53859-2078-4767-864C-E286B690956F}" type="pres">
      <dgm:prSet presAssocID="{1F047133-73A6-423D-A370-F064BE08A664}" presName="chevron2" presStyleLbl="alignNode1" presStyleIdx="15" presStyleCnt="21"/>
      <dgm:spPr/>
    </dgm:pt>
    <dgm:pt modelId="{9504D8E3-5E6D-4553-B8C2-EC1A38131657}" type="pres">
      <dgm:prSet presAssocID="{1F047133-73A6-423D-A370-F064BE08A664}" presName="chevron3" presStyleLbl="alignNode1" presStyleIdx="16" presStyleCnt="21"/>
      <dgm:spPr/>
    </dgm:pt>
    <dgm:pt modelId="{ACFDCB3D-7047-4C21-9184-5BD2649BE494}" type="pres">
      <dgm:prSet presAssocID="{1F047133-73A6-423D-A370-F064BE08A664}" presName="chevron4" presStyleLbl="alignNode1" presStyleIdx="17" presStyleCnt="21"/>
      <dgm:spPr/>
    </dgm:pt>
    <dgm:pt modelId="{C6A6610F-40A4-4BAE-8021-E975AA5DC607}" type="pres">
      <dgm:prSet presAssocID="{1F047133-73A6-423D-A370-F064BE08A664}" presName="chevron5" presStyleLbl="alignNode1" presStyleIdx="18" presStyleCnt="21"/>
      <dgm:spPr/>
    </dgm:pt>
    <dgm:pt modelId="{E9B16139-D660-418C-A061-E8CC08142C6E}" type="pres">
      <dgm:prSet presAssocID="{1F047133-73A6-423D-A370-F064BE08A664}" presName="chevron6" presStyleLbl="alignNode1" presStyleIdx="19" presStyleCnt="21"/>
      <dgm:spPr/>
    </dgm:pt>
    <dgm:pt modelId="{D6D1C0C5-BB74-4147-AC55-E5D897943B36}" type="pres">
      <dgm:prSet presAssocID="{1F047133-73A6-423D-A370-F064BE08A664}" presName="chevron7" presStyleLbl="alignNode1" presStyleIdx="20" presStyleCnt="21"/>
      <dgm:spPr/>
    </dgm:pt>
    <dgm:pt modelId="{37BCE2DC-8E6D-4416-A1C3-E4F4FB5F8731}" type="pres">
      <dgm:prSet presAssocID="{1F047133-73A6-423D-A370-F064BE08A664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1B142610-370D-4070-803A-4F0C81963DD1}" type="presOf" srcId="{4F74DA36-1994-4C2D-AF90-E701B0B3B6B9}" destId="{C736824F-6B85-440A-9614-F4618D09001E}" srcOrd="0" destOrd="0" presId="urn:microsoft.com/office/officeart/2008/layout/VerticalAccentList"/>
    <dgm:cxn modelId="{B564C524-B7F6-4DEF-ACEA-341E11D3EFB0}" srcId="{E473E777-6B5C-486E-9CE9-6315BEAC4F1A}" destId="{E022A99A-949C-4979-83A1-608724816E86}" srcOrd="0" destOrd="0" parTransId="{323D28D1-0372-4D47-B544-2452E2A3B963}" sibTransId="{BC2EBF87-EE72-40E0-9405-D1610202732E}"/>
    <dgm:cxn modelId="{0E967D48-99BB-4798-9E24-3D50DBC5A07D}" srcId="{E473E777-6B5C-486E-9CE9-6315BEAC4F1A}" destId="{87177775-0A62-44F5-95E5-A0F5FD320097}" srcOrd="1" destOrd="0" parTransId="{625CBD2E-4BBC-4EF9-9F8B-04973CCBFA64}" sibTransId="{9D7266C5-4E34-43E0-A6F0-08AE546B79DE}"/>
    <dgm:cxn modelId="{EC209B6B-2040-49AC-BCA9-F6565B205AA8}" srcId="{E473E777-6B5C-486E-9CE9-6315BEAC4F1A}" destId="{1F047133-73A6-423D-A370-F064BE08A664}" srcOrd="2" destOrd="0" parTransId="{B205306A-074F-4F1E-9926-AA1C150EC94C}" sibTransId="{B1A5BDCB-7E70-4E45-9EE3-575B61D087D2}"/>
    <dgm:cxn modelId="{C521C27A-A9AE-4BB6-9D06-A7E70D5C21AB}" type="presOf" srcId="{2DDAB80B-0FB2-4A05-8CF6-5D5F4A57A2D1}" destId="{7D866218-FE77-468D-801D-E69F6A5E2AE0}" srcOrd="0" destOrd="0" presId="urn:microsoft.com/office/officeart/2008/layout/VerticalAccentList"/>
    <dgm:cxn modelId="{250E067E-453E-47C8-9C9C-C9461F6435D9}" srcId="{87177775-0A62-44F5-95E5-A0F5FD320097}" destId="{2DDAB80B-0FB2-4A05-8CF6-5D5F4A57A2D1}" srcOrd="0" destOrd="0" parTransId="{F71E185C-031B-4F15-A5F0-14598CE3F8E0}" sibTransId="{75340A41-A515-40E8-AF05-5782F4FB299F}"/>
    <dgm:cxn modelId="{E5C38894-60A0-4303-BB2F-CCEDD0010733}" type="presOf" srcId="{E022A99A-949C-4979-83A1-608724816E86}" destId="{DE5B6B56-AE47-4003-B4E7-643F201DFB48}" srcOrd="0" destOrd="0" presId="urn:microsoft.com/office/officeart/2008/layout/VerticalAccentList"/>
    <dgm:cxn modelId="{C894A096-3B7F-4D94-8B94-1D0B93481F45}" srcId="{1F047133-73A6-423D-A370-F064BE08A664}" destId="{2271BBE3-D3DE-45F7-902D-DCBAD1F9F7B0}" srcOrd="0" destOrd="0" parTransId="{51C3F25D-6ADB-49B7-80CF-C5747B08E36B}" sibTransId="{3B7C37A3-7DAA-420C-8FFE-5ED34070666F}"/>
    <dgm:cxn modelId="{E1AA389A-D220-4307-A91B-64D1DC51F2F1}" type="presOf" srcId="{1F047133-73A6-423D-A370-F064BE08A664}" destId="{CCE01E28-030B-4261-B832-9B6E0700CA95}" srcOrd="0" destOrd="0" presId="urn:microsoft.com/office/officeart/2008/layout/VerticalAccentList"/>
    <dgm:cxn modelId="{CC959DAB-45A0-45E8-8D59-D939373B4BFD}" type="presOf" srcId="{E473E777-6B5C-486E-9CE9-6315BEAC4F1A}" destId="{9F5D6D78-2E67-4014-999A-07CDC8206F53}" srcOrd="0" destOrd="0" presId="urn:microsoft.com/office/officeart/2008/layout/VerticalAccentList"/>
    <dgm:cxn modelId="{C313F1B8-1A16-4636-BA53-8029718CCD49}" type="presOf" srcId="{87177775-0A62-44F5-95E5-A0F5FD320097}" destId="{266330B9-9D0A-4D40-B68E-A3465E1C6315}" srcOrd="0" destOrd="0" presId="urn:microsoft.com/office/officeart/2008/layout/VerticalAccentList"/>
    <dgm:cxn modelId="{602B43D6-AE0D-4BF1-84DC-68DF44DFD1F3}" type="presOf" srcId="{2271BBE3-D3DE-45F7-902D-DCBAD1F9F7B0}" destId="{37BCE2DC-8E6D-4416-A1C3-E4F4FB5F8731}" srcOrd="0" destOrd="0" presId="urn:microsoft.com/office/officeart/2008/layout/VerticalAccentList"/>
    <dgm:cxn modelId="{16C3ABFE-D5EB-4838-9AF4-0D0D23E54318}" srcId="{E022A99A-949C-4979-83A1-608724816E86}" destId="{4F74DA36-1994-4C2D-AF90-E701B0B3B6B9}" srcOrd="0" destOrd="0" parTransId="{7E862B12-514B-4DFE-9203-82A3D806A2B5}" sibTransId="{B6950177-3316-494B-9BDE-6833C6EE97E8}"/>
    <dgm:cxn modelId="{7648CA0B-F481-4C22-8EFE-00831B51C9FF}" type="presParOf" srcId="{9F5D6D78-2E67-4014-999A-07CDC8206F53}" destId="{D7461FE1-9ECF-4C43-9217-E8EBDE321D17}" srcOrd="0" destOrd="0" presId="urn:microsoft.com/office/officeart/2008/layout/VerticalAccentList"/>
    <dgm:cxn modelId="{92DF3E53-0D0C-46B7-B156-CEDF24027CE3}" type="presParOf" srcId="{D7461FE1-9ECF-4C43-9217-E8EBDE321D17}" destId="{DE5B6B56-AE47-4003-B4E7-643F201DFB48}" srcOrd="0" destOrd="0" presId="urn:microsoft.com/office/officeart/2008/layout/VerticalAccentList"/>
    <dgm:cxn modelId="{18A045AA-2E3A-49C6-A264-0133EF11B284}" type="presParOf" srcId="{9F5D6D78-2E67-4014-999A-07CDC8206F53}" destId="{AC616E29-AC04-46EE-9B2C-D0FEAF784D96}" srcOrd="1" destOrd="0" presId="urn:microsoft.com/office/officeart/2008/layout/VerticalAccentList"/>
    <dgm:cxn modelId="{DE298176-E53D-4329-9519-6126D56457DA}" type="presParOf" srcId="{AC616E29-AC04-46EE-9B2C-D0FEAF784D96}" destId="{118CB807-6A53-4695-844E-BEDE73A1F615}" srcOrd="0" destOrd="0" presId="urn:microsoft.com/office/officeart/2008/layout/VerticalAccentList"/>
    <dgm:cxn modelId="{4AEAF044-0987-45E2-AAB6-1FFB1EBA2FF8}" type="presParOf" srcId="{AC616E29-AC04-46EE-9B2C-D0FEAF784D96}" destId="{0A9DC5C8-25D6-45E9-887D-61EB46EC0984}" srcOrd="1" destOrd="0" presId="urn:microsoft.com/office/officeart/2008/layout/VerticalAccentList"/>
    <dgm:cxn modelId="{A12227C2-793F-48BD-8B9F-BA257C39ED89}" type="presParOf" srcId="{AC616E29-AC04-46EE-9B2C-D0FEAF784D96}" destId="{2B545296-043E-459D-8D6C-D2E530E1FB39}" srcOrd="2" destOrd="0" presId="urn:microsoft.com/office/officeart/2008/layout/VerticalAccentList"/>
    <dgm:cxn modelId="{DE338A69-556D-4AEA-BF42-E142323D1B8E}" type="presParOf" srcId="{AC616E29-AC04-46EE-9B2C-D0FEAF784D96}" destId="{1871AB46-D975-48EF-9B60-91784C8D391B}" srcOrd="3" destOrd="0" presId="urn:microsoft.com/office/officeart/2008/layout/VerticalAccentList"/>
    <dgm:cxn modelId="{096AF610-719A-4D11-AD2D-D0EBAC4F5879}" type="presParOf" srcId="{AC616E29-AC04-46EE-9B2C-D0FEAF784D96}" destId="{5FA6965B-4EE5-456B-9108-3949C7CE99E3}" srcOrd="4" destOrd="0" presId="urn:microsoft.com/office/officeart/2008/layout/VerticalAccentList"/>
    <dgm:cxn modelId="{5F0B33CE-BD9A-4BD2-B92C-A4DFBCA7737C}" type="presParOf" srcId="{AC616E29-AC04-46EE-9B2C-D0FEAF784D96}" destId="{FB6653D5-ADBF-444A-A3C7-3576B9D44DE9}" srcOrd="5" destOrd="0" presId="urn:microsoft.com/office/officeart/2008/layout/VerticalAccentList"/>
    <dgm:cxn modelId="{9F4CD74D-62C9-4718-8B34-41A647981829}" type="presParOf" srcId="{AC616E29-AC04-46EE-9B2C-D0FEAF784D96}" destId="{56858A9C-D81F-4576-A4E5-117E77B32E47}" srcOrd="6" destOrd="0" presId="urn:microsoft.com/office/officeart/2008/layout/VerticalAccentList"/>
    <dgm:cxn modelId="{A5DEC616-BD52-4209-AC29-4E6B2C3A8D05}" type="presParOf" srcId="{AC616E29-AC04-46EE-9B2C-D0FEAF784D96}" destId="{C736824F-6B85-440A-9614-F4618D09001E}" srcOrd="7" destOrd="0" presId="urn:microsoft.com/office/officeart/2008/layout/VerticalAccentList"/>
    <dgm:cxn modelId="{516979B6-CB0B-4A49-A1A7-FCE006F064E2}" type="presParOf" srcId="{9F5D6D78-2E67-4014-999A-07CDC8206F53}" destId="{44473C12-F955-4999-A6A0-DF47C5CD4999}" srcOrd="2" destOrd="0" presId="urn:microsoft.com/office/officeart/2008/layout/VerticalAccentList"/>
    <dgm:cxn modelId="{53307D61-8258-4EAF-8EC9-00F5BFFFDD82}" type="presParOf" srcId="{9F5D6D78-2E67-4014-999A-07CDC8206F53}" destId="{88319EE9-14D4-4F1B-A0CB-BC58C2789816}" srcOrd="3" destOrd="0" presId="urn:microsoft.com/office/officeart/2008/layout/VerticalAccentList"/>
    <dgm:cxn modelId="{0D9E42AD-55A7-4818-A635-396EB5758856}" type="presParOf" srcId="{88319EE9-14D4-4F1B-A0CB-BC58C2789816}" destId="{266330B9-9D0A-4D40-B68E-A3465E1C6315}" srcOrd="0" destOrd="0" presId="urn:microsoft.com/office/officeart/2008/layout/VerticalAccentList"/>
    <dgm:cxn modelId="{B9943631-4034-488F-85D3-05BFA341623E}" type="presParOf" srcId="{9F5D6D78-2E67-4014-999A-07CDC8206F53}" destId="{1479A9C4-2210-4518-83CE-6307C3B35C77}" srcOrd="4" destOrd="0" presId="urn:microsoft.com/office/officeart/2008/layout/VerticalAccentList"/>
    <dgm:cxn modelId="{2780FCE7-9099-4A8D-BE77-29F36A1755FD}" type="presParOf" srcId="{1479A9C4-2210-4518-83CE-6307C3B35C77}" destId="{FD7E82E8-E3D0-4BA0-9EC5-6005357AA6F1}" srcOrd="0" destOrd="0" presId="urn:microsoft.com/office/officeart/2008/layout/VerticalAccentList"/>
    <dgm:cxn modelId="{E47D3489-A9B6-43F2-9915-F8BCB05AA460}" type="presParOf" srcId="{1479A9C4-2210-4518-83CE-6307C3B35C77}" destId="{F67E5100-B295-4596-A97C-79F864239F82}" srcOrd="1" destOrd="0" presId="urn:microsoft.com/office/officeart/2008/layout/VerticalAccentList"/>
    <dgm:cxn modelId="{D5D0EEAF-AB8B-4C80-8A01-A1D1C69DA376}" type="presParOf" srcId="{1479A9C4-2210-4518-83CE-6307C3B35C77}" destId="{39714EFD-D6E3-4A37-B509-A28CDB887085}" srcOrd="2" destOrd="0" presId="urn:microsoft.com/office/officeart/2008/layout/VerticalAccentList"/>
    <dgm:cxn modelId="{98CEB83D-1831-41E5-B118-9616257050B9}" type="presParOf" srcId="{1479A9C4-2210-4518-83CE-6307C3B35C77}" destId="{1C5E4309-895B-4BA8-8608-CE8443AB39F0}" srcOrd="3" destOrd="0" presId="urn:microsoft.com/office/officeart/2008/layout/VerticalAccentList"/>
    <dgm:cxn modelId="{96CE3DEE-27DE-4F35-863A-38F8B357CC23}" type="presParOf" srcId="{1479A9C4-2210-4518-83CE-6307C3B35C77}" destId="{77254B89-E7E6-4343-B749-4F54EE89E3AA}" srcOrd="4" destOrd="0" presId="urn:microsoft.com/office/officeart/2008/layout/VerticalAccentList"/>
    <dgm:cxn modelId="{CCA5A507-6E27-4899-84E9-11BBAEFFC18F}" type="presParOf" srcId="{1479A9C4-2210-4518-83CE-6307C3B35C77}" destId="{9A8DE3BC-6439-47EE-BD41-D11ECEDDC87E}" srcOrd="5" destOrd="0" presId="urn:microsoft.com/office/officeart/2008/layout/VerticalAccentList"/>
    <dgm:cxn modelId="{6EC0C422-7752-475A-997B-383ECDE92130}" type="presParOf" srcId="{1479A9C4-2210-4518-83CE-6307C3B35C77}" destId="{ADF00F94-C747-41D4-A3D7-28A6640AE93E}" srcOrd="6" destOrd="0" presId="urn:microsoft.com/office/officeart/2008/layout/VerticalAccentList"/>
    <dgm:cxn modelId="{B5ECBD23-F645-4EC8-8A9D-75057D6F85BB}" type="presParOf" srcId="{1479A9C4-2210-4518-83CE-6307C3B35C77}" destId="{7D866218-FE77-468D-801D-E69F6A5E2AE0}" srcOrd="7" destOrd="0" presId="urn:microsoft.com/office/officeart/2008/layout/VerticalAccentList"/>
    <dgm:cxn modelId="{91B7E2B9-B3BE-440D-8CF4-A55D7B5861CF}" type="presParOf" srcId="{9F5D6D78-2E67-4014-999A-07CDC8206F53}" destId="{E05FA050-324B-472E-A4C6-ED973B4E7393}" srcOrd="5" destOrd="0" presId="urn:microsoft.com/office/officeart/2008/layout/VerticalAccentList"/>
    <dgm:cxn modelId="{4B065D6F-FC26-42D4-BC24-244AEFB9662E}" type="presParOf" srcId="{9F5D6D78-2E67-4014-999A-07CDC8206F53}" destId="{05C487E8-0412-46FC-B419-D13C24DD67C1}" srcOrd="6" destOrd="0" presId="urn:microsoft.com/office/officeart/2008/layout/VerticalAccentList"/>
    <dgm:cxn modelId="{0903C90A-93D0-45A3-985B-FBEAF7E7F992}" type="presParOf" srcId="{05C487E8-0412-46FC-B419-D13C24DD67C1}" destId="{CCE01E28-030B-4261-B832-9B6E0700CA95}" srcOrd="0" destOrd="0" presId="urn:microsoft.com/office/officeart/2008/layout/VerticalAccentList"/>
    <dgm:cxn modelId="{C0A52A5B-8943-4F7B-8F7C-464D3BB59E0E}" type="presParOf" srcId="{9F5D6D78-2E67-4014-999A-07CDC8206F53}" destId="{AD7AE506-75D6-48B4-BC55-ECE502FA7E1B}" srcOrd="7" destOrd="0" presId="urn:microsoft.com/office/officeart/2008/layout/VerticalAccentList"/>
    <dgm:cxn modelId="{A8B1CC96-C334-495E-A2FA-80697EDB0690}" type="presParOf" srcId="{AD7AE506-75D6-48B4-BC55-ECE502FA7E1B}" destId="{317D0599-2AA1-418F-9670-9E90091D6CCE}" srcOrd="0" destOrd="0" presId="urn:microsoft.com/office/officeart/2008/layout/VerticalAccentList"/>
    <dgm:cxn modelId="{6100208E-BCE6-4369-840A-6E48A0E06854}" type="presParOf" srcId="{AD7AE506-75D6-48B4-BC55-ECE502FA7E1B}" destId="{FAA53859-2078-4767-864C-E286B690956F}" srcOrd="1" destOrd="0" presId="urn:microsoft.com/office/officeart/2008/layout/VerticalAccentList"/>
    <dgm:cxn modelId="{170CC6D8-4602-4D05-B8FD-0E2AA0238919}" type="presParOf" srcId="{AD7AE506-75D6-48B4-BC55-ECE502FA7E1B}" destId="{9504D8E3-5E6D-4553-B8C2-EC1A38131657}" srcOrd="2" destOrd="0" presId="urn:microsoft.com/office/officeart/2008/layout/VerticalAccentList"/>
    <dgm:cxn modelId="{A7FE5ABC-58C6-4169-AD83-BA735F0C33C2}" type="presParOf" srcId="{AD7AE506-75D6-48B4-BC55-ECE502FA7E1B}" destId="{ACFDCB3D-7047-4C21-9184-5BD2649BE494}" srcOrd="3" destOrd="0" presId="urn:microsoft.com/office/officeart/2008/layout/VerticalAccentList"/>
    <dgm:cxn modelId="{70C46D06-6185-4F5B-9CDB-BC88DCC46FF8}" type="presParOf" srcId="{AD7AE506-75D6-48B4-BC55-ECE502FA7E1B}" destId="{C6A6610F-40A4-4BAE-8021-E975AA5DC607}" srcOrd="4" destOrd="0" presId="urn:microsoft.com/office/officeart/2008/layout/VerticalAccentList"/>
    <dgm:cxn modelId="{2E55C697-4986-4C51-A244-C242146B7C17}" type="presParOf" srcId="{AD7AE506-75D6-48B4-BC55-ECE502FA7E1B}" destId="{E9B16139-D660-418C-A061-E8CC08142C6E}" srcOrd="5" destOrd="0" presId="urn:microsoft.com/office/officeart/2008/layout/VerticalAccentList"/>
    <dgm:cxn modelId="{FE3E57B9-3B2E-46EF-8BE8-5827A6015618}" type="presParOf" srcId="{AD7AE506-75D6-48B4-BC55-ECE502FA7E1B}" destId="{D6D1C0C5-BB74-4147-AC55-E5D897943B36}" srcOrd="6" destOrd="0" presId="urn:microsoft.com/office/officeart/2008/layout/VerticalAccentList"/>
    <dgm:cxn modelId="{A1DE455A-C199-400D-B607-8FBA8CD1DA7F}" type="presParOf" srcId="{AD7AE506-75D6-48B4-BC55-ECE502FA7E1B}" destId="{37BCE2DC-8E6D-4416-A1C3-E4F4FB5F873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B6B56-AE47-4003-B4E7-643F201DFB48}">
      <dsp:nvSpPr>
        <dsp:cNvPr id="0" name=""/>
        <dsp:cNvSpPr/>
      </dsp:nvSpPr>
      <dsp:spPr>
        <a:xfrm>
          <a:off x="873483" y="362"/>
          <a:ext cx="3957822" cy="3598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b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/>
        </a:p>
      </dsp:txBody>
      <dsp:txXfrm>
        <a:off x="873483" y="362"/>
        <a:ext cx="3957822" cy="359802"/>
      </dsp:txXfrm>
    </dsp:sp>
    <dsp:sp modelId="{118CB807-6A53-4695-844E-BEDE73A1F615}">
      <dsp:nvSpPr>
        <dsp:cNvPr id="0" name=""/>
        <dsp:cNvSpPr/>
      </dsp:nvSpPr>
      <dsp:spPr>
        <a:xfrm>
          <a:off x="873483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9DC5C8-25D6-45E9-887D-61EB46EC0984}">
      <dsp:nvSpPr>
        <dsp:cNvPr id="0" name=""/>
        <dsp:cNvSpPr/>
      </dsp:nvSpPr>
      <dsp:spPr>
        <a:xfrm>
          <a:off x="1429777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545296-043E-459D-8D6C-D2E530E1FB39}">
      <dsp:nvSpPr>
        <dsp:cNvPr id="0" name=""/>
        <dsp:cNvSpPr/>
      </dsp:nvSpPr>
      <dsp:spPr>
        <a:xfrm>
          <a:off x="1986510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71AB46-D975-48EF-9B60-91784C8D391B}">
      <dsp:nvSpPr>
        <dsp:cNvPr id="0" name=""/>
        <dsp:cNvSpPr/>
      </dsp:nvSpPr>
      <dsp:spPr>
        <a:xfrm>
          <a:off x="2542804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A6965B-4EE5-456B-9108-3949C7CE99E3}">
      <dsp:nvSpPr>
        <dsp:cNvPr id="0" name=""/>
        <dsp:cNvSpPr/>
      </dsp:nvSpPr>
      <dsp:spPr>
        <a:xfrm>
          <a:off x="3099538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6653D5-ADBF-444A-A3C7-3576B9D44DE9}">
      <dsp:nvSpPr>
        <dsp:cNvPr id="0" name=""/>
        <dsp:cNvSpPr/>
      </dsp:nvSpPr>
      <dsp:spPr>
        <a:xfrm>
          <a:off x="3655832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858A9C-D81F-4576-A4E5-117E77B32E47}">
      <dsp:nvSpPr>
        <dsp:cNvPr id="0" name=""/>
        <dsp:cNvSpPr/>
      </dsp:nvSpPr>
      <dsp:spPr>
        <a:xfrm>
          <a:off x="4212566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36824F-6B85-440A-9614-F4618D09001E}">
      <dsp:nvSpPr>
        <dsp:cNvPr id="0" name=""/>
        <dsp:cNvSpPr/>
      </dsp:nvSpPr>
      <dsp:spPr>
        <a:xfrm>
          <a:off x="873483" y="433457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Теплоизоляция быстро впитывает влагу</a:t>
          </a:r>
        </a:p>
      </dsp:txBody>
      <dsp:txXfrm>
        <a:off x="873483" y="433457"/>
        <a:ext cx="4009274" cy="586344"/>
      </dsp:txXfrm>
    </dsp:sp>
    <dsp:sp modelId="{266330B9-9D0A-4D40-B68E-A3465E1C6315}">
      <dsp:nvSpPr>
        <dsp:cNvPr id="0" name=""/>
        <dsp:cNvSpPr/>
      </dsp:nvSpPr>
      <dsp:spPr>
        <a:xfrm>
          <a:off x="873483" y="1147399"/>
          <a:ext cx="3957822" cy="48816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 dirty="0"/>
        </a:p>
      </dsp:txBody>
      <dsp:txXfrm>
        <a:off x="873483" y="1147399"/>
        <a:ext cx="3957822" cy="488165"/>
      </dsp:txXfrm>
    </dsp:sp>
    <dsp:sp modelId="{FD7E82E8-E3D0-4BA0-9EC5-6005357AA6F1}">
      <dsp:nvSpPr>
        <dsp:cNvPr id="0" name=""/>
        <dsp:cNvSpPr/>
      </dsp:nvSpPr>
      <dsp:spPr>
        <a:xfrm>
          <a:off x="873483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7E5100-B295-4596-A97C-79F864239F82}">
      <dsp:nvSpPr>
        <dsp:cNvPr id="0" name=""/>
        <dsp:cNvSpPr/>
      </dsp:nvSpPr>
      <dsp:spPr>
        <a:xfrm>
          <a:off x="1429777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714EFD-D6E3-4A37-B509-A28CDB887085}">
      <dsp:nvSpPr>
        <dsp:cNvPr id="0" name=""/>
        <dsp:cNvSpPr/>
      </dsp:nvSpPr>
      <dsp:spPr>
        <a:xfrm>
          <a:off x="1986510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5E4309-895B-4BA8-8608-CE8443AB39F0}">
      <dsp:nvSpPr>
        <dsp:cNvPr id="0" name=""/>
        <dsp:cNvSpPr/>
      </dsp:nvSpPr>
      <dsp:spPr>
        <a:xfrm>
          <a:off x="2542804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254B89-E7E6-4343-B749-4F54EE89E3AA}">
      <dsp:nvSpPr>
        <dsp:cNvPr id="0" name=""/>
        <dsp:cNvSpPr/>
      </dsp:nvSpPr>
      <dsp:spPr>
        <a:xfrm>
          <a:off x="3099538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8DE3BC-6439-47EE-BD41-D11ECEDDC87E}">
      <dsp:nvSpPr>
        <dsp:cNvPr id="0" name=""/>
        <dsp:cNvSpPr/>
      </dsp:nvSpPr>
      <dsp:spPr>
        <a:xfrm>
          <a:off x="3655832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00F94-C747-41D4-A3D7-28A6640AE93E}">
      <dsp:nvSpPr>
        <dsp:cNvPr id="0" name=""/>
        <dsp:cNvSpPr/>
      </dsp:nvSpPr>
      <dsp:spPr>
        <a:xfrm>
          <a:off x="4212566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866218-FE77-468D-801D-E69F6A5E2AE0}">
      <dsp:nvSpPr>
        <dsp:cNvPr id="0" name=""/>
        <dsp:cNvSpPr/>
      </dsp:nvSpPr>
      <dsp:spPr>
        <a:xfrm>
          <a:off x="873483" y="1708857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Теплоизоляция плохо выводит влагу</a:t>
          </a:r>
        </a:p>
      </dsp:txBody>
      <dsp:txXfrm>
        <a:off x="873483" y="1708857"/>
        <a:ext cx="4009274" cy="586344"/>
      </dsp:txXfrm>
    </dsp:sp>
    <dsp:sp modelId="{CCE01E28-030B-4261-B832-9B6E0700CA95}">
      <dsp:nvSpPr>
        <dsp:cNvPr id="0" name=""/>
        <dsp:cNvSpPr/>
      </dsp:nvSpPr>
      <dsp:spPr>
        <a:xfrm>
          <a:off x="873483" y="2422800"/>
          <a:ext cx="3957822" cy="55611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/>
        </a:p>
      </dsp:txBody>
      <dsp:txXfrm>
        <a:off x="873483" y="2422800"/>
        <a:ext cx="3957822" cy="556117"/>
      </dsp:txXfrm>
    </dsp:sp>
    <dsp:sp modelId="{317D0599-2AA1-418F-9670-9E90091D6CCE}">
      <dsp:nvSpPr>
        <dsp:cNvPr id="0" name=""/>
        <dsp:cNvSpPr/>
      </dsp:nvSpPr>
      <dsp:spPr>
        <a:xfrm>
          <a:off x="873483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53859-2078-4767-864C-E286B690956F}">
      <dsp:nvSpPr>
        <dsp:cNvPr id="0" name=""/>
        <dsp:cNvSpPr/>
      </dsp:nvSpPr>
      <dsp:spPr>
        <a:xfrm>
          <a:off x="1429777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04D8E3-5E6D-4553-B8C2-EC1A38131657}">
      <dsp:nvSpPr>
        <dsp:cNvPr id="0" name=""/>
        <dsp:cNvSpPr/>
      </dsp:nvSpPr>
      <dsp:spPr>
        <a:xfrm>
          <a:off x="1986510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FDCB3D-7047-4C21-9184-5BD2649BE494}">
      <dsp:nvSpPr>
        <dsp:cNvPr id="0" name=""/>
        <dsp:cNvSpPr/>
      </dsp:nvSpPr>
      <dsp:spPr>
        <a:xfrm>
          <a:off x="2542804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A6610F-40A4-4BAE-8021-E975AA5DC607}">
      <dsp:nvSpPr>
        <dsp:cNvPr id="0" name=""/>
        <dsp:cNvSpPr/>
      </dsp:nvSpPr>
      <dsp:spPr>
        <a:xfrm>
          <a:off x="3099538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B16139-D660-418C-A061-E8CC08142C6E}">
      <dsp:nvSpPr>
        <dsp:cNvPr id="0" name=""/>
        <dsp:cNvSpPr/>
      </dsp:nvSpPr>
      <dsp:spPr>
        <a:xfrm>
          <a:off x="3655832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D1C0C5-BB74-4147-AC55-E5D897943B36}">
      <dsp:nvSpPr>
        <dsp:cNvPr id="0" name=""/>
        <dsp:cNvSpPr/>
      </dsp:nvSpPr>
      <dsp:spPr>
        <a:xfrm>
          <a:off x="4212566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BCE2DC-8E6D-4416-A1C3-E4F4FB5F8731}">
      <dsp:nvSpPr>
        <dsp:cNvPr id="0" name=""/>
        <dsp:cNvSpPr/>
      </dsp:nvSpPr>
      <dsp:spPr>
        <a:xfrm>
          <a:off x="873483" y="3052210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Химический состав теплоизоляции</a:t>
          </a:r>
        </a:p>
      </dsp:txBody>
      <dsp:txXfrm>
        <a:off x="873483" y="3052210"/>
        <a:ext cx="4009274" cy="586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B6B56-AE47-4003-B4E7-643F201DFB48}">
      <dsp:nvSpPr>
        <dsp:cNvPr id="0" name=""/>
        <dsp:cNvSpPr/>
      </dsp:nvSpPr>
      <dsp:spPr>
        <a:xfrm>
          <a:off x="873483" y="362"/>
          <a:ext cx="3957822" cy="3598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b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/>
        </a:p>
      </dsp:txBody>
      <dsp:txXfrm>
        <a:off x="873483" y="362"/>
        <a:ext cx="3957822" cy="359802"/>
      </dsp:txXfrm>
    </dsp:sp>
    <dsp:sp modelId="{118CB807-6A53-4695-844E-BEDE73A1F615}">
      <dsp:nvSpPr>
        <dsp:cNvPr id="0" name=""/>
        <dsp:cNvSpPr/>
      </dsp:nvSpPr>
      <dsp:spPr>
        <a:xfrm>
          <a:off x="873483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9DC5C8-25D6-45E9-887D-61EB46EC0984}">
      <dsp:nvSpPr>
        <dsp:cNvPr id="0" name=""/>
        <dsp:cNvSpPr/>
      </dsp:nvSpPr>
      <dsp:spPr>
        <a:xfrm>
          <a:off x="1429777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545296-043E-459D-8D6C-D2E530E1FB39}">
      <dsp:nvSpPr>
        <dsp:cNvPr id="0" name=""/>
        <dsp:cNvSpPr/>
      </dsp:nvSpPr>
      <dsp:spPr>
        <a:xfrm>
          <a:off x="1986510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71AB46-D975-48EF-9B60-91784C8D391B}">
      <dsp:nvSpPr>
        <dsp:cNvPr id="0" name=""/>
        <dsp:cNvSpPr/>
      </dsp:nvSpPr>
      <dsp:spPr>
        <a:xfrm>
          <a:off x="2542804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A6965B-4EE5-456B-9108-3949C7CE99E3}">
      <dsp:nvSpPr>
        <dsp:cNvPr id="0" name=""/>
        <dsp:cNvSpPr/>
      </dsp:nvSpPr>
      <dsp:spPr>
        <a:xfrm>
          <a:off x="3099538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6653D5-ADBF-444A-A3C7-3576B9D44DE9}">
      <dsp:nvSpPr>
        <dsp:cNvPr id="0" name=""/>
        <dsp:cNvSpPr/>
      </dsp:nvSpPr>
      <dsp:spPr>
        <a:xfrm>
          <a:off x="3655832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858A9C-D81F-4576-A4E5-117E77B32E47}">
      <dsp:nvSpPr>
        <dsp:cNvPr id="0" name=""/>
        <dsp:cNvSpPr/>
      </dsp:nvSpPr>
      <dsp:spPr>
        <a:xfrm>
          <a:off x="4212566" y="3601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36824F-6B85-440A-9614-F4618D09001E}">
      <dsp:nvSpPr>
        <dsp:cNvPr id="0" name=""/>
        <dsp:cNvSpPr/>
      </dsp:nvSpPr>
      <dsp:spPr>
        <a:xfrm>
          <a:off x="873483" y="433457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Применять </a:t>
          </a:r>
          <a:r>
            <a:rPr lang="ru-RU" sz="1400" b="1" kern="1200" dirty="0" err="1"/>
            <a:t>гидрофобизированную</a:t>
          </a:r>
          <a:r>
            <a:rPr lang="ru-RU" sz="1400" b="1" kern="1200" dirty="0"/>
            <a:t> теплоизоляцию</a:t>
          </a:r>
        </a:p>
      </dsp:txBody>
      <dsp:txXfrm>
        <a:off x="873483" y="433457"/>
        <a:ext cx="4009274" cy="586344"/>
      </dsp:txXfrm>
    </dsp:sp>
    <dsp:sp modelId="{266330B9-9D0A-4D40-B68E-A3465E1C6315}">
      <dsp:nvSpPr>
        <dsp:cNvPr id="0" name=""/>
        <dsp:cNvSpPr/>
      </dsp:nvSpPr>
      <dsp:spPr>
        <a:xfrm>
          <a:off x="873483" y="1147399"/>
          <a:ext cx="3957822" cy="48816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 dirty="0"/>
        </a:p>
      </dsp:txBody>
      <dsp:txXfrm>
        <a:off x="873483" y="1147399"/>
        <a:ext cx="3957822" cy="488165"/>
      </dsp:txXfrm>
    </dsp:sp>
    <dsp:sp modelId="{FD7E82E8-E3D0-4BA0-9EC5-6005357AA6F1}">
      <dsp:nvSpPr>
        <dsp:cNvPr id="0" name=""/>
        <dsp:cNvSpPr/>
      </dsp:nvSpPr>
      <dsp:spPr>
        <a:xfrm>
          <a:off x="873483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7E5100-B295-4596-A97C-79F864239F82}">
      <dsp:nvSpPr>
        <dsp:cNvPr id="0" name=""/>
        <dsp:cNvSpPr/>
      </dsp:nvSpPr>
      <dsp:spPr>
        <a:xfrm>
          <a:off x="1429777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714EFD-D6E3-4A37-B509-A28CDB887085}">
      <dsp:nvSpPr>
        <dsp:cNvPr id="0" name=""/>
        <dsp:cNvSpPr/>
      </dsp:nvSpPr>
      <dsp:spPr>
        <a:xfrm>
          <a:off x="1986510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5E4309-895B-4BA8-8608-CE8443AB39F0}">
      <dsp:nvSpPr>
        <dsp:cNvPr id="0" name=""/>
        <dsp:cNvSpPr/>
      </dsp:nvSpPr>
      <dsp:spPr>
        <a:xfrm>
          <a:off x="2542804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254B89-E7E6-4343-B749-4F54EE89E3AA}">
      <dsp:nvSpPr>
        <dsp:cNvPr id="0" name=""/>
        <dsp:cNvSpPr/>
      </dsp:nvSpPr>
      <dsp:spPr>
        <a:xfrm>
          <a:off x="3099538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8DE3BC-6439-47EE-BD41-D11ECEDDC87E}">
      <dsp:nvSpPr>
        <dsp:cNvPr id="0" name=""/>
        <dsp:cNvSpPr/>
      </dsp:nvSpPr>
      <dsp:spPr>
        <a:xfrm>
          <a:off x="3655832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00F94-C747-41D4-A3D7-28A6640AE93E}">
      <dsp:nvSpPr>
        <dsp:cNvPr id="0" name=""/>
        <dsp:cNvSpPr/>
      </dsp:nvSpPr>
      <dsp:spPr>
        <a:xfrm>
          <a:off x="4212566" y="1635564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866218-FE77-468D-801D-E69F6A5E2AE0}">
      <dsp:nvSpPr>
        <dsp:cNvPr id="0" name=""/>
        <dsp:cNvSpPr/>
      </dsp:nvSpPr>
      <dsp:spPr>
        <a:xfrm>
          <a:off x="873483" y="1708857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Применять теплоизоляцию с высокой </a:t>
          </a:r>
          <a:r>
            <a:rPr lang="ru-RU" sz="1400" b="1" kern="1200" dirty="0" err="1"/>
            <a:t>паропроницаемостью</a:t>
          </a:r>
          <a:endParaRPr lang="ru-RU" sz="1400" b="1" kern="1200" dirty="0"/>
        </a:p>
      </dsp:txBody>
      <dsp:txXfrm>
        <a:off x="873483" y="1708857"/>
        <a:ext cx="4009274" cy="586344"/>
      </dsp:txXfrm>
    </dsp:sp>
    <dsp:sp modelId="{CCE01E28-030B-4261-B832-9B6E0700CA95}">
      <dsp:nvSpPr>
        <dsp:cNvPr id="0" name=""/>
        <dsp:cNvSpPr/>
      </dsp:nvSpPr>
      <dsp:spPr>
        <a:xfrm>
          <a:off x="873483" y="2422800"/>
          <a:ext cx="3957822" cy="55611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/>
        </a:p>
      </dsp:txBody>
      <dsp:txXfrm>
        <a:off x="873483" y="2422800"/>
        <a:ext cx="3957822" cy="556117"/>
      </dsp:txXfrm>
    </dsp:sp>
    <dsp:sp modelId="{317D0599-2AA1-418F-9670-9E90091D6CCE}">
      <dsp:nvSpPr>
        <dsp:cNvPr id="0" name=""/>
        <dsp:cNvSpPr/>
      </dsp:nvSpPr>
      <dsp:spPr>
        <a:xfrm>
          <a:off x="873483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53859-2078-4767-864C-E286B690956F}">
      <dsp:nvSpPr>
        <dsp:cNvPr id="0" name=""/>
        <dsp:cNvSpPr/>
      </dsp:nvSpPr>
      <dsp:spPr>
        <a:xfrm>
          <a:off x="1429777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04D8E3-5E6D-4553-B8C2-EC1A38131657}">
      <dsp:nvSpPr>
        <dsp:cNvPr id="0" name=""/>
        <dsp:cNvSpPr/>
      </dsp:nvSpPr>
      <dsp:spPr>
        <a:xfrm>
          <a:off x="1986510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FDCB3D-7047-4C21-9184-5BD2649BE494}">
      <dsp:nvSpPr>
        <dsp:cNvPr id="0" name=""/>
        <dsp:cNvSpPr/>
      </dsp:nvSpPr>
      <dsp:spPr>
        <a:xfrm>
          <a:off x="2542804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A6610F-40A4-4BAE-8021-E975AA5DC607}">
      <dsp:nvSpPr>
        <dsp:cNvPr id="0" name=""/>
        <dsp:cNvSpPr/>
      </dsp:nvSpPr>
      <dsp:spPr>
        <a:xfrm>
          <a:off x="3099538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B16139-D660-418C-A061-E8CC08142C6E}">
      <dsp:nvSpPr>
        <dsp:cNvPr id="0" name=""/>
        <dsp:cNvSpPr/>
      </dsp:nvSpPr>
      <dsp:spPr>
        <a:xfrm>
          <a:off x="3655832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D1C0C5-BB74-4147-AC55-E5D897943B36}">
      <dsp:nvSpPr>
        <dsp:cNvPr id="0" name=""/>
        <dsp:cNvSpPr/>
      </dsp:nvSpPr>
      <dsp:spPr>
        <a:xfrm>
          <a:off x="4212566" y="2978917"/>
          <a:ext cx="926130" cy="732930"/>
        </a:xfrm>
        <a:prstGeom prst="chevron">
          <a:avLst>
            <a:gd name="adj" fmla="val 706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BCE2DC-8E6D-4416-A1C3-E4F4FB5F8731}">
      <dsp:nvSpPr>
        <dsp:cNvPr id="0" name=""/>
        <dsp:cNvSpPr/>
      </dsp:nvSpPr>
      <dsp:spPr>
        <a:xfrm>
          <a:off x="873483" y="3052210"/>
          <a:ext cx="4009274" cy="586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Регламентировать химический состав теплоизоляции</a:t>
          </a:r>
        </a:p>
      </dsp:txBody>
      <dsp:txXfrm>
        <a:off x="873483" y="3052210"/>
        <a:ext cx="4009274" cy="586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AE8C4-E7E0-4669-B356-2FF3EBBCE9EA}" type="datetimeFigureOut">
              <a:rPr lang="en-GB" smtClean="0"/>
              <a:t>29/05/2019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2D4E3-911D-401C-AE23-5094F7DC08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929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003D9-0B2D-470F-8666-F5A488B01BBA}" type="datetimeFigureOut">
              <a:rPr lang="en-GB" smtClean="0"/>
              <a:t>29/05/2019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9B02E3-57CC-430E-B5E3-2A9EB8134A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00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rgbClr val="00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8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rgbClr val="00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8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1" indent="-285750" algn="just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</a:rPr>
              <a:t>Высокое </a:t>
            </a:r>
            <a:r>
              <a:rPr lang="ru-RU" sz="1400" dirty="0" err="1">
                <a:solidFill>
                  <a:srgbClr val="000000"/>
                </a:solidFill>
              </a:rPr>
              <a:t>водопоглощение</a:t>
            </a:r>
            <a:r>
              <a:rPr lang="ru-RU" sz="1400" dirty="0">
                <a:solidFill>
                  <a:srgbClr val="000000"/>
                </a:solidFill>
              </a:rPr>
              <a:t> изоляции (изоляция не </a:t>
            </a:r>
            <a:r>
              <a:rPr lang="ru-RU" sz="1400" dirty="0" err="1">
                <a:solidFill>
                  <a:srgbClr val="000000"/>
                </a:solidFill>
              </a:rPr>
              <a:t>гидрофобизирована</a:t>
            </a:r>
            <a:r>
              <a:rPr lang="ru-RU" sz="1400" dirty="0">
                <a:solidFill>
                  <a:srgbClr val="000000"/>
                </a:solidFill>
              </a:rPr>
              <a:t>); </a:t>
            </a:r>
          </a:p>
          <a:p>
            <a:pPr marL="285750" lvl="1" indent="-285750" algn="just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</a:rPr>
              <a:t>Низкая </a:t>
            </a:r>
            <a:r>
              <a:rPr lang="ru-RU" sz="1400" dirty="0" err="1">
                <a:solidFill>
                  <a:srgbClr val="000000"/>
                </a:solidFill>
              </a:rPr>
              <a:t>паропроницаемость</a:t>
            </a:r>
            <a:r>
              <a:rPr lang="ru-RU" sz="1400" dirty="0">
                <a:solidFill>
                  <a:srgbClr val="000000"/>
                </a:solidFill>
              </a:rPr>
              <a:t> или её отсутствие (</a:t>
            </a:r>
            <a:r>
              <a:rPr lang="ru-RU" sz="1400" dirty="0" err="1">
                <a:solidFill>
                  <a:srgbClr val="000000"/>
                </a:solidFill>
              </a:rPr>
              <a:t>пеноматериалы</a:t>
            </a:r>
            <a:r>
              <a:rPr lang="ru-RU" sz="1400" dirty="0">
                <a:solidFill>
                  <a:srgbClr val="000000"/>
                </a:solidFill>
              </a:rPr>
              <a:t>), задержка воды под изоляцией.</a:t>
            </a:r>
          </a:p>
          <a:p>
            <a:pPr marL="285750" lvl="1" indent="-285750" algn="just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</a:rPr>
              <a:t>Высокое содержание хлоридов, сульфатов и кислотных материалов, которые могут стать катализатором коррозии;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85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85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8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B02E3-57CC-430E-B5E3-2A9EB8134A80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8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4651982" y="3908540"/>
            <a:ext cx="1051200" cy="1051200"/>
          </a:xfrm>
          <a:solidFill>
            <a:schemeClr val="accent1"/>
          </a:solidFill>
        </p:spPr>
        <p:txBody>
          <a:bodyPr/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94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5261113" y="3088308"/>
            <a:ext cx="1848678" cy="1311413"/>
          </a:xfrm>
          <a:solidFill>
            <a:schemeClr val="bg2"/>
          </a:solidFill>
        </p:spPr>
        <p:txBody>
          <a:bodyPr/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56558"/>
            <a:ext cx="5040313" cy="3991156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picture here</a:t>
            </a:r>
          </a:p>
        </p:txBody>
      </p:sp>
      <p:grpSp>
        <p:nvGrpSpPr>
          <p:cNvPr id="86" name="Group 85"/>
          <p:cNvGrpSpPr/>
          <p:nvPr userDrawn="1"/>
        </p:nvGrpSpPr>
        <p:grpSpPr>
          <a:xfrm>
            <a:off x="-196486" y="-196486"/>
            <a:ext cx="9541506" cy="5536472"/>
            <a:chOff x="-196486" y="-196486"/>
            <a:chExt cx="9541506" cy="5536472"/>
          </a:xfrm>
        </p:grpSpPr>
        <p:grpSp>
          <p:nvGrpSpPr>
            <p:cNvPr id="170" name="Group 169"/>
            <p:cNvGrpSpPr/>
            <p:nvPr/>
          </p:nvGrpSpPr>
          <p:grpSpPr>
            <a:xfrm>
              <a:off x="540000" y="-196486"/>
              <a:ext cx="8065628" cy="180000"/>
              <a:chOff x="540000" y="-265725"/>
              <a:chExt cx="8065628" cy="180000"/>
            </a:xfrm>
          </p:grpSpPr>
          <p:cxnSp>
            <p:nvCxnSpPr>
              <p:cNvPr id="228" name="Straight Connector 227"/>
              <p:cNvCxnSpPr/>
              <p:nvPr/>
            </p:nvCxnSpPr>
            <p:spPr>
              <a:xfrm>
                <a:off x="540000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>
              <a:xfrm>
                <a:off x="1077827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>
                <a:off x="122875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/>
              <p:cNvCxnSpPr/>
              <p:nvPr/>
            </p:nvCxnSpPr>
            <p:spPr>
              <a:xfrm>
                <a:off x="176349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>
              <a:xfrm>
                <a:off x="190489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/>
              <p:cNvCxnSpPr/>
              <p:nvPr/>
            </p:nvCxnSpPr>
            <p:spPr>
              <a:xfrm>
                <a:off x="244352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/>
              <p:cNvCxnSpPr/>
              <p:nvPr/>
            </p:nvCxnSpPr>
            <p:spPr>
              <a:xfrm>
                <a:off x="259444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>
                <a:off x="313536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>
                <a:off x="327676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>
                <a:off x="381740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>
                <a:off x="395880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/>
              <p:cNvCxnSpPr/>
              <p:nvPr/>
            </p:nvCxnSpPr>
            <p:spPr>
              <a:xfrm>
                <a:off x="450105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/>
              <p:cNvCxnSpPr/>
              <p:nvPr/>
            </p:nvCxnSpPr>
            <p:spPr>
              <a:xfrm>
                <a:off x="465198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>
                <a:off x="518283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>
                <a:off x="532423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/>
              <p:cNvCxnSpPr/>
              <p:nvPr/>
            </p:nvCxnSpPr>
            <p:spPr>
              <a:xfrm>
                <a:off x="587185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601325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/>
              <p:cNvCxnSpPr/>
              <p:nvPr/>
            </p:nvCxnSpPr>
            <p:spPr>
              <a:xfrm>
                <a:off x="6555346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/>
              <p:cNvCxnSpPr/>
              <p:nvPr/>
            </p:nvCxnSpPr>
            <p:spPr>
              <a:xfrm>
                <a:off x="669674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>
              <a:xfrm>
                <a:off x="723864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>
                <a:off x="7380039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/>
              <p:cNvCxnSpPr/>
              <p:nvPr/>
            </p:nvCxnSpPr>
            <p:spPr>
              <a:xfrm>
                <a:off x="792253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/>
              <p:cNvCxnSpPr/>
              <p:nvPr/>
            </p:nvCxnSpPr>
            <p:spPr>
              <a:xfrm>
                <a:off x="806393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/>
              <p:cNvCxnSpPr/>
              <p:nvPr/>
            </p:nvCxnSpPr>
            <p:spPr>
              <a:xfrm>
                <a:off x="8605628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oup 170"/>
            <p:cNvGrpSpPr/>
            <p:nvPr/>
          </p:nvGrpSpPr>
          <p:grpSpPr>
            <a:xfrm>
              <a:off x="540000" y="5159986"/>
              <a:ext cx="8065628" cy="180000"/>
              <a:chOff x="540000" y="-265725"/>
              <a:chExt cx="8065628" cy="180000"/>
            </a:xfrm>
          </p:grpSpPr>
          <p:cxnSp>
            <p:nvCxnSpPr>
              <p:cNvPr id="204" name="Straight Connector 203"/>
              <p:cNvCxnSpPr/>
              <p:nvPr/>
            </p:nvCxnSpPr>
            <p:spPr>
              <a:xfrm>
                <a:off x="540000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1077827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>
                <a:off x="122875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176349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190489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244352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259444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/>
              <p:cNvCxnSpPr/>
              <p:nvPr/>
            </p:nvCxnSpPr>
            <p:spPr>
              <a:xfrm>
                <a:off x="313536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/>
              <p:cNvCxnSpPr/>
              <p:nvPr/>
            </p:nvCxnSpPr>
            <p:spPr>
              <a:xfrm>
                <a:off x="327676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381740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395880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450105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>
                <a:off x="465198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/>
              <p:cNvCxnSpPr/>
              <p:nvPr/>
            </p:nvCxnSpPr>
            <p:spPr>
              <a:xfrm>
                <a:off x="518283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>
              <a:xfrm>
                <a:off x="532423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>
                <a:off x="587185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>
              <a:xfrm>
                <a:off x="601325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/>
              <p:cNvCxnSpPr/>
              <p:nvPr/>
            </p:nvCxnSpPr>
            <p:spPr>
              <a:xfrm>
                <a:off x="6555346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>
              <a:xfrm>
                <a:off x="669674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/>
              <p:cNvCxnSpPr/>
              <p:nvPr/>
            </p:nvCxnSpPr>
            <p:spPr>
              <a:xfrm>
                <a:off x="723864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/>
              <p:cNvCxnSpPr/>
              <p:nvPr/>
            </p:nvCxnSpPr>
            <p:spPr>
              <a:xfrm>
                <a:off x="7380039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/>
              <p:cNvCxnSpPr/>
              <p:nvPr/>
            </p:nvCxnSpPr>
            <p:spPr>
              <a:xfrm>
                <a:off x="792253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>
                <a:off x="806393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>
                <a:off x="8605628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/>
            <p:cNvGrpSpPr/>
            <p:nvPr/>
          </p:nvGrpSpPr>
          <p:grpSpPr>
            <a:xfrm>
              <a:off x="-196486" y="195263"/>
              <a:ext cx="180000" cy="4752975"/>
              <a:chOff x="-180000" y="195263"/>
              <a:chExt cx="180000" cy="4752975"/>
            </a:xfrm>
          </p:grpSpPr>
          <p:cxnSp>
            <p:nvCxnSpPr>
              <p:cNvPr id="189" name="Straight Connector 188"/>
              <p:cNvCxnSpPr/>
              <p:nvPr/>
            </p:nvCxnSpPr>
            <p:spPr>
              <a:xfrm>
                <a:off x="-180000" y="494823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>
                <a:off x="-180000" y="46243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>
                <a:off x="-180000" y="40814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>
                <a:off x="-180000" y="39385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-180000" y="33956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-180000" y="3252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>
                <a:off x="-180000" y="27098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-180000" y="25669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-180000" y="20240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-180000" y="18811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-180000" y="1347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>
                <a:off x="-180000" y="11953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>
                <a:off x="-180000" y="6619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-180000" y="51911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>
              <a:xfrm>
                <a:off x="-180000" y="1952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/>
            <p:cNvGrpSpPr/>
            <p:nvPr/>
          </p:nvGrpSpPr>
          <p:grpSpPr>
            <a:xfrm>
              <a:off x="9165020" y="195263"/>
              <a:ext cx="180000" cy="4752975"/>
              <a:chOff x="-180000" y="195263"/>
              <a:chExt cx="180000" cy="4752975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-180000" y="494823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-180000" y="46243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-180000" y="40814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-180000" y="39385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-180000" y="33956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-180000" y="3252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-180000" y="27098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-180000" y="25669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-180000" y="20240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-180000" y="18811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-180000" y="1347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-180000" y="11953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-180000" y="6619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-180000" y="51911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-180000" y="1952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4572000" y="3823804"/>
            <a:ext cx="1054100" cy="1052996"/>
          </a:xfrm>
          <a:solidFill>
            <a:schemeClr val="bg2"/>
          </a:solidFill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765477" y="1226241"/>
            <a:ext cx="2859088" cy="893763"/>
          </a:xfrm>
        </p:spPr>
        <p:txBody>
          <a:bodyPr/>
          <a:lstStyle>
            <a:lvl1pPr>
              <a:defRPr sz="3800"/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8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5765477" y="2359025"/>
            <a:ext cx="1772202" cy="207963"/>
          </a:xfrm>
        </p:spPr>
        <p:txBody>
          <a:bodyPr/>
          <a:lstStyle>
            <a:lvl1pPr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6" name="Picture 9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742764"/>
            <a:ext cx="1180552" cy="216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+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40000" y="649956"/>
            <a:ext cx="6865666" cy="3960143"/>
          </a:xfrm>
        </p:spPr>
        <p:txBody>
          <a:bodyPr/>
          <a:lstStyle>
            <a:lvl1pPr>
              <a:defRPr sz="18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+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5324474" y="835221"/>
            <a:ext cx="3087883" cy="2329530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514974" y="649957"/>
            <a:ext cx="3089025" cy="2329530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40000" y="649956"/>
            <a:ext cx="3960439" cy="3960143"/>
          </a:xfrm>
        </p:spPr>
        <p:txBody>
          <a:bodyPr/>
          <a:lstStyle>
            <a:lvl1pPr>
              <a:defRPr sz="18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4935566" y="378083"/>
            <a:ext cx="1544721" cy="1031426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6603854" y="2979487"/>
            <a:ext cx="1292750" cy="923652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7482432" y="2668836"/>
            <a:ext cx="929925" cy="618931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4651514" y="2711491"/>
            <a:ext cx="1677724" cy="1443223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1171742" y="1169654"/>
            <a:ext cx="3521083" cy="242353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391168" y="1392566"/>
            <a:ext cx="3393482" cy="2675231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31813" y="860425"/>
            <a:ext cx="1908000" cy="1908000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  <a:lvl2pPr>
              <a:lnSpc>
                <a:spcPct val="85000"/>
              </a:lnSpc>
              <a:defRPr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XX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692825" y="472145"/>
            <a:ext cx="1908000" cy="1908000"/>
          </a:xfrm>
          <a:noFill/>
          <a:ln w="50800">
            <a:solidFill>
              <a:schemeClr val="accent3"/>
            </a:solidFill>
          </a:ln>
        </p:spPr>
        <p:txBody>
          <a:bodyPr lIns="180000" tIns="180000" rIns="180000" bIns="180000"/>
          <a:lstStyle>
            <a:lvl1pPr>
              <a:lnSpc>
                <a:spcPct val="85000"/>
              </a:lnSpc>
              <a:defRPr sz="6000">
                <a:solidFill>
                  <a:schemeClr val="accent3"/>
                </a:solidFill>
              </a:defRPr>
            </a:lvl1pPr>
            <a:lvl2pPr>
              <a:lnSpc>
                <a:spcPct val="85000"/>
              </a:lnSpc>
              <a:defRPr b="1">
                <a:solidFill>
                  <a:schemeClr val="accent3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XX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4625379" y="3326854"/>
            <a:ext cx="1840158" cy="1301790"/>
          </a:xfrm>
          <a:solidFill>
            <a:schemeClr val="bg2"/>
          </a:solidFill>
          <a:ln>
            <a:noFill/>
          </a:ln>
        </p:spPr>
        <p:txBody>
          <a:bodyPr/>
          <a:lstStyle>
            <a:lvl1pPr>
              <a:defRPr sz="800" baseline="0"/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356253" y="2228915"/>
            <a:ext cx="1908000" cy="1908000"/>
          </a:xfrm>
          <a:noFill/>
          <a:ln w="50800">
            <a:solidFill>
              <a:schemeClr val="accent2"/>
            </a:solidFill>
          </a:ln>
        </p:spPr>
        <p:txBody>
          <a:bodyPr lIns="180000" tIns="180000" rIns="180000" bIns="180000"/>
          <a:lstStyle>
            <a:lvl1pPr>
              <a:lnSpc>
                <a:spcPct val="85000"/>
              </a:lnSpc>
              <a:defRPr sz="6000">
                <a:solidFill>
                  <a:schemeClr val="accent2"/>
                </a:solidFill>
              </a:defRPr>
            </a:lvl1pPr>
            <a:lvl2pPr>
              <a:lnSpc>
                <a:spcPct val="85000"/>
              </a:lnSpc>
              <a:defRPr b="1">
                <a:solidFill>
                  <a:schemeClr val="accent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XX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367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bg_white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668867"/>
            <a:ext cx="904449" cy="3271954"/>
          </a:xfrm>
          <a:solidFill>
            <a:schemeClr val="bg1"/>
          </a:solidFill>
        </p:spPr>
        <p:txBody>
          <a:bodyPr/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43438" y="1189038"/>
            <a:ext cx="4500562" cy="3446462"/>
          </a:xfrm>
          <a:solidFill>
            <a:schemeClr val="bg1"/>
          </a:solidFill>
        </p:spPr>
        <p:txBody>
          <a:bodyPr/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540000" y="194211"/>
            <a:ext cx="1440380" cy="1440380"/>
          </a:xfrm>
          <a:solidFill>
            <a:schemeClr val="bg1"/>
          </a:solidFill>
        </p:spPr>
        <p:txBody>
          <a:bodyPr/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1237540" y="1888037"/>
            <a:ext cx="2537790" cy="23198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742764"/>
            <a:ext cx="1180552" cy="216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adline + one colum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>
                <a:sym typeface="Symbol" panose="05050102010706020507" pitchFamily="18" charset="2"/>
              </a:rPr>
              <a:t> </a:t>
            </a:r>
            <a:r>
              <a:rPr lang="en-GB" dirty="0"/>
              <a:t>© ROCKWOOL International A/S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6"/>
          <p:cNvSpPr>
            <a:spLocks noGrp="1"/>
          </p:cNvSpPr>
          <p:nvPr>
            <p:ph type="title"/>
          </p:nvPr>
        </p:nvSpPr>
        <p:spPr bwMode="gray">
          <a:xfrm>
            <a:off x="540000" y="178950"/>
            <a:ext cx="8064000" cy="32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39999" y="649957"/>
            <a:ext cx="3960440" cy="15915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9225906" y="4279264"/>
            <a:ext cx="1097628" cy="679500"/>
          </a:xfrm>
        </p:spPr>
        <p:txBody>
          <a:bodyPr/>
          <a:lstStyle>
            <a:lvl1pPr>
              <a:defRPr sz="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image background by going to:</a:t>
            </a:r>
          </a:p>
          <a:p>
            <a:pPr lvl="0"/>
            <a:r>
              <a:rPr lang="en-US" dirty="0"/>
              <a:t>Design&gt; Format Background&gt; Fill &gt; Picture fill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742764"/>
            <a:ext cx="1180552" cy="216000"/>
          </a:xfrm>
          <a:prstGeom prst="rect">
            <a:avLst/>
          </a:prstGeom>
        </p:spPr>
      </p:pic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edbg_white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40000" y="649956"/>
            <a:ext cx="3960439" cy="396014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742764"/>
            <a:ext cx="1180552" cy="216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85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576413" y="4881189"/>
            <a:ext cx="4027588" cy="784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GB">
                <a:sym typeface="Symbol" panose="05050102010706020507" pitchFamily="18" charset="2"/>
              </a:rPr>
              <a:t>CONFIDENTIAL   Author   21 April 2017   © ROCKWOOL International A/S</a:t>
            </a:r>
            <a:endParaRPr lang="en-GB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539753" y="659121"/>
            <a:ext cx="3960810" cy="3950980"/>
          </a:xfrm>
        </p:spPr>
        <p:txBody>
          <a:bodyPr/>
          <a:lstStyle>
            <a:lvl3pPr marL="184145" indent="-184145">
              <a:buFont typeface="+mj-lt"/>
              <a:buAutoNum type="arabicPeriod"/>
              <a:tabLst/>
              <a:defRPr/>
            </a:lvl3pPr>
            <a:lvl4pPr marL="311142" indent="-131760">
              <a:buFont typeface=".HelveticaNeueDeskInterface-Regular" charset="-120"/>
              <a:buChar char="–"/>
              <a:tabLst/>
              <a:defRPr/>
            </a:lvl4pPr>
            <a:lvl5pPr marL="496876" indent="-185733">
              <a:buFont typeface=".HelveticaNeueDeskInterface-Regular" charset="-120"/>
              <a:buChar char="–"/>
              <a:tabLst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575773" y="600745"/>
            <a:ext cx="1766450" cy="13212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Insert picture here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4" hasCustomPrompt="1"/>
          </p:nvPr>
        </p:nvSpPr>
        <p:spPr>
          <a:xfrm>
            <a:off x="7673617" y="1710332"/>
            <a:ext cx="929925" cy="61893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Insert picture here</a:t>
            </a:r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6018013" y="307206"/>
            <a:ext cx="1115521" cy="744845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Insert picture here</a:t>
            </a:r>
          </a:p>
        </p:txBody>
      </p:sp>
    </p:spTree>
    <p:extLst>
      <p:ext uri="{BB962C8B-B14F-4D97-AF65-F5344CB8AC3E}">
        <p14:creationId xmlns:p14="http://schemas.microsoft.com/office/powerpoint/2010/main" val="121154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40000" y="178950"/>
            <a:ext cx="8064000" cy="3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40000" y="661988"/>
            <a:ext cx="8064000" cy="39449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059143" y="4866066"/>
            <a:ext cx="360000" cy="108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ct val="85000"/>
              </a:lnSpc>
              <a:defRPr sz="600">
                <a:solidFill>
                  <a:schemeClr val="tx1"/>
                </a:solidFill>
              </a:defRPr>
            </a:lvl1pPr>
          </a:lstStyle>
          <a:p>
            <a:fld id="{130CA15A-B377-495B-BF48-3A3144721AF6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-196486" y="-196486"/>
            <a:ext cx="9541506" cy="5536472"/>
            <a:chOff x="-196486" y="-196486"/>
            <a:chExt cx="9541506" cy="5536472"/>
          </a:xfrm>
        </p:grpSpPr>
        <p:grpSp>
          <p:nvGrpSpPr>
            <p:cNvPr id="9" name="Group 8"/>
            <p:cNvGrpSpPr/>
            <p:nvPr/>
          </p:nvGrpSpPr>
          <p:grpSpPr>
            <a:xfrm>
              <a:off x="540000" y="-196486"/>
              <a:ext cx="8065628" cy="180000"/>
              <a:chOff x="540000" y="-265725"/>
              <a:chExt cx="8065628" cy="180000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540000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1077827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22875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176349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90489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244352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259444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313536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327676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381740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395880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450105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465198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518283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532423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587185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601325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6555346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669674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723864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380039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92253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806393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8605628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540000" y="5159986"/>
              <a:ext cx="8065628" cy="180000"/>
              <a:chOff x="540000" y="-265725"/>
              <a:chExt cx="8065628" cy="18000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540000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077827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122875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176349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90489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244352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59444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3135361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327676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381740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395880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4501058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465198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18283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532423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5871853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6013252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6555346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669674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7238640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7380039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922535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8063934" y="-265725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8605628" y="-265725"/>
                <a:ext cx="0" cy="1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-196486" y="195263"/>
              <a:ext cx="180000" cy="4752975"/>
              <a:chOff x="-180000" y="195263"/>
              <a:chExt cx="180000" cy="4752975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-180000" y="494823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180000" y="46243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180000" y="40814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-180000" y="39385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-180000" y="33956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-180000" y="3252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-180000" y="27098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-180000" y="25669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-180000" y="20240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-180000" y="18811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-180000" y="1347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-180000" y="11953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-180000" y="6619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-180000" y="51911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-180000" y="1952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9165020" y="195263"/>
              <a:ext cx="180000" cy="4752975"/>
              <a:chOff x="-180000" y="195263"/>
              <a:chExt cx="180000" cy="4752975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-180000" y="494823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-180000" y="46243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-180000" y="40814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-180000" y="39385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-180000" y="33956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-180000" y="3252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-180000" y="27098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-180000" y="25669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-180000" y="20240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-180000" y="18811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-180000" y="13477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-180000" y="1195388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180000" y="661988"/>
                <a:ext cx="1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180000" y="51911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180000" y="195263"/>
                <a:ext cx="18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7405666" y="4881180"/>
            <a:ext cx="1198334" cy="784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GB" dirty="0">
                <a:sym typeface="Symbol" panose="05050102010706020507" pitchFamily="18" charset="2"/>
              </a:rPr>
              <a:t> </a:t>
            </a:r>
            <a:r>
              <a:rPr lang="en-GB" dirty="0"/>
              <a:t>© ROCKWOOL International A/S</a:t>
            </a:r>
          </a:p>
        </p:txBody>
      </p:sp>
      <p:pic>
        <p:nvPicPr>
          <p:cNvPr id="95" name="Picture 9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742764"/>
            <a:ext cx="1180552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0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909" r:id="rId2"/>
    <p:sldLayoutId id="2147483908" r:id="rId3"/>
    <p:sldLayoutId id="2147483712" r:id="rId4"/>
    <p:sldLayoutId id="2147483877" r:id="rId5"/>
    <p:sldLayoutId id="2147483911" r:id="rId6"/>
    <p:sldLayoutId id="2147483910" r:id="rId7"/>
    <p:sldLayoutId id="2147483912" r:id="rId8"/>
    <p:sldLayoutId id="2147483913" r:id="rId9"/>
  </p:sldLayoutIdLst>
  <p:hf hdr="0" dt="0"/>
  <p:txStyles>
    <p:titleStyle>
      <a:lvl1pPr algn="l" defTabSz="685783" rtl="0" eaLnBrk="1" latinLnBrk="0" hangingPunct="1">
        <a:lnSpc>
          <a:spcPct val="85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783" rtl="0" eaLnBrk="1" latinLnBrk="0" hangingPunct="1">
        <a:lnSpc>
          <a:spcPct val="85000"/>
        </a:lnSpc>
        <a:spcBef>
          <a:spcPts val="1400"/>
        </a:spcBef>
        <a:buFont typeface="Arial" panose="020B0604020202020204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685783" rtl="0" eaLnBrk="1" latinLnBrk="0" hangingPunct="1">
        <a:lnSpc>
          <a:spcPct val="85000"/>
        </a:lnSpc>
        <a:spcBef>
          <a:spcPts val="14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685783" rtl="0" eaLnBrk="1" latinLnBrk="0" hangingPunct="1">
        <a:lnSpc>
          <a:spcPct val="85000"/>
        </a:lnSpc>
        <a:spcBef>
          <a:spcPts val="500"/>
        </a:spcBef>
        <a:buClrTx/>
        <a:buFont typeface=".HelveticaNeueDeskInterface-Regular" charset="-12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685783" rtl="0" eaLnBrk="1" latinLnBrk="0" hangingPunct="1">
        <a:lnSpc>
          <a:spcPct val="85000"/>
        </a:lnSpc>
        <a:spcBef>
          <a:spcPts val="400"/>
        </a:spcBef>
        <a:buClrTx/>
        <a:buFont typeface=".HelveticaNeueDeskInterface-Regular" charset="-12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685783" rtl="0" eaLnBrk="1" latinLnBrk="0" hangingPunct="1">
        <a:lnSpc>
          <a:spcPct val="85000"/>
        </a:lnSpc>
        <a:spcBef>
          <a:spcPts val="400"/>
        </a:spcBef>
        <a:buClrTx/>
        <a:buFont typeface=".HelveticaNeueDeskInterface-Regular" charset="-120"/>
        <a:buChar char="–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20000" indent="-180000" algn="l" defTabSz="685783" rtl="0" eaLnBrk="1" latinLnBrk="0" hangingPunct="1">
        <a:lnSpc>
          <a:spcPct val="85000"/>
        </a:lnSpc>
        <a:spcBef>
          <a:spcPts val="400"/>
        </a:spcBef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900000" indent="-180000" algn="l" defTabSz="685783" rtl="0" eaLnBrk="1" latinLnBrk="0" hangingPunct="1">
        <a:lnSpc>
          <a:spcPct val="85000"/>
        </a:lnSpc>
        <a:spcBef>
          <a:spcPts val="400"/>
        </a:spcBef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180000" algn="l" defTabSz="685783" rtl="0" eaLnBrk="1" latinLnBrk="0" hangingPunct="1">
        <a:lnSpc>
          <a:spcPct val="85000"/>
        </a:lnSpc>
        <a:spcBef>
          <a:spcPts val="400"/>
        </a:spcBef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260000" indent="-180000" algn="l" defTabSz="685783" rtl="0" eaLnBrk="1" latinLnBrk="0" hangingPunct="1">
        <a:lnSpc>
          <a:spcPct val="85000"/>
        </a:lnSpc>
        <a:spcBef>
          <a:spcPts val="400"/>
        </a:spcBef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6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6191250" y="831610"/>
            <a:ext cx="2838450" cy="207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00022"/>
              </a:buClr>
              <a:buBlip>
                <a:blip r:embed="rId3"/>
              </a:buBlip>
              <a:defRPr kumimoji="1"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00022"/>
              </a:buClr>
              <a:buBlip>
                <a:blip r:embed="rId3"/>
              </a:buBlip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0022"/>
              </a:buClr>
              <a:buBlip>
                <a:blip r:embed="rId3"/>
              </a:buBlip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0022"/>
              </a:buClr>
              <a:buBlip>
                <a:blip r:embed="rId3"/>
              </a:buBlip>
              <a:defRPr kumimoji="1"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800"/>
              </a:lnSpc>
              <a:spcBef>
                <a:spcPct val="0"/>
              </a:spcBef>
              <a:buClrTx/>
              <a:buFontTx/>
              <a:buNone/>
            </a:pPr>
            <a:r>
              <a:rPr kumimoji="0" lang="ru-RU" altLang="ru-RU" sz="2000" b="1" dirty="0">
                <a:solidFill>
                  <a:schemeClr val="bg1"/>
                </a:solidFill>
              </a:rPr>
              <a:t>Коррозия трубопроводов и оборудования под теплоизоляцией </a:t>
            </a:r>
          </a:p>
          <a:p>
            <a:pPr eaLnBrk="1" hangingPunct="1">
              <a:lnSpc>
                <a:spcPts val="2800"/>
              </a:lnSpc>
              <a:spcBef>
                <a:spcPct val="0"/>
              </a:spcBef>
              <a:buClrTx/>
              <a:buFontTx/>
              <a:buNone/>
            </a:pPr>
            <a:endParaRPr kumimoji="0" lang="ru-RU" altLang="ru-RU" sz="20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altLang="ru-RU" sz="1200" b="1" dirty="0">
                <a:solidFill>
                  <a:schemeClr val="bg1"/>
                </a:solidFill>
              </a:rPr>
              <a:t>C</a:t>
            </a:r>
            <a:r>
              <a:rPr kumimoji="0" lang="ru-RU" altLang="ru-RU" sz="1200" b="1" dirty="0">
                <a:solidFill>
                  <a:schemeClr val="bg1"/>
                </a:solidFill>
              </a:rPr>
              <a:t>очи 27.05-31.05.2019</a:t>
            </a:r>
            <a:endParaRPr kumimoji="0" lang="en-US" altLang="ru-RU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75070" y="3679768"/>
            <a:ext cx="267081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</a:rPr>
              <a:t>БОРОЗДИН Константин</a:t>
            </a:r>
            <a:endParaRPr lang="ru-RU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</a:rPr>
              <a:t>Региональный менеджер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ROCKWOOL RUS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38FCC1-2A78-4629-AD66-C33C7BCD6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12" y="894228"/>
            <a:ext cx="5904756" cy="364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0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57201" y="320402"/>
            <a:ext cx="4259579" cy="891177"/>
          </a:xfrm>
        </p:spPr>
        <p:txBody>
          <a:bodyPr/>
          <a:lstStyle/>
          <a:p>
            <a:r>
              <a:rPr lang="ru-RU" sz="2800" dirty="0"/>
              <a:t>Испытания продукции </a:t>
            </a:r>
            <a:endParaRPr lang="en-US" sz="2800" dirty="0"/>
          </a:p>
          <a:p>
            <a:r>
              <a:rPr lang="en-US" sz="2800" dirty="0"/>
              <a:t>ROCKWOOL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12148" r="39500" b="3778"/>
          <a:stretch/>
        </p:blipFill>
        <p:spPr bwMode="auto">
          <a:xfrm>
            <a:off x="5387340" y="190500"/>
            <a:ext cx="3550920" cy="496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t="17437" r="13583" b="3408"/>
          <a:stretch/>
        </p:blipFill>
        <p:spPr bwMode="auto">
          <a:xfrm>
            <a:off x="0" y="1542101"/>
            <a:ext cx="5280662" cy="29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71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C5B0D41E-381D-4504-9392-3A2F3878FA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0000" y="649956"/>
            <a:ext cx="7824071" cy="3960143"/>
          </a:xfrm>
        </p:spPr>
        <p:txBody>
          <a:bodyPr/>
          <a:lstStyle/>
          <a:p>
            <a:r>
              <a:rPr lang="ru-RU" dirty="0"/>
              <a:t>Выводы</a:t>
            </a:r>
          </a:p>
          <a:p>
            <a:pPr marL="342900" indent="-342900">
              <a:buAutoNum type="arabicPeriod"/>
            </a:pPr>
            <a:r>
              <a:rPr lang="ru-RU" dirty="0"/>
              <a:t>Необходимо следить за </a:t>
            </a:r>
            <a:r>
              <a:rPr lang="ru-RU" dirty="0" err="1"/>
              <a:t>химсоставом</a:t>
            </a:r>
            <a:r>
              <a:rPr lang="ru-RU" dirty="0"/>
              <a:t> теплоизоляционных материалов.</a:t>
            </a:r>
          </a:p>
          <a:p>
            <a:pPr marL="342900" indent="-342900">
              <a:buAutoNum type="arabicPeriod"/>
            </a:pPr>
            <a:r>
              <a:rPr lang="ru-RU" dirty="0"/>
              <a:t>Не забывать, что это комплекс мер, снижающих риски возникновения коррозии.</a:t>
            </a:r>
          </a:p>
          <a:p>
            <a:pPr marL="342900" indent="-342900">
              <a:buAutoNum type="arabicPeriod"/>
            </a:pPr>
            <a:r>
              <a:rPr lang="ru-RU" dirty="0"/>
              <a:t>Требовать от поставщиков/производителей отчёты по испытаниям у независимых лабораторий.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05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3083" y="0"/>
            <a:ext cx="9144000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66"/>
            <a:fld id="{130CA15A-B377-495B-BF48-3A3144721AF6}" type="slidenum">
              <a:rPr lang="en-GB">
                <a:solidFill>
                  <a:srgbClr val="000000"/>
                </a:solidFill>
                <a:latin typeface="Arial"/>
              </a:rPr>
              <a:pPr defTabSz="685766"/>
              <a:t>12</a:t>
            </a:fld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01884" y="6508251"/>
            <a:ext cx="5370117" cy="78483"/>
          </a:xfrm>
        </p:spPr>
        <p:txBody>
          <a:bodyPr/>
          <a:lstStyle/>
          <a:p>
            <a:pPr defTabSz="685766"/>
            <a:r>
              <a:rPr lang="en-GB" dirty="0">
                <a:solidFill>
                  <a:srgbClr val="FFFFFF"/>
                </a:solidFill>
                <a:latin typeface="Arial"/>
                <a:sym typeface="Symbol" panose="05050102010706020507" pitchFamily="18" charset="2"/>
              </a:rPr>
              <a:t>CONFIDENTIAL   Author   21 April 2017   © ROCKWOOL International A/S</a:t>
            </a:r>
            <a:endParaRPr lang="en-GB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Slide Number Placeholder 3"/>
          <p:cNvSpPr txBox="1">
            <a:spLocks/>
          </p:cNvSpPr>
          <p:nvPr/>
        </p:nvSpPr>
        <p:spPr bwMode="gray">
          <a:xfrm>
            <a:off x="8604000" y="4865316"/>
            <a:ext cx="360000" cy="108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en-GB"/>
            </a:defPPr>
            <a:lvl1pPr marL="0" indent="0" algn="r" defTabSz="685783" rtl="0" eaLnBrk="1" latinLnBrk="0" hangingPunct="1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+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685783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66"/>
            <a:fld id="{130CA15A-B377-495B-BF48-3A3144721AF6}" type="slidenum">
              <a:rPr lang="en-GB">
                <a:solidFill>
                  <a:srgbClr val="FFFFFF"/>
                </a:solidFill>
                <a:latin typeface="Arial"/>
              </a:rPr>
              <a:pPr defTabSz="685766"/>
              <a:t>12</a:t>
            </a:fld>
            <a:endParaRPr lang="en-GB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25" y="4632585"/>
            <a:ext cx="1406902" cy="434860"/>
          </a:xfrm>
          <a:prstGeom prst="rect">
            <a:avLst/>
          </a:prstGeom>
        </p:spPr>
      </p:pic>
      <p:sp>
        <p:nvSpPr>
          <p:cNvPr id="17" name="Text Placeholder 12"/>
          <p:cNvSpPr>
            <a:spLocks noGrp="1"/>
          </p:cNvSpPr>
          <p:nvPr>
            <p:ph type="body" sz="quarter" idx="4294967295"/>
          </p:nvPr>
        </p:nvSpPr>
        <p:spPr>
          <a:xfrm>
            <a:off x="374278" y="422772"/>
            <a:ext cx="5301929" cy="1469794"/>
          </a:xfrm>
        </p:spPr>
        <p:txBody>
          <a:bodyPr/>
          <a:lstStyle/>
          <a:p>
            <a:pPr algn="ctr"/>
            <a:r>
              <a:rPr lang="ru-RU" sz="7200" dirty="0">
                <a:solidFill>
                  <a:schemeClr val="bg1"/>
                </a:solidFill>
              </a:rPr>
              <a:t>Вопросы</a:t>
            </a:r>
            <a:r>
              <a:rPr lang="en-GB" sz="7200" dirty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3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1"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726139" y="434788"/>
            <a:ext cx="7772400" cy="475130"/>
          </a:xfrm>
        </p:spPr>
        <p:txBody>
          <a:bodyPr/>
          <a:lstStyle/>
          <a:p>
            <a:r>
              <a:rPr lang="ru-RU" sz="3200" dirty="0">
                <a:solidFill>
                  <a:schemeClr val="bg1"/>
                </a:solidFill>
              </a:rPr>
              <a:t>План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337" y="1059251"/>
            <a:ext cx="7980719" cy="1431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bg1"/>
                </a:solidFill>
              </a:rPr>
              <a:t>Коррозия под теплоизоляцией и факторы, влияющие на ее возникновение;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bg1"/>
                </a:solidFill>
              </a:rPr>
              <a:t>Как снизить риски возникновения коррозии;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bg1"/>
                </a:solidFill>
              </a:rPr>
              <a:t>Опыт Европы;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bg1"/>
                </a:solidFill>
              </a:rPr>
              <a:t>Требования на объектах в РФ;</a:t>
            </a:r>
          </a:p>
        </p:txBody>
      </p:sp>
      <p:pic>
        <p:nvPicPr>
          <p:cNvPr id="30" name="Picture Placeholder 29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4" t="6700" r="4000" b="6282"/>
          <a:stretch/>
        </p:blipFill>
        <p:spPr>
          <a:xfrm>
            <a:off x="7667212" y="3988897"/>
            <a:ext cx="1414335" cy="1003299"/>
          </a:xfrm>
          <a:noFill/>
        </p:spPr>
      </p:pic>
    </p:spTree>
    <p:extLst>
      <p:ext uri="{BB962C8B-B14F-4D97-AF65-F5344CB8AC3E}">
        <p14:creationId xmlns:p14="http://schemas.microsoft.com/office/powerpoint/2010/main" val="72244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726139" y="434788"/>
            <a:ext cx="7772400" cy="475130"/>
          </a:xfrm>
        </p:spPr>
        <p:txBody>
          <a:bodyPr/>
          <a:lstStyle/>
          <a:p>
            <a:r>
              <a:rPr lang="ru-RU" sz="3200" dirty="0"/>
              <a:t>Коррозия под изоляцией</a:t>
            </a:r>
          </a:p>
        </p:txBody>
      </p:sp>
      <p:pic>
        <p:nvPicPr>
          <p:cNvPr id="1026" name="Picture 2" descr="http://www.pergam.ru/img/img/big/korroziya_cu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41" y="2820843"/>
            <a:ext cx="3082277" cy="1911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6715" y="973572"/>
            <a:ext cx="8427721" cy="196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b="1" u="sng" dirty="0">
                <a:solidFill>
                  <a:srgbClr val="000000"/>
                </a:solidFill>
              </a:rPr>
              <a:t>Коррозия</a:t>
            </a:r>
            <a:r>
              <a:rPr lang="ru-RU" dirty="0">
                <a:solidFill>
                  <a:srgbClr val="000000"/>
                </a:solidFill>
              </a:rPr>
              <a:t> – это самопроизвольное разрушение металлов в результате физико-химического взаимодействия с окружающей средой. Существует огромное количество видов коррозии, однако зачастую формирование продуктов коррозии обусловлено наличием воды и кислорода.</a:t>
            </a:r>
          </a:p>
          <a:p>
            <a:pPr algn="just">
              <a:lnSpc>
                <a:spcPct val="110000"/>
              </a:lnSpc>
            </a:pPr>
            <a:r>
              <a:rPr lang="ru-RU" dirty="0">
                <a:solidFill>
                  <a:srgbClr val="000000"/>
                </a:solidFill>
              </a:rPr>
              <a:t>Коррозия под изоляцией возникает по причине попадания влаги, которая содержит химические активные вещества, в том числе хлориды. Это является серьезной проблемой современной нефтегазохимической отрасли, которая должна решаться на всех этапах, от проектирования до эксплуатации.</a:t>
            </a:r>
            <a:endParaRPr lang="ru-RU" dirty="0"/>
          </a:p>
          <a:p>
            <a:pPr algn="just">
              <a:lnSpc>
                <a:spcPct val="100000"/>
              </a:lnSpc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6715" y="2778703"/>
            <a:ext cx="5021581" cy="175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dirty="0"/>
              <a:t>Согласно оценке Всемирной организации по борьбе с коррозией</a:t>
            </a:r>
            <a:r>
              <a:rPr lang="ru-RU"/>
              <a:t>, коррозия обходится </a:t>
            </a:r>
            <a:r>
              <a:rPr lang="ru-RU" dirty="0"/>
              <a:t>мировой экономике в </a:t>
            </a:r>
            <a:r>
              <a:rPr lang="ru-RU" b="1" u="sng" dirty="0">
                <a:solidFill>
                  <a:srgbClr val="C00000"/>
                </a:solidFill>
              </a:rPr>
              <a:t>2,2 триллиона долларов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dirty="0"/>
              <a:t>При этом почти </a:t>
            </a:r>
            <a:r>
              <a:rPr lang="ru-RU" b="1" dirty="0">
                <a:solidFill>
                  <a:srgbClr val="C00000"/>
                </a:solidFill>
              </a:rPr>
              <a:t>45% </a:t>
            </a:r>
            <a:r>
              <a:rPr lang="ru-RU" dirty="0"/>
              <a:t>этих расходов (около </a:t>
            </a:r>
            <a:r>
              <a:rPr lang="ru-RU" b="1" dirty="0">
                <a:solidFill>
                  <a:srgbClr val="C00000"/>
                </a:solidFill>
              </a:rPr>
              <a:t>1 трлн. долларов в год</a:t>
            </a:r>
            <a:r>
              <a:rPr lang="ru-RU" dirty="0"/>
              <a:t>)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приходится на нефтяную, газовую и нефтехимическую отрасли. </a:t>
            </a:r>
            <a:r>
              <a:rPr lang="ru-RU" b="1" dirty="0">
                <a:solidFill>
                  <a:srgbClr val="C00000"/>
                </a:solidFill>
              </a:rPr>
              <a:t>Коррозия повышает расходы на обслуживание и ремонт оборудования и трубопроводов!</a:t>
            </a:r>
          </a:p>
        </p:txBody>
      </p:sp>
    </p:spTree>
    <p:extLst>
      <p:ext uri="{BB962C8B-B14F-4D97-AF65-F5344CB8AC3E}">
        <p14:creationId xmlns:p14="http://schemas.microsoft.com/office/powerpoint/2010/main" val="75828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2C43CF5-7A79-4920-B63C-AC5E1777A4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1152B6-8DE8-46BE-90C3-3F71AB3D76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F119FA-405D-48E2-BE6E-19AB4F992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43" y="328114"/>
            <a:ext cx="2950419" cy="41228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F3876D-ACCF-4BE6-BFEB-BD819F630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049" y="625127"/>
            <a:ext cx="5154301" cy="352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55812" y="388286"/>
            <a:ext cx="7487652" cy="475130"/>
          </a:xfrm>
          <a:prstGeom prst="rect">
            <a:avLst/>
          </a:prstGeom>
        </p:spPr>
        <p:txBody>
          <a:bodyPr/>
          <a:lstStyle/>
          <a:p>
            <a:r>
              <a:rPr lang="ru-RU" sz="2400" dirty="0"/>
              <a:t>Факторы, влияющие на  появление коррозии под изоляцией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45343149"/>
              </p:ext>
            </p:extLst>
          </p:nvPr>
        </p:nvGraphicFramePr>
        <p:xfrm>
          <a:off x="137160" y="769620"/>
          <a:ext cx="6012180" cy="3712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2" descr="http://www.pergam.ru/img/img/big/korroziya_cu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54" y="2371263"/>
            <a:ext cx="1914963" cy="1187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2" t="13663" r="1201" b="46031"/>
          <a:stretch/>
        </p:blipFill>
        <p:spPr bwMode="auto">
          <a:xfrm>
            <a:off x="5844539" y="3764280"/>
            <a:ext cx="2727961" cy="922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t="-87" r="6462" b="21996"/>
          <a:stretch/>
        </p:blipFill>
        <p:spPr bwMode="auto">
          <a:xfrm>
            <a:off x="6329754" y="856672"/>
            <a:ext cx="1899846" cy="1277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0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55812" y="388286"/>
            <a:ext cx="7487652" cy="475130"/>
          </a:xfrm>
          <a:prstGeom prst="rect">
            <a:avLst/>
          </a:prstGeom>
        </p:spPr>
        <p:txBody>
          <a:bodyPr/>
          <a:lstStyle/>
          <a:p>
            <a:r>
              <a:rPr lang="ru-RU" sz="2400" dirty="0"/>
              <a:t>Как снизить риски возникновения коррозии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00292001"/>
              </p:ext>
            </p:extLst>
          </p:nvPr>
        </p:nvGraphicFramePr>
        <p:xfrm>
          <a:off x="137160" y="746760"/>
          <a:ext cx="6012180" cy="3712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4" descr="http://tepluha.ru/images/mineralnaya-vat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294" y="936037"/>
            <a:ext cx="1079966" cy="1034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izovol.ru/media/plugins_media/2014/11/19/paropronitsaemost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8"/>
          <a:stretch/>
        </p:blipFill>
        <p:spPr bwMode="auto">
          <a:xfrm>
            <a:off x="5953295" y="2260209"/>
            <a:ext cx="1086788" cy="108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physics.aps.org/assets/b66b792e-a9df-4b46-90f3-927e220fbf8e/e25_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2796" r="6741" b="6745"/>
          <a:stretch/>
        </p:blipFill>
        <p:spPr bwMode="auto">
          <a:xfrm>
            <a:off x="5924334" y="3624772"/>
            <a:ext cx="1144709" cy="93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t="-87" r="6462" b="21996"/>
          <a:stretch/>
        </p:blipFill>
        <p:spPr bwMode="auto">
          <a:xfrm>
            <a:off x="7173347" y="936037"/>
            <a:ext cx="1537299" cy="1034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70054" y="936037"/>
            <a:ext cx="1111052" cy="124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</a:t>
            </a:r>
            <a:endParaRPr lang="ru-RU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9" name="Picture 2" descr="http://www.pergam.ru/img/img/big/korroziya_cu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347" y="2260209"/>
            <a:ext cx="1537299" cy="95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470054" y="2168769"/>
            <a:ext cx="1111052" cy="124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</a:t>
            </a:r>
            <a:endParaRPr lang="ru-RU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2" t="13663" r="25409" b="46031"/>
          <a:stretch/>
        </p:blipFill>
        <p:spPr bwMode="auto">
          <a:xfrm>
            <a:off x="7216244" y="3639700"/>
            <a:ext cx="1460586" cy="922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430708" y="3599146"/>
            <a:ext cx="1189744" cy="124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</a:t>
            </a:r>
            <a:endParaRPr lang="ru-RU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591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0"/>
          <p:cNvSpPr txBox="1">
            <a:spLocks/>
          </p:cNvSpPr>
          <p:nvPr/>
        </p:nvSpPr>
        <p:spPr bwMode="gray">
          <a:xfrm>
            <a:off x="552451" y="955303"/>
            <a:ext cx="8296274" cy="16354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83" rtl="0" eaLnBrk="1" latinLnBrk="0" hangingPunct="1">
              <a:lnSpc>
                <a:spcPct val="85000"/>
              </a:lnSpc>
              <a:spcBef>
                <a:spcPts val="140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83" rtl="0" eaLnBrk="1" latinLnBrk="0" hangingPunct="1">
              <a:lnSpc>
                <a:spcPct val="85000"/>
              </a:lnSpc>
              <a:spcBef>
                <a:spcPts val="14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783" rtl="0" eaLnBrk="1" latinLnBrk="0" hangingPunct="1">
              <a:lnSpc>
                <a:spcPct val="85000"/>
              </a:lnSpc>
              <a:spcBef>
                <a:spcPts val="500"/>
              </a:spcBef>
              <a:buClrTx/>
              <a:buFont typeface=".HelveticaNeueDeskInterface-Regular" charset="-12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Tx/>
              <a:buFont typeface=".HelveticaNeueDeskInterface-Regular" charset="-12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Tx/>
              <a:buFont typeface=".HelveticaNeueDeskInterface-Regular" charset="-120"/>
              <a:buChar char="–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60000" indent="-180000" algn="l" defTabSz="685783" rtl="0" eaLnBrk="1" latinLnBrk="0" hangingPunct="1">
              <a:lnSpc>
                <a:spcPct val="85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buClrTx/>
            </a:pPr>
            <a:r>
              <a:rPr lang="ru-RU" sz="1400" b="1" u="sng" dirty="0">
                <a:solidFill>
                  <a:srgbClr val="000000"/>
                </a:solidFill>
              </a:rPr>
              <a:t>ГОСТ 32302-2011 (</a:t>
            </a:r>
            <a:r>
              <a:rPr lang="en-US" sz="1400" b="1" u="sng" dirty="0">
                <a:solidFill>
                  <a:srgbClr val="000000"/>
                </a:solidFill>
              </a:rPr>
              <a:t>EN 13468:2001)</a:t>
            </a:r>
            <a:r>
              <a:rPr lang="ru-RU" sz="1400" b="1" u="sng" dirty="0">
                <a:solidFill>
                  <a:srgbClr val="000000"/>
                </a:solidFill>
              </a:rPr>
              <a:t>    МЕЖГОСУДАРСТВЕННЫЙ СТАНДАРТ</a:t>
            </a:r>
            <a:endParaRPr lang="en-US" sz="1400" b="1" u="sng" dirty="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buClrTx/>
            </a:pPr>
            <a:r>
              <a:rPr lang="ru-RU" dirty="0"/>
              <a:t>МЕТОДЫ ОПРЕДЕЛЕНИЯ ОСТАТОЧНОГО КОЛИЧЕСТВА ИОНОВ ВОДОРАСТВОРИМЫХ ХЛОРИДОВ, ФТОРИДОВ, СИЛИКАТОВ, НАТРИЯ и </a:t>
            </a:r>
            <a:r>
              <a:rPr lang="ru-RU" dirty="0" err="1"/>
              <a:t>pH</a:t>
            </a:r>
            <a:r>
              <a:rPr lang="ru-RU" dirty="0"/>
              <a:t>.</a:t>
            </a:r>
          </a:p>
          <a:p>
            <a:pPr lvl="1" algn="just">
              <a:lnSpc>
                <a:spcPct val="100000"/>
              </a:lnSpc>
              <a:buClrTx/>
            </a:pPr>
            <a:r>
              <a:rPr lang="ru-RU" dirty="0"/>
              <a:t>Настоящий стандарт включает в себя методы испытаний по оценке остаточного содержания некоторых видов ионов и </a:t>
            </a:r>
            <a:r>
              <a:rPr lang="ru-RU" dirty="0" err="1"/>
              <a:t>pH</a:t>
            </a:r>
            <a:r>
              <a:rPr lang="ru-RU" dirty="0"/>
              <a:t> в водной вытяжке из изделий, которые могут влиять на коррозионное растрескивание под напряжением поверхностей из нержавеющей </a:t>
            </a:r>
            <a:r>
              <a:rPr lang="ru-RU" dirty="0" err="1"/>
              <a:t>аустенитной</a:t>
            </a:r>
            <a:r>
              <a:rPr lang="ru-RU" dirty="0"/>
              <a:t> стали, для теплоизоляции которых применяют эти изделия.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55811" y="502586"/>
            <a:ext cx="7778563" cy="488014"/>
          </a:xfrm>
          <a:prstGeom prst="rect">
            <a:avLst/>
          </a:prstGeom>
        </p:spPr>
        <p:txBody>
          <a:bodyPr/>
          <a:lstStyle/>
          <a:p>
            <a:r>
              <a:rPr lang="ru-RU" sz="2400" dirty="0"/>
              <a:t>Химический состав волокна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2451" y="2666307"/>
            <a:ext cx="84010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b="1" dirty="0"/>
              <a:t>Требования:</a:t>
            </a:r>
          </a:p>
          <a:p>
            <a:pPr marL="285750" indent="-285750" algn="just">
              <a:lnSpc>
                <a:spcPts val="1600"/>
              </a:lnSpc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u="sng" dirty="0"/>
              <a:t>СП 61.13330.2012 «Тепловая изоляция оборудования и трубопроводов», пункт 5.22: </a:t>
            </a:r>
            <a:r>
              <a:rPr lang="ru-RU" sz="1200" dirty="0"/>
              <a:t>«При проектировании тепловой изоляции следует учитывать возможность коррозионного воздействия теплоизоляционного материала или входящих в его состав химических веществ на металлические поверхности оборудования и трубопроводов в присутствии влаги.</a:t>
            </a:r>
          </a:p>
          <a:p>
            <a:pPr marL="285750" indent="-285750" algn="just">
              <a:lnSpc>
                <a:spcPts val="1600"/>
              </a:lnSpc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u="sng" dirty="0"/>
              <a:t>ГОСТ 32313-2011, пункт 4.3.7</a:t>
            </a:r>
            <a:r>
              <a:rPr lang="ru-RU" sz="1200" dirty="0"/>
              <a:t>: «Остаточное количество ионов водорастворимых хлоридов, фторидов, силикатов, солей натрия и </a:t>
            </a:r>
            <a:r>
              <a:rPr lang="ru-RU" sz="1200" dirty="0" err="1"/>
              <a:t>pH</a:t>
            </a:r>
            <a:r>
              <a:rPr lang="ru-RU" sz="1200" dirty="0"/>
              <a:t> определяют по ГОСТ 32302.</a:t>
            </a:r>
          </a:p>
          <a:p>
            <a:pPr marL="285750" indent="-285750" algn="just">
              <a:lnSpc>
                <a:spcPts val="1600"/>
              </a:lnSpc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endParaRPr lang="ru-RU" sz="1200" dirty="0"/>
          </a:p>
          <a:p>
            <a:pPr>
              <a:lnSpc>
                <a:spcPts val="16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3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B886F0-DF3F-4290-95CE-86022CD53D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>
                <a:sym typeface="Symbol" panose="05050102010706020507" pitchFamily="18" charset="2"/>
              </a:rPr>
              <a:t> </a:t>
            </a:r>
            <a:r>
              <a:rPr lang="en-GB"/>
              <a:t>© ROCKWOOL International A/S</a:t>
            </a:r>
            <a:endParaRPr lang="en-GB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A441A9-8F9A-4EAD-BE1B-25068DC124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0CA15A-B377-495B-BF48-3A3144721AF6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624DCB-39B9-4715-A650-18047E1F4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34" y="75193"/>
            <a:ext cx="6408821" cy="45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9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57201" y="320403"/>
            <a:ext cx="7953374" cy="475130"/>
          </a:xfrm>
        </p:spPr>
        <p:txBody>
          <a:bodyPr/>
          <a:lstStyle/>
          <a:p>
            <a:r>
              <a:rPr lang="ru-RU" sz="3200" dirty="0"/>
              <a:t>Примеры требований в России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5" t="18056" r="39948" b="6852"/>
          <a:stretch/>
        </p:blipFill>
        <p:spPr bwMode="auto">
          <a:xfrm>
            <a:off x="1177290" y="816650"/>
            <a:ext cx="2890860" cy="370963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6" t="14816" r="33542" b="7314"/>
          <a:stretch/>
        </p:blipFill>
        <p:spPr bwMode="auto">
          <a:xfrm>
            <a:off x="4290945" y="816650"/>
            <a:ext cx="3921357" cy="37096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660" y="3424404"/>
            <a:ext cx="1075689" cy="15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95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+K Template - Title Slides">
  <a:themeElements>
    <a:clrScheme name="Rockwool colour palette">
      <a:dk1>
        <a:srgbClr val="000000"/>
      </a:dk1>
      <a:lt1>
        <a:srgbClr val="FFFFFF"/>
      </a:lt1>
      <a:dk2>
        <a:srgbClr val="636669"/>
      </a:dk2>
      <a:lt2>
        <a:srgbClr val="D1D3D4"/>
      </a:lt2>
      <a:accent1>
        <a:srgbClr val="D20014"/>
      </a:accent1>
      <a:accent2>
        <a:srgbClr val="0097A9"/>
      </a:accent2>
      <a:accent3>
        <a:srgbClr val="939300"/>
      </a:accent3>
      <a:accent4>
        <a:srgbClr val="A76389"/>
      </a:accent4>
      <a:accent5>
        <a:srgbClr val="636669"/>
      </a:accent5>
      <a:accent6>
        <a:srgbClr val="FFFFFF"/>
      </a:accent6>
      <a:hlink>
        <a:srgbClr val="000000"/>
      </a:hlink>
      <a:folHlink>
        <a:srgbClr val="636669"/>
      </a:folHlink>
    </a:clrScheme>
    <a:fontScheme name="H+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+K PPT Template.potx" id="{0C0DB506-974D-4D0E-9727-2FFFF9F12543}" vid="{C5437D23-D738-4558-8909-FACABB31AD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H+K PPT Template</Template>
  <TotalTime>22768</TotalTime>
  <Words>465</Words>
  <Application>Microsoft Office PowerPoint</Application>
  <PresentationFormat>Экран (16:9)</PresentationFormat>
  <Paragraphs>61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.HelveticaNeueDeskInterface-Regular</vt:lpstr>
      <vt:lpstr>Arial</vt:lpstr>
      <vt:lpstr>Calibri</vt:lpstr>
      <vt:lpstr>Symbol</vt:lpstr>
      <vt:lpstr>Wingdings</vt:lpstr>
      <vt:lpstr>H+K Template - Title Slides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gradient</dc:title>
  <dc:creator>Nadya Pandelieva</dc:creator>
  <cp:lastModifiedBy>Konstantin Borozdin</cp:lastModifiedBy>
  <cp:revision>604</cp:revision>
  <cp:lastPrinted>2017-09-27T05:40:33Z</cp:lastPrinted>
  <dcterms:created xsi:type="dcterms:W3CDTF">2017-01-06T11:24:29Z</dcterms:created>
  <dcterms:modified xsi:type="dcterms:W3CDTF">2019-05-29T09:53:39Z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1.00</vt:lpwstr>
  </property>
  <property fmtid="{D5CDD505-2E9C-101B-9397-08002B2CF9AE}" pid="3" name="Date Modified">
    <vt:lpwstr>23 October 2015</vt:lpwstr>
  </property>
</Properties>
</file>