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4"/>
  </p:notesMasterIdLst>
  <p:sldIdLst>
    <p:sldId id="633" r:id="rId3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orient="horz">
          <p15:clr>
            <a:srgbClr val="A4A3A4"/>
          </p15:clr>
        </p15:guide>
        <p15:guide id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1A7"/>
    <a:srgbClr val="0066CC"/>
    <a:srgbClr val="FFFF99"/>
    <a:srgbClr val="99FFCC"/>
    <a:srgbClr val="CCFF66"/>
    <a:srgbClr val="076AD7"/>
    <a:srgbClr val="3399FF"/>
    <a:srgbClr val="0099FF"/>
    <a:srgbClr val="C89800"/>
    <a:srgbClr val="006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4" autoAdjust="0"/>
    <p:restoredTop sz="94757" autoAdjust="0"/>
  </p:normalViewPr>
  <p:slideViewPr>
    <p:cSldViewPr snapToGrid="0">
      <p:cViewPr varScale="1">
        <p:scale>
          <a:sx n="74" d="100"/>
          <a:sy n="74" d="100"/>
        </p:scale>
        <p:origin x="1422" y="54"/>
      </p:cViewPr>
      <p:guideLst>
        <p:guide orient="horz" pos="4319"/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66" y="96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17"/>
            <a:ext cx="2917453" cy="493633"/>
          </a:xfrm>
          <a:prstGeom prst="rect">
            <a:avLst/>
          </a:prstGeom>
        </p:spPr>
        <p:txBody>
          <a:bodyPr vert="horz" lIns="91399" tIns="45692" rIns="91399" bIns="45692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6732" y="17"/>
            <a:ext cx="2917453" cy="493633"/>
          </a:xfrm>
          <a:prstGeom prst="rect">
            <a:avLst/>
          </a:prstGeom>
        </p:spPr>
        <p:txBody>
          <a:bodyPr vert="horz" lIns="91399" tIns="45692" rIns="91399" bIns="45692" rtlCol="0"/>
          <a:lstStyle>
            <a:lvl1pPr algn="r">
              <a:defRPr sz="1200"/>
            </a:lvl1pPr>
          </a:lstStyle>
          <a:p>
            <a:pPr>
              <a:defRPr/>
            </a:pPr>
            <a:fld id="{69A20238-5CCE-486A-BCD5-E0D9C3BA99A2}" type="datetimeFigureOut">
              <a:rPr lang="ru-RU"/>
              <a:pPr>
                <a:defRPr/>
              </a:pPr>
              <a:t>25.10.2016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692" rIns="91399" bIns="45692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86" y="4685570"/>
            <a:ext cx="5389248" cy="4441111"/>
          </a:xfrm>
          <a:prstGeom prst="rect">
            <a:avLst/>
          </a:prstGeom>
        </p:spPr>
        <p:txBody>
          <a:bodyPr vert="horz" lIns="91399" tIns="45692" rIns="91399" bIns="4569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371112"/>
            <a:ext cx="2917453" cy="493633"/>
          </a:xfrm>
          <a:prstGeom prst="rect">
            <a:avLst/>
          </a:prstGeom>
        </p:spPr>
        <p:txBody>
          <a:bodyPr vert="horz" lIns="91399" tIns="45692" rIns="91399" bIns="4569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6732" y="9371112"/>
            <a:ext cx="2917453" cy="493633"/>
          </a:xfrm>
          <a:prstGeom prst="rect">
            <a:avLst/>
          </a:prstGeom>
        </p:spPr>
        <p:txBody>
          <a:bodyPr vert="horz" lIns="91399" tIns="45692" rIns="91399" bIns="45692" rtlCol="0" anchor="b"/>
          <a:lstStyle>
            <a:lvl1pPr algn="r">
              <a:defRPr sz="1200"/>
            </a:lvl1pPr>
          </a:lstStyle>
          <a:p>
            <a:pPr>
              <a:defRPr/>
            </a:pPr>
            <a:fld id="{4DF1ED1F-1A35-4105-86F9-13A47DFE2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67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1ED1F-1A35-4105-86F9-13A47DFE24B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88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43873" y="6453425"/>
            <a:ext cx="1611313" cy="2769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ru-RU" altLang="ru-RU" sz="1400" b="1" kern="1200">
                <a:solidFill>
                  <a:srgbClr val="FFFFFF"/>
                </a:solidFill>
                <a:latin typeface="HeliosCond" pitchFamily="2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ru-RU" dirty="0" smtClean="0"/>
              <a:t>Слайд </a:t>
            </a:r>
            <a:fld id="{E87848D2-2A7E-4026-8214-54CB1DEE6CAD}" type="slidenum">
              <a:rPr smtClean="0"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BB3C7-F125-462C-A3A8-3EDF2DA3E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9"/>
          <p:cNvSpPr txBox="1">
            <a:spLocks noChangeArrowheads="1"/>
          </p:cNvSpPr>
          <p:nvPr userDrawn="1"/>
        </p:nvSpPr>
        <p:spPr>
          <a:xfrm>
            <a:off x="143873" y="6453425"/>
            <a:ext cx="1611313" cy="27699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ru-RU" altLang="ru-RU" sz="1400" b="1" kern="1200">
                <a:solidFill>
                  <a:srgbClr val="FFFFFF"/>
                </a:solidFill>
                <a:latin typeface="HeliosCond" pitchFamily="2" charset="0"/>
                <a:ea typeface="+mn-ea"/>
                <a:cs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E87848D2-2A7E-4026-8214-54CB1DEE6CAD}" type="slidenum">
              <a:rPr smtClean="0"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BB3C7-F125-462C-A3A8-3EDF2DA3E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фон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2046157" y="6325850"/>
            <a:ext cx="7097843" cy="53215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046157" y="6325850"/>
            <a:ext cx="657961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1200" b="0" dirty="0" smtClean="0">
                <a:solidFill>
                  <a:schemeClr val="bg1"/>
                </a:solidFill>
                <a:latin typeface="HeliosCond" pitchFamily="2" charset="0"/>
              </a:rPr>
              <a:t>Отраслевое совещание руководителей и специалистов дочерних обществ и организаций ПАО «Газпром» по вопросам эксплуатации газораспределительных станций и систем газоснабжения</a:t>
            </a:r>
          </a:p>
          <a:p>
            <a:pPr algn="ctr">
              <a:lnSpc>
                <a:spcPct val="85000"/>
              </a:lnSpc>
            </a:pPr>
            <a:r>
              <a:rPr lang="ru-RU" sz="1200" b="0" dirty="0" smtClean="0">
                <a:solidFill>
                  <a:schemeClr val="bg1"/>
                </a:solidFill>
                <a:latin typeface="HeliosCond" pitchFamily="2" charset="0"/>
              </a:rPr>
              <a:t>г. Минск,  25 октября 2016 года</a:t>
            </a:r>
          </a:p>
        </p:txBody>
      </p:sp>
      <p:pic>
        <p:nvPicPr>
          <p:cNvPr id="6" name="Picture 42" descr="logo60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12" y="101608"/>
            <a:ext cx="1209975" cy="821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43873" y="6453425"/>
            <a:ext cx="1611313" cy="2769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ru-RU" altLang="ru-RU" sz="1400" b="1" kern="1200">
                <a:solidFill>
                  <a:srgbClr val="FFFFFF"/>
                </a:solidFill>
                <a:latin typeface="HeliosCond" pitchFamily="2" charset="0"/>
                <a:ea typeface="+mn-ea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ru-RU" dirty="0" smtClean="0"/>
              <a:t>Слайд </a:t>
            </a:r>
            <a:fld id="{E87848D2-2A7E-4026-8214-54CB1DEE6CAD}" type="slidenum">
              <a:rPr smtClean="0"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фон с клетко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8FAF09C-27C0-45AF-9D3C-737A461CF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" name="Рисунок 48" descr="лого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" y="139700"/>
            <a:ext cx="123825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9"/>
          <p:cNvSpPr txBox="1">
            <a:spLocks noChangeArrowheads="1"/>
          </p:cNvSpPr>
          <p:nvPr userDrawn="1"/>
        </p:nvSpPr>
        <p:spPr>
          <a:xfrm>
            <a:off x="143873" y="6453425"/>
            <a:ext cx="1611313" cy="27699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ru-RU" altLang="ru-RU" sz="1400" b="1" kern="1200">
                <a:solidFill>
                  <a:srgbClr val="FFFFFF"/>
                </a:solidFill>
                <a:latin typeface="HeliosCond" pitchFamily="2" charset="0"/>
                <a:ea typeface="+mn-ea"/>
                <a:cs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E87848D2-2A7E-4026-8214-54CB1DEE6CAD}" type="slidenum">
              <a:rPr smtClean="0"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0" descr="shutterstock_220433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050" y="3676"/>
            <a:ext cx="91630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0" name="Группа 41"/>
          <p:cNvGrpSpPr>
            <a:grpSpLocks/>
          </p:cNvGrpSpPr>
          <p:nvPr/>
        </p:nvGrpSpPr>
        <p:grpSpPr bwMode="auto">
          <a:xfrm>
            <a:off x="457200" y="5741987"/>
            <a:ext cx="8696325" cy="305039"/>
            <a:chOff x="447675" y="5538549"/>
            <a:chExt cx="8696325" cy="305040"/>
          </a:xfrm>
        </p:grpSpPr>
        <p:sp>
          <p:nvSpPr>
            <p:cNvPr id="4124" name="Rectangle 12"/>
            <p:cNvSpPr>
              <a:spLocks noChangeArrowheads="1"/>
            </p:cNvSpPr>
            <p:nvPr/>
          </p:nvSpPr>
          <p:spPr bwMode="auto">
            <a:xfrm>
              <a:off x="1807267" y="5538549"/>
              <a:ext cx="7319270" cy="209550"/>
            </a:xfrm>
            <a:prstGeom prst="rect">
              <a:avLst/>
            </a:prstGeom>
            <a:solidFill>
              <a:srgbClr val="080808">
                <a:alpha val="27843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1800" dirty="0"/>
            </a:p>
          </p:txBody>
        </p:sp>
        <p:sp>
          <p:nvSpPr>
            <p:cNvPr id="4125" name="Rectangle 13"/>
            <p:cNvSpPr>
              <a:spLocks noChangeArrowheads="1"/>
            </p:cNvSpPr>
            <p:nvPr/>
          </p:nvSpPr>
          <p:spPr bwMode="auto">
            <a:xfrm>
              <a:off x="2018584" y="5629276"/>
              <a:ext cx="7125416" cy="214313"/>
            </a:xfrm>
            <a:prstGeom prst="rect">
              <a:avLst/>
            </a:prstGeom>
            <a:solidFill>
              <a:srgbClr val="0160A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1800" dirty="0"/>
            </a:p>
          </p:txBody>
        </p:sp>
        <p:sp>
          <p:nvSpPr>
            <p:cNvPr id="4126" name="Rectangle 15"/>
            <p:cNvSpPr>
              <a:spLocks noChangeArrowheads="1"/>
            </p:cNvSpPr>
            <p:nvPr/>
          </p:nvSpPr>
          <p:spPr bwMode="auto">
            <a:xfrm>
              <a:off x="447675" y="5742018"/>
              <a:ext cx="8678862" cy="90488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1800" dirty="0" smtClean="0">
                  <a:solidFill>
                    <a:schemeClr val="bg1"/>
                  </a:solidFill>
                  <a:latin typeface="HeliosCond" pitchFamily="2" charset="0"/>
                </a:rPr>
                <a:t>ОАО «Газпром трансгаз Беларусь»</a:t>
              </a:r>
            </a:p>
            <a:p>
              <a:pPr algn="ctr"/>
              <a:r>
                <a:rPr lang="ru-RU" dirty="0">
                  <a:solidFill>
                    <a:schemeClr val="bg1"/>
                  </a:solidFill>
                  <a:latin typeface="HeliosCond" pitchFamily="2" charset="0"/>
                </a:rPr>
                <a:t>г</a:t>
              </a:r>
              <a:r>
                <a:rPr lang="ru-RU" dirty="0" smtClean="0">
                  <a:solidFill>
                    <a:schemeClr val="bg1"/>
                  </a:solidFill>
                  <a:latin typeface="HeliosCond" pitchFamily="2" charset="0"/>
                </a:rPr>
                <a:t>. Минск, 25 октября 2016 года</a:t>
              </a:r>
              <a:endParaRPr lang="ru-RU" sz="1800" dirty="0">
                <a:solidFill>
                  <a:schemeClr val="bg1"/>
                </a:solidFill>
                <a:latin typeface="HeliosCond" pitchFamily="2" charset="0"/>
              </a:endParaRPr>
            </a:p>
          </p:txBody>
        </p:sp>
      </p:grp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0" y="4837113"/>
            <a:ext cx="9144000" cy="0"/>
          </a:xfrm>
          <a:prstGeom prst="line">
            <a:avLst/>
          </a:prstGeom>
          <a:noFill/>
          <a:ln w="38100">
            <a:solidFill>
              <a:srgbClr val="FFFFFF">
                <a:alpha val="16862"/>
              </a:srgbClr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grpSp>
        <p:nvGrpSpPr>
          <p:cNvPr id="4102" name="Group 5"/>
          <p:cNvGrpSpPr>
            <a:grpSpLocks/>
          </p:cNvGrpSpPr>
          <p:nvPr/>
        </p:nvGrpSpPr>
        <p:grpSpPr bwMode="auto">
          <a:xfrm>
            <a:off x="0" y="4089400"/>
            <a:ext cx="9163050" cy="314325"/>
            <a:chOff x="0" y="2536"/>
            <a:chExt cx="4443" cy="198"/>
          </a:xfrm>
        </p:grpSpPr>
        <p:sp>
          <p:nvSpPr>
            <p:cNvPr id="4120" name="Line 6"/>
            <p:cNvSpPr>
              <a:spLocks noChangeShapeType="1"/>
            </p:cNvSpPr>
            <p:nvPr/>
          </p:nvSpPr>
          <p:spPr bwMode="auto">
            <a:xfrm>
              <a:off x="0" y="2734"/>
              <a:ext cx="4443" cy="0"/>
            </a:xfrm>
            <a:prstGeom prst="line">
              <a:avLst/>
            </a:prstGeom>
            <a:noFill/>
            <a:ln w="6350">
              <a:solidFill>
                <a:srgbClr val="FFFFFF">
                  <a:alpha val="2901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4121" name="Line 7"/>
            <p:cNvSpPr>
              <a:spLocks noChangeShapeType="1"/>
            </p:cNvSpPr>
            <p:nvPr/>
          </p:nvSpPr>
          <p:spPr bwMode="auto">
            <a:xfrm>
              <a:off x="0" y="2704"/>
              <a:ext cx="4443" cy="0"/>
            </a:xfrm>
            <a:prstGeom prst="line">
              <a:avLst/>
            </a:prstGeom>
            <a:noFill/>
            <a:ln w="6350">
              <a:solidFill>
                <a:srgbClr val="FFFFFF">
                  <a:alpha val="2901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4122" name="Line 8"/>
            <p:cNvSpPr>
              <a:spLocks noChangeShapeType="1"/>
            </p:cNvSpPr>
            <p:nvPr/>
          </p:nvSpPr>
          <p:spPr bwMode="auto">
            <a:xfrm>
              <a:off x="0" y="2620"/>
              <a:ext cx="4443" cy="0"/>
            </a:xfrm>
            <a:prstGeom prst="line">
              <a:avLst/>
            </a:prstGeom>
            <a:noFill/>
            <a:ln w="6350">
              <a:solidFill>
                <a:srgbClr val="FFFFFF">
                  <a:alpha val="2901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4123" name="Line 9"/>
            <p:cNvSpPr>
              <a:spLocks noChangeShapeType="1"/>
            </p:cNvSpPr>
            <p:nvPr/>
          </p:nvSpPr>
          <p:spPr bwMode="auto">
            <a:xfrm>
              <a:off x="0" y="2536"/>
              <a:ext cx="4443" cy="0"/>
            </a:xfrm>
            <a:prstGeom prst="line">
              <a:avLst/>
            </a:prstGeom>
            <a:noFill/>
            <a:ln w="6350">
              <a:solidFill>
                <a:srgbClr val="FFFFFF">
                  <a:alpha val="29019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4103" name="Rectangle 34"/>
          <p:cNvSpPr>
            <a:spLocks noChangeArrowheads="1"/>
          </p:cNvSpPr>
          <p:nvPr/>
        </p:nvSpPr>
        <p:spPr bwMode="auto">
          <a:xfrm flipV="1">
            <a:off x="-12700" y="3519488"/>
            <a:ext cx="9148763" cy="160337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99CC"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endParaRPr lang="ru-RU" sz="1800" dirty="0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2379643" y="2610998"/>
            <a:ext cx="6764357" cy="2963537"/>
          </a:xfrm>
          <a:prstGeom prst="rect">
            <a:avLst/>
          </a:prstGeom>
          <a:solidFill>
            <a:srgbClr val="0070C0">
              <a:alpha val="9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2542364" y="2654396"/>
            <a:ext cx="6465834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HeliosCond" pitchFamily="2" charset="0"/>
              </a:rPr>
              <a:t>ВСТУПИТЕЛЬНОЕ СЛОВО</a:t>
            </a:r>
          </a:p>
          <a:p>
            <a:r>
              <a:rPr lang="ru-RU" sz="2800" dirty="0">
                <a:solidFill>
                  <a:schemeClr val="bg1"/>
                </a:solidFill>
                <a:latin typeface="HeliosCond" pitchFamily="2" charset="0"/>
              </a:rPr>
              <a:t>г</a:t>
            </a:r>
            <a:r>
              <a:rPr lang="ru-RU" sz="2800" dirty="0" smtClean="0">
                <a:solidFill>
                  <a:schemeClr val="bg1"/>
                </a:solidFill>
                <a:latin typeface="HeliosCond" pitchFamily="2" charset="0"/>
              </a:rPr>
              <a:t>енерального директора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HeliosCond" pitchFamily="2" charset="0"/>
              </a:rPr>
              <a:t>ОАО «Газпром </a:t>
            </a:r>
            <a:r>
              <a:rPr lang="ru-RU" sz="2800" dirty="0">
                <a:solidFill>
                  <a:schemeClr val="bg1"/>
                </a:solidFill>
                <a:latin typeface="HeliosCond" pitchFamily="2" charset="0"/>
              </a:rPr>
              <a:t>трансгаз </a:t>
            </a:r>
            <a:r>
              <a:rPr lang="ru-RU" sz="2800" dirty="0" smtClean="0">
                <a:solidFill>
                  <a:schemeClr val="bg1"/>
                </a:solidFill>
                <a:latin typeface="HeliosCond" pitchFamily="2" charset="0"/>
              </a:rPr>
              <a:t>Беларусь»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HeliosCond" pitchFamily="2" charset="0"/>
              </a:rPr>
              <a:t>МАЙОРОВА Владимира Владимировича</a:t>
            </a:r>
            <a:endParaRPr lang="ru-RU" sz="2800" dirty="0">
              <a:solidFill>
                <a:schemeClr val="bg1"/>
              </a:solidFill>
              <a:latin typeface="HeliosCond" pitchFamily="2" charset="0"/>
            </a:endParaRPr>
          </a:p>
        </p:txBody>
      </p:sp>
      <p:sp>
        <p:nvSpPr>
          <p:cNvPr id="4107" name="Line 49"/>
          <p:cNvSpPr>
            <a:spLocks noChangeShapeType="1"/>
          </p:cNvSpPr>
          <p:nvPr/>
        </p:nvSpPr>
        <p:spPr bwMode="auto">
          <a:xfrm>
            <a:off x="2542364" y="4403725"/>
            <a:ext cx="59626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1042" name="Text Box 15"/>
          <p:cNvSpPr txBox="1">
            <a:spLocks noChangeArrowheads="1"/>
          </p:cNvSpPr>
          <p:nvPr/>
        </p:nvSpPr>
        <p:spPr bwMode="auto">
          <a:xfrm>
            <a:off x="2542364" y="4518400"/>
            <a:ext cx="5962650" cy="952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ru-RU" sz="1800" dirty="0" smtClean="0">
                <a:solidFill>
                  <a:schemeClr val="bg1"/>
                </a:solidFill>
                <a:latin typeface="HeliosCond" pitchFamily="2" charset="0"/>
              </a:rPr>
              <a:t>Отраслевое совещание </a:t>
            </a:r>
            <a:r>
              <a:rPr lang="ru-RU" sz="1800" dirty="0">
                <a:solidFill>
                  <a:schemeClr val="bg1"/>
                </a:solidFill>
                <a:latin typeface="HeliosCond" pitchFamily="2" charset="0"/>
              </a:rPr>
              <a:t>руководителей и специалистов дочерних обществ и организаций ПАО «Газпром» по вопросам эксплуатации газораспределительных станций и систем газоснабжения</a:t>
            </a:r>
            <a:endParaRPr lang="ru-RU" sz="1800" dirty="0" smtClean="0">
              <a:solidFill>
                <a:schemeClr val="bg1"/>
              </a:solidFill>
              <a:latin typeface="HeliosCond" pitchFamily="2" charset="0"/>
            </a:endParaRPr>
          </a:p>
        </p:txBody>
      </p:sp>
      <p:sp>
        <p:nvSpPr>
          <p:cNvPr id="1028" name="Line 29"/>
          <p:cNvSpPr>
            <a:spLocks noChangeShapeType="1"/>
          </p:cNvSpPr>
          <p:nvPr/>
        </p:nvSpPr>
        <p:spPr bwMode="auto">
          <a:xfrm>
            <a:off x="-19050" y="717550"/>
            <a:ext cx="9155112" cy="0"/>
          </a:xfrm>
          <a:prstGeom prst="line">
            <a:avLst/>
          </a:prstGeom>
          <a:noFill/>
          <a:ln w="19050" cap="sq">
            <a:solidFill>
              <a:srgbClr val="E1EFFF"/>
            </a:solidFill>
            <a:miter lim="800000"/>
            <a:headEnd/>
            <a:tailEnd/>
          </a:ln>
          <a:effectLst>
            <a:glow rad="101600">
              <a:schemeClr val="bg2">
                <a:alpha val="60000"/>
              </a:schemeClr>
            </a:glo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V="1">
            <a:off x="-12700" y="2039494"/>
            <a:ext cx="9156699" cy="39093"/>
          </a:xfrm>
          <a:prstGeom prst="line">
            <a:avLst/>
          </a:prstGeom>
          <a:noFill/>
          <a:ln w="19050">
            <a:solidFill>
              <a:srgbClr val="E1EFFF"/>
            </a:solidFill>
            <a:round/>
            <a:headEnd/>
            <a:tailEnd/>
          </a:ln>
          <a:effectLst>
            <a:glow rad="101600">
              <a:schemeClr val="bg2">
                <a:alpha val="60000"/>
              </a:schemeClr>
            </a:glo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26" name="Picture 42" descr="logo6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610" y="2322341"/>
            <a:ext cx="2066925" cy="140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952" y="739558"/>
            <a:ext cx="1896689" cy="129994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623" y="743601"/>
            <a:ext cx="1772819" cy="12958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99" y="741709"/>
            <a:ext cx="1946681" cy="12977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424" y="739558"/>
            <a:ext cx="1733251" cy="129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5124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макет годовой">
      <a:dk1>
        <a:sysClr val="windowText" lastClr="000000"/>
      </a:dk1>
      <a:lt1>
        <a:sysClr val="window" lastClr="FFFFFF"/>
      </a:lt1>
      <a:dk2>
        <a:srgbClr val="003366"/>
      </a:dk2>
      <a:lt2>
        <a:srgbClr val="3399FF"/>
      </a:lt2>
      <a:accent1>
        <a:srgbClr val="FF9900"/>
      </a:accent1>
      <a:accent2>
        <a:srgbClr val="CCFFCC"/>
      </a:accent2>
      <a:accent3>
        <a:srgbClr val="800080"/>
      </a:accent3>
      <a:accent4>
        <a:srgbClr val="003366"/>
      </a:accent4>
      <a:accent5>
        <a:srgbClr val="99CC00"/>
      </a:accent5>
      <a:accent6>
        <a:srgbClr val="00CCFF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22650</TotalTime>
  <Words>49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HeliosCond</vt:lpstr>
      <vt:lpstr>Times New Roman</vt:lpstr>
      <vt:lpstr>Оформление по умолчанию</vt:lpstr>
      <vt:lpstr>1_Оформление по умолчанию</vt:lpstr>
      <vt:lpstr>Презентация PowerPoint</vt:lpstr>
    </vt:vector>
  </TitlesOfParts>
  <Company>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stalipova</dc:creator>
  <cp:lastModifiedBy>cr1</cp:lastModifiedBy>
  <cp:revision>1304</cp:revision>
  <cp:lastPrinted>2016-10-14T06:34:15Z</cp:lastPrinted>
  <dcterms:created xsi:type="dcterms:W3CDTF">2010-05-06T11:15:26Z</dcterms:created>
  <dcterms:modified xsi:type="dcterms:W3CDTF">2016-10-25T05:25:04Z</dcterms:modified>
</cp:coreProperties>
</file>