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63" r:id="rId4"/>
    <p:sldId id="364" r:id="rId5"/>
    <p:sldId id="266" r:id="rId6"/>
    <p:sldId id="333" r:id="rId7"/>
    <p:sldId id="340" r:id="rId8"/>
    <p:sldId id="366" r:id="rId9"/>
    <p:sldId id="365" r:id="rId10"/>
    <p:sldId id="367" r:id="rId11"/>
    <p:sldId id="368" r:id="rId12"/>
    <p:sldId id="360" r:id="rId13"/>
    <p:sldId id="362" r:id="rId14"/>
    <p:sldId id="369" r:id="rId15"/>
    <p:sldId id="363" r:id="rId16"/>
    <p:sldId id="341" r:id="rId17"/>
    <p:sldId id="343" r:id="rId18"/>
    <p:sldId id="339" r:id="rId19"/>
    <p:sldId id="345" r:id="rId20"/>
    <p:sldId id="346" r:id="rId21"/>
    <p:sldId id="347" r:id="rId22"/>
    <p:sldId id="348" r:id="rId23"/>
    <p:sldId id="349" r:id="rId24"/>
    <p:sldId id="370" r:id="rId25"/>
    <p:sldId id="372" r:id="rId26"/>
    <p:sldId id="374" r:id="rId27"/>
    <p:sldId id="377" r:id="rId28"/>
    <p:sldId id="376" r:id="rId29"/>
    <p:sldId id="373" r:id="rId30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BD2"/>
    <a:srgbClr val="9EA6A5"/>
    <a:srgbClr val="4B82BE"/>
    <a:srgbClr val="5F4273"/>
    <a:srgbClr val="82AABE"/>
    <a:srgbClr val="8C82A5"/>
    <a:srgbClr val="8C82CF"/>
    <a:srgbClr val="55BEC3"/>
    <a:srgbClr val="164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2" autoAdjust="0"/>
    <p:restoredTop sz="94660"/>
  </p:normalViewPr>
  <p:slideViewPr>
    <p:cSldViewPr snapToGrid="0" snapToObjects="1" showGuides="1">
      <p:cViewPr varScale="1">
        <p:scale>
          <a:sx n="118" d="100"/>
          <a:sy n="118" d="100"/>
        </p:scale>
        <p:origin x="346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lchlnx01\dirtech\Propret&#233;%20de%20surface\cleanliness%20blasting%20time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415919598676929E-4"/>
          <c:y val="5.4400791990406518E-2"/>
          <c:w val="0.97029576841889442"/>
          <c:h val="0.86760386866092365"/>
        </c:manualLayout>
      </c:layout>
      <c:scatterChart>
        <c:scatterStyle val="lineMarker"/>
        <c:varyColors val="0"/>
        <c:ser>
          <c:idx val="27"/>
          <c:order val="27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28"/>
          <c:order val="28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29"/>
          <c:order val="29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30"/>
          <c:order val="30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none"/>
          </c:marker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31"/>
          <c:order val="31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32"/>
          <c:order val="32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33"/>
          <c:order val="33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34"/>
          <c:order val="34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35"/>
          <c:order val="35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ser>
          <c:idx val="36"/>
          <c:order val="36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37"/>
          <c:order val="37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38"/>
          <c:order val="38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39"/>
          <c:order val="39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none"/>
          </c:marker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40"/>
          <c:order val="40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41"/>
          <c:order val="41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42"/>
          <c:order val="42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43"/>
          <c:order val="43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44"/>
          <c:order val="44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ser>
          <c:idx val="45"/>
          <c:order val="45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46"/>
          <c:order val="46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47"/>
          <c:order val="47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48"/>
          <c:order val="48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none"/>
          </c:marker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49"/>
          <c:order val="49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50"/>
          <c:order val="50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51"/>
          <c:order val="51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52"/>
          <c:order val="52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53"/>
          <c:order val="53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ser>
          <c:idx val="9"/>
          <c:order val="9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10"/>
          <c:order val="10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11"/>
          <c:order val="11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12"/>
          <c:order val="12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none"/>
          </c:marker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13"/>
          <c:order val="13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14"/>
          <c:order val="14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15"/>
          <c:order val="15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16"/>
          <c:order val="16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17"/>
          <c:order val="17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ser>
          <c:idx val="18"/>
          <c:order val="18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19"/>
          <c:order val="19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none"/>
          </c:marker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20"/>
          <c:order val="20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21"/>
          <c:order val="21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none"/>
          </c:marker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22"/>
          <c:order val="22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none"/>
          </c:marker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23"/>
          <c:order val="23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24"/>
          <c:order val="24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25"/>
          <c:order val="25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26"/>
          <c:order val="26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ser>
          <c:idx val="0"/>
          <c:order val="0"/>
          <c:tx>
            <c:v>Cleanliness vs. time</c:v>
          </c:tx>
          <c:spPr>
            <a:ln w="28575">
              <a:solidFill>
                <a:schemeClr val="accent1"/>
              </a:solidFill>
            </a:ln>
          </c:spPr>
          <c:marker>
            <c:symbol val="none"/>
          </c:marker>
          <c:xVal>
            <c:numRef>
              <c:f>Sheet1!$C$5:$C$70</c:f>
              <c:numCache>
                <c:formatCode>General</c:formatCode>
                <c:ptCount val="6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</c:numCache>
            </c:numRef>
          </c:xVal>
          <c:yVal>
            <c:numRef>
              <c:f>Sheet1!$D$5:$D$70</c:f>
              <c:numCache>
                <c:formatCode>0.000</c:formatCode>
                <c:ptCount val="66"/>
                <c:pt idx="0">
                  <c:v>0</c:v>
                </c:pt>
                <c:pt idx="1">
                  <c:v>0.1</c:v>
                </c:pt>
                <c:pt idx="2">
                  <c:v>0.19</c:v>
                </c:pt>
                <c:pt idx="3">
                  <c:v>0.27100000000000002</c:v>
                </c:pt>
                <c:pt idx="4">
                  <c:v>0.34390000000000015</c:v>
                </c:pt>
                <c:pt idx="5">
                  <c:v>0.4095100000000001</c:v>
                </c:pt>
                <c:pt idx="6">
                  <c:v>0.46855900000000006</c:v>
                </c:pt>
                <c:pt idx="7">
                  <c:v>0.52170309999999986</c:v>
                </c:pt>
                <c:pt idx="8">
                  <c:v>0.56953278999999912</c:v>
                </c:pt>
                <c:pt idx="9">
                  <c:v>0.61257951099999985</c:v>
                </c:pt>
                <c:pt idx="10">
                  <c:v>0.65132155989999985</c:v>
                </c:pt>
                <c:pt idx="11">
                  <c:v>0.68618940390999983</c:v>
                </c:pt>
                <c:pt idx="12">
                  <c:v>0.71757046351900033</c:v>
                </c:pt>
                <c:pt idx="13">
                  <c:v>0.74581341716710026</c:v>
                </c:pt>
                <c:pt idx="14">
                  <c:v>0.77123207545038985</c:v>
                </c:pt>
                <c:pt idx="15">
                  <c:v>0.79410886790535051</c:v>
                </c:pt>
                <c:pt idx="16">
                  <c:v>0.81469798111481573</c:v>
                </c:pt>
                <c:pt idx="17">
                  <c:v>0.83322818300333412</c:v>
                </c:pt>
                <c:pt idx="18">
                  <c:v>0.84990536470300082</c:v>
                </c:pt>
                <c:pt idx="19">
                  <c:v>0.86491482823270061</c:v>
                </c:pt>
                <c:pt idx="20">
                  <c:v>0.87842334540943068</c:v>
                </c:pt>
                <c:pt idx="21">
                  <c:v>0.89058101086848762</c:v>
                </c:pt>
                <c:pt idx="22">
                  <c:v>0.90152290978163774</c:v>
                </c:pt>
                <c:pt idx="23">
                  <c:v>0.91137061880347536</c:v>
                </c:pt>
                <c:pt idx="24">
                  <c:v>0.92023355692312769</c:v>
                </c:pt>
                <c:pt idx="25">
                  <c:v>0.92821020123081466</c:v>
                </c:pt>
                <c:pt idx="26">
                  <c:v>0.9353891811077325</c:v>
                </c:pt>
                <c:pt idx="27">
                  <c:v>0.94185026299695951</c:v>
                </c:pt>
                <c:pt idx="28">
                  <c:v>0.94766523669726432</c:v>
                </c:pt>
                <c:pt idx="29">
                  <c:v>0.95289871302753804</c:v>
                </c:pt>
                <c:pt idx="30">
                  <c:v>0.95760884172478422</c:v>
                </c:pt>
                <c:pt idx="31">
                  <c:v>0.9618479575523059</c:v>
                </c:pt>
                <c:pt idx="32">
                  <c:v>0.96566316179707457</c:v>
                </c:pt>
                <c:pt idx="33">
                  <c:v>0.96909684561736731</c:v>
                </c:pt>
                <c:pt idx="34">
                  <c:v>0.97218716105563008</c:v>
                </c:pt>
                <c:pt idx="35">
                  <c:v>0.97496844495006751</c:v>
                </c:pt>
                <c:pt idx="36">
                  <c:v>0.97747160045506121</c:v>
                </c:pt>
                <c:pt idx="37">
                  <c:v>0.97972444040955553</c:v>
                </c:pt>
                <c:pt idx="38">
                  <c:v>0.98175199636860011</c:v>
                </c:pt>
                <c:pt idx="39">
                  <c:v>0.98357679673173848</c:v>
                </c:pt>
                <c:pt idx="40">
                  <c:v>0.98521911705856535</c:v>
                </c:pt>
                <c:pt idx="41">
                  <c:v>0.98669720535270888</c:v>
                </c:pt>
                <c:pt idx="42">
                  <c:v>0.9880274848174373</c:v>
                </c:pt>
                <c:pt idx="43">
                  <c:v>0.98922473633569463</c:v>
                </c:pt>
                <c:pt idx="44">
                  <c:v>0.99030226270212418</c:v>
                </c:pt>
                <c:pt idx="45">
                  <c:v>0.99127203643191231</c:v>
                </c:pt>
                <c:pt idx="46">
                  <c:v>0.99214483278872145</c:v>
                </c:pt>
                <c:pt idx="47">
                  <c:v>0.99293034950984849</c:v>
                </c:pt>
                <c:pt idx="48">
                  <c:v>0.9936373145588645</c:v>
                </c:pt>
                <c:pt idx="49">
                  <c:v>0.99427358310297709</c:v>
                </c:pt>
                <c:pt idx="50">
                  <c:v>0.99484622479267959</c:v>
                </c:pt>
                <c:pt idx="51">
                  <c:v>0.99536160231341231</c:v>
                </c:pt>
                <c:pt idx="52">
                  <c:v>0.99582544208207113</c:v>
                </c:pt>
                <c:pt idx="53">
                  <c:v>0.99624289787386366</c:v>
                </c:pt>
                <c:pt idx="54">
                  <c:v>0.99661860808647762</c:v>
                </c:pt>
                <c:pt idx="55">
                  <c:v>0.99695674727782957</c:v>
                </c:pt>
                <c:pt idx="56">
                  <c:v>0.9972610725500467</c:v>
                </c:pt>
                <c:pt idx="57">
                  <c:v>0.99753496529504126</c:v>
                </c:pt>
                <c:pt idx="58">
                  <c:v>0.99778146876553753</c:v>
                </c:pt>
                <c:pt idx="59">
                  <c:v>0.99800332188898355</c:v>
                </c:pt>
                <c:pt idx="60">
                  <c:v>0.99820298970008503</c:v>
                </c:pt>
                <c:pt idx="61">
                  <c:v>0.99838269073007657</c:v>
                </c:pt>
                <c:pt idx="62">
                  <c:v>0.99854442165706936</c:v>
                </c:pt>
                <c:pt idx="63">
                  <c:v>0.9986899794913624</c:v>
                </c:pt>
                <c:pt idx="64">
                  <c:v>0.99882098154222565</c:v>
                </c:pt>
                <c:pt idx="65">
                  <c:v>0.99893888338800363</c:v>
                </c:pt>
              </c:numCache>
            </c:numRef>
          </c:yVal>
          <c:smooth val="0"/>
        </c:ser>
        <c:ser>
          <c:idx val="1"/>
          <c:order val="1"/>
          <c:tx>
            <c:v>Sa1</c:v>
          </c:tx>
          <c:spPr>
            <a:ln w="28575">
              <a:solidFill>
                <a:srgbClr val="92D050"/>
              </a:solidFill>
            </a:ln>
          </c:spPr>
          <c:marker>
            <c:symbol val="square"/>
            <c:size val="7"/>
            <c:spPr>
              <a:solidFill>
                <a:schemeClr val="bg1"/>
              </a:solidFill>
              <a:ln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5.5636432075554028E-2"/>
                  <c:y val="-4.4741401919115353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Sheet1!$C$12</c:f>
              <c:numCache>
                <c:formatCode>General</c:formatCode>
                <c:ptCount val="1"/>
                <c:pt idx="0">
                  <c:v>7</c:v>
                </c:pt>
              </c:numCache>
            </c:numRef>
          </c:xVal>
          <c:yVal>
            <c:numRef>
              <c:f>Sheet1!$E$12</c:f>
              <c:numCache>
                <c:formatCode>General</c:formatCode>
                <c:ptCount val="1"/>
                <c:pt idx="0">
                  <c:v>0.5</c:v>
                </c:pt>
              </c:numCache>
            </c:numRef>
          </c:yVal>
          <c:smooth val="0"/>
        </c:ser>
        <c:ser>
          <c:idx val="2"/>
          <c:order val="2"/>
          <c:tx>
            <c:v>Sa2</c:v>
          </c:tx>
          <c:spPr>
            <a:ln w="28575">
              <a:solidFill>
                <a:srgbClr val="C00000"/>
              </a:solidFill>
            </a:ln>
          </c:spPr>
          <c:marker>
            <c:symbol val="square"/>
            <c:size val="7"/>
            <c:spPr>
              <a:solidFill>
                <a:schemeClr val="bg1"/>
              </a:solidFill>
              <a:ln>
                <a:solidFill>
                  <a:schemeClr val="accent1"/>
                </a:solidFill>
              </a:ln>
            </c:spPr>
          </c:marker>
          <c:dLbls>
            <c:dLbl>
              <c:idx val="0"/>
              <c:layout>
                <c:manualLayout>
                  <c:x val="-3.3553999316370292E-2"/>
                  <c:y val="-4.283271520066737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en-US" sz="12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Sheet1!$C$20</c:f>
              <c:numCache>
                <c:formatCode>General</c:formatCode>
                <c:ptCount val="1"/>
                <c:pt idx="0">
                  <c:v>15</c:v>
                </c:pt>
              </c:numCache>
            </c:numRef>
          </c:xVal>
          <c:yVal>
            <c:numRef>
              <c:f>Sheet1!$E$20</c:f>
              <c:numCache>
                <c:formatCode>General</c:formatCode>
                <c:ptCount val="1"/>
                <c:pt idx="0">
                  <c:v>0.8</c:v>
                </c:pt>
              </c:numCache>
            </c:numRef>
          </c:yVal>
          <c:smooth val="0"/>
        </c:ser>
        <c:ser>
          <c:idx val="3"/>
          <c:order val="3"/>
          <c:tx>
            <c:v>Sa2.5</c:v>
          </c:tx>
          <c:spPr>
            <a:ln w="41275">
              <a:solidFill>
                <a:srgbClr val="0070C0"/>
              </a:solidFill>
              <a:prstDash val="sysDash"/>
            </a:ln>
          </c:spPr>
          <c:marker>
            <c:symbol val="square"/>
            <c:size val="7"/>
            <c:spPr>
              <a:solidFill>
                <a:srgbClr val="C00000"/>
              </a:solidFill>
              <a:ln w="12700">
                <a:solidFill>
                  <a:srgbClr val="0070C0"/>
                </a:solidFill>
              </a:ln>
            </c:spPr>
          </c:marker>
          <c:dPt>
            <c:idx val="0"/>
            <c:marker>
              <c:spPr>
                <a:solidFill>
                  <a:schemeClr val="bg1"/>
                </a:solidFill>
                <a:ln w="12700">
                  <a:solidFill>
                    <a:srgbClr val="0070C0"/>
                  </a:solidFill>
                </a:ln>
              </c:spPr>
            </c:marker>
            <c:bubble3D val="0"/>
          </c:dPt>
          <c:dLbls>
            <c:dLbl>
              <c:idx val="0"/>
              <c:layout>
                <c:manualLayout>
                  <c:x val="-5.3144274608817627E-2"/>
                  <c:y val="-4.6317474839890307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>
                  <a:lumMod val="75000"/>
                </a:schemeClr>
              </a:solidFill>
            </c:spPr>
            <c:txPr>
              <a:bodyPr/>
              <a:lstStyle/>
              <a:p>
                <a:pPr algn="ctr" rtl="0">
                  <a:defRPr lang="en-US" sz="12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Sheet1!$C$35</c:f>
              <c:numCache>
                <c:formatCode>General</c:formatCode>
                <c:ptCount val="1"/>
                <c:pt idx="0">
                  <c:v>30</c:v>
                </c:pt>
              </c:numCache>
            </c:numRef>
          </c:xVal>
          <c:yVal>
            <c:numRef>
              <c:f>Sheet1!$E$35</c:f>
              <c:numCache>
                <c:formatCode>General</c:formatCode>
                <c:ptCount val="1"/>
                <c:pt idx="0">
                  <c:v>0.96000000000000041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Sheet1!$F$49</c:f>
              <c:strCache>
                <c:ptCount val="1"/>
                <c:pt idx="0">
                  <c:v>Sa3</c:v>
                </c:pt>
              </c:strCache>
            </c:strRef>
          </c:tx>
          <c:spPr>
            <a:ln w="47625">
              <a:solidFill>
                <a:srgbClr val="002060"/>
              </a:solidFill>
            </a:ln>
          </c:spPr>
          <c:marker>
            <c:symbol val="square"/>
            <c:size val="7"/>
            <c:spPr>
              <a:solidFill>
                <a:schemeClr val="bg1"/>
              </a:solidFill>
              <a:ln w="9525">
                <a:solidFill>
                  <a:srgbClr val="0070C0"/>
                </a:solidFill>
              </a:ln>
            </c:spPr>
          </c:marker>
          <c:dLbls>
            <c:dLbl>
              <c:idx val="0"/>
              <c:layout>
                <c:manualLayout>
                  <c:x val="-4.1942499145462941E-2"/>
                  <c:y val="-3.9977200853956202E-2"/>
                </c:manualLayout>
              </c:layout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en-US" sz="12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Sheet1!$C$60</c:f>
              <c:numCache>
                <c:formatCode>General</c:formatCode>
                <c:ptCount val="1"/>
                <c:pt idx="0">
                  <c:v>55</c:v>
                </c:pt>
              </c:numCache>
            </c:numRef>
          </c:xVal>
          <c:yVal>
            <c:numRef>
              <c:f>Sheet1!$E$60</c:f>
              <c:numCache>
                <c:formatCode>General</c:formatCode>
                <c:ptCount val="1"/>
                <c:pt idx="0">
                  <c:v>1</c:v>
                </c:pt>
              </c:numCache>
            </c:numRef>
          </c:yVal>
          <c:smooth val="0"/>
        </c:ser>
        <c:ser>
          <c:idx val="5"/>
          <c:order val="5"/>
          <c:spPr>
            <a:ln w="28575"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Sheet1!$H$4:$H$5</c:f>
              <c:numCache>
                <c:formatCode>General</c:formatCode>
                <c:ptCount val="2"/>
                <c:pt idx="0">
                  <c:v>7</c:v>
                </c:pt>
                <c:pt idx="1">
                  <c:v>7</c:v>
                </c:pt>
              </c:numCache>
            </c:numRef>
          </c:xVal>
          <c:yVal>
            <c:numRef>
              <c:f>Sheet1!$I$4:$I$5</c:f>
              <c:numCache>
                <c:formatCode>General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yVal>
          <c:smooth val="0"/>
        </c:ser>
        <c:ser>
          <c:idx val="6"/>
          <c:order val="6"/>
          <c:spPr>
            <a:ln>
              <a:solidFill>
                <a:srgbClr val="C00000"/>
              </a:solidFill>
              <a:prstDash val="sysDash"/>
            </a:ln>
          </c:spPr>
          <c:marker>
            <c:symbol val="square"/>
            <c:size val="5"/>
            <c:spPr>
              <a:noFill/>
              <a:ln w="19050">
                <a:noFill/>
              </a:ln>
            </c:spPr>
          </c:marker>
          <c:dPt>
            <c:idx val="1"/>
            <c:bubble3D val="0"/>
            <c:spPr>
              <a:ln w="25400">
                <a:solidFill>
                  <a:srgbClr val="C00000"/>
                </a:solidFill>
                <a:prstDash val="sysDash"/>
              </a:ln>
            </c:spPr>
          </c:dPt>
          <c:xVal>
            <c:numRef>
              <c:f>Sheet1!$K$4:$K$5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xVal>
          <c:yVal>
            <c:numRef>
              <c:f>Sheet1!$L$4:$L$5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yVal>
          <c:smooth val="0"/>
        </c:ser>
        <c:ser>
          <c:idx val="7"/>
          <c:order val="7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Sheet1!$N$4:$N$5</c:f>
              <c:numCache>
                <c:formatCode>General</c:formatCode>
                <c:ptCount val="2"/>
                <c:pt idx="0">
                  <c:v>30</c:v>
                </c:pt>
                <c:pt idx="1">
                  <c:v>30</c:v>
                </c:pt>
              </c:numCache>
            </c:numRef>
          </c:xVal>
          <c:yVal>
            <c:numRef>
              <c:f>Sheet1!$O$4:$O$5</c:f>
              <c:numCache>
                <c:formatCode>General</c:formatCode>
                <c:ptCount val="2"/>
                <c:pt idx="0">
                  <c:v>0.96000000000000041</c:v>
                </c:pt>
                <c:pt idx="1">
                  <c:v>0</c:v>
                </c:pt>
              </c:numCache>
            </c:numRef>
          </c:yVal>
          <c:smooth val="0"/>
        </c:ser>
        <c:ser>
          <c:idx val="8"/>
          <c:order val="8"/>
          <c:spPr>
            <a:ln>
              <a:solidFill>
                <a:srgbClr val="C00000"/>
              </a:solidFill>
              <a:prstDash val="sysDash"/>
            </a:ln>
          </c:spPr>
          <c:marker>
            <c:symbol val="none"/>
          </c:marker>
          <c:xVal>
            <c:numRef>
              <c:f>Sheet1!$Q$4:$Q$5</c:f>
              <c:numCache>
                <c:formatCode>General</c:formatCode>
                <c:ptCount val="2"/>
                <c:pt idx="0">
                  <c:v>55</c:v>
                </c:pt>
                <c:pt idx="1">
                  <c:v>55</c:v>
                </c:pt>
              </c:numCache>
            </c:numRef>
          </c:xVal>
          <c:yVal>
            <c:numRef>
              <c:f>Sheet1!$R$4:$R$5</c:f>
              <c:numCache>
                <c:formatCode>General</c:formatCode>
                <c:ptCount val="2"/>
                <c:pt idx="0">
                  <c:v>0.99</c:v>
                </c:pt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6013768"/>
        <c:axId val="346014160"/>
      </c:scatterChart>
      <c:valAx>
        <c:axId val="346013768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Blasting Time</a:t>
                </a:r>
              </a:p>
            </c:rich>
          </c:tx>
          <c:layout>
            <c:manualLayout>
              <c:xMode val="edge"/>
              <c:yMode val="edge"/>
              <c:x val="0.84771944273765498"/>
              <c:y val="0.89872695186707907"/>
            </c:manualLayout>
          </c:layout>
          <c:overlay val="0"/>
          <c:spPr>
            <a:solidFill>
              <a:schemeClr val="bg1">
                <a:lumMod val="85000"/>
              </a:schemeClr>
            </a:solidFill>
          </c:spPr>
        </c:title>
        <c:numFmt formatCode="@" sourceLinked="0"/>
        <c:majorTickMark val="out"/>
        <c:minorTickMark val="none"/>
        <c:tickLblPos val="none"/>
        <c:crossAx val="346014160"/>
        <c:crosses val="autoZero"/>
        <c:crossBetween val="midCat"/>
      </c:valAx>
      <c:valAx>
        <c:axId val="346014160"/>
        <c:scaling>
          <c:orientation val="minMax"/>
        </c:scaling>
        <c:delete val="1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Cleanliness level</a:t>
                </a:r>
              </a:p>
            </c:rich>
          </c:tx>
          <c:layout/>
          <c:overlay val="0"/>
          <c:spPr>
            <a:solidFill>
              <a:schemeClr val="tx2">
                <a:lumMod val="85000"/>
              </a:schemeClr>
            </a:solidFill>
          </c:spPr>
        </c:title>
        <c:numFmt formatCode="0.000" sourceLinked="1"/>
        <c:majorTickMark val="out"/>
        <c:minorTickMark val="none"/>
        <c:tickLblPos val="none"/>
        <c:crossAx val="346013768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0.07285</cdr:x>
      <cdr:y>0.91624</cdr:y>
    </cdr:from>
    <cdr:to>
      <cdr:x>0.12903</cdr:x>
      <cdr:y>0.98328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5547" y="3661310"/>
          <a:ext cx="420759" cy="2678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/>
            <a:t>To</a:t>
          </a:r>
        </a:p>
      </cdr:txBody>
    </cdr:sp>
  </cdr:relSizeAnchor>
  <cdr:relSizeAnchor xmlns:cdr="http://schemas.openxmlformats.org/drawingml/2006/chartDrawing">
    <cdr:from>
      <cdr:x>0.18171</cdr:x>
      <cdr:y>0.9126</cdr:y>
    </cdr:from>
    <cdr:to>
      <cdr:x>0.26048</cdr:x>
      <cdr:y>0.96239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395120" y="3646758"/>
          <a:ext cx="604771" cy="198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2To</a:t>
          </a:r>
        </a:p>
      </cdr:txBody>
    </cdr:sp>
  </cdr:relSizeAnchor>
  <cdr:relSizeAnchor xmlns:cdr="http://schemas.openxmlformats.org/drawingml/2006/chartDrawing">
    <cdr:from>
      <cdr:x>0.38431</cdr:x>
      <cdr:y>0.9126</cdr:y>
    </cdr:from>
    <cdr:to>
      <cdr:x>0.46308</cdr:x>
      <cdr:y>0.96239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950589" y="3646758"/>
          <a:ext cx="604771" cy="198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4To</a:t>
          </a:r>
        </a:p>
      </cdr:txBody>
    </cdr:sp>
  </cdr:relSizeAnchor>
  <cdr:relSizeAnchor xmlns:cdr="http://schemas.openxmlformats.org/drawingml/2006/chartDrawing">
    <cdr:from>
      <cdr:x>0.73401</cdr:x>
      <cdr:y>0.9126</cdr:y>
    </cdr:from>
    <cdr:to>
      <cdr:x>0.81279</cdr:x>
      <cdr:y>0.96239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635484" y="3646758"/>
          <a:ext cx="604848" cy="198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dirty="0"/>
            <a:t>8To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FC0B5-0D7A-473C-B63B-6C7C0B7A12F7}" type="datetimeFigureOut">
              <a:rPr lang="fr-FR" smtClean="0"/>
              <a:t>14/05/2018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AB053-9150-473D-BF4A-E54F511682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60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en-US" smtClean="0">
                <a:ea typeface="ＭＳ Ｐゴシック" pitchFamily="34" charset="-128"/>
              </a:rPr>
              <a:t>51-54HRc vs 54-61 HRc for SAE GL</a:t>
            </a:r>
          </a:p>
          <a:p>
            <a:r>
              <a:rPr lang="fr-FR" altLang="en-US" smtClean="0">
                <a:ea typeface="ＭＳ Ｐゴシック" pitchFamily="34" charset="-128"/>
              </a:rPr>
              <a:t>&lt; 50 µS/cm (average 25 µS/cm)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DD06E5B-B3AD-410B-BE3F-CC2DF6AF8F36}" type="slidenum">
              <a:rPr lang="fr-FR" altLang="en-US" sz="1200"/>
              <a:pPr/>
              <a:t>9</a:t>
            </a:fld>
            <a:endParaRPr lang="fr-FR" altLang="en-US" sz="1200"/>
          </a:p>
        </p:txBody>
      </p:sp>
    </p:spTree>
    <p:extLst>
      <p:ext uri="{BB962C8B-B14F-4D97-AF65-F5344CB8AC3E}">
        <p14:creationId xmlns:p14="http://schemas.microsoft.com/office/powerpoint/2010/main" val="443054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0E306F9-1444-4CC8-A719-4A99A7702213}" type="slidenum">
              <a:rPr lang="fr-FR" altLang="en-US" sz="1200" smtClean="0"/>
              <a:pPr/>
              <a:t>12</a:t>
            </a:fld>
            <a:endParaRPr lang="fr-FR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233017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55DD2B9-EFFE-4A24-B72F-894B980AED06}" type="slidenum">
              <a:rPr lang="fr-FR" altLang="en-US" sz="1200" smtClean="0"/>
              <a:pPr/>
              <a:t>14</a:t>
            </a:fld>
            <a:endParaRPr lang="fr-FR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263849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altLang="ru-RU" smtClean="0">
                <a:ea typeface="MS PGothic" pitchFamily="34" charset="-128"/>
              </a:rPr>
              <a:t>To: 50% coverage</a:t>
            </a:r>
            <a:endParaRPr lang="en-US" altLang="ru-RU" smtClean="0">
              <a:ea typeface="MS PGothic" pitchFamily="34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95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1pPr>
            <a:lvl2pPr marL="741503" indent="-282827" defTabSz="91295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2pPr>
            <a:lvl3pPr marL="1141564" indent="-227141" defTabSz="91295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3pPr>
            <a:lvl4pPr marL="1597309" indent="-227141" defTabSz="91295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4pPr>
            <a:lvl5pPr marL="2054521" indent="-227141" defTabSz="912958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Calibri" pitchFamily="34" charset="0"/>
              </a:defRPr>
            </a:lvl5pPr>
            <a:lvl6pPr marL="2476562" indent="-227141" defTabSz="91295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6pPr>
            <a:lvl7pPr marL="2898603" indent="-227141" defTabSz="91295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7pPr>
            <a:lvl8pPr marL="3320645" indent="-227141" defTabSz="91295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8pPr>
            <a:lvl9pPr marL="3742686" indent="-227141" defTabSz="912958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444A0E4-950D-436C-8AC9-FF2F845DB5F8}" type="slidenum">
              <a:rPr lang="fr-FR" altLang="ru-RU" sz="1200">
                <a:latin typeface="Arial" pitchFamily="34" charset="0"/>
                <a:ea typeface="MS PGothic" pitchFamily="34" charset="-128"/>
              </a:rPr>
              <a:pPr eaLnBrk="1" hangingPunct="1">
                <a:spcBef>
                  <a:spcPct val="0"/>
                </a:spcBef>
              </a:pPr>
              <a:t>18</a:t>
            </a:fld>
            <a:endParaRPr lang="fr-FR" altLang="ru-RU" sz="1200"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3021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5830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76612" indent="-298697" defTabSz="955830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94787" indent="-238957" defTabSz="955830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72702" indent="-238957" defTabSz="955830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150617" indent="-238957" defTabSz="955830"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91770" indent="-238957" defTabSz="95583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3032922" indent="-238957" defTabSz="95583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74074" indent="-238957" defTabSz="95583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915226" indent="-238957" defTabSz="95583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2E8C29-5F91-4C89-A4AE-761C97C82143}" type="slidenum">
              <a:rPr lang="fr-FR" sz="1300"/>
              <a:pPr/>
              <a:t>24</a:t>
            </a:fld>
            <a:endParaRPr lang="fr-FR" sz="13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15113" cy="3722688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238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786F06-1346-47B1-894A-9331ACF53AB6}" type="slidenum">
              <a:rPr lang="de-AT" smtClean="0"/>
              <a:t>26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22579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EEE1E-91EC-4995-B0DE-35F939454E22}" type="slidenum">
              <a:rPr lang="fr-FR" smtClean="0"/>
              <a:pPr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006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1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991325"/>
            <a:ext cx="9144000" cy="100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latin typeface="Segoe UI"/>
                <a:cs typeface="Segoe UI"/>
              </a:defRPr>
            </a:lvl1pPr>
          </a:lstStyle>
          <a:p>
            <a:r>
              <a:rPr lang="fr-FR" dirty="0" smtClean="0"/>
              <a:t>Choisir une image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91912"/>
            <a:ext cx="7772400" cy="51433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2524578"/>
            <a:ext cx="7772400" cy="1040493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30000"/>
              </a:lnSpc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21878" y="4999325"/>
            <a:ext cx="422122" cy="144000"/>
          </a:xfrm>
        </p:spPr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4" name="Image 3" descr="LOGO_RVB_BASELIN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8" y="183842"/>
            <a:ext cx="1359197" cy="47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5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05398" y="4984760"/>
            <a:ext cx="1738605" cy="119978"/>
          </a:xfrm>
        </p:spPr>
        <p:txBody>
          <a:bodyPr/>
          <a:lstStyle/>
          <a:p>
            <a:fld id="{7EC811B1-3B98-49AC-98B5-F54C81FDEE0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8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714" y="214313"/>
            <a:ext cx="5457825" cy="58936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91" y="1178731"/>
            <a:ext cx="7858125" cy="35897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90D93-E177-4656-91EC-7824334819FF}" type="slidenum">
              <a:rPr 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6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714" y="214313"/>
            <a:ext cx="5457825" cy="58936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393023"/>
            <a:ext cx="3810000" cy="3429000"/>
          </a:xfrm>
          <a:prstGeom prst="rect">
            <a:avLst/>
          </a:prstGeom>
        </p:spPr>
        <p:txBody>
          <a:bodyPr/>
          <a:lstStyle>
            <a:lvl1pPr>
              <a:defRPr sz="1492"/>
            </a:lvl1pPr>
            <a:lvl2pPr>
              <a:defRPr sz="1356"/>
            </a:lvl2pPr>
            <a:lvl3pPr>
              <a:defRPr sz="1221"/>
            </a:lvl3pPr>
            <a:lvl4pPr>
              <a:defRPr sz="1017"/>
            </a:lvl4pPr>
            <a:lvl5pPr>
              <a:defRPr sz="1017"/>
            </a:lvl5pPr>
            <a:lvl6pPr>
              <a:defRPr sz="1356"/>
            </a:lvl6pPr>
            <a:lvl7pPr>
              <a:defRPr sz="1356"/>
            </a:lvl7pPr>
            <a:lvl8pPr>
              <a:defRPr sz="1356"/>
            </a:lvl8pPr>
            <a:lvl9pPr>
              <a:defRPr sz="135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93023"/>
            <a:ext cx="3810000" cy="3429000"/>
          </a:xfrm>
          <a:prstGeom prst="rect">
            <a:avLst/>
          </a:prstGeom>
        </p:spPr>
        <p:txBody>
          <a:bodyPr/>
          <a:lstStyle>
            <a:lvl1pPr>
              <a:defRPr sz="1492"/>
            </a:lvl1pPr>
            <a:lvl2pPr>
              <a:defRPr sz="1356"/>
            </a:lvl2pPr>
            <a:lvl3pPr>
              <a:defRPr sz="1221"/>
            </a:lvl3pPr>
            <a:lvl4pPr>
              <a:defRPr sz="1017"/>
            </a:lvl4pPr>
            <a:lvl5pPr>
              <a:defRPr sz="1017"/>
            </a:lvl5pPr>
            <a:lvl6pPr>
              <a:defRPr sz="1356"/>
            </a:lvl6pPr>
            <a:lvl7pPr>
              <a:defRPr sz="1356"/>
            </a:lvl7pPr>
            <a:lvl8pPr>
              <a:defRPr sz="1356"/>
            </a:lvl8pPr>
            <a:lvl9pPr>
              <a:defRPr sz="135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1DB30-BFFD-473D-874B-E7E95C620E5F}" type="slidenum">
              <a:rPr 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48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7D947-0AB9-4AE8-A2F5-90A753C2F272}" type="datetimeFigureOut">
              <a:rPr lang="ru-RU"/>
              <a:pPr>
                <a:defRPr/>
              </a:pPr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3276A-0594-4A8A-828A-EBEA2B6CB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343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enic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381840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5253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13274" y="1015586"/>
            <a:ext cx="7117451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fr-FR" dirty="0" smtClean="0"/>
              <a:t>Titre du sommaire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u contenu 2"/>
          <p:cNvSpPr>
            <a:spLocks noGrp="1"/>
          </p:cNvSpPr>
          <p:nvPr>
            <p:ph idx="12" hasCustomPrompt="1"/>
          </p:nvPr>
        </p:nvSpPr>
        <p:spPr>
          <a:xfrm>
            <a:off x="1013274" y="1574157"/>
            <a:ext cx="7117451" cy="3152057"/>
          </a:xfrm>
          <a:prstGeom prst="rect">
            <a:avLst/>
          </a:prstGeom>
        </p:spPr>
        <p:txBody>
          <a:bodyPr/>
          <a:lstStyle>
            <a:lvl1pPr marL="342900" marR="0" indent="-342900" algn="l" defTabSz="4572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6640513" algn="r"/>
              </a:tabLst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  <a:lvl2pPr marL="457200" indent="0">
              <a:buNone/>
              <a:defRPr>
                <a:solidFill>
                  <a:srgbClr val="9EA6A5"/>
                </a:solidFill>
                <a:latin typeface="Roboto Light"/>
                <a:cs typeface="Roboto Light"/>
              </a:defRPr>
            </a:lvl2pPr>
            <a:lvl3pPr>
              <a:defRPr>
                <a:solidFill>
                  <a:srgbClr val="9EA6A5"/>
                </a:solidFill>
                <a:latin typeface="Roboto Light"/>
                <a:cs typeface="Roboto Light"/>
              </a:defRPr>
            </a:lvl3pPr>
            <a:lvl4pPr>
              <a:defRPr>
                <a:solidFill>
                  <a:srgbClr val="9EA6A5"/>
                </a:solidFill>
                <a:latin typeface="Roboto Light"/>
                <a:cs typeface="Roboto Light"/>
              </a:defRPr>
            </a:lvl4pPr>
            <a:lvl5pPr>
              <a:defRPr>
                <a:solidFill>
                  <a:srgbClr val="9EA6A5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fr-FR" dirty="0" smtClean="0"/>
              <a:t>Cliquez pour insérer un titre et tabulation vers numéro de page	# </a:t>
            </a:r>
          </a:p>
          <a:p>
            <a:pPr lvl="0"/>
            <a:r>
              <a:rPr lang="fr-FR" dirty="0" smtClean="0"/>
              <a:t>Cliquez pour insérer un titre et tabulation vers numéro de page	# </a:t>
            </a:r>
          </a:p>
          <a:p>
            <a:pPr lvl="0"/>
            <a:endParaRPr lang="fr-FR" dirty="0" smtClean="0"/>
          </a:p>
        </p:txBody>
      </p:sp>
      <p:pic>
        <p:nvPicPr>
          <p:cNvPr id="5" name="Image 4" descr="LOGO_RVB_BASELIN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8" y="183842"/>
            <a:ext cx="1359197" cy="47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3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634604"/>
            <a:ext cx="7117451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2" name="Espace réservé du contenu 2"/>
          <p:cNvSpPr>
            <a:spLocks noGrp="1"/>
          </p:cNvSpPr>
          <p:nvPr>
            <p:ph idx="12"/>
          </p:nvPr>
        </p:nvSpPr>
        <p:spPr>
          <a:xfrm>
            <a:off x="1013274" y="1315357"/>
            <a:ext cx="7117451" cy="3394472"/>
          </a:xfrm>
          <a:prstGeom prst="rect">
            <a:avLst/>
          </a:prstGeom>
        </p:spPr>
        <p:txBody>
          <a:bodyPr/>
          <a:lstStyle>
            <a:lvl1pPr>
              <a:lnSpc>
                <a:spcPct val="130000"/>
              </a:lnSpc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  <a:lvl2pPr>
              <a:lnSpc>
                <a:spcPct val="130000"/>
              </a:lnSpc>
              <a:defRPr>
                <a:solidFill>
                  <a:srgbClr val="9EA6A5"/>
                </a:solidFill>
                <a:latin typeface="Segoe UI"/>
                <a:cs typeface="Segoe UI"/>
              </a:defRPr>
            </a:lvl2pPr>
            <a:lvl3pPr>
              <a:lnSpc>
                <a:spcPct val="130000"/>
              </a:lnSpc>
              <a:defRPr>
                <a:solidFill>
                  <a:srgbClr val="9EA6A5"/>
                </a:solidFill>
                <a:latin typeface="Segoe UI"/>
                <a:cs typeface="Segoe UI"/>
              </a:defRPr>
            </a:lvl3pPr>
            <a:lvl4pPr>
              <a:lnSpc>
                <a:spcPct val="130000"/>
              </a:lnSpc>
              <a:defRPr>
                <a:solidFill>
                  <a:srgbClr val="9EA6A5"/>
                </a:solidFill>
                <a:latin typeface="Segoe UI"/>
                <a:cs typeface="Segoe UI"/>
              </a:defRPr>
            </a:lvl4pPr>
            <a:lvl5pPr>
              <a:lnSpc>
                <a:spcPct val="130000"/>
              </a:lnSpc>
              <a:defRPr>
                <a:solidFill>
                  <a:srgbClr val="9EA6A5"/>
                </a:solidFill>
                <a:latin typeface="Segoe UI"/>
                <a:cs typeface="Segoe UI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 dirty="0"/>
          </a:p>
        </p:txBody>
      </p:sp>
      <p:pic>
        <p:nvPicPr>
          <p:cNvPr id="3" name="Image 2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4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8028033" cy="532285"/>
          </a:xfrm>
          <a:prstGeom prst="rect">
            <a:avLst/>
          </a:prstGeom>
        </p:spPr>
        <p:txBody>
          <a:bodyPr/>
          <a:lstStyle>
            <a:lvl1pPr>
              <a:defRPr sz="2500" b="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 hasCustomPrompt="1"/>
          </p:nvPr>
        </p:nvSpPr>
        <p:spPr>
          <a:xfrm>
            <a:off x="91165" y="2571750"/>
            <a:ext cx="2880000" cy="218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9" name="Espace réservé du texte 2"/>
          <p:cNvSpPr>
            <a:spLocks noGrp="1"/>
          </p:cNvSpPr>
          <p:nvPr>
            <p:ph idx="12" hasCustomPrompt="1"/>
          </p:nvPr>
        </p:nvSpPr>
        <p:spPr>
          <a:xfrm>
            <a:off x="3126236" y="2571750"/>
            <a:ext cx="2880000" cy="218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Espace réservé du texte 2"/>
          <p:cNvSpPr>
            <a:spLocks noGrp="1"/>
          </p:cNvSpPr>
          <p:nvPr>
            <p:ph idx="13" hasCustomPrompt="1"/>
          </p:nvPr>
        </p:nvSpPr>
        <p:spPr>
          <a:xfrm>
            <a:off x="6161307" y="2571750"/>
            <a:ext cx="2880000" cy="2188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17" hasCustomPrompt="1"/>
          </p:nvPr>
        </p:nvSpPr>
        <p:spPr>
          <a:xfrm>
            <a:off x="91166" y="777788"/>
            <a:ext cx="2880000" cy="135974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3126236" y="777333"/>
            <a:ext cx="2880000" cy="135974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19" hasCustomPrompt="1"/>
          </p:nvPr>
        </p:nvSpPr>
        <p:spPr>
          <a:xfrm>
            <a:off x="6161307" y="782235"/>
            <a:ext cx="2880000" cy="1359744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20"/>
          </p:nvPr>
        </p:nvSpPr>
        <p:spPr>
          <a:xfrm>
            <a:off x="91164" y="2164086"/>
            <a:ext cx="2880001" cy="615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smtClean="0">
                <a:solidFill>
                  <a:srgbClr val="40ABD2"/>
                </a:solidFill>
                <a:latin typeface="Segoe UI"/>
                <a:ea typeface="+mj-ea"/>
                <a:cs typeface="Segoe UI"/>
              </a:defRPr>
            </a:lvl1pPr>
            <a:lvl2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en-US" smtClean="0"/>
              <a:t>Click to edit Master text styles</a:t>
            </a:r>
          </a:p>
        </p:txBody>
      </p:sp>
      <p:sp>
        <p:nvSpPr>
          <p:cNvPr id="25" name="Espace réservé du texte 23"/>
          <p:cNvSpPr>
            <a:spLocks noGrp="1"/>
          </p:cNvSpPr>
          <p:nvPr>
            <p:ph type="body" sz="quarter" idx="21"/>
          </p:nvPr>
        </p:nvSpPr>
        <p:spPr>
          <a:xfrm>
            <a:off x="3137801" y="2141979"/>
            <a:ext cx="2857500" cy="615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smtClean="0">
                <a:solidFill>
                  <a:srgbClr val="40ABD2"/>
                </a:solidFill>
                <a:latin typeface="Segoe UI"/>
                <a:ea typeface="+mj-ea"/>
                <a:cs typeface="Segoe UI"/>
              </a:defRPr>
            </a:lvl1pPr>
            <a:lvl2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en-US" smtClean="0"/>
              <a:t>Click to edit Master text styles</a:t>
            </a:r>
          </a:p>
        </p:txBody>
      </p:sp>
      <p:sp>
        <p:nvSpPr>
          <p:cNvPr id="26" name="Espace réservé du texte 23"/>
          <p:cNvSpPr>
            <a:spLocks noGrp="1"/>
          </p:cNvSpPr>
          <p:nvPr>
            <p:ph type="body" sz="quarter" idx="22"/>
          </p:nvPr>
        </p:nvSpPr>
        <p:spPr>
          <a:xfrm>
            <a:off x="6161307" y="2136385"/>
            <a:ext cx="2857500" cy="615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smtClean="0">
                <a:solidFill>
                  <a:srgbClr val="40ABD2"/>
                </a:solidFill>
                <a:latin typeface="Segoe UI"/>
                <a:ea typeface="+mj-ea"/>
                <a:cs typeface="Segoe UI"/>
              </a:defRPr>
            </a:lvl1pPr>
            <a:lvl2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en-US" smtClean="0"/>
              <a:t>Click to edit Master text styles</a:t>
            </a:r>
          </a:p>
        </p:txBody>
      </p:sp>
      <p:pic>
        <p:nvPicPr>
          <p:cNvPr id="20" name="Image 19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43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7708604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 hasCustomPrompt="1"/>
          </p:nvPr>
        </p:nvSpPr>
        <p:spPr>
          <a:xfrm>
            <a:off x="330278" y="2984500"/>
            <a:ext cx="3959999" cy="1768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idx="13" hasCustomPrompt="1"/>
          </p:nvPr>
        </p:nvSpPr>
        <p:spPr>
          <a:xfrm>
            <a:off x="4858753" y="2984500"/>
            <a:ext cx="3960000" cy="1776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17" hasCustomPrompt="1"/>
          </p:nvPr>
        </p:nvSpPr>
        <p:spPr>
          <a:xfrm>
            <a:off x="330278" y="777787"/>
            <a:ext cx="3959998" cy="17939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4858755" y="777787"/>
            <a:ext cx="3959998" cy="17939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9" hasCustomPrompt="1"/>
          </p:nvPr>
        </p:nvSpPr>
        <p:spPr>
          <a:xfrm>
            <a:off x="329463" y="2571751"/>
            <a:ext cx="3960813" cy="412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dirty="0" smtClean="0">
                <a:solidFill>
                  <a:srgbClr val="40ABD2"/>
                </a:solidFill>
                <a:latin typeface="Segoe UI"/>
                <a:ea typeface="+mj-ea"/>
                <a:cs typeface="Segoe UI"/>
              </a:defRPr>
            </a:lvl1pPr>
            <a:lvl2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fr-FR" dirty="0" smtClean="0"/>
              <a:t>Cliquez pour modifier le texte du masque</a:t>
            </a:r>
            <a:endParaRPr lang="fr-FR" dirty="0"/>
          </a:p>
        </p:txBody>
      </p:sp>
      <p:sp>
        <p:nvSpPr>
          <p:cNvPr id="18" name="Espace réservé du texte 8"/>
          <p:cNvSpPr>
            <a:spLocks noGrp="1"/>
          </p:cNvSpPr>
          <p:nvPr>
            <p:ph type="body" sz="quarter" idx="20" hasCustomPrompt="1"/>
          </p:nvPr>
        </p:nvSpPr>
        <p:spPr>
          <a:xfrm>
            <a:off x="4858755" y="2571750"/>
            <a:ext cx="3960813" cy="412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baseline="0" dirty="0" smtClean="0">
                <a:solidFill>
                  <a:srgbClr val="40ABD2"/>
                </a:solidFill>
                <a:latin typeface="Segoe UI"/>
                <a:ea typeface="+mj-ea"/>
                <a:cs typeface="Segoe UI"/>
              </a:defRPr>
            </a:lvl1pPr>
            <a:lvl2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fr-FR" dirty="0" smtClean="0"/>
              <a:t>Cliquez pour modifier le texte du masque</a:t>
            </a:r>
            <a:endParaRPr lang="fr-FR" dirty="0"/>
          </a:p>
        </p:txBody>
      </p:sp>
      <p:pic>
        <p:nvPicPr>
          <p:cNvPr id="16" name="Image 15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12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lter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 "/>
              <a:cs typeface="Segoe UI 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7708604" cy="532285"/>
          </a:xfrm>
          <a:prstGeom prst="rect">
            <a:avLst/>
          </a:prstGeom>
        </p:spPr>
        <p:txBody>
          <a:bodyPr/>
          <a:lstStyle>
            <a:lvl1pPr>
              <a:defRPr sz="2500" b="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 "/>
                <a:cs typeface="Segoe UI 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5" name="Espace réservé du texte 2"/>
          <p:cNvSpPr>
            <a:spLocks noGrp="1"/>
          </p:cNvSpPr>
          <p:nvPr>
            <p:ph idx="1" hasCustomPrompt="1"/>
          </p:nvPr>
        </p:nvSpPr>
        <p:spPr>
          <a:xfrm>
            <a:off x="5116286" y="1192893"/>
            <a:ext cx="3605592" cy="1378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 "/>
                <a:cs typeface="Segoe UI 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17" hasCustomPrompt="1"/>
          </p:nvPr>
        </p:nvSpPr>
        <p:spPr>
          <a:xfrm>
            <a:off x="330277" y="777787"/>
            <a:ext cx="4550151" cy="17939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 "/>
                <a:cs typeface="Segoe UI 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18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4171727" y="2898687"/>
            <a:ext cx="4550151" cy="179396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 "/>
                <a:cs typeface="Segoe UI 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19" name="Espace réservé du texte 2"/>
          <p:cNvSpPr>
            <a:spLocks noGrp="1"/>
          </p:cNvSpPr>
          <p:nvPr>
            <p:ph idx="19" hasCustomPrompt="1"/>
          </p:nvPr>
        </p:nvSpPr>
        <p:spPr>
          <a:xfrm>
            <a:off x="330277" y="3311438"/>
            <a:ext cx="3605592" cy="1378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Segoe UI "/>
                <a:cs typeface="Segoe UI "/>
              </a:defRPr>
            </a:lvl1pPr>
            <a:lvl2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2pPr>
            <a:lvl3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3pPr>
            <a:lvl4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4pPr>
            <a:lvl5pPr marL="0" indent="0">
              <a:lnSpc>
                <a:spcPct val="130000"/>
              </a:lnSpc>
              <a:buFont typeface="Arial"/>
              <a:buNone/>
              <a:defRPr sz="1100">
                <a:solidFill>
                  <a:srgbClr val="9EA6A5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16" name="Espace réservé du texte 8"/>
          <p:cNvSpPr>
            <a:spLocks noGrp="1"/>
          </p:cNvSpPr>
          <p:nvPr>
            <p:ph type="body" sz="quarter" idx="20" hasCustomPrompt="1"/>
          </p:nvPr>
        </p:nvSpPr>
        <p:spPr>
          <a:xfrm>
            <a:off x="330278" y="2907759"/>
            <a:ext cx="3605592" cy="412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baseline="0" dirty="0" smtClean="0">
                <a:solidFill>
                  <a:srgbClr val="40ABD2"/>
                </a:solidFill>
                <a:latin typeface="Segoe UI "/>
                <a:ea typeface="+mj-ea"/>
                <a:cs typeface="Segoe UI "/>
              </a:defRPr>
            </a:lvl1pPr>
            <a:lvl2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fr-FR" dirty="0" smtClean="0"/>
              <a:t>Cliquez pour modifier le texte</a:t>
            </a:r>
            <a:endParaRPr lang="fr-FR" dirty="0"/>
          </a:p>
        </p:txBody>
      </p:sp>
      <p:sp>
        <p:nvSpPr>
          <p:cNvPr id="17" name="Espace réservé du texte 8"/>
          <p:cNvSpPr>
            <a:spLocks noGrp="1"/>
          </p:cNvSpPr>
          <p:nvPr>
            <p:ph type="body" sz="quarter" idx="21" hasCustomPrompt="1"/>
          </p:nvPr>
        </p:nvSpPr>
        <p:spPr>
          <a:xfrm>
            <a:off x="5116286" y="771803"/>
            <a:ext cx="3605592" cy="412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dirty="0" smtClean="0">
                <a:solidFill>
                  <a:srgbClr val="40ABD2"/>
                </a:solidFill>
                <a:latin typeface="Segoe UI "/>
                <a:ea typeface="+mj-ea"/>
                <a:cs typeface="Segoe UI "/>
              </a:defRPr>
            </a:lvl1pPr>
            <a:lvl2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2pPr>
            <a:lvl3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3pPr>
            <a:lvl4pPr>
              <a:defRPr lang="fr-FR" sz="1800" dirty="0" smtClean="0">
                <a:solidFill>
                  <a:schemeClr val="tx1"/>
                </a:solidFill>
                <a:latin typeface="+mn-lt"/>
                <a:cs typeface="+mn-cs"/>
              </a:defRPr>
            </a:lvl4pPr>
            <a:lvl5pPr>
              <a:defRPr lang="fr-FR" sz="1800" dirty="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>
              <a:spcBef>
                <a:spcPct val="0"/>
              </a:spcBef>
            </a:pPr>
            <a:r>
              <a:rPr lang="fr-FR" dirty="0" smtClean="0"/>
              <a:t>Cliquez pour modifier le texte</a:t>
            </a:r>
            <a:endParaRPr lang="fr-FR" dirty="0"/>
          </a:p>
        </p:txBody>
      </p:sp>
      <p:pic>
        <p:nvPicPr>
          <p:cNvPr id="20" name="Image 19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2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&amp;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7708604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2" name="Sous-titre 2"/>
          <p:cNvSpPr>
            <a:spLocks noGrp="1"/>
          </p:cNvSpPr>
          <p:nvPr>
            <p:ph type="subTitle" idx="1"/>
          </p:nvPr>
        </p:nvSpPr>
        <p:spPr>
          <a:xfrm>
            <a:off x="376199" y="4520292"/>
            <a:ext cx="8391601" cy="4099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0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 dirty="0"/>
          </a:p>
        </p:txBody>
      </p:sp>
      <p:sp>
        <p:nvSpPr>
          <p:cNvPr id="5" name="Espace réservé du tableau 4"/>
          <p:cNvSpPr>
            <a:spLocks noGrp="1"/>
          </p:cNvSpPr>
          <p:nvPr>
            <p:ph type="tbl" sz="quarter" idx="18"/>
          </p:nvPr>
        </p:nvSpPr>
        <p:spPr>
          <a:xfrm>
            <a:off x="376275" y="842055"/>
            <a:ext cx="8391525" cy="3678237"/>
          </a:xfrm>
          <a:prstGeom prst="rect">
            <a:avLst/>
          </a:prstGeom>
        </p:spPr>
        <p:txBody>
          <a:bodyPr vert="horz"/>
          <a:lstStyle>
            <a:lvl1pPr>
              <a:defRPr>
                <a:latin typeface="Segoe UI"/>
                <a:cs typeface="Segoe UI"/>
              </a:defRPr>
            </a:lvl1pPr>
          </a:lstStyle>
          <a:p>
            <a:r>
              <a:rPr lang="en-US" smtClean="0"/>
              <a:t>Click icon to add table</a:t>
            </a:r>
            <a:endParaRPr lang="fr-FR" dirty="0"/>
          </a:p>
        </p:txBody>
      </p:sp>
      <p:pic>
        <p:nvPicPr>
          <p:cNvPr id="11" name="Image 10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44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/Video &amp;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4999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7708604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rgbClr val="40ABD2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17" hasCustomPrompt="1"/>
          </p:nvPr>
        </p:nvSpPr>
        <p:spPr>
          <a:xfrm>
            <a:off x="376199" y="829857"/>
            <a:ext cx="8391601" cy="3678643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2" name="Sous-titre 2"/>
          <p:cNvSpPr>
            <a:spLocks noGrp="1"/>
          </p:cNvSpPr>
          <p:nvPr>
            <p:ph type="subTitle" idx="1"/>
          </p:nvPr>
        </p:nvSpPr>
        <p:spPr>
          <a:xfrm>
            <a:off x="376199" y="4520292"/>
            <a:ext cx="8391601" cy="4099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0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 dirty="0"/>
          </a:p>
        </p:txBody>
      </p:sp>
      <p:pic>
        <p:nvPicPr>
          <p:cNvPr id="11" name="Image 10" descr="MONOGRAMME_CARRE_RV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3" y="99447"/>
            <a:ext cx="535157" cy="53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0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and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Segoe UI"/>
              <a:cs typeface="Segoe UI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13274" y="138603"/>
            <a:ext cx="7708604" cy="532285"/>
          </a:xfrm>
          <a:prstGeom prst="rect">
            <a:avLst/>
          </a:prstGeom>
        </p:spPr>
        <p:txBody>
          <a:bodyPr/>
          <a:lstStyle>
            <a:lvl1pPr>
              <a:defRPr sz="25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Click to edit Master title style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Segoe UI"/>
                <a:cs typeface="Segoe UI"/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17" hasCustomPrompt="1"/>
          </p:nvPr>
        </p:nvSpPr>
        <p:spPr>
          <a:xfrm>
            <a:off x="376199" y="829857"/>
            <a:ext cx="8391601" cy="3678643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>
                <a:solidFill>
                  <a:srgbClr val="9EA6A5"/>
                </a:solidFill>
                <a:latin typeface="Segoe UI"/>
                <a:cs typeface="Segoe UI"/>
              </a:defRPr>
            </a:lvl1pPr>
          </a:lstStyle>
          <a:p>
            <a:pPr lvl="0"/>
            <a:r>
              <a:rPr lang="fr-FR" dirty="0" smtClean="0"/>
              <a:t>Ajoutez un image/graphique</a:t>
            </a:r>
            <a:endParaRPr lang="fr-FR" dirty="0"/>
          </a:p>
        </p:txBody>
      </p:sp>
      <p:sp>
        <p:nvSpPr>
          <p:cNvPr id="22" name="Sous-titre 2"/>
          <p:cNvSpPr>
            <a:spLocks noGrp="1"/>
          </p:cNvSpPr>
          <p:nvPr>
            <p:ph type="subTitle" idx="1"/>
          </p:nvPr>
        </p:nvSpPr>
        <p:spPr>
          <a:xfrm>
            <a:off x="376199" y="4520292"/>
            <a:ext cx="8391601" cy="40991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 sz="1000">
                <a:solidFill>
                  <a:srgbClr val="9EA6A5"/>
                </a:solidFill>
                <a:latin typeface="Segoe UI"/>
                <a:cs typeface="Segoe U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 dirty="0"/>
          </a:p>
        </p:txBody>
      </p:sp>
      <p:pic>
        <p:nvPicPr>
          <p:cNvPr id="3" name="Image 2" descr="MONOGRAMME_CARRE_blanc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83" y="10367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8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" t="25000"/>
          <a:stretch/>
        </p:blipFill>
        <p:spPr>
          <a:xfrm>
            <a:off x="0" y="-3865"/>
            <a:ext cx="9143999" cy="5136365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4999325"/>
            <a:ext cx="9143999" cy="144000"/>
          </a:xfrm>
          <a:prstGeom prst="rect">
            <a:avLst/>
          </a:prstGeom>
          <a:solidFill>
            <a:srgbClr val="40A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21878" y="4999324"/>
            <a:ext cx="422122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B85D442F-B230-824F-8516-216239FC0513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943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9" r:id="rId3"/>
    <p:sldLayoutId id="2147483661" r:id="rId4"/>
    <p:sldLayoutId id="2147483662" r:id="rId5"/>
    <p:sldLayoutId id="2147483663" r:id="rId6"/>
    <p:sldLayoutId id="2147483664" r:id="rId7"/>
    <p:sldLayoutId id="2147483668" r:id="rId8"/>
    <p:sldLayoutId id="2147483667" r:id="rId9"/>
    <p:sldLayoutId id="2147483670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2000" b="0" kern="1200">
          <a:solidFill>
            <a:srgbClr val="164E8F"/>
          </a:solidFill>
          <a:latin typeface="Roboto"/>
          <a:ea typeface="+mj-ea"/>
          <a:cs typeface="Robot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>
              <a:lumMod val="65000"/>
              <a:lumOff val="35000"/>
            </a:schemeClr>
          </a:solidFill>
          <a:latin typeface="Roboto"/>
          <a:ea typeface="+mn-ea"/>
          <a:cs typeface="Robot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65000"/>
              <a:lumOff val="35000"/>
            </a:schemeClr>
          </a:solidFill>
          <a:latin typeface="Roboto"/>
          <a:ea typeface="+mn-ea"/>
          <a:cs typeface="Robot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>
              <a:lumMod val="65000"/>
              <a:lumOff val="35000"/>
            </a:schemeClr>
          </a:solidFill>
          <a:latin typeface="Roboto"/>
          <a:ea typeface="+mn-ea"/>
          <a:cs typeface="Robot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65000"/>
              <a:lumOff val="35000"/>
            </a:schemeClr>
          </a:solidFill>
          <a:latin typeface="Roboto"/>
          <a:ea typeface="+mn-ea"/>
          <a:cs typeface="Robot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00" kern="1200">
          <a:solidFill>
            <a:schemeClr val="tx1">
              <a:lumMod val="65000"/>
              <a:lumOff val="35000"/>
            </a:schemeClr>
          </a:solidFill>
          <a:latin typeface="Roboto"/>
          <a:ea typeface="+mn-ea"/>
          <a:cs typeface="Robot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chart" Target="../charts/chart1.xml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hyperlink" Target="http://www.wabrasives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tiff"/><Relationship Id="rId5" Type="http://schemas.openxmlformats.org/officeDocument/2006/relationships/image" Target="../media/image81.tiff"/><Relationship Id="rId4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hyperlink" Target="Surface%20roughness.exe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hyperlink" Target="file:///F:\SOCHI\Phenix%20at%2045%20sec.MP4" TargetMode="External"/><Relationship Id="rId18" Type="http://schemas.openxmlformats.org/officeDocument/2006/relationships/image" Target="../media/image100.pn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12" Type="http://schemas.openxmlformats.org/officeDocument/2006/relationships/image" Target="../media/image96.jpeg"/><Relationship Id="rId17" Type="http://schemas.openxmlformats.org/officeDocument/2006/relationships/hyperlink" Target="../../../VIDEO/AIR/Copperslag.mpg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11" Type="http://schemas.openxmlformats.org/officeDocument/2006/relationships/image" Target="../media/image95.png"/><Relationship Id="rId5" Type="http://schemas.openxmlformats.org/officeDocument/2006/relationships/image" Target="../media/image90.jpeg"/><Relationship Id="rId15" Type="http://schemas.openxmlformats.org/officeDocument/2006/relationships/image" Target="../media/image98.png"/><Relationship Id="rId10" Type="http://schemas.openxmlformats.org/officeDocument/2006/relationships/image" Target="../media/image94.png"/><Relationship Id="rId4" Type="http://schemas.openxmlformats.org/officeDocument/2006/relationships/image" Target="../media/image89.jpeg"/><Relationship Id="rId9" Type="http://schemas.openxmlformats.org/officeDocument/2006/relationships/hyperlink" Target="../../../VIDEO/AIR/PR058_8mm.wmv" TargetMode="External"/><Relationship Id="rId14" Type="http://schemas.openxmlformats.org/officeDocument/2006/relationships/image" Target="../media/image9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gif"/><Relationship Id="rId18" Type="http://schemas.openxmlformats.org/officeDocument/2006/relationships/image" Target="../media/image28.pn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12" Type="http://schemas.openxmlformats.org/officeDocument/2006/relationships/image" Target="../media/image22.gif"/><Relationship Id="rId17" Type="http://schemas.openxmlformats.org/officeDocument/2006/relationships/image" Target="../media/image27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gif"/><Relationship Id="rId11" Type="http://schemas.openxmlformats.org/officeDocument/2006/relationships/image" Target="../media/image21.gif"/><Relationship Id="rId5" Type="http://schemas.openxmlformats.org/officeDocument/2006/relationships/image" Target="../media/image15.gif"/><Relationship Id="rId15" Type="http://schemas.openxmlformats.org/officeDocument/2006/relationships/image" Target="../media/image25.png"/><Relationship Id="rId10" Type="http://schemas.openxmlformats.org/officeDocument/2006/relationships/image" Target="../media/image20.gif"/><Relationship Id="rId19" Type="http://schemas.openxmlformats.org/officeDocument/2006/relationships/image" Target="../media/image29.png"/><Relationship Id="rId4" Type="http://schemas.openxmlformats.org/officeDocument/2006/relationships/image" Target="../media/image14.jpeg"/><Relationship Id="rId9" Type="http://schemas.openxmlformats.org/officeDocument/2006/relationships/image" Target="../media/image19.gif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emf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93" b="29993"/>
          <a:stretch>
            <a:fillRect/>
          </a:stretch>
        </p:blipFill>
        <p:spPr>
          <a:xfrm>
            <a:off x="0" y="3885000"/>
            <a:ext cx="9144000" cy="10080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969045"/>
            <a:ext cx="7772400" cy="514333"/>
          </a:xfrm>
        </p:spPr>
        <p:txBody>
          <a:bodyPr/>
          <a:lstStyle/>
          <a:p>
            <a:r>
              <a:rPr lang="ru-RU" dirty="0" smtClean="0"/>
              <a:t>Эффективные и экономичные решения </a:t>
            </a:r>
            <a:r>
              <a:rPr lang="en-US" dirty="0" smtClean="0"/>
              <a:t>W Abrasives </a:t>
            </a:r>
            <a:r>
              <a:rPr lang="ru-RU" dirty="0" smtClean="0"/>
              <a:t>для очистки и подготовки поверхности</a:t>
            </a:r>
            <a:r>
              <a:rPr lang="en-US" dirty="0" smtClean="0"/>
              <a:t> </a:t>
            </a:r>
            <a:endParaRPr lang="fr-FR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2406245"/>
            <a:ext cx="7772400" cy="1040493"/>
          </a:xfrm>
        </p:spPr>
        <p:txBody>
          <a:bodyPr/>
          <a:lstStyle/>
          <a:p>
            <a:r>
              <a:rPr lang="ru-RU" dirty="0" smtClean="0"/>
              <a:t>Май </a:t>
            </a:r>
            <a:r>
              <a:rPr lang="fr-FR" dirty="0" smtClean="0"/>
              <a:t> 201</a:t>
            </a:r>
            <a:r>
              <a:rPr lang="ru-RU" dirty="0"/>
              <a:t>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154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"/>
    </mc:Choice>
    <mc:Fallback xmlns="">
      <p:transition spd="slow" advTm="459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639" y="114226"/>
            <a:ext cx="7117451" cy="53228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Уникальный диапазон твердости</a:t>
            </a:r>
            <a:endParaRPr lang="fr-FR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1670" y="679848"/>
            <a:ext cx="5481358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200" b="1" dirty="0" err="1">
                <a:solidFill>
                  <a:srgbClr val="002060"/>
                </a:solidFill>
              </a:rPr>
              <a:t>Surfium</a:t>
            </a:r>
            <a:r>
              <a:rPr lang="fr-FR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fr-FR" sz="1200" b="1" dirty="0">
                <a:solidFill>
                  <a:srgbClr val="002060"/>
                </a:solidFill>
              </a:rPr>
              <a:t>=</a:t>
            </a:r>
            <a:r>
              <a:rPr lang="ru-RU" sz="1200" b="1" dirty="0">
                <a:solidFill>
                  <a:srgbClr val="002060"/>
                </a:solidFill>
              </a:rPr>
              <a:t> Узкий диапазон твердости</a:t>
            </a:r>
            <a:r>
              <a:rPr lang="fr-FR" sz="1200" b="1" dirty="0">
                <a:solidFill>
                  <a:srgbClr val="002060"/>
                </a:solidFill>
              </a:rPr>
              <a:t>, </a:t>
            </a:r>
            <a:r>
              <a:rPr lang="ru-RU" sz="1200" b="1" dirty="0">
                <a:solidFill>
                  <a:srgbClr val="002060"/>
                </a:solidFill>
              </a:rPr>
              <a:t>между </a:t>
            </a:r>
            <a:r>
              <a:rPr lang="en-US" sz="1200" b="1" dirty="0">
                <a:solidFill>
                  <a:srgbClr val="002060"/>
                </a:solidFill>
              </a:rPr>
              <a:t>GL</a:t>
            </a:r>
            <a:r>
              <a:rPr lang="fr-FR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и</a:t>
            </a:r>
            <a:r>
              <a:rPr lang="fr-FR" sz="1200" b="1" dirty="0">
                <a:solidFill>
                  <a:srgbClr val="002060"/>
                </a:solidFill>
              </a:rPr>
              <a:t> GP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1601670" y="1437624"/>
            <a:ext cx="5994666" cy="2592288"/>
          </a:xfrm>
          <a:prstGeom prst="roundRect">
            <a:avLst>
              <a:gd name="adj" fmla="val 1670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2357438" y="1490663"/>
          <a:ext cx="4968490" cy="2441109"/>
        </p:xfrm>
        <a:graphic>
          <a:graphicData uri="http://schemas.openxmlformats.org/drawingml/2006/table">
            <a:tbl>
              <a:tblPr/>
              <a:tblGrid>
                <a:gridCol w="205685"/>
                <a:gridCol w="77129"/>
                <a:gridCol w="89986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  <a:gridCol w="83558"/>
              </a:tblGrid>
              <a:tr h="110813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5773" marR="5773" marT="5774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10813">
                <a:tc rowSpan="2"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Hrc</a:t>
                      </a:r>
                      <a:endParaRPr lang="en-US" sz="7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7759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0813">
                <a:tc rowSpan="2"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Hv</a:t>
                      </a:r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8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0813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392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402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412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423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434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446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458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471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498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513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528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544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577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595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613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633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653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674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697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721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746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772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799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832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865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899</a:t>
                      </a:r>
                    </a:p>
                  </a:txBody>
                  <a:tcPr marL="5773" marR="5773" marT="577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" name="Rectangle 35"/>
          <p:cNvSpPr/>
          <p:nvPr/>
        </p:nvSpPr>
        <p:spPr bwMode="auto">
          <a:xfrm>
            <a:off x="4086225" y="2949178"/>
            <a:ext cx="647700" cy="108347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6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GP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4895850" y="2408635"/>
            <a:ext cx="702469" cy="108347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6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GL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6731794" y="1977629"/>
            <a:ext cx="702469" cy="107156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6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GH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763316" y="2625328"/>
            <a:ext cx="594122" cy="108347"/>
          </a:xfrm>
          <a:prstGeom prst="rect">
            <a:avLst/>
          </a:prstGeom>
          <a:solidFill>
            <a:srgbClr val="0070C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6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W Abrasives</a:t>
            </a:r>
          </a:p>
        </p:txBody>
      </p:sp>
      <p:sp>
        <p:nvSpPr>
          <p:cNvPr id="25838" name="TextBox 29"/>
          <p:cNvSpPr txBox="1">
            <a:spLocks noChangeArrowheads="1"/>
          </p:cNvSpPr>
          <p:nvPr/>
        </p:nvSpPr>
        <p:spPr bwMode="auto">
          <a:xfrm>
            <a:off x="2303860" y="1760935"/>
            <a:ext cx="4857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fr-FR" altLang="fr-FR" sz="600">
                <a:latin typeface="Calibri" pitchFamily="34" charset="0"/>
              </a:rPr>
              <a:t>(Rockwell)</a:t>
            </a:r>
          </a:p>
        </p:txBody>
      </p:sp>
      <p:sp>
        <p:nvSpPr>
          <p:cNvPr id="25839" name="TextBox 37"/>
          <p:cNvSpPr txBox="1">
            <a:spLocks noChangeArrowheads="1"/>
          </p:cNvSpPr>
          <p:nvPr/>
        </p:nvSpPr>
        <p:spPr bwMode="auto">
          <a:xfrm>
            <a:off x="2303860" y="3771900"/>
            <a:ext cx="4857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fr-FR" altLang="fr-FR" sz="600">
                <a:latin typeface="Calibri" pitchFamily="34" charset="0"/>
              </a:rPr>
              <a:t>(Vickers)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4572000" y="2593182"/>
            <a:ext cx="485775" cy="107156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600" b="1" dirty="0" err="1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Surfium</a:t>
            </a:r>
            <a:endParaRPr lang="fr-FR" sz="6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674409" y="2733675"/>
            <a:ext cx="2728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ru-RU" altLang="en-US" sz="1200" b="1" dirty="0">
                <a:solidFill>
                  <a:srgbClr val="007033"/>
                </a:solidFill>
                <a:latin typeface="Arial" charset="0"/>
              </a:rPr>
              <a:t>Уникальный диапазон твердости</a:t>
            </a:r>
            <a:endParaRPr lang="fr-FR" altLang="en-US" sz="1200" b="1" dirty="0">
              <a:solidFill>
                <a:srgbClr val="007033"/>
              </a:solidFill>
              <a:latin typeface="Arial" charset="0"/>
            </a:endParaRPr>
          </a:p>
          <a:p>
            <a:pPr algn="ctr"/>
            <a:r>
              <a:rPr lang="fr-FR" altLang="en-US" sz="1200" b="1" dirty="0">
                <a:solidFill>
                  <a:srgbClr val="007033"/>
                </a:solidFill>
                <a:latin typeface="Arial" charset="0"/>
              </a:rPr>
              <a:t>+/- 1,5 </a:t>
            </a:r>
            <a:r>
              <a:rPr lang="fr-FR" altLang="en-US" sz="1200" b="1" dirty="0" err="1">
                <a:solidFill>
                  <a:srgbClr val="007033"/>
                </a:solidFill>
                <a:latin typeface="Arial" charset="0"/>
              </a:rPr>
              <a:t>HRc</a:t>
            </a:r>
            <a:endParaRPr lang="fr-FR" altLang="en-US" sz="1200" b="1" dirty="0">
              <a:solidFill>
                <a:srgbClr val="007033"/>
              </a:solidFill>
              <a:latin typeface="Arial" charset="0"/>
            </a:endParaRPr>
          </a:p>
        </p:txBody>
      </p:sp>
      <p:sp>
        <p:nvSpPr>
          <p:cNvPr id="19" name="Rectangle 24"/>
          <p:cNvSpPr/>
          <p:nvPr/>
        </p:nvSpPr>
        <p:spPr bwMode="auto">
          <a:xfrm>
            <a:off x="1763317" y="2431077"/>
            <a:ext cx="594122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1" name="Rectangle 17"/>
          <p:cNvSpPr/>
          <p:nvPr/>
        </p:nvSpPr>
        <p:spPr bwMode="auto">
          <a:xfrm>
            <a:off x="2761456" y="2266951"/>
            <a:ext cx="1972469" cy="11352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(колотая мягка)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756151" y="1797908"/>
            <a:ext cx="1975644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(Колотая твердая)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87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1562821" y="788437"/>
            <a:ext cx="5724525" cy="3701654"/>
          </a:xfrm>
          <a:prstGeom prst="roundRect">
            <a:avLst>
              <a:gd name="adj" fmla="val 2204"/>
            </a:avLst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Основные преимущества </a:t>
            </a:r>
            <a:r>
              <a:rPr lang="en-US" altLang="ja-JP" dirty="0">
                <a:latin typeface="Segoe UI" panose="020B0502040204020203" pitchFamily="34" charset="0"/>
                <a:cs typeface="Segoe UI" panose="020B0502040204020203" pitchFamily="34" charset="0"/>
              </a:rPr>
              <a:t>SURFIUM</a:t>
            </a:r>
            <a:endParaRPr lang="fr-FR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70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557213" indent="-214313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5725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20015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fld id="{89DBD9BE-8AA6-4CCE-AB49-5D758A5337B4}" type="slidenum">
              <a:rPr lang="fr-FR" altLang="en-US" sz="900">
                <a:solidFill>
                  <a:schemeClr val="bg1"/>
                </a:solidFill>
              </a:rPr>
              <a:pPr/>
              <a:t>11</a:t>
            </a:fld>
            <a:endParaRPr lang="fr-FR" altLang="en-US" sz="900">
              <a:solidFill>
                <a:schemeClr val="bg1"/>
              </a:solidFill>
            </a:endParaRPr>
          </a:p>
        </p:txBody>
      </p:sp>
      <p:sp>
        <p:nvSpPr>
          <p:cNvPr id="29700" name="Content Placeholder 2"/>
          <p:cNvSpPr>
            <a:spLocks noGrp="1"/>
          </p:cNvSpPr>
          <p:nvPr>
            <p:ph type="subTitle" idx="1"/>
          </p:nvPr>
        </p:nvSpPr>
        <p:spPr>
          <a:xfrm>
            <a:off x="3200401" y="876949"/>
            <a:ext cx="2229088" cy="901898"/>
          </a:xfrm>
        </p:spPr>
        <p:txBody>
          <a:bodyPr/>
          <a:lstStyle/>
          <a:p>
            <a:pPr marL="0" lvl="2" algn="l">
              <a:buFont typeface="Wingdings" pitchFamily="2" charset="2"/>
              <a:buChar char="ü"/>
            </a:pPr>
            <a:r>
              <a:rPr lang="en-US" altLang="ja-JP" sz="900" dirty="0">
                <a:solidFill>
                  <a:schemeClr val="accent2"/>
                </a:solidFill>
              </a:rPr>
              <a:t>100% </a:t>
            </a:r>
            <a:r>
              <a:rPr lang="ru-RU" altLang="ja-JP" sz="900" dirty="0">
                <a:solidFill>
                  <a:schemeClr val="accent2"/>
                </a:solidFill>
              </a:rPr>
              <a:t>гомогенная поверхность</a:t>
            </a:r>
            <a:endParaRPr lang="en-US" altLang="ja-JP" sz="900" dirty="0">
              <a:solidFill>
                <a:schemeClr val="accent2"/>
              </a:solidFill>
            </a:endParaRPr>
          </a:p>
          <a:p>
            <a:pPr marL="0" lvl="2" algn="l">
              <a:buFont typeface="Wingdings" pitchFamily="2" charset="2"/>
              <a:buChar char="ü"/>
            </a:pPr>
            <a:r>
              <a:rPr lang="ru-RU" altLang="ja-JP" sz="900" dirty="0">
                <a:solidFill>
                  <a:schemeClr val="accent2"/>
                </a:solidFill>
              </a:rPr>
              <a:t>Уникальная твердость</a:t>
            </a:r>
            <a:endParaRPr lang="en-US" altLang="ja-JP" sz="900" dirty="0">
              <a:solidFill>
                <a:schemeClr val="accent2"/>
              </a:solidFill>
            </a:endParaRPr>
          </a:p>
          <a:p>
            <a:pPr marL="0" lvl="2" algn="l">
              <a:buFont typeface="Wingdings" pitchFamily="2" charset="2"/>
              <a:buChar char="ü"/>
            </a:pPr>
            <a:r>
              <a:rPr lang="ru-RU" altLang="ja-JP" sz="900" dirty="0">
                <a:solidFill>
                  <a:schemeClr val="accent2"/>
                </a:solidFill>
              </a:rPr>
              <a:t>Лучший компромисс между </a:t>
            </a:r>
          </a:p>
          <a:p>
            <a:pPr marL="0" lvl="2" indent="0" algn="l">
              <a:buNone/>
            </a:pPr>
            <a:r>
              <a:rPr lang="ru-RU" altLang="ja-JP" sz="900" dirty="0">
                <a:solidFill>
                  <a:schemeClr val="accent2"/>
                </a:solidFill>
              </a:rPr>
              <a:t>шероховатостью</a:t>
            </a:r>
            <a:r>
              <a:rPr lang="en-US" altLang="ja-JP" sz="900" dirty="0">
                <a:solidFill>
                  <a:schemeClr val="accent2"/>
                </a:solidFill>
              </a:rPr>
              <a:t>/</a:t>
            </a:r>
            <a:r>
              <a:rPr lang="ru-RU" altLang="ja-JP" sz="900" dirty="0">
                <a:solidFill>
                  <a:schemeClr val="accent2"/>
                </a:solidFill>
              </a:rPr>
              <a:t>износом</a:t>
            </a:r>
            <a:r>
              <a:rPr lang="en-US" altLang="ja-JP" sz="900" dirty="0">
                <a:solidFill>
                  <a:schemeClr val="accent2"/>
                </a:solidFill>
              </a:rPr>
              <a:t>/</a:t>
            </a:r>
            <a:endParaRPr lang="ru-RU" altLang="ja-JP" sz="900" dirty="0">
              <a:solidFill>
                <a:schemeClr val="accent2"/>
              </a:solidFill>
            </a:endParaRPr>
          </a:p>
          <a:p>
            <a:pPr marL="0" lvl="2" indent="0" algn="l">
              <a:buNone/>
            </a:pPr>
            <a:r>
              <a:rPr lang="ru-RU" altLang="ja-JP" sz="900" dirty="0">
                <a:solidFill>
                  <a:schemeClr val="accent2"/>
                </a:solidFill>
              </a:rPr>
              <a:t>расходом</a:t>
            </a:r>
            <a:endParaRPr lang="en-US" altLang="ja-JP" sz="900" dirty="0">
              <a:solidFill>
                <a:schemeClr val="accent2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1818085" y="1298973"/>
            <a:ext cx="1296590" cy="325040"/>
          </a:xfrm>
          <a:prstGeom prst="roundRect">
            <a:avLst>
              <a:gd name="adj" fmla="val 6361"/>
            </a:avLst>
          </a:prstGeom>
          <a:solidFill>
            <a:schemeClr val="accent2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350" b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Surfium</a:t>
            </a:r>
            <a:endParaRPr lang="fr-FR" sz="1200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1871884" y="2886503"/>
            <a:ext cx="5362575" cy="175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10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2001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+mn-lt"/>
                <a:ea typeface="+mn-ea"/>
              </a:defRPr>
            </a:lvl3pPr>
            <a:lvl4pPr marL="1619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2" indent="0" eaLnBrk="1" hangingPunct="1">
              <a:buNone/>
              <a:defRPr/>
            </a:pPr>
            <a:r>
              <a:rPr lang="fr-FR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- </a:t>
            </a:r>
            <a:r>
              <a:rPr lang="fr-FR" altLang="ja-JP" sz="1800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1</a:t>
            </a:r>
            <a:r>
              <a:rPr lang="ru-RU" altLang="ja-JP" sz="1800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0</a:t>
            </a:r>
            <a:r>
              <a:rPr lang="fr-FR" altLang="ja-JP" sz="1800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% </a:t>
            </a:r>
            <a:r>
              <a:rPr lang="ru-RU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к расходу в сравнении с</a:t>
            </a:r>
            <a:r>
              <a:rPr lang="fr-FR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 GL</a:t>
            </a:r>
          </a:p>
          <a:p>
            <a:pPr marL="0" lvl="2" indent="0" eaLnBrk="1" hangingPunct="1">
              <a:buNone/>
              <a:defRPr/>
            </a:pPr>
            <a:r>
              <a:rPr lang="fr-FR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+ 1</a:t>
            </a:r>
            <a:r>
              <a:rPr lang="ru-RU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5</a:t>
            </a:r>
            <a:r>
              <a:rPr lang="fr-FR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% </a:t>
            </a:r>
            <a:r>
              <a:rPr lang="ru-RU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к производительности в сравнении с </a:t>
            </a:r>
            <a:r>
              <a:rPr lang="en-US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WS</a:t>
            </a:r>
            <a:r>
              <a:rPr lang="ru-RU" altLang="ja-JP" sz="1800" kern="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endParaRPr lang="en-US" altLang="ja-JP" sz="1800" kern="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3706"/>
          <a:stretch>
            <a:fillRect/>
          </a:stretch>
        </p:blipFill>
        <p:spPr bwMode="auto">
          <a:xfrm>
            <a:off x="1895475" y="1975194"/>
            <a:ext cx="1198960" cy="933826"/>
          </a:xfrm>
          <a:prstGeom prst="roundRect">
            <a:avLst>
              <a:gd name="adj" fmla="val 4617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 r="3174"/>
          <a:stretch>
            <a:fillRect/>
          </a:stretch>
        </p:blipFill>
        <p:spPr bwMode="auto">
          <a:xfrm>
            <a:off x="3839596" y="1963233"/>
            <a:ext cx="1290980" cy="945786"/>
          </a:xfrm>
          <a:prstGeom prst="roundRect">
            <a:avLst>
              <a:gd name="adj" fmla="val 4152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Rounded Rectangle 30"/>
          <p:cNvSpPr/>
          <p:nvPr/>
        </p:nvSpPr>
        <p:spPr bwMode="auto">
          <a:xfrm>
            <a:off x="5429489" y="1365053"/>
            <a:ext cx="1828561" cy="2340172"/>
          </a:xfrm>
          <a:prstGeom prst="roundRect">
            <a:avLst>
              <a:gd name="adj" fmla="val 5644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defRPr/>
            </a:pPr>
            <a:endParaRPr lang="en-US" sz="135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806917" y="1430539"/>
            <a:ext cx="14921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ＭＳ Ｐゴシック" pitchFamily="28" charset="-128"/>
              </a:rPr>
              <a:t>Наши заказчики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ＭＳ Ｐゴシック" pitchFamily="28" charset="-128"/>
              </a:rPr>
              <a:t>:</a:t>
            </a:r>
          </a:p>
        </p:txBody>
      </p:sp>
      <p:sp>
        <p:nvSpPr>
          <p:cNvPr id="2" name="Стрелка вправо 1"/>
          <p:cNvSpPr/>
          <p:nvPr/>
        </p:nvSpPr>
        <p:spPr bwMode="auto">
          <a:xfrm>
            <a:off x="3200400" y="2266951"/>
            <a:ext cx="542925" cy="27151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8194" name="Picture 2" descr="http://marketmetalla.ru/upload/information_system_21/1/8/4/item_184/information_items_1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858" y="2130120"/>
            <a:ext cx="789685" cy="77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m0-tub-ru.yandex.net/i?id=5715a02fdb9be9503cd900c237aed5d4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247" y="3027748"/>
            <a:ext cx="1233043" cy="65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assets.fea.ru/uploads/fea/logos/izhor_severst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395" y="1747700"/>
            <a:ext cx="153274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upload.wikimedia.org/wikipedia/ru/1/1a/VTZ_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587" y="2143126"/>
            <a:ext cx="729463" cy="76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4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360045" y="968400"/>
            <a:ext cx="7921625" cy="3321659"/>
          </a:xfrm>
          <a:prstGeom prst="roundRect">
            <a:avLst>
              <a:gd name="adj" fmla="val 2090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2472055" y="1014436"/>
            <a:ext cx="56165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altLang="ja-JP" sz="1800" b="1" i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Готова</a:t>
            </a:r>
            <a:r>
              <a:rPr lang="ru-RU" altLang="ja-JP" sz="1800" b="1" i="1" dirty="0">
                <a:solidFill>
                  <a:srgbClr val="40ABD2"/>
                </a:solidFill>
                <a:latin typeface="Calibri" panose="020F0502020204030204" pitchFamily="34" charset="0"/>
              </a:rPr>
              <a:t>я</a:t>
            </a:r>
            <a:r>
              <a:rPr lang="ru-RU" altLang="ja-JP" sz="1800" b="1" i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 к использованию рабочая смесь </a:t>
            </a:r>
            <a:r>
              <a:rPr lang="ru-RU" altLang="ja-JP" sz="1800" i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из оптимальных колотых частиц для очистки от окалины и подготовки поверхности в дробеструйных камерах</a:t>
            </a:r>
            <a:r>
              <a:rPr lang="en-US" altLang="ja-JP" sz="1800" i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:</a:t>
            </a:r>
            <a:endParaRPr lang="en-US" altLang="ja-JP" sz="1800" i="1" dirty="0">
              <a:solidFill>
                <a:srgbClr val="40ABD2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59113" y="2348673"/>
            <a:ext cx="4802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lvl="1" eaLnBrk="1" hangingPunct="1">
              <a:defRPr/>
            </a:pPr>
            <a:r>
              <a:rPr lang="ru-RU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Стабильная рабочая смесь </a:t>
            </a:r>
            <a:r>
              <a:rPr lang="en-US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(</a:t>
            </a:r>
            <a:r>
              <a:rPr lang="ru-RU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благодаря сбалансированному гранулометрическому составу</a:t>
            </a:r>
            <a:r>
              <a:rPr lang="en-US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)</a:t>
            </a:r>
            <a:endParaRPr lang="en-US" altLang="ja-JP" sz="1600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59113" y="2882281"/>
            <a:ext cx="480218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lvl="1" eaLnBrk="1" hangingPunct="1">
              <a:defRPr/>
            </a:pPr>
            <a:r>
              <a:rPr lang="ru-RU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Оптимальная эффективность очистки и условия работы</a:t>
            </a:r>
            <a:endParaRPr lang="en-US" altLang="ja-JP" sz="1600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59113" y="3421848"/>
            <a:ext cx="4802187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lvl="1" eaLnBrk="1" hangingPunct="1">
              <a:defRPr/>
            </a:pPr>
            <a:r>
              <a:rPr lang="ru-RU" altLang="ja-JP" sz="16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Оптимальный профиль конечной поверхности:</a:t>
            </a:r>
            <a:endParaRPr lang="en-US" altLang="ja-JP" sz="1600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59113" y="3980943"/>
            <a:ext cx="4802187" cy="215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/>
          <a:p>
            <a:pPr marL="0" lvl="2" eaLnBrk="1" hangingPunct="1">
              <a:defRPr/>
            </a:pPr>
            <a:r>
              <a:rPr lang="ru-RU" sz="14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максимальная адгезия </a:t>
            </a:r>
            <a:endParaRPr lang="ru-RU" sz="1400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59113" y="3760402"/>
            <a:ext cx="4802187" cy="2154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tIns="0" bIns="0">
            <a:spAutoFit/>
          </a:bodyPr>
          <a:lstStyle/>
          <a:p>
            <a:pPr marL="0" lvl="2" eaLnBrk="1" hangingPunct="1">
              <a:defRPr/>
            </a:pPr>
            <a:r>
              <a:rPr lang="ru-RU" altLang="ja-JP" sz="14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м</a:t>
            </a:r>
            <a:r>
              <a:rPr lang="ru-RU" altLang="ja-JP" sz="1400" dirty="0" smtClean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инимально наносимая толщина покрытий</a:t>
            </a:r>
            <a:endParaRPr lang="en-US" altLang="ja-JP" sz="1400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grpSp>
        <p:nvGrpSpPr>
          <p:cNvPr id="12300" name="Group 31"/>
          <p:cNvGrpSpPr>
            <a:grpSpLocks/>
          </p:cNvGrpSpPr>
          <p:nvPr/>
        </p:nvGrpSpPr>
        <p:grpSpPr bwMode="auto">
          <a:xfrm>
            <a:off x="2627314" y="2428875"/>
            <a:ext cx="287337" cy="216694"/>
            <a:chOff x="755576" y="3816000"/>
            <a:chExt cx="288456" cy="288032"/>
          </a:xfrm>
        </p:grpSpPr>
        <p:sp>
          <p:nvSpPr>
            <p:cNvPr id="12307" name="Right Arrow 29"/>
            <p:cNvSpPr>
              <a:spLocks noChangeArrowheads="1"/>
            </p:cNvSpPr>
            <p:nvPr/>
          </p:nvSpPr>
          <p:spPr bwMode="auto">
            <a:xfrm>
              <a:off x="755576" y="3852000"/>
              <a:ext cx="216024" cy="2160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755576" y="3816000"/>
              <a:ext cx="288456" cy="288032"/>
            </a:xfrm>
            <a:prstGeom prst="ellips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28" charset="-128"/>
              </a:endParaRPr>
            </a:p>
          </p:txBody>
        </p:sp>
      </p:grpSp>
      <p:grpSp>
        <p:nvGrpSpPr>
          <p:cNvPr id="12301" name="Group 31"/>
          <p:cNvGrpSpPr>
            <a:grpSpLocks/>
          </p:cNvGrpSpPr>
          <p:nvPr/>
        </p:nvGrpSpPr>
        <p:grpSpPr bwMode="auto">
          <a:xfrm>
            <a:off x="2614614" y="2954910"/>
            <a:ext cx="287337" cy="216694"/>
            <a:chOff x="755576" y="3816000"/>
            <a:chExt cx="288456" cy="288032"/>
          </a:xfrm>
        </p:grpSpPr>
        <p:sp>
          <p:nvSpPr>
            <p:cNvPr id="12305" name="Right Arrow 29"/>
            <p:cNvSpPr>
              <a:spLocks noChangeArrowheads="1"/>
            </p:cNvSpPr>
            <p:nvPr/>
          </p:nvSpPr>
          <p:spPr bwMode="auto">
            <a:xfrm>
              <a:off x="755576" y="3852000"/>
              <a:ext cx="216024" cy="2160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755576" y="3816000"/>
              <a:ext cx="288456" cy="288032"/>
            </a:xfrm>
            <a:prstGeom prst="ellips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28" charset="-128"/>
              </a:endParaRPr>
            </a:p>
          </p:txBody>
        </p:sp>
      </p:grpSp>
      <p:grpSp>
        <p:nvGrpSpPr>
          <p:cNvPr id="12302" name="Group 31"/>
          <p:cNvGrpSpPr>
            <a:grpSpLocks/>
          </p:cNvGrpSpPr>
          <p:nvPr/>
        </p:nvGrpSpPr>
        <p:grpSpPr bwMode="auto">
          <a:xfrm>
            <a:off x="2627314" y="3437327"/>
            <a:ext cx="287337" cy="216694"/>
            <a:chOff x="755576" y="3816000"/>
            <a:chExt cx="288456" cy="288032"/>
          </a:xfrm>
        </p:grpSpPr>
        <p:sp>
          <p:nvSpPr>
            <p:cNvPr id="12303" name="Right Arrow 29"/>
            <p:cNvSpPr>
              <a:spLocks noChangeArrowheads="1"/>
            </p:cNvSpPr>
            <p:nvPr/>
          </p:nvSpPr>
          <p:spPr bwMode="auto">
            <a:xfrm>
              <a:off x="755576" y="3852000"/>
              <a:ext cx="216024" cy="2160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755576" y="3816000"/>
              <a:ext cx="288456" cy="288032"/>
            </a:xfrm>
            <a:prstGeom prst="ellips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28" charset="-128"/>
              </a:endParaRPr>
            </a:p>
          </p:txBody>
        </p:sp>
      </p:grpSp>
      <p:pic>
        <p:nvPicPr>
          <p:cNvPr id="2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36" y="1406117"/>
            <a:ext cx="2148297" cy="216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51" y="82074"/>
            <a:ext cx="7708604" cy="532285"/>
          </a:xfrm>
        </p:spPr>
        <p:txBody>
          <a:bodyPr/>
          <a:lstStyle/>
          <a:p>
            <a:r>
              <a:rPr lang="en-US" dirty="0" err="1" smtClean="0"/>
              <a:t>Profilium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3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611188" y="868723"/>
            <a:ext cx="7632700" cy="3348038"/>
          </a:xfrm>
          <a:prstGeom prst="roundRect">
            <a:avLst>
              <a:gd name="adj" fmla="val 2204"/>
            </a:avLst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840307" y="106186"/>
            <a:ext cx="7708604" cy="53228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dirty="0" err="1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Profilium</a:t>
            </a:r>
            <a:r>
              <a:rPr lang="en-US" altLang="ja-JP" dirty="0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fr-FR" dirty="0" smtClean="0">
              <a:solidFill>
                <a:srgbClr val="40ABD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36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fld id="{6B299D09-A195-4F7D-BCFA-94F58138D64A}" type="slidenum">
              <a:rPr lang="fr-FR" altLang="en-US" sz="1200" smtClean="0">
                <a:solidFill>
                  <a:schemeClr val="bg1"/>
                </a:solidFill>
              </a:rPr>
              <a:pPr>
                <a:spcBef>
                  <a:spcPct val="50000"/>
                </a:spcBef>
              </a:pPr>
              <a:t>13</a:t>
            </a:fld>
            <a:endParaRPr lang="fr-FR" altLang="en-US" sz="1200" smtClean="0">
              <a:solidFill>
                <a:schemeClr val="bg1"/>
              </a:solidFill>
            </a:endParaRPr>
          </a:p>
        </p:txBody>
      </p:sp>
      <p:sp>
        <p:nvSpPr>
          <p:cNvPr id="15364" name="Content Placeholder 2"/>
          <p:cNvSpPr>
            <a:spLocks noGrp="1"/>
          </p:cNvSpPr>
          <p:nvPr>
            <p:ph type="subTitle" idx="1"/>
          </p:nvPr>
        </p:nvSpPr>
        <p:spPr>
          <a:xfrm>
            <a:off x="2765869" y="990956"/>
            <a:ext cx="3197609" cy="958337"/>
          </a:xfrm>
        </p:spPr>
        <p:txBody>
          <a:bodyPr/>
          <a:lstStyle/>
          <a:p>
            <a:pPr marL="0" lvl="2" algn="l" eaLnBrk="1" hangingPunct="1">
              <a:buFont typeface="Wingdings" panose="05000000000000000000" pitchFamily="2" charset="2"/>
              <a:buChar char="ü"/>
            </a:pPr>
            <a:r>
              <a:rPr lang="en-US" altLang="ja-JP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100% </a:t>
            </a:r>
            <a:r>
              <a:rPr lang="ru-RU" altLang="ja-JP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острые грани</a:t>
            </a:r>
            <a:endParaRPr lang="en-US" altLang="ja-JP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marL="0" lvl="2" algn="l" eaLnBrk="1" hangingPunct="1">
              <a:buFont typeface="Wingdings" panose="05000000000000000000" pitchFamily="2" charset="2"/>
              <a:buChar char="ü"/>
            </a:pPr>
            <a:r>
              <a:rPr lang="ru-RU" altLang="ja-JP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Стойкость абразива</a:t>
            </a:r>
            <a:endParaRPr lang="en-US" altLang="ja-JP" dirty="0" smtClean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marL="0" lvl="2" algn="l" eaLnBrk="1" hangingPunct="1">
              <a:buFont typeface="Wingdings" panose="05000000000000000000" pitchFamily="2" charset="2"/>
              <a:buChar char="ü"/>
            </a:pPr>
            <a:r>
              <a:rPr lang="ru-RU" altLang="ja-JP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Высокая эффективность очистки</a:t>
            </a:r>
            <a:endParaRPr lang="en-US" altLang="ja-JP" dirty="0" smtClean="0"/>
          </a:p>
        </p:txBody>
      </p:sp>
      <p:sp>
        <p:nvSpPr>
          <p:cNvPr id="27" name="Rounded Rectangle 26"/>
          <p:cNvSpPr/>
          <p:nvPr/>
        </p:nvSpPr>
        <p:spPr bwMode="auto">
          <a:xfrm>
            <a:off x="971550" y="1113235"/>
            <a:ext cx="1728788" cy="325040"/>
          </a:xfrm>
          <a:prstGeom prst="roundRect">
            <a:avLst>
              <a:gd name="adj" fmla="val 6361"/>
            </a:avLst>
          </a:prstGeom>
          <a:solidFill>
            <a:schemeClr val="accent2"/>
          </a:solidFill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Profilium</a:t>
            </a:r>
            <a:endParaRPr lang="fr-FR" sz="1600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9666" y="1052007"/>
            <a:ext cx="1592585" cy="897286"/>
          </a:xfrm>
          <a:prstGeom prst="roundRect">
            <a:avLst>
              <a:gd name="adj" fmla="val 8398"/>
            </a:avLst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462" name="Rectangle 30"/>
          <p:cNvSpPr>
            <a:spLocks noChangeArrowheads="1"/>
          </p:cNvSpPr>
          <p:nvPr/>
        </p:nvSpPr>
        <p:spPr bwMode="auto">
          <a:xfrm>
            <a:off x="1403351" y="2733675"/>
            <a:ext cx="17130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ja-JP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Шероховатость</a:t>
            </a:r>
            <a:endParaRPr lang="fr-FR" altLang="en-US" sz="24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15463" name="Group 31"/>
          <p:cNvGrpSpPr>
            <a:grpSpLocks/>
          </p:cNvGrpSpPr>
          <p:nvPr/>
        </p:nvGrpSpPr>
        <p:grpSpPr bwMode="auto">
          <a:xfrm>
            <a:off x="971551" y="2769394"/>
            <a:ext cx="288925" cy="215504"/>
            <a:chOff x="755576" y="3816000"/>
            <a:chExt cx="288456" cy="288032"/>
          </a:xfrm>
        </p:grpSpPr>
        <p:sp>
          <p:nvSpPr>
            <p:cNvPr id="15492" name="Right Arrow 37"/>
            <p:cNvSpPr>
              <a:spLocks noChangeArrowheads="1"/>
            </p:cNvSpPr>
            <p:nvPr/>
          </p:nvSpPr>
          <p:spPr bwMode="auto">
            <a:xfrm>
              <a:off x="755576" y="3852000"/>
              <a:ext cx="216024" cy="2160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755576" y="3816000"/>
              <a:ext cx="288456" cy="288032"/>
            </a:xfrm>
            <a:prstGeom prst="ellips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28" charset="-128"/>
              </a:endParaRP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70098"/>
              </p:ext>
            </p:extLst>
          </p:nvPr>
        </p:nvGraphicFramePr>
        <p:xfrm>
          <a:off x="1692275" y="3112294"/>
          <a:ext cx="6121400" cy="105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468"/>
                <a:gridCol w="1547468"/>
                <a:gridCol w="1547468"/>
                <a:gridCol w="1478996"/>
              </a:tblGrid>
              <a:tr h="264788">
                <a:tc>
                  <a:txBody>
                    <a:bodyPr/>
                    <a:lstStyle/>
                    <a:p>
                      <a:pPr algn="ctr"/>
                      <a:r>
                        <a:rPr lang="fr-FR" sz="900" b="0" noProof="0" dirty="0" err="1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Cut</a:t>
                      </a:r>
                      <a:r>
                        <a:rPr lang="fr-FR" sz="900" b="0" noProof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-off: </a:t>
                      </a:r>
                      <a:r>
                        <a:rPr lang="fr-FR" sz="900" b="1" noProof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2.5mm</a:t>
                      </a:r>
                      <a:endParaRPr lang="en-US" sz="900" b="1" noProof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Ra </a:t>
                      </a:r>
                      <a:r>
                        <a:rPr lang="en-US" sz="1100" b="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(µm)</a:t>
                      </a:r>
                      <a:endParaRPr lang="en-US" sz="1100" b="0" noProof="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 dirty="0" err="1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Rz</a:t>
                      </a:r>
                      <a:r>
                        <a:rPr lang="en-US" sz="110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n-US" sz="1100" b="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(µm)</a:t>
                      </a:r>
                      <a:endParaRPr lang="en-US" sz="1100" b="0" noProof="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Pc </a:t>
                      </a:r>
                      <a:r>
                        <a:rPr lang="en-US" sz="1100" b="0" noProof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(peaks/cm)</a:t>
                      </a:r>
                      <a:endParaRPr lang="en-US" sz="1100" b="0" noProof="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66432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PR023</a:t>
                      </a:r>
                      <a:endParaRPr lang="fr-FR" sz="900" b="1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&gt; 15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90 –</a:t>
                      </a:r>
                      <a:r>
                        <a:rPr lang="fr-FR" sz="900" b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 130</a:t>
                      </a:r>
                      <a:endParaRPr lang="fr-FR" sz="900" b="0" dirty="0" smtClean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20 – 30 </a:t>
                      </a: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ctr"/>
                      <a:r>
                        <a:rPr lang="fr-FR" sz="900" b="1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PR045</a:t>
                      </a:r>
                      <a:endParaRPr lang="fr-FR" sz="900" b="1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12 – 15 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50 – 60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40 –</a:t>
                      </a:r>
                      <a:r>
                        <a:rPr lang="fr-FR" sz="900" b="0" baseline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 50 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0647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PR058</a:t>
                      </a:r>
                      <a:endParaRPr lang="fr-FR" sz="900" b="1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8 – 12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45 – 55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accent2"/>
                          </a:solidFill>
                          <a:latin typeface="Calibri" pitchFamily="34" charset="0"/>
                        </a:rPr>
                        <a:t>50 – 60</a:t>
                      </a:r>
                      <a:endParaRPr lang="fr-FR" sz="900" b="0" dirty="0">
                        <a:solidFill>
                          <a:schemeClr val="accent2"/>
                        </a:solidFill>
                        <a:latin typeface="Calibri" pitchFamily="34" charset="0"/>
                      </a:endParaRPr>
                    </a:p>
                  </a:txBody>
                  <a:tcPr marL="91451" marR="91451" marT="34280" marB="34280"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491" name="Rectangle 33"/>
          <p:cNvSpPr>
            <a:spLocks noChangeArrowheads="1"/>
          </p:cNvSpPr>
          <p:nvPr/>
        </p:nvSpPr>
        <p:spPr bwMode="auto">
          <a:xfrm>
            <a:off x="1763713" y="3165872"/>
            <a:ext cx="1368425" cy="161925"/>
          </a:xfrm>
          <a:prstGeom prst="rect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35" name="Content Placeholder 2"/>
          <p:cNvSpPr txBox="1">
            <a:spLocks/>
          </p:cNvSpPr>
          <p:nvPr/>
        </p:nvSpPr>
        <p:spPr bwMode="auto">
          <a:xfrm>
            <a:off x="2026445" y="2281744"/>
            <a:ext cx="6072187" cy="451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1000" indent="-1905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2001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+mn-lt"/>
                <a:ea typeface="+mn-ea"/>
              </a:defRPr>
            </a:lvl3pPr>
            <a:lvl4pPr marL="1619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2" indent="0" eaLnBrk="1" hangingPunct="1">
              <a:buFontTx/>
              <a:buNone/>
              <a:defRPr/>
            </a:pPr>
            <a:r>
              <a:rPr lang="fr-FR" altLang="ja-JP" sz="1800" b="1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+</a:t>
            </a:r>
            <a:r>
              <a:rPr lang="ru-RU" altLang="ja-JP" sz="1800" b="1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15</a:t>
            </a:r>
            <a:r>
              <a:rPr lang="fr-FR" altLang="ja-JP" sz="1800" b="1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% </a:t>
            </a:r>
            <a:r>
              <a:rPr lang="ru-RU" altLang="ja-JP" sz="1800" b="1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к производительности по отношению к дроби </a:t>
            </a:r>
            <a:r>
              <a:rPr lang="en-US" altLang="ja-JP" sz="1800" b="1" kern="0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WGH</a:t>
            </a:r>
          </a:p>
        </p:txBody>
      </p:sp>
      <p:sp>
        <p:nvSpPr>
          <p:cNvPr id="36" name="Rectangle 30"/>
          <p:cNvSpPr>
            <a:spLocks noChangeArrowheads="1"/>
          </p:cNvSpPr>
          <p:nvPr/>
        </p:nvSpPr>
        <p:spPr bwMode="auto">
          <a:xfrm>
            <a:off x="1403350" y="2143244"/>
            <a:ext cx="27250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18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Ключевое преимущество</a:t>
            </a:r>
            <a:endParaRPr lang="fr-FR" altLang="en-US" sz="24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42" name="Group 31"/>
          <p:cNvGrpSpPr>
            <a:grpSpLocks/>
          </p:cNvGrpSpPr>
          <p:nvPr/>
        </p:nvGrpSpPr>
        <p:grpSpPr bwMode="auto">
          <a:xfrm>
            <a:off x="971550" y="2178963"/>
            <a:ext cx="288925" cy="215504"/>
            <a:chOff x="755576" y="3816000"/>
            <a:chExt cx="288456" cy="288032"/>
          </a:xfrm>
        </p:grpSpPr>
        <p:sp>
          <p:nvSpPr>
            <p:cNvPr id="43" name="Right Arrow 37"/>
            <p:cNvSpPr>
              <a:spLocks noChangeArrowheads="1"/>
            </p:cNvSpPr>
            <p:nvPr/>
          </p:nvSpPr>
          <p:spPr bwMode="auto">
            <a:xfrm>
              <a:off x="755576" y="3852000"/>
              <a:ext cx="216024" cy="21602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 algn="ctr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latin typeface="Arial" panose="020B0604020202020204" pitchFamily="34" charset="0"/>
              </a:endParaRPr>
            </a:p>
          </p:txBody>
        </p:sp>
        <p:sp>
          <p:nvSpPr>
            <p:cNvPr id="44" name="Oval 38"/>
            <p:cNvSpPr/>
            <p:nvPr/>
          </p:nvSpPr>
          <p:spPr bwMode="auto">
            <a:xfrm>
              <a:off x="755576" y="3816000"/>
              <a:ext cx="288456" cy="288032"/>
            </a:xfrm>
            <a:prstGeom prst="ellipse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pitchFamily="2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92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246" y="627534"/>
            <a:ext cx="1189149" cy="810090"/>
          </a:xfrm>
          <a:prstGeom prst="round2SameRect">
            <a:avLst>
              <a:gd name="adj1" fmla="val 50000"/>
              <a:gd name="adj2" fmla="val 0"/>
            </a:avLst>
          </a:prstGeom>
          <a:noFill/>
          <a:ln w="9525">
            <a:noFill/>
            <a:round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774984" y="102319"/>
            <a:ext cx="7117451" cy="532285"/>
          </a:xfrm>
        </p:spPr>
        <p:txBody>
          <a:bodyPr/>
          <a:lstStyle/>
          <a:p>
            <a:pPr eaLnBrk="1" hangingPunct="1"/>
            <a:r>
              <a:rPr lang="en-US" altLang="ja-JP" dirty="0" smtClean="0">
                <a:solidFill>
                  <a:srgbClr val="00B0F0"/>
                </a:solidFill>
              </a:rPr>
              <a:t>Profilium </a:t>
            </a:r>
            <a:r>
              <a:rPr lang="ru-RU" altLang="ja-JP" dirty="0" smtClean="0">
                <a:solidFill>
                  <a:srgbClr val="00B0F0"/>
                </a:solidFill>
              </a:rPr>
              <a:t>Преимущества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r>
              <a:rPr lang="ru-RU" altLang="ja-JP" dirty="0" smtClean="0">
                <a:solidFill>
                  <a:srgbClr val="00B0F0"/>
                </a:solidFill>
              </a:rPr>
              <a:t>для клиента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endParaRPr lang="ru-RU" altLang="en-US" dirty="0" smtClean="0">
              <a:solidFill>
                <a:srgbClr val="00B0F0"/>
              </a:solidFill>
            </a:endParaRP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1275160" y="969690"/>
            <a:ext cx="4319588" cy="702469"/>
            <a:chOff x="467544" y="1268760"/>
            <a:chExt cx="5256584" cy="935757"/>
          </a:xfrm>
        </p:grpSpPr>
        <p:pic>
          <p:nvPicPr>
            <p:cNvPr id="17441" name="Picture 3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340768"/>
              <a:ext cx="792088" cy="83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ounded Rectangle 12"/>
            <p:cNvSpPr/>
            <p:nvPr/>
          </p:nvSpPr>
          <p:spPr bwMode="auto">
            <a:xfrm>
              <a:off x="467544" y="1268760"/>
              <a:ext cx="5256584" cy="935757"/>
            </a:xfrm>
            <a:prstGeom prst="roundRect">
              <a:avLst>
                <a:gd name="adj" fmla="val 10560"/>
              </a:avLst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>
                <a:latin typeface="Arial" charset="0"/>
                <a:ea typeface="ＭＳ Ｐゴシック" pitchFamily="28" charset="-128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10135" y="1439966"/>
              <a:ext cx="4177007" cy="7379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Лучше чистота поверхности</a:t>
              </a:r>
              <a:r>
                <a:rPr lang="en-US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,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быстрее достигается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Лучше адгезия покрытий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</p:txBody>
        </p:sp>
      </p:grpSp>
      <p:sp>
        <p:nvSpPr>
          <p:cNvPr id="31" name="Rounded Rectangle 30"/>
          <p:cNvSpPr/>
          <p:nvPr/>
        </p:nvSpPr>
        <p:spPr bwMode="auto">
          <a:xfrm>
            <a:off x="5868591" y="1653779"/>
            <a:ext cx="2051447" cy="2142038"/>
          </a:xfrm>
          <a:prstGeom prst="roundRect">
            <a:avLst>
              <a:gd name="adj" fmla="val 5644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>
              <a:defRPr/>
            </a:pPr>
            <a:endParaRPr lang="en-US" sz="135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6246019" y="1719265"/>
            <a:ext cx="167401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ＭＳ Ｐゴシック" pitchFamily="28" charset="-128"/>
              </a:rPr>
              <a:t>Наши заказчики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ＭＳ Ｐゴシック" pitchFamily="28" charset="-128"/>
              </a:rPr>
              <a:t>:</a:t>
            </a:r>
          </a:p>
        </p:txBody>
      </p:sp>
      <p:sp>
        <p:nvSpPr>
          <p:cNvPr id="17414" name="AutoShape 29" descr="data:image/jpeg;base64,/9j/4AAQSkZJRgABAQAAAQABAAD/2wCEAAkGBhQSEBUSEBAVEBAQEBUVEBIVFBAQEBQSFBAVFBQQEhQXHCYeFxkjGRQUHy8gIycpLCwsFR4xNTAqNSYrLCkBCQoKDgwOGg8PGikiHyQsLC0sLC0pKSwpLCkpLCwsKSksLCwpKSwsKSwsKSwsLCwsLCksLCwpLCwsLCksLCwpLP/AABEIAOYA2wMBIgACEQEDEQH/xAAcAAABBQEBAQAAAAAAAAAAAAAAAQIDBAcFCAb/xAA8EAABAwIEAwUFBwQCAgMAAAABAAIDBBEFEiExQVFxBgcTImEyQlKBkRQjobHB0fAzYnKCFSSS8TRDY//EABoBAQACAwEAAAAAAAAAAAAAAAABBAIDBQb/xAAuEQACAgEDAwMDAQkAAAAAAAAAAQIRAwQhMQUSQRMyUSJhcWIUFTM0QqHB0fD/2gAMAwEAAhEDEQA/ANxQhCAEIQgBCEIAQhCAEIQgBCS6LoBUJkkwaLucGj1ICov7Q043qIx/sFFmSi3wjooXPi7QU7jZs8ZP+QV5r7i4Nx6apZDi1yhyEl0XUkCoSXSoBCoqioaxpc9wa0bkmwUhWZd7OLOa9kN7Rlt7fEfVYZJ9kbLWk071GVY7o71f3q0ERLTMXuHwtJH1VNvfLQX1LwOeQrNqLBGuFyBqrj8DjAPlF1T/AGibPQ/ujTpVbNpwXHYauMSU8gkYeW4PIjguisU7paww4lJADaOWMuy8MwO62tW8c++NnntXp/QyuCBCELYVQQhCAEIQgBCEFACEhUckoaLuIaBxJsgJUl187ivbukgBvKHuHus8xWfdoO8qee7YR4MZ5avPz4LVLLGJd0+gzZ3sqXyzS8X7WU1N/VmaD8I8zumi+Fxzvg0tTR2/ufqfkFn7onPN3OJJ3O5PzTvAY3V1h6k6qrLPJ8Hdw9KwY98jt/2FxPtJU1JJfI9/pctaFzfssx4fiVfOLQjQOzejQgY03hFIf9VqqTOksmHGu1JI55pZx7p+pXawLt7VUZAzOyDdj7uYqju0AG8Mn0UTe1MTnZXxnXmFKUo8GnJLBlXbKjU8K75YHgeOwxu4keZq7be8ygOvj2/1csiGEQSi7Ra/wm34KlW9l3NaXRvLre6d1sWomik+k4JcNo3vDe2FJOcsVQxzuAJyk9LrtLynBSuLvI7LI06AnK6/ovveyXevNSlsNeHSR7B5/qNHr8QW6GoT9xR1PSXDfE7NtJWYd9GCyFkdVGC5sRtKBrZvBy0LCcZhqYxJBI2Rp5HUehCtTRBzS1wDmuFiCLgg8Ct0oqao5mDLLT5VJco8/YVjbCwebZWK3HmNadRe2gX2XaDuRgleX0srqZxNy22Zl/QcFxqXuFcXffVnkB2a3U+l1U9CR6BdVxNW7Kvc7RumxCSot93Gwi/9zlt65fZ7s9DRQiGnZlaNz7zjzceK6it449saOBqs/r5HMEIQsysCEIQAhCS6AQlRz1TWNLnuDWjiTZcTtf2vioY8zzmkd/Tj4k8z6LGcd7UVFW4uleWs+G+g9AFoyZlDbydTRdMyan6uI/P+jRe1PepHFeOm+8k2zcB0Wb4hj9TUG8kjrHm42+QC4rWOPsiw4k7/AFUr52xjNK7oOJVJ5Jz5PS4tJp9LH6Vf3ZaYzmb23J2+qr/8qzNljaZXDloB81WnkfMzT7qM7N94+pS0lCGbfMrJQS5NM9RKbrGWZXSnR7xEPhZq/pfZRtpmfDmPN5JKY+raNGgvPJv6lFpXcRGOXtFZX8Gpw7vc2y0245NHQBKJP7wPmFTGHj3nuceth9E4UDPhund9zJYv0lsOB94H/YJpw5h1yi/MaqsaCP4bJPsAHsuc35p3EvF+lHXjqXNFiA62ztnrl4hUVDHZ45HkcjYoa+ZuzhIORFj9VYgxRpNngxu9fZ+qWYdjXDaOW3tCyTSpjs742+V4V0TAtsSKiHgdpWfup67BY5RcixOzhsvnKvDZIHXB0vo4KO1PgzWXJD3bneoqqekPjUUzsnG249HtWidle+prrR1zMhNh4rfZ/wBgsow7FTffK/19l/o4K1WULZGmSEWc3+rFxb6t5hIzlAnLpsOpVyW/z5PT9LVNkYHxuD2OFwQbgqYLzt3f94ElDKGPcX0r3APYdchPvN5dF6FpalsjGvYQ5rwC0jYgq7CamjzGq0ktNKnx4ZJZKhC2FQEIQgBCEIAVLFMRZBE+WQ2axpPXkFdWXd7ePfeR0gOhGaT9AteSXbGy1o9P+0Zo4/8AqM/7QY2+qndPKTdx+7admt4KvSx3N3a/kqmfM89flYJ2I13hs03I0XM3b+57luMI7KorhDsXxpsYytsXfzdcOmpnzOzvPlv/ACyZRUhlfd227j+i7bnBjRp6NbzPJb1UdkcyTlmdy4FJDBcmw4cz0TRE6TV/kZ8I9o9U6Cm1zv1dwHBvorN1i2bFG/wNjjDdGi35pyELE2ghFktkAiEtkWQCJHsBGov6JyRSCKJz4tYzmZxYf0XQhmZM3QX+Nh3CqXUb4iCHsOV4+jhyKWYOJzcWwfwznZqz8Qp8LmLtWH76MXHJ7eLTzXZhqBK03FnAWe1fP1tK6CUPj2vcfspe5jH6WWMRpWvb40YsL2kZ8DltPcxihlw7I43MEhYP8dwskcMzftEQu1/lnj4B3MBfVdy+OeDVvpX6CcXZ6ObqfwWeGVSK3U8ffgbXg24JyRKr55QEIQgBCEIAWFd6bScWtzjZb/xW6rEe88j/AJW/wxtLvoq+p9h2OjfzK/DPj4Yctyedh9VwcSeZJco4GwXamqfK5/utBt1XJwqO5Mh56dSqmNeT0GqldY0dGCIMbYbAXJUlPHmOd3+g5DmmZMxDeG7unJXLckMUvC4BCEKDMEoQAlAQBZLZLZLZCRtkWTrIsgGWSEJ5CQhAMQlSIQMddrs7dxuOYVidrZGcw4XHoVFdJC6zsvB2revELJGEkWMBHgymM6slFxyJCnrz9nrIKpnlaJG5/Sx1/BUpJspa74Hfgd118RgEsDm8C24PruFjw7M1WTHT/BvlPMHta8bPaCOhF1Mvie6jtF9poWsefvqb7t442Hsn6L7ZdOLtWeKy43jm4vwCEIUmsEhSpCgI55wxpc42a0Ek+gXn3tViBmmmqTtI7JH6jmtU7zsX8GlEYNnTuy/LisUxSs8SRrG6Rx6D1I3Ko6mdvtR6joun7YPO/Oy/Hk5eLS2jawbu1Kmpo8rQ30uVz5H+JP6X09AF038bcdAsOFRaT7puRZpW6Fx3cpkjW2A6JVibkCUBInBQSKAnWSBPAQkQBLZKE4BSBlk50ZG4IvtfirFGBnBIuACbc7BVfHdJ9447kgDgBwASjFyqVCW/nJO+zuy57eTbNwJ5BPmmkfYWDYmchq7qUYr5YYw92ma7WNP0BU0YOborkJAy5sBcnYD9FaoHM8z5GkhrCQ314XTMJqCXtfoHEEi2wCiie/eiCRhabEWI4clFKNAfh1SUzi4vJN3F5vz3Un8KMmMrVjtDa+zt+hV3DpyM0Tj5o9QebeBXNj2tyJVdtWRUNv8A4n1CPdDGu2bSOl2P7VGhr/FB+5kdlmb/AGk7r0dBOHtDmm7XAEHmCF5Pq4j4rxyJW9d0GNmfDwxxu6BxZ65RqCrOnl/ScbquBV6q/DPuwhIEqtHBBI5KkKAyLvqr/voY7+ywut10WWtf7R5NWg99jSK6M8DALfUrPGey/wDxXMy/xGe20VLRwr4/yVsMbeS/ILqRjUf5LnYX7Tui6UW46qXyYwWzLqEKaniblc99wyMX6u4NUGyTUVbIQOWqcFL42VjcoyvlN78Wt5BRX13vfihEZWOCeAkaw2vY2B3P6KcU4ERlc4AZgGjiSUJckuSO3EqRsRJADSSTYfPmpKRoGaR/sxtzEczwCkoKyQnM06lpNuDRwslBy3pDYWWcRxsR0Ntlz6UaZN8pNz6ngpsKcS25OuZ2YnruikprZrEWLic19FJhdtMfiFWRFFGLAOk81tz1Vaup/I1wBJ8Tf9k/EKxtmgsJY03aRuXevomTOkeA5rvDI2bw69VJre9onkIbG4vNs4s3nfmVFhUgaLNIe/LYAbW5pmQkHxHeI4jUn8gpYQImnwwGAtJc7j0CWjJp8so0jiMwb8Ru79FMAoqNlmdST9SpVDMsaqKGc+qo1bfvWnorsh/NVZ23c1Yvg2x95HOP+z1/ULR+4qstNUwk6ZQ5o9b2KzqrFqgHk0H8F953G05dWTyAeRsYF+Fydltw+5FLqKXoSs20JUgSq+eSBIUqQoDJe/Sk/wDjy23Lmk/K6yqiF3W+JpC9Ad5+AGqoHiMXki87R03A+S88xOs4HYg7cQRwKoZ41Oz1vSsqnp/T8oZQjLIQdDqF0YzqPRwUFc37wSNFr+11Uo4j5jqsH8lhbNxOinVzrQRt+OW7vlwUbTcA8wisOZjf7HX9UjyMibiNne+7Q1oIB35KYjboU+nfF/8AbmsRpl4dU/ww67mOHhjS5IvZPBFpMSvq3HwWXswA7cT6pK6ImFvG0gIHFQVlYMzPu3FrPYI3PVOmD3gFrsjhw4WUmHKaW5bnka2JwebeJpbl6lNiqQG5Yn535dSNrclFHFpZxzk7k7KSOMNFmgAem6i0be2TdkdNI8+UsDGDfm4pBh7Qbgm3w38v0VjMi6i2ZLGvO4h/9Jjk4phUGYhUT4gd/pwUhTCVJjQ0pEpSKART/qmBl3t6IqTqByCnp2ak8gB9Dqj4MsauZTxhoF3cbALau5vChFhrXgeadxe48eQCw7GagHbXVeie7ymMeGUzXaHwgT81Y063OR1iX0Jfc+kCVIEquHmwQhCAQheeO9Ps39kri5gtFUednLN7w+q9ELPe+fBxLQCUDzQPBv8A2ndasse6Jf6fmeLOvh7GLTH7kuGtt02KS4Dh/LKTDpgSY3bPFh14KrTNLXOjdwOioLdHqsiqdnUpzoRy26JZmu3YRfkdioIH2+Wh6K2pMavYRlVI5uVzWxt4kak/NRijbe9vlw+ilSgpbIWNLnckBSgpgSgobCUFLdRgpbqASXSXTLougHEppKQlISgAlNKCkKARA/DihQ1cmVthu78kH3IWHM+/M6dAnYlWZIw0e04knoUsf3UJmdu7yxj9VwXyFzrk3JUtWYxnSfyyWBwL2B22dt+mYL1jQtaImBtsoY3Lba2ULyzLhJbFnO63/urxk1OGxlxu6K8bj/jsrGne7RxurY32xkfYBKkalVs4AIQhAC4PbiHNh1SP/wAXLvLkdqoy6inAFyYXWHyUS4NmJ1OL+6PLb3WcPTZWq+TMGTDcaP6hVX6n1U1FOBdr9WO0Poea5i2Pbz+qy0x9wHN2P8IV2nfcW/8AE/ouY6IwusdY37O4W59VYY+3q0/y4UmtfDL6AUkcgdx1/AhKhkKCnApiFAJAUt1GEt0JH3SZk26LoB10l0iS6AVIUfmlsALuQbsQkAXOwVWlp3Ty22B1ceTRuo5pTI6w24fuVfpn5IZC3iLF3P0CXW7Fd+y4OV2gxEPeGM/pxDKz9Sn9n8NzHO4aN29SqdHQl7hyXXxCtELMjD5jy4I2Qo07Y3tDiQy+G3U3uf2W0dz+FGDDWFwsZnGS3odllfdr2FdiFR4slxTROBkJ992+QL0TDEGtDWizWgAAbABXMEK3OB1TVLI/TXgkCEgSqwcUEIQgBNe0EEHUEWPROSIDzl3mdjHUNU57G/8AWmcXRuGzSd2FfItIPGxXrDFMKiqIzFPGJI3btP5jks6xnuIpn3dTSvgdwb7TPnfVVZ4Ldo7mm6ooRUciMfp62zTHIM0R25tPMIYcnHPEdnDdvVWMe7PT0ExgqW7jyvHsuHNqpx0j2jMzUcRzC0VWzOwsiyJSjwXGyW1GrTtb+aK5FU3Fjr+YXJgk3yafFGdj0UzZA7Y5XcQdCsaNlnVy8tRz/dNVNtSW7hWGVoO9vyKgklQkzNPMJwA5j8UsmmIhOyj4gizR7yWKY1K1hKY+rY3bX81WlxBx0aLevFCdvJbmmazc3P4qi575XZQCfQcOqG0Z0Lzlvz3+S7JnigZZp1I8x94+gTZDtlL7Ipswu2hOVvvu/QKhiuKi3hRew3jzVfEsXdIbA2ZwH7qhtuoq92ZSmku2PBcirn6Rxtu9xs0AXcSeAX3nZzuUqJyJK14hjNiWjzSEcvRXe5Psdnea6Znlb5YARueLwtpAVzHiVWzzmt18+7sg9ilg2DxUsLYYG5I2CwHE+p5lXrISqycZtvdghCEIBIUqRxQEU07WNLnODQNydAuDN2/o2GzpSLG18pt1vyWY95Xb18tQ6CF1oYjlNvePG6+VoK+585zDkdQqc9Q06ij0Wm6PGWNTzN2/CPSdHXslYHxPbIw7OaQQp1iHZTtP9hqWWd/1J3BsjODHnZ45LbWPBFxqCNDwIKsY8nerORq9K9NPt5T4PnO3HYyPEafI7yys1ifydyPosCrqGegnMFUwix8rvdI+Jh4r01WVzIWF8rgxo3J0Xw3aHHcMxFv2ed+UnSOW3su4EOWOSMX+Sxos2XHuotxMfr8Ma9gljOp3tsf2VGOQO8snycPaHVdjtF2Vq8MeQQZKd3sSNu5jm8L8l80+uufZP0KpyhJM9Fi1GGUbs6z6OVou20zOBGpt+ig8duxuw+uqr0eLOafKbfziFZmxku9pjXfKx6rHdG24PdDw34XD62TvN8X4qCKpi96K3QlXI4oCL5nNWLZsUE1dkVnfF+KQx/E4fVSudTDdz3Jn/J07fZiLuqm38DtguZCMDOLifQBdvDKdh1az5lcJ/aH4ImgKGXHZnaA5R6CyVJjvxx4VnaxupZGb3zycBwC+YlmLzcm5TXG5u51zzU9BRSTvEcETpHk2GUE/U8FlGPwacufzLZEG3qTsOPRaD2E7pZqpzZ6wGGmvcMOj5BytwC+v7u+6RtPaorQJJ/cj3Yz1PMrTg1W8eKt2ef1fUHL6MfBDR0bIo2xxtDGMADQNgArCSyVWDjghCEAIQhACpY1OWU8r27tjcR9FdUVREHNLTs5pB+YsoZMXTtnk+olzOJJ1LiT66ojeQV1e2XZuShqnxyNOQuLon+65pNxquIJVy3Fpnu4Zo5IqUXsdWepvEQd+C33u3xQ1GGwvcdQ3IT/hpdecGFzyI2Aue42a0akkr0t2EwI0lBFC72w3M8cnO1IVrTp2cTq84uMV5szvvuxSQTxQ3Ii8PNbYF1+K+AZiYEZbYbareu3XYZmIxAF2SZmscn6H0WYnuakhJkraqOKnafM5pu4jkAeKjJibl3GWi12OOBY/K8fJofddUGowuMTjOBdozDNdoPqu+3srSA3FLFc7+UL5vBu3FBTwsgiztjjbZvl3HxL6fB+0EFUCYJA/L7Q94dQrEJRaq7ORqMWaDc5RcVZnfeZ3WNkZ9ooIg2Vn9SJuge3mBzWMz08kZtLE+MjfM0t/NevVVqcMik/qQsf/AJNa781EsSkZ4NfPEqe55J+1BDZydGgn0Gq9RT9hKF/tUkfyaArNH2WpYhaOmib65Gk/VavQLr6s64PLYw+Y7U8h/wBHfsmvopW+1BI3qxwXrdtM0bMaB0ATJKJjvajaerQVn6CNP70n8HkyKkkcbMhe7o1xK+gwnu4xCotkpyxp95/ksOhXpOKgjabtjY0+jWhThFgSIn1PI1SVGSdne4djbOrZjKd8jPK3oTxWlYTgEFM3LTwsiH9o1PUrpIW1RS4OfkzTye5iBKhCyNQIQhACEIQAhCEAJCEqEBz8YwCCqj8OoibI3hcaj1BXxM/cbQudcOlYD7ocLLRkixcU+TbDNOHtbR8z2d7u6OjOaKLNINpH+Zw6L6bKlQpSrgwlJydtiWXx3epgklTh7mxAl8bhJYbkN3C+yTSEatUTjyPHNTXg8qQ4w9gtvbgdwRzX3fc/LNNiLpQCIWxESEaNLj7PzWi4r3X0FRJ4kkFnk3OQlgPUBd7CcEipoxHTxiNg4AanqeKrQwdsrOzqeq+ticEuS8EWQEqtHDEsiyVCASyLJUIBEqEIAQhCAEIQgBCEIAQhCAEIQgBCEIAQhCAEIQgBCEIAQhCAEIQgBCEIAQhCAEIQgBCEIAQhCAEIQgBCEIAQhCA//9k="/>
          <p:cNvSpPr>
            <a:spLocks noChangeAspect="1" noChangeArrowheads="1"/>
          </p:cNvSpPr>
          <p:nvPr/>
        </p:nvSpPr>
        <p:spPr bwMode="auto">
          <a:xfrm>
            <a:off x="1275160" y="-136922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15" name="AutoShape 31" descr="data:image/jpeg;base64,/9j/4AAQSkZJRgABAQAAAQABAAD/2wCEAAkGBhQSEBUSEBAVEBAQEBUVEBIVFBAQEBQSFBAVFBQQEhQXHCYeFxkjGRQUHy8gIycpLCwsFR4xNTAqNSYrLCkBCQoKDgwOGg8PGikiHyQsLC0sLC0pKSwpLCkpLCwsKSksLCwpKSwsKSwsKSwsLCwsLCksLCwpLCwsLCksLCwpLP/AABEIAOYA2wMBIgACEQEDEQH/xAAcAAABBQEBAQAAAAAAAAAAAAAAAQIDBAcFCAb/xAA8EAABAwIEAwUFBwQCAgMAAAABAAIDBBEFEiExQVFxBgcTImEyQlKBkRQjobHB0fAzYnKCFSSS8TRDY//EABoBAQACAwEAAAAAAAAAAAAAAAABBAIDBQb/xAAuEQACAgEDAwMDAQkAAAAAAAAAAQIRAwQhMQUSQRMyUSJhcWIUFTM0QqHB0fD/2gAMAwEAAhEDEQA/ANxQhCAEIQgBCEIAQhCAEIQgBCS6LoBUJkkwaLucGj1ICov7Q043qIx/sFFmSi3wjooXPi7QU7jZs8ZP+QV5r7i4Nx6apZDi1yhyEl0XUkCoSXSoBCoqioaxpc9wa0bkmwUhWZd7OLOa9kN7Rlt7fEfVYZJ9kbLWk071GVY7o71f3q0ERLTMXuHwtJH1VNvfLQX1LwOeQrNqLBGuFyBqrj8DjAPlF1T/AGibPQ/ujTpVbNpwXHYauMSU8gkYeW4PIjguisU7paww4lJADaOWMuy8MwO62tW8c++NnntXp/QyuCBCELYVQQhCAEIQgBCEFACEhUckoaLuIaBxJsgJUl187ivbukgBvKHuHus8xWfdoO8qee7YR4MZ5avPz4LVLLGJd0+gzZ3sqXyzS8X7WU1N/VmaD8I8zumi+Fxzvg0tTR2/ufqfkFn7onPN3OJJ3O5PzTvAY3V1h6k6qrLPJ8Hdw9KwY98jt/2FxPtJU1JJfI9/pctaFzfssx4fiVfOLQjQOzejQgY03hFIf9VqqTOksmHGu1JI55pZx7p+pXawLt7VUZAzOyDdj7uYqju0AG8Mn0UTe1MTnZXxnXmFKUo8GnJLBlXbKjU8K75YHgeOwxu4keZq7be8ygOvj2/1csiGEQSi7Ra/wm34KlW9l3NaXRvLre6d1sWomik+k4JcNo3vDe2FJOcsVQxzuAJyk9LrtLynBSuLvI7LI06AnK6/ovveyXevNSlsNeHSR7B5/qNHr8QW6GoT9xR1PSXDfE7NtJWYd9GCyFkdVGC5sRtKBrZvBy0LCcZhqYxJBI2Rp5HUehCtTRBzS1wDmuFiCLgg8Ct0oqao5mDLLT5VJco8/YVjbCwebZWK3HmNadRe2gX2XaDuRgleX0srqZxNy22Zl/QcFxqXuFcXffVnkB2a3U+l1U9CR6BdVxNW7Kvc7RumxCSot93Gwi/9zlt65fZ7s9DRQiGnZlaNz7zjzceK6it449saOBqs/r5HMEIQsysCEIQAhCS6AQlRz1TWNLnuDWjiTZcTtf2vioY8zzmkd/Tj4k8z6LGcd7UVFW4uleWs+G+g9AFoyZlDbydTRdMyan6uI/P+jRe1PepHFeOm+8k2zcB0Wb4hj9TUG8kjrHm42+QC4rWOPsiw4k7/AFUr52xjNK7oOJVJ5Jz5PS4tJp9LH6Vf3ZaYzmb23J2+qr/8qzNljaZXDloB81WnkfMzT7qM7N94+pS0lCGbfMrJQS5NM9RKbrGWZXSnR7xEPhZq/pfZRtpmfDmPN5JKY+raNGgvPJv6lFpXcRGOXtFZX8Gpw7vc2y0245NHQBKJP7wPmFTGHj3nuceth9E4UDPhund9zJYv0lsOB94H/YJpw5h1yi/MaqsaCP4bJPsAHsuc35p3EvF+lHXjqXNFiA62ztnrl4hUVDHZ45HkcjYoa+ZuzhIORFj9VYgxRpNngxu9fZ+qWYdjXDaOW3tCyTSpjs742+V4V0TAtsSKiHgdpWfup67BY5RcixOzhsvnKvDZIHXB0vo4KO1PgzWXJD3bneoqqekPjUUzsnG249HtWidle+prrR1zMhNh4rfZ/wBgsow7FTffK/19l/o4K1WULZGmSEWc3+rFxb6t5hIzlAnLpsOpVyW/z5PT9LVNkYHxuD2OFwQbgqYLzt3f94ElDKGPcX0r3APYdchPvN5dF6FpalsjGvYQ5rwC0jYgq7CamjzGq0ktNKnx4ZJZKhC2FQEIQgBCEIAVLFMRZBE+WQ2axpPXkFdWXd7ePfeR0gOhGaT9AteSXbGy1o9P+0Zo4/8AqM/7QY2+qndPKTdx+7admt4KvSx3N3a/kqmfM89flYJ2I13hs03I0XM3b+57luMI7KorhDsXxpsYytsXfzdcOmpnzOzvPlv/ACyZRUhlfd227j+i7bnBjRp6NbzPJb1UdkcyTlmdy4FJDBcmw4cz0TRE6TV/kZ8I9o9U6Cm1zv1dwHBvorN1i2bFG/wNjjDdGi35pyELE2ghFktkAiEtkWQCJHsBGov6JyRSCKJz4tYzmZxYf0XQhmZM3QX+Nh3CqXUb4iCHsOV4+jhyKWYOJzcWwfwznZqz8Qp8LmLtWH76MXHJ7eLTzXZhqBK03FnAWe1fP1tK6CUPj2vcfspe5jH6WWMRpWvb40YsL2kZ8DltPcxihlw7I43MEhYP8dwskcMzftEQu1/lnj4B3MBfVdy+OeDVvpX6CcXZ6ObqfwWeGVSK3U8ffgbXg24JyRKr55QEIQgBCEIAWFd6bScWtzjZb/xW6rEe88j/AJW/wxtLvoq+p9h2OjfzK/DPj4Yctyedh9VwcSeZJco4GwXamqfK5/utBt1XJwqO5Mh56dSqmNeT0GqldY0dGCIMbYbAXJUlPHmOd3+g5DmmZMxDeG7unJXLckMUvC4BCEKDMEoQAlAQBZLZLZLZCRtkWTrIsgGWSEJ5CQhAMQlSIQMddrs7dxuOYVidrZGcw4XHoVFdJC6zsvB2revELJGEkWMBHgymM6slFxyJCnrz9nrIKpnlaJG5/Sx1/BUpJspa74Hfgd118RgEsDm8C24PruFjw7M1WTHT/BvlPMHta8bPaCOhF1Mvie6jtF9poWsefvqb7t442Hsn6L7ZdOLtWeKy43jm4vwCEIUmsEhSpCgI55wxpc42a0Ek+gXn3tViBmmmqTtI7JH6jmtU7zsX8GlEYNnTuy/LisUxSs8SRrG6Rx6D1I3Ko6mdvtR6joun7YPO/Oy/Hk5eLS2jawbu1Kmpo8rQ30uVz5H+JP6X09AF038bcdAsOFRaT7puRZpW6Fx3cpkjW2A6JVibkCUBInBQSKAnWSBPAQkQBLZKE4BSBlk50ZG4IvtfirFGBnBIuACbc7BVfHdJ9447kgDgBwASjFyqVCW/nJO+zuy57eTbNwJ5BPmmkfYWDYmchq7qUYr5YYw92ma7WNP0BU0YOborkJAy5sBcnYD9FaoHM8z5GkhrCQ314XTMJqCXtfoHEEi2wCiie/eiCRhabEWI4clFKNAfh1SUzi4vJN3F5vz3Un8KMmMrVjtDa+zt+hV3DpyM0Tj5o9QebeBXNj2tyJVdtWRUNv8A4n1CPdDGu2bSOl2P7VGhr/FB+5kdlmb/AGk7r0dBOHtDmm7XAEHmCF5Pq4j4rxyJW9d0GNmfDwxxu6BxZ65RqCrOnl/ScbquBV6q/DPuwhIEqtHBBI5KkKAyLvqr/voY7+ywut10WWtf7R5NWg99jSK6M8DALfUrPGey/wDxXMy/xGe20VLRwr4/yVsMbeS/ILqRjUf5LnYX7Tui6UW46qXyYwWzLqEKaniblc99wyMX6u4NUGyTUVbIQOWqcFL42VjcoyvlN78Wt5BRX13vfihEZWOCeAkaw2vY2B3P6KcU4ERlc4AZgGjiSUJckuSO3EqRsRJADSSTYfPmpKRoGaR/sxtzEczwCkoKyQnM06lpNuDRwslBy3pDYWWcRxsR0Ntlz6UaZN8pNz6ngpsKcS25OuZ2YnruikprZrEWLic19FJhdtMfiFWRFFGLAOk81tz1Vaup/I1wBJ8Tf9k/EKxtmgsJY03aRuXevomTOkeA5rvDI2bw69VJre9onkIbG4vNs4s3nfmVFhUgaLNIe/LYAbW5pmQkHxHeI4jUn8gpYQImnwwGAtJc7j0CWjJp8so0jiMwb8Ru79FMAoqNlmdST9SpVDMsaqKGc+qo1bfvWnorsh/NVZ23c1Yvg2x95HOP+z1/ULR+4qstNUwk6ZQ5o9b2KzqrFqgHk0H8F953G05dWTyAeRsYF+Fydltw+5FLqKXoSs20JUgSq+eSBIUqQoDJe/Sk/wDjy23Lmk/K6yqiF3W+JpC9Ad5+AGqoHiMXki87R03A+S88xOs4HYg7cQRwKoZ41Oz1vSsqnp/T8oZQjLIQdDqF0YzqPRwUFc37wSNFr+11Uo4j5jqsH8lhbNxOinVzrQRt+OW7vlwUbTcA8wisOZjf7HX9UjyMibiNne+7Q1oIB35KYjboU+nfF/8AbmsRpl4dU/ww67mOHhjS5IvZPBFpMSvq3HwWXswA7cT6pK6ImFvG0gIHFQVlYMzPu3FrPYI3PVOmD3gFrsjhw4WUmHKaW5bnka2JwebeJpbl6lNiqQG5Yn535dSNrclFHFpZxzk7k7KSOMNFmgAem6i0be2TdkdNI8+UsDGDfm4pBh7Qbgm3w38v0VjMi6i2ZLGvO4h/9Jjk4phUGYhUT4gd/pwUhTCVJjQ0pEpSKART/qmBl3t6IqTqByCnp2ak8gB9Dqj4MsauZTxhoF3cbALau5vChFhrXgeadxe48eQCw7GagHbXVeie7ymMeGUzXaHwgT81Y063OR1iX0Jfc+kCVIEquHmwQhCAQheeO9Ps39kri5gtFUednLN7w+q9ELPe+fBxLQCUDzQPBv8A2ndasse6Jf6fmeLOvh7GLTH7kuGtt02KS4Dh/LKTDpgSY3bPFh14KrTNLXOjdwOioLdHqsiqdnUpzoRy26JZmu3YRfkdioIH2+Wh6K2pMavYRlVI5uVzWxt4kak/NRijbe9vlw+ilSgpbIWNLnckBSgpgSgobCUFLdRgpbqASXSXTLougHEppKQlISgAlNKCkKARA/DihQ1cmVthu78kH3IWHM+/M6dAnYlWZIw0e04knoUsf3UJmdu7yxj9VwXyFzrk3JUtWYxnSfyyWBwL2B22dt+mYL1jQtaImBtsoY3Lba2ULyzLhJbFnO63/urxk1OGxlxu6K8bj/jsrGne7RxurY32xkfYBKkalVs4AIQhAC4PbiHNh1SP/wAXLvLkdqoy6inAFyYXWHyUS4NmJ1OL+6PLb3WcPTZWq+TMGTDcaP6hVX6n1U1FOBdr9WO0Poea5i2Pbz+qy0x9wHN2P8IV2nfcW/8AE/ouY6IwusdY37O4W59VYY+3q0/y4UmtfDL6AUkcgdx1/AhKhkKCnApiFAJAUt1GEt0JH3SZk26LoB10l0iS6AVIUfmlsALuQbsQkAXOwVWlp3Ty22B1ceTRuo5pTI6w24fuVfpn5IZC3iLF3P0CXW7Fd+y4OV2gxEPeGM/pxDKz9Sn9n8NzHO4aN29SqdHQl7hyXXxCtELMjD5jy4I2Qo07Y3tDiQy+G3U3uf2W0dz+FGDDWFwsZnGS3odllfdr2FdiFR4slxTROBkJ992+QL0TDEGtDWizWgAAbABXMEK3OB1TVLI/TXgkCEgSqwcUEIQgBNe0EEHUEWPROSIDzl3mdjHUNU57G/8AWmcXRuGzSd2FfItIPGxXrDFMKiqIzFPGJI3btP5jks6xnuIpn3dTSvgdwb7TPnfVVZ4Ldo7mm6ooRUciMfp62zTHIM0R25tPMIYcnHPEdnDdvVWMe7PT0ExgqW7jyvHsuHNqpx0j2jMzUcRzC0VWzOwsiyJSjwXGyW1GrTtb+aK5FU3Fjr+YXJgk3yafFGdj0UzZA7Y5XcQdCsaNlnVy8tRz/dNVNtSW7hWGVoO9vyKgklQkzNPMJwA5j8UsmmIhOyj4gizR7yWKY1K1hKY+rY3bX81WlxBx0aLevFCdvJbmmazc3P4qi575XZQCfQcOqG0Z0Lzlvz3+S7JnigZZp1I8x94+gTZDtlL7Ipswu2hOVvvu/QKhiuKi3hRew3jzVfEsXdIbA2ZwH7qhtuoq92ZSmku2PBcirn6Rxtu9xs0AXcSeAX3nZzuUqJyJK14hjNiWjzSEcvRXe5Psdnea6Znlb5YARueLwtpAVzHiVWzzmt18+7sg9ilg2DxUsLYYG5I2CwHE+p5lXrISqycZtvdghCEIBIUqRxQEU07WNLnODQNydAuDN2/o2GzpSLG18pt1vyWY95Xb18tQ6CF1oYjlNvePG6+VoK+585zDkdQqc9Q06ij0Wm6PGWNTzN2/CPSdHXslYHxPbIw7OaQQp1iHZTtP9hqWWd/1J3BsjODHnZ45LbWPBFxqCNDwIKsY8nerORq9K9NPt5T4PnO3HYyPEafI7yys1ifydyPosCrqGegnMFUwix8rvdI+Jh4r01WVzIWF8rgxo3J0Xw3aHHcMxFv2ed+UnSOW3su4EOWOSMX+Sxos2XHuotxMfr8Ma9gljOp3tsf2VGOQO8snycPaHVdjtF2Vq8MeQQZKd3sSNu5jm8L8l80+uufZP0KpyhJM9Fi1GGUbs6z6OVou20zOBGpt+ig8duxuw+uqr0eLOafKbfziFZmxku9pjXfKx6rHdG24PdDw34XD62TvN8X4qCKpi96K3QlXI4oCL5nNWLZsUE1dkVnfF+KQx/E4fVSudTDdz3Jn/J07fZiLuqm38DtguZCMDOLifQBdvDKdh1az5lcJ/aH4ImgKGXHZnaA5R6CyVJjvxx4VnaxupZGb3zycBwC+YlmLzcm5TXG5u51zzU9BRSTvEcETpHk2GUE/U8FlGPwacufzLZEG3qTsOPRaD2E7pZqpzZ6wGGmvcMOj5BytwC+v7u+6RtPaorQJJ/cj3Yz1PMrTg1W8eKt2ef1fUHL6MfBDR0bIo2xxtDGMADQNgArCSyVWDjghCEAIQhACpY1OWU8r27tjcR9FdUVREHNLTs5pB+YsoZMXTtnk+olzOJJ1LiT66ojeQV1e2XZuShqnxyNOQuLon+65pNxquIJVy3Fpnu4Zo5IqUXsdWepvEQd+C33u3xQ1GGwvcdQ3IT/hpdecGFzyI2Aue42a0akkr0t2EwI0lBFC72w3M8cnO1IVrTp2cTq84uMV5szvvuxSQTxQ3Ii8PNbYF1+K+AZiYEZbYbareu3XYZmIxAF2SZmscn6H0WYnuakhJkraqOKnafM5pu4jkAeKjJibl3GWi12OOBY/K8fJofddUGowuMTjOBdozDNdoPqu+3srSA3FLFc7+UL5vBu3FBTwsgiztjjbZvl3HxL6fB+0EFUCYJA/L7Q94dQrEJRaq7ORqMWaDc5RcVZnfeZ3WNkZ9ooIg2Vn9SJuge3mBzWMz08kZtLE+MjfM0t/NevVVqcMik/qQsf/AJNa781EsSkZ4NfPEqe55J+1BDZydGgn0Gq9RT9hKF/tUkfyaArNH2WpYhaOmib65Gk/VavQLr6s64PLYw+Y7U8h/wBHfsmvopW+1BI3qxwXrdtM0bMaB0ATJKJjvajaerQVn6CNP70n8HkyKkkcbMhe7o1xK+gwnu4xCotkpyxp95/ksOhXpOKgjabtjY0+jWhThFgSIn1PI1SVGSdne4djbOrZjKd8jPK3oTxWlYTgEFM3LTwsiH9o1PUrpIW1RS4OfkzTye5iBKhCyNQIQhACEIQAhCEAJCEqEBz8YwCCqj8OoibI3hcaj1BXxM/cbQudcOlYD7ocLLRkixcU+TbDNOHtbR8z2d7u6OjOaKLNINpH+Zw6L6bKlQpSrgwlJydtiWXx3epgklTh7mxAl8bhJYbkN3C+yTSEatUTjyPHNTXg8qQ4w9gtvbgdwRzX3fc/LNNiLpQCIWxESEaNLj7PzWi4r3X0FRJ4kkFnk3OQlgPUBd7CcEipoxHTxiNg4AanqeKrQwdsrOzqeq+ticEuS8EWQEqtHDEsiyVCASyLJUIBEqEIAQhCAEIQgBCEIAQhCAEIQgBCEIAQhCAEIQgBCEIAQhCAEIQgBCEIAQhCAEIQgBCEIAQhCAEIQgBCEIAQhCA//9k="/>
          <p:cNvSpPr>
            <a:spLocks noChangeAspect="1" noChangeArrowheads="1"/>
          </p:cNvSpPr>
          <p:nvPr/>
        </p:nvSpPr>
        <p:spPr bwMode="auto">
          <a:xfrm>
            <a:off x="1275160" y="-136922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7416" name="AutoShape 34" descr="https://encrypted-tbn2.google.com/images?q=tbn:ANd9GcQH6Jfh50Ukmz1z0eKfCFliII-RMruJ3roZoWK3nktJC78yNHmJfg"/>
          <p:cNvSpPr>
            <a:spLocks noChangeAspect="1" noChangeArrowheads="1"/>
          </p:cNvSpPr>
          <p:nvPr/>
        </p:nvSpPr>
        <p:spPr bwMode="auto">
          <a:xfrm>
            <a:off x="1275160" y="-136922"/>
            <a:ext cx="2286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43000" y="627460"/>
            <a:ext cx="132278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cap="small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Лучше качество</a:t>
            </a:r>
            <a:endParaRPr lang="en-US" sz="1200" b="1" cap="small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43000" y="1777604"/>
            <a:ext cx="1514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b="1" cap="small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Снижение издержек</a:t>
            </a:r>
            <a:endParaRPr lang="en-US" sz="1200" b="1" cap="small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43001" y="2895601"/>
            <a:ext cx="1754981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cap="small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rPr>
              <a:t>Условия работы</a:t>
            </a:r>
            <a:endParaRPr lang="en-US" sz="1200" b="1" cap="small" dirty="0">
              <a:solidFill>
                <a:srgbClr val="002060"/>
              </a:solidFill>
              <a:latin typeface="Calibri" pitchFamily="34" charset="0"/>
              <a:ea typeface="ＭＳ Ｐゴシック" pitchFamily="28" charset="-128"/>
            </a:endParaRPr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1275159" y="2057393"/>
            <a:ext cx="4474317" cy="809625"/>
            <a:chOff x="467544" y="2709285"/>
            <a:chExt cx="5400600" cy="1079755"/>
          </a:xfrm>
        </p:grpSpPr>
        <p:pic>
          <p:nvPicPr>
            <p:cNvPr id="17427" name="Picture 3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2781293"/>
              <a:ext cx="720080" cy="935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189509" y="2780739"/>
              <a:ext cx="4678635" cy="9851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Высокая производительность</a:t>
              </a:r>
              <a:r>
                <a:rPr lang="en-US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:     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расход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  <a:p>
              <a:pPr>
                <a:defRPr/>
              </a:pPr>
              <a:r>
                <a:rPr lang="en-US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		     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           </a:t>
              </a:r>
              <a:r>
                <a:rPr lang="ru-RU" sz="1200" dirty="0" smtClean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       износа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оборудования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Оптимальная шероховатость</a:t>
              </a:r>
              <a:r>
                <a:rPr lang="en-US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:      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расхода краски 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</p:txBody>
        </p:sp>
        <p:sp>
          <p:nvSpPr>
            <p:cNvPr id="37" name="Rounded Rectangle 36"/>
            <p:cNvSpPr/>
            <p:nvPr/>
          </p:nvSpPr>
          <p:spPr bwMode="auto">
            <a:xfrm>
              <a:off x="467544" y="2709285"/>
              <a:ext cx="5256098" cy="1079755"/>
            </a:xfrm>
            <a:prstGeom prst="roundRect">
              <a:avLst>
                <a:gd name="adj" fmla="val 7506"/>
              </a:avLst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>
                <a:latin typeface="Arial" charset="0"/>
                <a:ea typeface="ＭＳ Ｐゴシック" pitchFamily="28" charset="-128"/>
              </a:endParaRPr>
            </a:p>
          </p:txBody>
        </p:sp>
        <p:sp>
          <p:nvSpPr>
            <p:cNvPr id="17430" name="Down Arrow 41"/>
            <p:cNvSpPr>
              <a:spLocks noChangeArrowheads="1"/>
            </p:cNvSpPr>
            <p:nvPr/>
          </p:nvSpPr>
          <p:spPr bwMode="auto">
            <a:xfrm rot="19398506">
              <a:off x="3715813" y="2831626"/>
              <a:ext cx="166196" cy="259017"/>
            </a:xfrm>
            <a:prstGeom prst="downArrow">
              <a:avLst>
                <a:gd name="adj1" fmla="val 50000"/>
                <a:gd name="adj2" fmla="val 50002"/>
              </a:avLst>
            </a:prstGeom>
            <a:solidFill>
              <a:schemeClr val="accent1"/>
            </a:solidFill>
            <a:ln w="9525" algn="ctr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en-US" sz="1800">
                  <a:latin typeface="Arial" panose="020B0604020202020204" pitchFamily="34" charset="0"/>
                </a:rPr>
                <a:t>  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7431" name="Down Arrow 42"/>
            <p:cNvSpPr>
              <a:spLocks noChangeArrowheads="1"/>
            </p:cNvSpPr>
            <p:nvPr/>
          </p:nvSpPr>
          <p:spPr bwMode="auto">
            <a:xfrm rot="19398506">
              <a:off x="3715815" y="3112730"/>
              <a:ext cx="166196" cy="259017"/>
            </a:xfrm>
            <a:prstGeom prst="downArrow">
              <a:avLst>
                <a:gd name="adj1" fmla="val 50000"/>
                <a:gd name="adj2" fmla="val 50002"/>
              </a:avLst>
            </a:prstGeom>
            <a:solidFill>
              <a:schemeClr val="accent1"/>
            </a:solidFill>
            <a:ln w="9525" algn="ctr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en-US" sz="1800">
                  <a:latin typeface="Arial" panose="020B0604020202020204" pitchFamily="34" charset="0"/>
                </a:rPr>
                <a:t>  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7432" name="Down Arrow 45"/>
            <p:cNvSpPr>
              <a:spLocks noChangeArrowheads="1"/>
            </p:cNvSpPr>
            <p:nvPr/>
          </p:nvSpPr>
          <p:spPr bwMode="auto">
            <a:xfrm rot="19398506">
              <a:off x="3712845" y="3425758"/>
              <a:ext cx="166196" cy="259017"/>
            </a:xfrm>
            <a:prstGeom prst="downArrow">
              <a:avLst>
                <a:gd name="adj1" fmla="val 50000"/>
                <a:gd name="adj2" fmla="val 50002"/>
              </a:avLst>
            </a:prstGeom>
            <a:solidFill>
              <a:schemeClr val="accent1"/>
            </a:solidFill>
            <a:ln w="9525" algn="ctr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en-US" sz="1800">
                  <a:latin typeface="Arial" panose="020B0604020202020204" pitchFamily="34" charset="0"/>
                </a:rPr>
                <a:t>  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1275160" y="3196361"/>
            <a:ext cx="4536281" cy="939343"/>
            <a:chOff x="467544" y="4221088"/>
            <a:chExt cx="5760640" cy="1253423"/>
          </a:xfrm>
        </p:grpSpPr>
        <p:sp>
          <p:nvSpPr>
            <p:cNvPr id="11" name="TextBox 10"/>
            <p:cNvSpPr txBox="1"/>
            <p:nvPr/>
          </p:nvSpPr>
          <p:spPr>
            <a:xfrm>
              <a:off x="1331322" y="4365661"/>
              <a:ext cx="4896862" cy="11088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Меньше пыли, лучше видимость</a:t>
              </a:r>
              <a:r>
                <a:rPr lang="en-US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:      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условия работы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fr-FR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		           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       </a:t>
              </a:r>
              <a:r>
                <a:rPr lang="fr-FR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</a:t>
              </a:r>
              <a:r>
                <a:rPr lang="ru-RU" sz="1200" dirty="0" smtClean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      воздействие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на  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                                                                </a:t>
              </a:r>
              <a:r>
                <a:rPr lang="ru-RU" sz="1200" dirty="0" smtClean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 окружающую </a:t>
              </a:r>
              <a:r>
                <a:rPr lang="ru-RU" sz="1200" dirty="0">
                  <a:solidFill>
                    <a:srgbClr val="002060"/>
                  </a:solidFill>
                  <a:latin typeface="Calibri" pitchFamily="34" charset="0"/>
                  <a:ea typeface="ＭＳ Ｐゴシック" pitchFamily="28" charset="-128"/>
                </a:rPr>
                <a:t>среду</a:t>
              </a:r>
              <a:endParaRPr lang="en-US" sz="1200" dirty="0">
                <a:solidFill>
                  <a:srgbClr val="002060"/>
                </a:solidFill>
                <a:latin typeface="Calibri" pitchFamily="34" charset="0"/>
                <a:ea typeface="ＭＳ Ｐゴシック" pitchFamily="28" charset="-128"/>
              </a:endParaRPr>
            </a:p>
          </p:txBody>
        </p:sp>
        <p:pic>
          <p:nvPicPr>
            <p:cNvPr id="17423" name="Picture 3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4365104"/>
              <a:ext cx="757122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Rounded Rectangle 37"/>
            <p:cNvSpPr/>
            <p:nvPr/>
          </p:nvSpPr>
          <p:spPr bwMode="auto">
            <a:xfrm>
              <a:off x="467544" y="4221088"/>
              <a:ext cx="5544695" cy="1222620"/>
            </a:xfrm>
            <a:prstGeom prst="roundRect">
              <a:avLst>
                <a:gd name="adj" fmla="val 7506"/>
              </a:avLst>
            </a:prstGeom>
            <a:noFill/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350">
                <a:latin typeface="Arial" charset="0"/>
                <a:ea typeface="ＭＳ Ｐゴシック" pitchFamily="28" charset="-128"/>
              </a:endParaRPr>
            </a:p>
          </p:txBody>
        </p:sp>
        <p:sp>
          <p:nvSpPr>
            <p:cNvPr id="17425" name="Down Arrow 46"/>
            <p:cNvSpPr>
              <a:spLocks noChangeArrowheads="1"/>
            </p:cNvSpPr>
            <p:nvPr/>
          </p:nvSpPr>
          <p:spPr bwMode="auto">
            <a:xfrm rot="2088510" flipV="1">
              <a:off x="4282702" y="4432567"/>
              <a:ext cx="167743" cy="263307"/>
            </a:xfrm>
            <a:prstGeom prst="downArrow">
              <a:avLst>
                <a:gd name="adj1" fmla="val 50000"/>
                <a:gd name="adj2" fmla="val 49998"/>
              </a:avLst>
            </a:prstGeom>
            <a:solidFill>
              <a:schemeClr val="accent1"/>
            </a:solidFill>
            <a:ln w="9525" algn="ctr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en-US" sz="1800">
                  <a:latin typeface="Arial" panose="020B0604020202020204" pitchFamily="34" charset="0"/>
                </a:rPr>
                <a:t>  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7426" name="Down Arrow 47"/>
            <p:cNvSpPr>
              <a:spLocks noChangeArrowheads="1"/>
            </p:cNvSpPr>
            <p:nvPr/>
          </p:nvSpPr>
          <p:spPr bwMode="auto">
            <a:xfrm rot="19398506">
              <a:off x="4283584" y="4769192"/>
              <a:ext cx="166196" cy="259017"/>
            </a:xfrm>
            <a:prstGeom prst="downArrow">
              <a:avLst>
                <a:gd name="adj1" fmla="val 50000"/>
                <a:gd name="adj2" fmla="val 50002"/>
              </a:avLst>
            </a:prstGeom>
            <a:solidFill>
              <a:schemeClr val="accent1"/>
            </a:solidFill>
            <a:ln w="9525" algn="ctr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2B3762"/>
                </a:buClr>
                <a:buChar char="•"/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Verdan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fr-FR" altLang="en-US" sz="1800">
                  <a:latin typeface="Arial" panose="020B0604020202020204" pitchFamily="34" charset="0"/>
                </a:rPr>
                <a:t>   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pic>
        <p:nvPicPr>
          <p:cNvPr id="5122" name="Picture 2" descr="http://kmdonline.ru/images/logo-partners_0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996" y="2318444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ru.yandex.net/i?id=d1914a51a375af2595b58c672ac266dd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716" y="2296865"/>
            <a:ext cx="889239" cy="8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jobfilter.ru/uploaded_files/images/2016/12/14/89126/o46xcNFrkRy-EwHU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90" y="1848446"/>
            <a:ext cx="1932335" cy="50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oao_zok.n4.biz/image/layout_set_logo?img_id=54065656&amp;t=150683317292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504" y="3214898"/>
            <a:ext cx="1562670" cy="58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surf-pre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838" y="-306705"/>
            <a:ext cx="9270178" cy="655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10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712273" y="263055"/>
            <a:ext cx="2822713" cy="2822713"/>
            <a:chOff x="2117035" y="58806"/>
            <a:chExt cx="2822713" cy="2822713"/>
          </a:xfrm>
        </p:grpSpPr>
        <p:sp>
          <p:nvSpPr>
            <p:cNvPr id="5" name="Овал 4"/>
            <p:cNvSpPr/>
            <p:nvPr/>
          </p:nvSpPr>
          <p:spPr>
            <a:xfrm>
              <a:off x="2117035" y="58806"/>
              <a:ext cx="2822713" cy="2822713"/>
            </a:xfrm>
            <a:prstGeom prst="ellipse">
              <a:avLst/>
            </a:prstGeom>
            <a:solidFill>
              <a:srgbClr val="2B3762">
                <a:alpha val="50000"/>
              </a:srgb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6" name="Овал 4"/>
            <p:cNvSpPr/>
            <p:nvPr/>
          </p:nvSpPr>
          <p:spPr>
            <a:xfrm>
              <a:off x="2493397" y="552781"/>
              <a:ext cx="2069989" cy="12702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bg1"/>
                  </a:solidFill>
                  <a:latin typeface="Calibri" pitchFamily="34" charset="0"/>
                </a:rPr>
                <a:t>Чистота</a:t>
              </a:r>
              <a:endParaRPr lang="fr-FR" sz="2000" kern="1200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2000" kern="1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730802" y="2027251"/>
            <a:ext cx="2822713" cy="2822713"/>
            <a:chOff x="3135564" y="1823002"/>
            <a:chExt cx="2822713" cy="2822713"/>
          </a:xfrm>
        </p:grpSpPr>
        <p:sp>
          <p:nvSpPr>
            <p:cNvPr id="8" name="Овал 7"/>
            <p:cNvSpPr/>
            <p:nvPr/>
          </p:nvSpPr>
          <p:spPr>
            <a:xfrm>
              <a:off x="3135564" y="1823002"/>
              <a:ext cx="2822713" cy="2822713"/>
            </a:xfrm>
            <a:prstGeom prst="ellipse">
              <a:avLst/>
            </a:prstGeom>
            <a:solidFill>
              <a:srgbClr val="2B3762">
                <a:alpha val="50000"/>
              </a:srgb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6"/>
            <p:cNvSpPr/>
            <p:nvPr/>
          </p:nvSpPr>
          <p:spPr>
            <a:xfrm>
              <a:off x="3998844" y="2552203"/>
              <a:ext cx="1693627" cy="15524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bg1"/>
                  </a:solidFill>
                  <a:latin typeface="Calibri" pitchFamily="34" charset="0"/>
                </a:rPr>
                <a:t>Стабильность</a:t>
              </a:r>
              <a:endParaRPr lang="fr-FR" sz="2000" kern="1200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2000" kern="1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693744" y="2027251"/>
            <a:ext cx="2822713" cy="2822713"/>
            <a:chOff x="1098506" y="1823002"/>
            <a:chExt cx="2822713" cy="2822713"/>
          </a:xfrm>
        </p:grpSpPr>
        <p:sp>
          <p:nvSpPr>
            <p:cNvPr id="11" name="Овал 10"/>
            <p:cNvSpPr/>
            <p:nvPr/>
          </p:nvSpPr>
          <p:spPr>
            <a:xfrm>
              <a:off x="1098506" y="1823002"/>
              <a:ext cx="2822713" cy="2822713"/>
            </a:xfrm>
            <a:prstGeom prst="ellipse">
              <a:avLst/>
            </a:prstGeom>
            <a:solidFill>
              <a:srgbClr val="2B3762">
                <a:alpha val="50000"/>
              </a:srgb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8"/>
            <p:cNvSpPr/>
            <p:nvPr/>
          </p:nvSpPr>
          <p:spPr>
            <a:xfrm>
              <a:off x="1364311" y="2552203"/>
              <a:ext cx="1693627" cy="15524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 smtClean="0">
                  <a:solidFill>
                    <a:schemeClr val="bg1"/>
                  </a:solidFill>
                  <a:latin typeface="Calibri" pitchFamily="34" charset="0"/>
                </a:rPr>
                <a:t>Шероховатость</a:t>
              </a:r>
              <a:endParaRPr lang="fr-FR" sz="2000" kern="1200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2000" kern="1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13" name="Rounded Rectangle 41"/>
          <p:cNvSpPr>
            <a:spLocks noChangeArrowheads="1"/>
          </p:cNvSpPr>
          <p:nvPr/>
        </p:nvSpPr>
        <p:spPr bwMode="auto">
          <a:xfrm>
            <a:off x="5397500" y="1548461"/>
            <a:ext cx="1511300" cy="436562"/>
          </a:xfrm>
          <a:prstGeom prst="roundRect">
            <a:avLst>
              <a:gd name="adj" fmla="val 11940"/>
            </a:avLst>
          </a:prstGeom>
          <a:solidFill>
            <a:srgbClr val="40ABD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Calibri" pitchFamily="34" charset="0"/>
              </a:rPr>
              <a:t>Сопротивление коррозии</a:t>
            </a:r>
            <a:endParaRPr lang="en-US" altLang="ru-RU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" name="Rounded Rectangle 41"/>
          <p:cNvSpPr>
            <a:spLocks noChangeArrowheads="1"/>
          </p:cNvSpPr>
          <p:nvPr/>
        </p:nvSpPr>
        <p:spPr bwMode="auto">
          <a:xfrm>
            <a:off x="4349450" y="3532698"/>
            <a:ext cx="1511300" cy="345882"/>
          </a:xfrm>
          <a:prstGeom prst="roundRect">
            <a:avLst>
              <a:gd name="adj" fmla="val 11940"/>
            </a:avLst>
          </a:prstGeom>
          <a:solidFill>
            <a:srgbClr val="40ABD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bg1"/>
                </a:solidFill>
                <a:latin typeface="Calibri" pitchFamily="34" charset="0"/>
              </a:rPr>
              <a:t>Адгезия покрытия</a:t>
            </a:r>
            <a:endParaRPr lang="en-US" altLang="ru-RU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Rounded Rectangle 41"/>
          <p:cNvSpPr>
            <a:spLocks noChangeArrowheads="1"/>
          </p:cNvSpPr>
          <p:nvPr/>
        </p:nvSpPr>
        <p:spPr bwMode="auto">
          <a:xfrm>
            <a:off x="6684451" y="3532698"/>
            <a:ext cx="1512888" cy="417512"/>
          </a:xfrm>
          <a:prstGeom prst="roundRect">
            <a:avLst>
              <a:gd name="adj" fmla="val 11940"/>
            </a:avLst>
          </a:prstGeom>
          <a:solidFill>
            <a:srgbClr val="40ABD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algn="ctr"/>
            <a:r>
              <a:rPr lang="ru-RU" altLang="ru-RU" sz="1200">
                <a:solidFill>
                  <a:schemeClr val="bg1"/>
                </a:solidFill>
                <a:latin typeface="Calibri" pitchFamily="34" charset="0"/>
              </a:rPr>
              <a:t>Качество</a:t>
            </a:r>
            <a:endParaRPr lang="en-US" altLang="ru-RU" sz="1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790725" y="126101"/>
            <a:ext cx="3696970" cy="122280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378" tIns="34189" rIns="68378" bIns="3418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Ключевые факторы подготовки поверхности</a:t>
            </a:r>
            <a:endParaRPr lang="en-US" dirty="0">
              <a:solidFill>
                <a:srgbClr val="40ABD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7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8"/>
          <p:cNvSpPr/>
          <p:nvPr/>
        </p:nvSpPr>
        <p:spPr bwMode="auto">
          <a:xfrm>
            <a:off x="115587" y="886614"/>
            <a:ext cx="8785671" cy="3856331"/>
          </a:xfrm>
          <a:prstGeom prst="roundRect">
            <a:avLst>
              <a:gd name="adj" fmla="val 1436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31" tIns="45715" rIns="91431" bIns="45715" anchor="ctr"/>
          <a:lstStyle/>
          <a:p>
            <a:pPr algn="ctr" eaLnBrk="0" hangingPunct="0">
              <a:defRPr/>
            </a:pP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85564"/>
              </p:ext>
            </p:extLst>
          </p:nvPr>
        </p:nvGraphicFramePr>
        <p:xfrm>
          <a:off x="206376" y="801052"/>
          <a:ext cx="8609013" cy="3526623"/>
        </p:xfrm>
        <a:graphic>
          <a:graphicData uri="http://schemas.openxmlformats.org/drawingml/2006/table">
            <a:tbl>
              <a:tblPr/>
              <a:tblGrid>
                <a:gridCol w="1765300"/>
                <a:gridCol w="1911350"/>
                <a:gridCol w="871538"/>
                <a:gridCol w="812800"/>
                <a:gridCol w="892175"/>
                <a:gridCol w="1219200"/>
                <a:gridCol w="1136650"/>
              </a:tblGrid>
              <a:tr h="2976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Visual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Description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ISO 8501-1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SSPC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NACE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US description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British BS 4232</a:t>
                      </a:r>
                    </a:p>
                  </a:txBody>
                  <a:tcPr marL="91445" marR="91445" marT="34285" marB="34285" horzOverflow="overflow">
                    <a:lnL w="76200" cap="flat" cmpd="sng" algn="ctr">
                      <a:solidFill>
                        <a:srgbClr val="F2F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ABD2"/>
                    </a:solidFill>
                  </a:tcPr>
                </a:tc>
              </a:tr>
              <a:tr h="1833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b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6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Абразивная очистка до визуально чистой стали – чистота поверхности: 99%</a:t>
                      </a:r>
                      <a:endParaRPr kumimoji="0" lang="fr-FR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b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Sa 3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SP 5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NACE 1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Белый металл</a:t>
                      </a:r>
                      <a:endParaRPr kumimoji="0" lang="en-US" alt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1st quality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2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Очень тщательная абразивная очистка поверхности чистота : 96%</a:t>
                      </a:r>
                      <a:endParaRPr kumimoji="0" lang="fr-FR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b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Sa 2.5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SP 10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NACE 2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Чуть белый</a:t>
                      </a:r>
                      <a:endParaRPr kumimoji="0" lang="en-US" alt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2</a:t>
                      </a:r>
                      <a:r>
                        <a:rPr kumimoji="0" lang="en-US" alt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nd</a:t>
                      </a:r>
                      <a:r>
                        <a:rPr kumimoji="0" lang="en-US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 quality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2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Тщательная абразивная очистка поверхности -  чистота : 80%</a:t>
                      </a:r>
                      <a:endParaRPr kumimoji="0" lang="fr-FR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b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Sa 2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SP 6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NACE 3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Коммер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ческий</a:t>
                      </a:r>
                      <a:endParaRPr kumimoji="0" lang="en-US" alt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3rd quality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12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horzOverflow="overflow">
                    <a:lnL>
                      <a:noFill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Легкая абразивная очистка поверхности </a:t>
                      </a:r>
                      <a:endParaRPr kumimoji="0" lang="fr-FR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b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Sa 1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SP 7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MS PGothic" pitchFamily="34" charset="-128"/>
                        </a:rPr>
                        <a:t>NACE 4</a:t>
                      </a: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rgbClr val="2B3762"/>
                        </a:buClr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>
                          <a:solidFill>
                            <a:schemeClr val="tx1"/>
                          </a:solidFill>
                          <a:latin typeface="Verdana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MS PGothic" pitchFamily="34" charset="-128"/>
                      </a:endParaRPr>
                    </a:p>
                  </a:txBody>
                  <a:tcPr marL="91445" marR="91445" marT="34285" marB="34285" anchor="ctr" horzOverflow="overflow">
                    <a:lnL w="6350" cap="flat" cmpd="sng" algn="ctr">
                      <a:solidFill>
                        <a:srgbClr val="A6A6A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accent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6" y="1156345"/>
            <a:ext cx="16208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6" y="1924050"/>
            <a:ext cx="16208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7" y="2784270"/>
            <a:ext cx="16208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07" y="3597587"/>
            <a:ext cx="1620837" cy="648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16"/>
          <p:cNvSpPr>
            <a:spLocks noChangeArrowheads="1"/>
          </p:cNvSpPr>
          <p:nvPr/>
        </p:nvSpPr>
        <p:spPr bwMode="auto">
          <a:xfrm>
            <a:off x="82472" y="1081690"/>
            <a:ext cx="8851900" cy="1601390"/>
          </a:xfrm>
          <a:prstGeom prst="roundRect">
            <a:avLst>
              <a:gd name="adj" fmla="val 1921"/>
            </a:avLst>
          </a:prstGeom>
          <a:noFill/>
          <a:ln w="28575" algn="ctr">
            <a:solidFill>
              <a:srgbClr val="00B05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31" tIns="45715" rIns="91431" bIns="45715"/>
          <a:lstStyle/>
          <a:p>
            <a:pPr eaLnBrk="0" hangingPunct="0">
              <a:defRPr/>
            </a:pPr>
            <a:endParaRPr lang="en-US">
              <a:solidFill>
                <a:srgbClr val="B5002F"/>
              </a:solidFill>
              <a:ea typeface="ＭＳ Ｐゴシック" pitchFamily="16" charset="-128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 rot="19650543">
            <a:off x="5149852" y="1643545"/>
            <a:ext cx="2284412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r>
              <a:rPr lang="ru-RU" altLang="ru-RU" b="1">
                <a:solidFill>
                  <a:srgbClr val="B5002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Нам необходимо</a:t>
            </a:r>
            <a:endParaRPr lang="en-US" altLang="ru-RU" b="1">
              <a:solidFill>
                <a:srgbClr val="B5002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0713" y="103150"/>
            <a:ext cx="7117451" cy="53228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378" tIns="34189" rIns="68378" bIns="3418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162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1628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</a:br>
            <a:r>
              <a:rPr lang="ru-RU" dirty="0" smtClean="0">
                <a:solidFill>
                  <a:srgbClr val="40ABD2"/>
                </a:solidFill>
                <a:latin typeface="Segoe UI "/>
              </a:rPr>
              <a:t>Международные стандарты степени очистки</a:t>
            </a:r>
            <a:r>
              <a:rPr lang="en-US" dirty="0">
                <a:latin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07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 bwMode="auto">
          <a:xfrm>
            <a:off x="395536" y="727878"/>
            <a:ext cx="8496944" cy="3302035"/>
          </a:xfrm>
          <a:prstGeom prst="roundRect">
            <a:avLst>
              <a:gd name="adj" fmla="val 2204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1509" name="Title 1"/>
          <p:cNvSpPr>
            <a:spLocks noGrp="1"/>
          </p:cNvSpPr>
          <p:nvPr>
            <p:ph type="title"/>
          </p:nvPr>
        </p:nvSpPr>
        <p:spPr>
          <a:xfrm>
            <a:off x="797375" y="119677"/>
            <a:ext cx="7117451" cy="53228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40ABD2"/>
                </a:solidFill>
                <a:latin typeface="Segoe UI "/>
              </a:rPr>
              <a:t>Степень чистоты от времени очистки</a:t>
            </a:r>
            <a:endParaRPr lang="en-US" altLang="ru-RU" dirty="0" smtClean="0">
              <a:solidFill>
                <a:srgbClr val="40ABD2"/>
              </a:solidFill>
              <a:latin typeface="Segoe UI 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1118812" y="1117348"/>
          <a:ext cx="7659816" cy="2897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b="26129"/>
          <a:stretch/>
        </p:blipFill>
        <p:spPr bwMode="auto">
          <a:xfrm rot="21480000">
            <a:off x="6527436" y="908870"/>
            <a:ext cx="767759" cy="57348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  <a:softEdge rad="38100"/>
          </a:effectLst>
          <a:ex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b="24486"/>
          <a:stretch/>
        </p:blipFill>
        <p:spPr bwMode="auto">
          <a:xfrm>
            <a:off x="1187625" y="898141"/>
            <a:ext cx="798517" cy="594947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  <a:softEdge rad="38100"/>
          </a:effectLst>
          <a:ex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 b="23726"/>
          <a:stretch/>
        </p:blipFill>
        <p:spPr bwMode="auto">
          <a:xfrm>
            <a:off x="2267745" y="895145"/>
            <a:ext cx="810347" cy="60093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  <a:softEdge rad="38100"/>
          </a:effectLst>
          <a:extLst/>
        </p:spPr>
      </p:pic>
      <p:pic>
        <p:nvPicPr>
          <p:cNvPr id="16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/>
          </a:blip>
          <a:srcRect b="24850"/>
          <a:stretch/>
        </p:blipFill>
        <p:spPr bwMode="auto">
          <a:xfrm>
            <a:off x="3823014" y="903908"/>
            <a:ext cx="820994" cy="58341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  <a:softEdge rad="38100"/>
          </a:effectLst>
          <a:ex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/>
          </a:blip>
          <a:srcRect b="24850"/>
          <a:stretch/>
        </p:blipFill>
        <p:spPr bwMode="auto">
          <a:xfrm>
            <a:off x="114824" y="904000"/>
            <a:ext cx="712760" cy="58341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  <a:softEdge rad="38100"/>
          </a:effectLst>
          <a:extLst/>
        </p:spPr>
      </p:pic>
      <p:sp>
        <p:nvSpPr>
          <p:cNvPr id="19" name="Right Arrow 5"/>
          <p:cNvSpPr>
            <a:spLocks noChangeArrowheads="1"/>
          </p:cNvSpPr>
          <p:nvPr/>
        </p:nvSpPr>
        <p:spPr bwMode="auto">
          <a:xfrm>
            <a:off x="971551" y="1113235"/>
            <a:ext cx="149225" cy="126206"/>
          </a:xfrm>
          <a:prstGeom prst="rightArrow">
            <a:avLst>
              <a:gd name="adj1" fmla="val 50000"/>
              <a:gd name="adj2" fmla="val 49771"/>
            </a:avLst>
          </a:prstGeom>
          <a:solidFill>
            <a:schemeClr val="tx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0" name="Right Arrow 5"/>
          <p:cNvSpPr>
            <a:spLocks noChangeArrowheads="1"/>
          </p:cNvSpPr>
          <p:nvPr/>
        </p:nvSpPr>
        <p:spPr bwMode="auto">
          <a:xfrm>
            <a:off x="2051051" y="1113235"/>
            <a:ext cx="149225" cy="126206"/>
          </a:xfrm>
          <a:prstGeom prst="rightArrow">
            <a:avLst>
              <a:gd name="adj1" fmla="val 50000"/>
              <a:gd name="adj2" fmla="val 49771"/>
            </a:avLst>
          </a:prstGeom>
          <a:solidFill>
            <a:schemeClr val="tx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1" name="Right Arrow 5"/>
          <p:cNvSpPr>
            <a:spLocks noChangeArrowheads="1"/>
          </p:cNvSpPr>
          <p:nvPr/>
        </p:nvSpPr>
        <p:spPr bwMode="auto">
          <a:xfrm>
            <a:off x="3419476" y="1132285"/>
            <a:ext cx="149225" cy="126206"/>
          </a:xfrm>
          <a:prstGeom prst="rightArrow">
            <a:avLst>
              <a:gd name="adj1" fmla="val 50000"/>
              <a:gd name="adj2" fmla="val 49771"/>
            </a:avLst>
          </a:prstGeom>
          <a:solidFill>
            <a:schemeClr val="tx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2" name="Right Arrow 5"/>
          <p:cNvSpPr>
            <a:spLocks noChangeArrowheads="1"/>
          </p:cNvSpPr>
          <p:nvPr/>
        </p:nvSpPr>
        <p:spPr bwMode="auto">
          <a:xfrm>
            <a:off x="5219701" y="1132285"/>
            <a:ext cx="149225" cy="126206"/>
          </a:xfrm>
          <a:prstGeom prst="rightArrow">
            <a:avLst>
              <a:gd name="adj1" fmla="val 50000"/>
              <a:gd name="adj2" fmla="val 49771"/>
            </a:avLst>
          </a:prstGeom>
          <a:solidFill>
            <a:schemeClr val="tx2">
              <a:lumMod val="7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21520" name="TextBox 5"/>
          <p:cNvSpPr txBox="1">
            <a:spLocks noChangeArrowheads="1"/>
          </p:cNvSpPr>
          <p:nvPr/>
        </p:nvSpPr>
        <p:spPr bwMode="auto">
          <a:xfrm>
            <a:off x="395289" y="4030266"/>
            <a:ext cx="7921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40ABD2"/>
                </a:solidFill>
                <a:latin typeface="Calibri" pitchFamily="34" charset="0"/>
              </a:rPr>
              <a:t> </a:t>
            </a:r>
            <a:r>
              <a:rPr lang="en-US" altLang="ru-RU" sz="1600" dirty="0">
                <a:solidFill>
                  <a:srgbClr val="40ABD2"/>
                </a:solidFill>
                <a:latin typeface="Calibri" pitchFamily="34" charset="0"/>
              </a:rPr>
              <a:t>Sa2.5 </a:t>
            </a:r>
            <a:r>
              <a:rPr lang="ru-RU" altLang="ru-RU" sz="1600" dirty="0">
                <a:solidFill>
                  <a:srgbClr val="40ABD2"/>
                </a:solidFill>
                <a:latin typeface="Calibri" pitchFamily="34" charset="0"/>
              </a:rPr>
              <a:t>в два раза дольше, чем</a:t>
            </a:r>
            <a:r>
              <a:rPr lang="en-US" altLang="ru-RU" sz="1600" dirty="0">
                <a:solidFill>
                  <a:srgbClr val="40ABD2"/>
                </a:solidFill>
                <a:latin typeface="Calibri" pitchFamily="34" charset="0"/>
              </a:rPr>
              <a:t> Sa2; Sa3 </a:t>
            </a:r>
            <a:r>
              <a:rPr lang="ru-RU" altLang="ru-RU" sz="1600" dirty="0">
                <a:solidFill>
                  <a:srgbClr val="40ABD2"/>
                </a:solidFill>
                <a:latin typeface="Calibri" pitchFamily="34" charset="0"/>
              </a:rPr>
              <a:t>в четыре раза дольше, чем</a:t>
            </a:r>
            <a:r>
              <a:rPr lang="en-US" altLang="ru-RU" sz="1600" dirty="0">
                <a:solidFill>
                  <a:srgbClr val="40ABD2"/>
                </a:solidFill>
                <a:latin typeface="Calibri" pitchFamily="34" charset="0"/>
              </a:rPr>
              <a:t> Sa2</a:t>
            </a:r>
          </a:p>
          <a:p>
            <a:pPr marL="285750" indent="-2857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40ABD2"/>
                </a:solidFill>
                <a:latin typeface="Calibri" pitchFamily="34" charset="0"/>
              </a:rPr>
              <a:t> </a:t>
            </a:r>
            <a:r>
              <a:rPr lang="ru-RU" altLang="ru-RU" sz="1600" dirty="0" smtClean="0">
                <a:solidFill>
                  <a:srgbClr val="40ABD2"/>
                </a:solidFill>
                <a:latin typeface="Calibri" pitchFamily="34" charset="0"/>
              </a:rPr>
              <a:t>Оптимальное </a:t>
            </a:r>
            <a:r>
              <a:rPr lang="ru-RU" altLang="ru-RU" sz="1600" dirty="0">
                <a:solidFill>
                  <a:srgbClr val="40ABD2"/>
                </a:solidFill>
                <a:latin typeface="Calibri" pitchFamily="34" charset="0"/>
              </a:rPr>
              <a:t>качество/эффективность могут привести к значительной экономии времени и </a:t>
            </a:r>
            <a:r>
              <a:rPr lang="ru-RU" altLang="ru-RU" sz="1600" dirty="0" smtClean="0">
                <a:solidFill>
                  <a:srgbClr val="40ABD2"/>
                </a:solidFill>
                <a:latin typeface="Calibri" pitchFamily="34" charset="0"/>
              </a:rPr>
              <a:t>денег</a:t>
            </a:r>
            <a:endParaRPr lang="fr-FR" altLang="ru-RU" sz="1600" dirty="0">
              <a:solidFill>
                <a:srgbClr val="40ABD2"/>
              </a:solidFill>
              <a:latin typeface="Calibri" pitchFamily="34" charset="0"/>
            </a:endParaRPr>
          </a:p>
        </p:txBody>
      </p:sp>
      <p:sp>
        <p:nvSpPr>
          <p:cNvPr id="21521" name="Text Box 19"/>
          <p:cNvSpPr txBox="1">
            <a:spLocks noChangeArrowheads="1"/>
          </p:cNvSpPr>
          <p:nvPr/>
        </p:nvSpPr>
        <p:spPr bwMode="auto">
          <a:xfrm rot="-5400000">
            <a:off x="423466" y="2365772"/>
            <a:ext cx="1512094" cy="304800"/>
          </a:xfrm>
          <a:prstGeom prst="rect">
            <a:avLst/>
          </a:prstGeom>
          <a:solidFill>
            <a:srgbClr val="DBDBD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ru-RU" altLang="ru-RU" b="1">
                <a:latin typeface="Calibri" pitchFamily="34" charset="0"/>
              </a:rPr>
              <a:t>Степень чистоты</a:t>
            </a:r>
          </a:p>
        </p:txBody>
      </p:sp>
      <p:sp>
        <p:nvSpPr>
          <p:cNvPr id="21522" name="Text Box 20"/>
          <p:cNvSpPr txBox="1">
            <a:spLocks noChangeArrowheads="1"/>
          </p:cNvSpPr>
          <p:nvPr/>
        </p:nvSpPr>
        <p:spPr bwMode="auto">
          <a:xfrm>
            <a:off x="7451726" y="3651647"/>
            <a:ext cx="1368425" cy="307777"/>
          </a:xfrm>
          <a:prstGeom prst="rect">
            <a:avLst/>
          </a:prstGeom>
          <a:solidFill>
            <a:srgbClr val="DBDBD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b="1">
                <a:latin typeface="Calibri" pitchFamily="34" charset="0"/>
              </a:rPr>
              <a:t>Время очистки</a:t>
            </a:r>
          </a:p>
        </p:txBody>
      </p:sp>
    </p:spTree>
    <p:extLst>
      <p:ext uri="{BB962C8B-B14F-4D97-AF65-F5344CB8AC3E}">
        <p14:creationId xmlns:p14="http://schemas.microsoft.com/office/powerpoint/2010/main" val="7029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55576" y="114300"/>
            <a:ext cx="8388424" cy="60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rgbClr val="164E8F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ru-RU" sz="2200" dirty="0" smtClean="0">
                <a:solidFill>
                  <a:srgbClr val="40ABD2"/>
                </a:solidFill>
                <a:latin typeface="Segoe UI "/>
              </a:rPr>
              <a:t>Стоимость подготовки поверхности в зависимости от чистоты</a:t>
            </a:r>
            <a:endParaRPr lang="en-US" sz="2200" dirty="0">
              <a:solidFill>
                <a:srgbClr val="40ABD2"/>
              </a:solidFill>
              <a:latin typeface="Segoe UI "/>
            </a:endParaRPr>
          </a:p>
        </p:txBody>
      </p:sp>
      <p:cxnSp>
        <p:nvCxnSpPr>
          <p:cNvPr id="3" name="Straight Connector 4"/>
          <p:cNvCxnSpPr/>
          <p:nvPr/>
        </p:nvCxnSpPr>
        <p:spPr bwMode="auto">
          <a:xfrm>
            <a:off x="1846218" y="1428206"/>
            <a:ext cx="0" cy="31525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/>
          <p:cNvSpPr txBox="1"/>
          <p:nvPr/>
        </p:nvSpPr>
        <p:spPr>
          <a:xfrm rot="16200000">
            <a:off x="778674" y="2850568"/>
            <a:ext cx="1772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Стоимость очистки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947630" y="4647628"/>
            <a:ext cx="1948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Чистота поверхности</a:t>
            </a:r>
            <a:endParaRPr lang="en-US" sz="1400" dirty="0"/>
          </a:p>
        </p:txBody>
      </p:sp>
      <p:sp>
        <p:nvSpPr>
          <p:cNvPr id="6" name="Rectangle 9"/>
          <p:cNvSpPr/>
          <p:nvPr/>
        </p:nvSpPr>
        <p:spPr bwMode="auto">
          <a:xfrm>
            <a:off x="2528987" y="4272933"/>
            <a:ext cx="731520" cy="307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grpSp>
        <p:nvGrpSpPr>
          <p:cNvPr id="7" name="Group 24"/>
          <p:cNvGrpSpPr/>
          <p:nvPr/>
        </p:nvGrpSpPr>
        <p:grpSpPr>
          <a:xfrm>
            <a:off x="3697665" y="3956831"/>
            <a:ext cx="731520" cy="627904"/>
            <a:chOff x="3697665" y="2528619"/>
            <a:chExt cx="731520" cy="627904"/>
          </a:xfrm>
          <a:solidFill>
            <a:schemeClr val="bg1">
              <a:lumMod val="50000"/>
            </a:schemeClr>
          </a:solidFill>
        </p:grpSpPr>
        <p:sp>
          <p:nvSpPr>
            <p:cNvPr id="8" name="Rectangle 22"/>
            <p:cNvSpPr/>
            <p:nvPr/>
          </p:nvSpPr>
          <p:spPr bwMode="auto">
            <a:xfrm>
              <a:off x="3697665" y="2848748"/>
              <a:ext cx="731520" cy="307775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9" name="Rectangle 23"/>
            <p:cNvSpPr/>
            <p:nvPr/>
          </p:nvSpPr>
          <p:spPr bwMode="auto">
            <a:xfrm>
              <a:off x="3697665" y="2528619"/>
              <a:ext cx="731520" cy="307775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</a:endParaRPr>
            </a:p>
          </p:txBody>
        </p:sp>
      </p:grpSp>
      <p:grpSp>
        <p:nvGrpSpPr>
          <p:cNvPr id="10" name="Group 37"/>
          <p:cNvGrpSpPr/>
          <p:nvPr/>
        </p:nvGrpSpPr>
        <p:grpSpPr>
          <a:xfrm>
            <a:off x="4848482" y="3323075"/>
            <a:ext cx="731520" cy="1268162"/>
            <a:chOff x="4848482" y="3323075"/>
            <a:chExt cx="731520" cy="1268162"/>
          </a:xfrm>
          <a:solidFill>
            <a:schemeClr val="bg1">
              <a:lumMod val="65000"/>
            </a:schemeClr>
          </a:solidFill>
        </p:grpSpPr>
        <p:grpSp>
          <p:nvGrpSpPr>
            <p:cNvPr id="11" name="Group 31"/>
            <p:cNvGrpSpPr/>
            <p:nvPr/>
          </p:nvGrpSpPr>
          <p:grpSpPr>
            <a:xfrm>
              <a:off x="4848482" y="3963333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15" name="Rectangle 32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6" name="Rectangle 33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  <p:grpSp>
          <p:nvGrpSpPr>
            <p:cNvPr id="12" name="Group 34"/>
            <p:cNvGrpSpPr/>
            <p:nvPr/>
          </p:nvGrpSpPr>
          <p:grpSpPr>
            <a:xfrm>
              <a:off x="4848482" y="3323075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13" name="Rectangle 35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14" name="Rectangle 36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</p:grpSp>
      <p:grpSp>
        <p:nvGrpSpPr>
          <p:cNvPr id="17" name="Group 38"/>
          <p:cNvGrpSpPr/>
          <p:nvPr/>
        </p:nvGrpSpPr>
        <p:grpSpPr>
          <a:xfrm>
            <a:off x="6063686" y="3308522"/>
            <a:ext cx="731520" cy="1268162"/>
            <a:chOff x="4848482" y="3323075"/>
            <a:chExt cx="731520" cy="1268162"/>
          </a:xfrm>
          <a:solidFill>
            <a:schemeClr val="bg1">
              <a:lumMod val="85000"/>
            </a:schemeClr>
          </a:solidFill>
        </p:grpSpPr>
        <p:grpSp>
          <p:nvGrpSpPr>
            <p:cNvPr id="18" name="Group 39"/>
            <p:cNvGrpSpPr/>
            <p:nvPr/>
          </p:nvGrpSpPr>
          <p:grpSpPr>
            <a:xfrm>
              <a:off x="4848482" y="3963333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22" name="Rectangle 43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3" name="Rectangle 44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  <p:grpSp>
          <p:nvGrpSpPr>
            <p:cNvPr id="19" name="Group 40"/>
            <p:cNvGrpSpPr/>
            <p:nvPr/>
          </p:nvGrpSpPr>
          <p:grpSpPr>
            <a:xfrm>
              <a:off x="4848482" y="3323075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20" name="Rectangle 41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1" name="Rectangle 42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</p:grpSp>
      <p:grpSp>
        <p:nvGrpSpPr>
          <p:cNvPr id="24" name="Group 45"/>
          <p:cNvGrpSpPr/>
          <p:nvPr/>
        </p:nvGrpSpPr>
        <p:grpSpPr>
          <a:xfrm>
            <a:off x="6063686" y="2035095"/>
            <a:ext cx="731520" cy="1268162"/>
            <a:chOff x="4848482" y="3323075"/>
            <a:chExt cx="731520" cy="1268162"/>
          </a:xfrm>
          <a:solidFill>
            <a:schemeClr val="bg1">
              <a:lumMod val="85000"/>
            </a:schemeClr>
          </a:solidFill>
        </p:grpSpPr>
        <p:grpSp>
          <p:nvGrpSpPr>
            <p:cNvPr id="25" name="Group 46"/>
            <p:cNvGrpSpPr/>
            <p:nvPr/>
          </p:nvGrpSpPr>
          <p:grpSpPr>
            <a:xfrm>
              <a:off x="4848482" y="3963333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29" name="Rectangle 50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30" name="Rectangle 51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  <p:grpSp>
          <p:nvGrpSpPr>
            <p:cNvPr id="26" name="Group 47"/>
            <p:cNvGrpSpPr/>
            <p:nvPr/>
          </p:nvGrpSpPr>
          <p:grpSpPr>
            <a:xfrm>
              <a:off x="4848482" y="3323075"/>
              <a:ext cx="731520" cy="627904"/>
              <a:chOff x="3697665" y="2528619"/>
              <a:chExt cx="731520" cy="627904"/>
            </a:xfrm>
            <a:grpFill/>
          </p:grpSpPr>
          <p:sp>
            <p:nvSpPr>
              <p:cNvPr id="27" name="Rectangle 48"/>
              <p:cNvSpPr/>
              <p:nvPr/>
            </p:nvSpPr>
            <p:spPr bwMode="auto">
              <a:xfrm>
                <a:off x="3697665" y="2848748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  <p:sp>
            <p:nvSpPr>
              <p:cNvPr id="28" name="Rectangle 49"/>
              <p:cNvSpPr/>
              <p:nvPr/>
            </p:nvSpPr>
            <p:spPr bwMode="auto">
              <a:xfrm>
                <a:off x="3697665" y="2528619"/>
                <a:ext cx="731520" cy="307775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ＭＳ Ｐゴシック" panose="020B0600070205080204" pitchFamily="34" charset="-128"/>
                </a:endParaRPr>
              </a:p>
            </p:txBody>
          </p:sp>
        </p:grpSp>
      </p:grpSp>
      <p:cxnSp>
        <p:nvCxnSpPr>
          <p:cNvPr id="31" name="Straight Connector 6"/>
          <p:cNvCxnSpPr/>
          <p:nvPr/>
        </p:nvCxnSpPr>
        <p:spPr bwMode="auto">
          <a:xfrm>
            <a:off x="1837509" y="4580709"/>
            <a:ext cx="58957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2615759" y="3990703"/>
            <a:ext cx="529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Sa1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3789839" y="3654318"/>
            <a:ext cx="529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Sa2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4836372" y="3053829"/>
            <a:ext cx="7713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Sa2</a:t>
            </a:r>
            <a:r>
              <a:rPr lang="fr-FR" sz="1400" dirty="0"/>
              <a:t> </a:t>
            </a:r>
            <a:r>
              <a:rPr lang="fr-FR" sz="1400" dirty="0" smtClean="0"/>
              <a:t>½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6164790" y="1770934"/>
            <a:ext cx="529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Sa3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777173" y="888249"/>
            <a:ext cx="4650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40ABD2"/>
                </a:solidFill>
              </a:rPr>
              <a:t>Стоимость очистки удваивается с каждым уровнем</a:t>
            </a:r>
            <a:endParaRPr lang="en-US" sz="1600" dirty="0">
              <a:solidFill>
                <a:srgbClr val="40AB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0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200" y="107874"/>
            <a:ext cx="7117451" cy="532285"/>
          </a:xfrm>
        </p:spPr>
        <p:txBody>
          <a:bodyPr/>
          <a:lstStyle/>
          <a:p>
            <a:r>
              <a:rPr lang="ru-RU" dirty="0" smtClean="0"/>
              <a:t>Основные моменты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2"/>
          </p:nvPr>
        </p:nvSpPr>
        <p:spPr>
          <a:xfrm>
            <a:off x="935871" y="1012482"/>
            <a:ext cx="7117451" cy="339447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Численность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: </a:t>
            </a:r>
            <a:r>
              <a:rPr lang="en-US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1000</a:t>
            </a:r>
            <a:endParaRPr lang="en-US" sz="1200" b="1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2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Основной бизнес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: </a:t>
            </a:r>
            <a:r>
              <a:rPr lang="en-US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W Abrasives: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мировой лидер в стальной дроби</a:t>
            </a:r>
            <a:endParaRPr lang="en-US" sz="1200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2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~ 10 000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прямых заказчиков во всем мире</a:t>
            </a:r>
            <a:endParaRPr lang="en-US" sz="1200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11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заводов на 4 континентах</a:t>
            </a:r>
            <a:endParaRPr lang="en-US" sz="1200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6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тест-центров и 3 исследовательских центра</a:t>
            </a:r>
            <a:endParaRPr lang="en-US" sz="1200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100 </a:t>
            </a:r>
            <a:r>
              <a:rPr lang="ru-RU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стран в географии продаж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W Abrasives </a:t>
            </a:r>
            <a:r>
              <a:rPr lang="en-US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endParaRPr lang="en-US" sz="1200" b="1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100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коммерческих специалистов 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>
                <a:solidFill>
                  <a:schemeClr val="bg2"/>
                </a:solidFill>
                <a:latin typeface="Calibri" panose="020F0502020204030204" pitchFamily="34" charset="0"/>
              </a:rPr>
              <a:t>и</a:t>
            </a:r>
            <a:r>
              <a:rPr lang="en-US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en-US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23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 технических экспертов</a:t>
            </a:r>
            <a:endParaRPr lang="en-US" sz="1200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240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агентов и дистрибьюторов</a:t>
            </a:r>
            <a:endParaRPr lang="en-US" sz="1200" dirty="0" smtClean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661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Инновации</a:t>
            </a:r>
            <a:r>
              <a:rPr lang="fr-FR" sz="1200" b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: </a:t>
            </a:r>
            <a:r>
              <a:rPr lang="fr-FR" sz="1200" b="1" dirty="0">
                <a:solidFill>
                  <a:schemeClr val="bg2"/>
                </a:solidFill>
                <a:latin typeface="Calibri" panose="020F0502020204030204" pitchFamily="34" charset="0"/>
              </a:rPr>
              <a:t>PHENICS</a:t>
            </a:r>
            <a:r>
              <a:rPr lang="en-US" sz="1200" dirty="0">
                <a:solidFill>
                  <a:schemeClr val="bg2"/>
                </a:solidFill>
                <a:latin typeface="Calibri" panose="020F0502020204030204" pitchFamily="34" charset="0"/>
              </a:rPr>
              <a:t>: </a:t>
            </a:r>
            <a:r>
              <a:rPr lang="ru-RU" sz="1200" dirty="0" smtClean="0">
                <a:solidFill>
                  <a:schemeClr val="bg2"/>
                </a:solidFill>
                <a:latin typeface="Calibri" panose="020F0502020204030204" pitchFamily="34" charset="0"/>
              </a:rPr>
              <a:t>мобильные дробеструйные решения</a:t>
            </a:r>
            <a:endParaRPr lang="en-US" sz="1200" dirty="0">
              <a:solidFill>
                <a:schemeClr val="bg2"/>
              </a:solidFill>
              <a:latin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7" name="Rectangle 6"/>
          <p:cNvSpPr/>
          <p:nvPr/>
        </p:nvSpPr>
        <p:spPr bwMode="auto">
          <a:xfrm>
            <a:off x="6288060" y="1193271"/>
            <a:ext cx="2134173" cy="1423951"/>
          </a:xfrm>
          <a:prstGeom prst="rect">
            <a:avLst/>
          </a:prstGeom>
          <a:solidFill>
            <a:schemeClr val="bg1"/>
          </a:solidFill>
          <a:ln>
            <a:solidFill>
              <a:srgbClr val="40ABD2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7612" tIns="48796" rIns="97612" bIns="48796" numCol="1" rtlCol="0" anchor="t" anchorCtr="0" compatLnSpc="1">
            <a:prstTxWarp prst="textNoShape">
              <a:avLst/>
            </a:prstTxWarp>
          </a:bodyPr>
          <a:lstStyle/>
          <a:p>
            <a:pPr defTabSz="97605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20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pic>
        <p:nvPicPr>
          <p:cNvPr id="5" name="Picture 4" descr="http://www.winoagroup.com/share/images/angulair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7687" y="1822284"/>
            <a:ext cx="579469" cy="579469"/>
          </a:xfrm>
          <a:prstGeom prst="rect">
            <a:avLst/>
          </a:prstGeom>
          <a:noFill/>
        </p:spPr>
      </p:pic>
      <p:pic>
        <p:nvPicPr>
          <p:cNvPr id="6" name="Picture 3" descr="http://www.winoagroup.com/share/images/grenaille-rond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5751" y="1861738"/>
            <a:ext cx="535143" cy="535143"/>
          </a:xfrm>
          <a:prstGeom prst="rect">
            <a:avLst/>
          </a:prstGeom>
          <a:noFill/>
        </p:spPr>
      </p:pic>
      <p:pic>
        <p:nvPicPr>
          <p:cNvPr id="4" name="Picture 6" descr="http://winoagroup.com/share/images/LOGOWABRASIVES_RVB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220" y="1256235"/>
            <a:ext cx="1054144" cy="66978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788655" y="2199683"/>
            <a:ext cx="1521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>
                <a:solidFill>
                  <a:srgbClr val="40ABD2"/>
                </a:solidFill>
                <a:latin typeface="Calibri" panose="020F0502020204030204" pitchFamily="34" charset="0"/>
                <a:ea typeface="ＭＳ Ｐゴシック" pitchFamily="28" charset="-128"/>
              </a:rPr>
              <a:t>Steel</a:t>
            </a:r>
            <a:r>
              <a:rPr lang="fr-FR" sz="1400" dirty="0">
                <a:solidFill>
                  <a:srgbClr val="40ABD2"/>
                </a:solidFill>
                <a:latin typeface="Calibri" panose="020F0502020204030204" pitchFamily="34" charset="0"/>
                <a:ea typeface="ＭＳ Ｐゴシック" pitchFamily="28" charset="-128"/>
              </a:rPr>
              <a:t> abrasives</a:t>
            </a:r>
          </a:p>
          <a:p>
            <a:endParaRPr lang="fr-FR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6387687" y="3030766"/>
            <a:ext cx="1820973" cy="1253976"/>
          </a:xfrm>
          <a:prstGeom prst="rect">
            <a:avLst/>
          </a:prstGeom>
          <a:solidFill>
            <a:schemeClr val="bg1"/>
          </a:solidFill>
          <a:ln>
            <a:solidFill>
              <a:srgbClr val="40ABD2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7612" tIns="48796" rIns="97612" bIns="48796" numCol="1" rtlCol="0" anchor="t" anchorCtr="0" compatLnSpc="1">
            <a:prstTxWarp prst="textNoShape">
              <a:avLst/>
            </a:prstTxWarp>
          </a:bodyPr>
          <a:lstStyle/>
          <a:p>
            <a:pPr defTabSz="97605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20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316" y="3141726"/>
            <a:ext cx="899626" cy="197571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4706" y="3397387"/>
            <a:ext cx="684846" cy="5066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4" name="Picture 12" descr="project-gantry-crane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7125" y="3403881"/>
            <a:ext cx="691526" cy="506649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698853" y="3917850"/>
            <a:ext cx="15216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40ABD2"/>
                </a:solidFill>
                <a:latin typeface="Calibri" panose="020F0502020204030204" pitchFamily="34" charset="0"/>
                <a:ea typeface="ＭＳ Ｐゴシック" pitchFamily="28" charset="-128"/>
              </a:rPr>
              <a:t>Mobile solutions</a:t>
            </a:r>
            <a:endParaRPr lang="fr-FR" sz="1200" dirty="0">
              <a:solidFill>
                <a:srgbClr val="40ABD2"/>
              </a:solidFill>
              <a:latin typeface="Calibri" panose="020F0502020204030204" pitchFamily="34" charset="0"/>
              <a:ea typeface="ＭＳ Ｐゴシック" pitchFamily="28" charset="-12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8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47395" y="98088"/>
            <a:ext cx="7391400" cy="60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rgbClr val="164E8F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ru-RU" sz="2500" dirty="0" smtClean="0">
                <a:solidFill>
                  <a:srgbClr val="40ABD2"/>
                </a:solidFill>
                <a:latin typeface="Segoe UI "/>
              </a:rPr>
              <a:t>Текущие методы оценки чистоты </a:t>
            </a:r>
            <a:endParaRPr lang="en-US" sz="2500" dirty="0" smtClean="0">
              <a:solidFill>
                <a:srgbClr val="40ABD2"/>
              </a:solidFill>
              <a:latin typeface="Segoe UI "/>
            </a:endParaRPr>
          </a:p>
        </p:txBody>
      </p:sp>
      <p:sp>
        <p:nvSpPr>
          <p:cNvPr id="4" name="Rounded Rectangle 41"/>
          <p:cNvSpPr>
            <a:spLocks noChangeArrowheads="1"/>
          </p:cNvSpPr>
          <p:nvPr/>
        </p:nvSpPr>
        <p:spPr bwMode="auto">
          <a:xfrm>
            <a:off x="411481" y="1420177"/>
            <a:ext cx="5113337" cy="458788"/>
          </a:xfrm>
          <a:prstGeom prst="roundRect">
            <a:avLst>
              <a:gd name="adj" fmla="val 11940"/>
            </a:avLst>
          </a:prstGeom>
          <a:solidFill>
            <a:srgbClr val="40ABD2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Calibri" pitchFamily="34" charset="0"/>
              </a:rPr>
              <a:t>Фактически визуальный контроль</a:t>
            </a:r>
            <a:endParaRPr lang="en-US" sz="12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Rounded Rectangle 16"/>
          <p:cNvSpPr/>
          <p:nvPr/>
        </p:nvSpPr>
        <p:spPr bwMode="auto">
          <a:xfrm>
            <a:off x="350882" y="2106930"/>
            <a:ext cx="4419237" cy="1544741"/>
          </a:xfrm>
          <a:prstGeom prst="roundRect">
            <a:avLst>
              <a:gd name="adj" fmla="val 2204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42776" y="2106930"/>
            <a:ext cx="4235450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dirty="0">
                <a:solidFill>
                  <a:srgbClr val="2B3762"/>
                </a:solidFill>
                <a:latin typeface="Calibri" pitchFamily="34" charset="0"/>
              </a:rPr>
              <a:t>Зависит от оператора</a:t>
            </a:r>
            <a:endParaRPr lang="fr-FR" dirty="0">
              <a:solidFill>
                <a:srgbClr val="2B3762"/>
              </a:solidFill>
              <a:latin typeface="Calibri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dirty="0">
                <a:solidFill>
                  <a:srgbClr val="2B3762"/>
                </a:solidFill>
                <a:latin typeface="Calibri" pitchFamily="34" charset="0"/>
              </a:rPr>
              <a:t>Требуется опыт</a:t>
            </a:r>
            <a:endParaRPr lang="fr-FR" dirty="0">
              <a:solidFill>
                <a:srgbClr val="2B3762"/>
              </a:solidFill>
              <a:latin typeface="Calibri" pitchFamily="34" charset="0"/>
            </a:endParaRP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dirty="0">
                <a:solidFill>
                  <a:srgbClr val="2B3762"/>
                </a:solidFill>
                <a:latin typeface="Calibri" pitchFamily="34" charset="0"/>
              </a:rPr>
              <a:t>Зависит от </a:t>
            </a:r>
            <a:r>
              <a:rPr lang="ru-RU" dirty="0" smtClean="0">
                <a:solidFill>
                  <a:srgbClr val="2B3762"/>
                </a:solidFill>
                <a:latin typeface="Calibri" pitchFamily="34" charset="0"/>
              </a:rPr>
              <a:t>освещенности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2B3762"/>
                </a:solidFill>
                <a:latin typeface="Calibri" pitchFamily="34" charset="0"/>
              </a:rPr>
              <a:t>…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2B3762"/>
                </a:solidFill>
                <a:latin typeface="Calibri" pitchFamily="34" charset="0"/>
              </a:rPr>
              <a:t>…</a:t>
            </a:r>
            <a:endParaRPr lang="en-US" sz="1600" b="1" dirty="0">
              <a:solidFill>
                <a:srgbClr val="2B3762"/>
              </a:solidFill>
              <a:latin typeface="Calibri" pitchFamily="34" charset="0"/>
            </a:endParaRPr>
          </a:p>
        </p:txBody>
      </p:sp>
      <p:pic>
        <p:nvPicPr>
          <p:cNvPr id="7" name="Picture 4" descr="http://www.cdc.gov/niosh/topics/silica/images/ab_p2p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1420177"/>
            <a:ext cx="1631950" cy="314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1468" y="694690"/>
            <a:ext cx="79216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dirty="0">
                <a:solidFill>
                  <a:srgbClr val="2B3762"/>
                </a:solidFill>
                <a:latin typeface="Calibri" pitchFamily="34" charset="0"/>
              </a:rPr>
              <a:t>Не смотря на то, что </a:t>
            </a:r>
            <a:r>
              <a:rPr lang="ru-RU" b="1" dirty="0">
                <a:solidFill>
                  <a:srgbClr val="2B3762"/>
                </a:solidFill>
                <a:latin typeface="Calibri" pitchFamily="34" charset="0"/>
              </a:rPr>
              <a:t>Эффективность абразивной очистки</a:t>
            </a:r>
            <a:r>
              <a:rPr lang="ru-RU" dirty="0">
                <a:latin typeface="Calibri" pitchFamily="34" charset="0"/>
              </a:rPr>
              <a:t> – </a:t>
            </a:r>
            <a:r>
              <a:rPr lang="ru-RU" dirty="0">
                <a:solidFill>
                  <a:srgbClr val="2B3762"/>
                </a:solidFill>
                <a:latin typeface="Calibri" pitchFamily="34" charset="0"/>
              </a:rPr>
              <a:t>главный параметр для адгезии покрытия, </a:t>
            </a:r>
            <a:r>
              <a:rPr lang="ru-RU" u="sng" dirty="0">
                <a:solidFill>
                  <a:srgbClr val="2B3762"/>
                </a:solidFill>
                <a:latin typeface="Calibri" pitchFamily="34" charset="0"/>
              </a:rPr>
              <a:t>не достаточно измеряется и контролируется</a:t>
            </a:r>
            <a:r>
              <a:rPr lang="fr-FR" dirty="0">
                <a:solidFill>
                  <a:srgbClr val="2B3762"/>
                </a:solidFill>
                <a:latin typeface="Calibri" pitchFamily="34" charset="0"/>
              </a:rPr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84786" y="4001310"/>
            <a:ext cx="1635239" cy="714338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252440" y="4035313"/>
            <a:ext cx="1490777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ru-RU" sz="1200" dirty="0">
                <a:solidFill>
                  <a:srgbClr val="40ABD2"/>
                </a:solidFill>
              </a:rPr>
              <a:t>Снимки в соответствии</a:t>
            </a:r>
            <a:r>
              <a:rPr lang="fr-FR" sz="1200" dirty="0">
                <a:solidFill>
                  <a:srgbClr val="40ABD2"/>
                </a:solidFill>
              </a:rPr>
              <a:t> ISO 8501-1</a:t>
            </a:r>
            <a:endParaRPr lang="en-US" sz="1200" dirty="0">
              <a:solidFill>
                <a:srgbClr val="40AB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01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242" y="66781"/>
            <a:ext cx="7391400" cy="60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rgbClr val="164E8F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ru-RU" altLang="fr-FR" sz="2500" dirty="0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Технология </a:t>
            </a:r>
            <a:r>
              <a:rPr lang="en-US" altLang="fr-FR" sz="2500" dirty="0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 CLEAN</a:t>
            </a:r>
          </a:p>
        </p:txBody>
      </p:sp>
      <p:sp>
        <p:nvSpPr>
          <p:cNvPr id="4" name="Rectangle 9"/>
          <p:cNvSpPr/>
          <p:nvPr/>
        </p:nvSpPr>
        <p:spPr bwMode="auto">
          <a:xfrm>
            <a:off x="0" y="692896"/>
            <a:ext cx="9144000" cy="210141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</a:endParaRPr>
          </a:p>
        </p:txBody>
      </p:sp>
      <p:sp>
        <p:nvSpPr>
          <p:cNvPr id="5" name="Rectangle 10"/>
          <p:cNvSpPr/>
          <p:nvPr/>
        </p:nvSpPr>
        <p:spPr bwMode="auto">
          <a:xfrm>
            <a:off x="-8585" y="2794308"/>
            <a:ext cx="9144000" cy="25820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6" name="Straight Connector 12"/>
          <p:cNvCxnSpPr/>
          <p:nvPr/>
        </p:nvCxnSpPr>
        <p:spPr bwMode="auto">
          <a:xfrm>
            <a:off x="0" y="2794309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2B376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13"/>
          <p:cNvCxnSpPr/>
          <p:nvPr/>
        </p:nvCxnSpPr>
        <p:spPr bwMode="auto">
          <a:xfrm>
            <a:off x="0" y="6093296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2B376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14"/>
          <p:cNvCxnSpPr/>
          <p:nvPr/>
        </p:nvCxnSpPr>
        <p:spPr bwMode="auto">
          <a:xfrm>
            <a:off x="0" y="692896"/>
            <a:ext cx="9144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2B376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" name="Group 15"/>
          <p:cNvGrpSpPr/>
          <p:nvPr/>
        </p:nvGrpSpPr>
        <p:grpSpPr>
          <a:xfrm>
            <a:off x="107503" y="908720"/>
            <a:ext cx="4570171" cy="1682483"/>
            <a:chOff x="151548" y="1771544"/>
            <a:chExt cx="7333046" cy="26784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0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37896" y="1771544"/>
              <a:ext cx="3746698" cy="2678400"/>
            </a:xfrm>
            <a:prstGeom prst="rect">
              <a:avLst/>
            </a:prstGeom>
          </p:spPr>
        </p:pic>
        <p:pic>
          <p:nvPicPr>
            <p:cNvPr id="11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548" y="1771544"/>
              <a:ext cx="3586348" cy="2677342"/>
            </a:xfrm>
            <a:prstGeom prst="rect">
              <a:avLst/>
            </a:prstGeom>
          </p:spPr>
        </p:pic>
        <p:pic>
          <p:nvPicPr>
            <p:cNvPr id="12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2300" y="1843361"/>
              <a:ext cx="1142813" cy="113383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2963215" y="2279031"/>
            <a:ext cx="181812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  <a:latin typeface="+mn-lt"/>
              </a:rPr>
              <a:t>Patented technology</a:t>
            </a:r>
            <a:endParaRPr lang="en-US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89051" y="913366"/>
            <a:ext cx="4081978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Электронный оптический прибор для оценки чистоты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" t="1334" r="2140" b="758"/>
          <a:stretch/>
        </p:blipFill>
        <p:spPr>
          <a:xfrm>
            <a:off x="7274981" y="2930837"/>
            <a:ext cx="1573958" cy="19899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1" r="-1118" b="-709"/>
          <a:stretch/>
        </p:blipFill>
        <p:spPr>
          <a:xfrm>
            <a:off x="5312789" y="2930837"/>
            <a:ext cx="1617251" cy="2011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Rounded Rectangle 25"/>
          <p:cNvSpPr/>
          <p:nvPr/>
        </p:nvSpPr>
        <p:spPr bwMode="auto">
          <a:xfrm>
            <a:off x="81415" y="2863271"/>
            <a:ext cx="5091125" cy="2298362"/>
          </a:xfrm>
          <a:prstGeom prst="roundRect">
            <a:avLst>
              <a:gd name="adj" fmla="val 5616"/>
            </a:avLst>
          </a:prstGeom>
          <a:solidFill>
            <a:schemeClr val="bg1">
              <a:lumMod val="85000"/>
            </a:schemeClr>
          </a:solidFill>
          <a:ln>
            <a:noFill/>
            <a:headEnd type="none" w="med" len="med"/>
            <a:tailEnd type="none" w="med" len="me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ＭＳ Ｐゴシック" panose="020B0600070205080204" pitchFamily="34" charset="-128"/>
              </a:rPr>
              <a:t>Основные преимущества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ＭＳ Ｐゴシック" panose="020B0600070205080204" pitchFamily="34" charset="-128"/>
              </a:rPr>
              <a:t>:</a:t>
            </a:r>
          </a:p>
          <a:p>
            <a:pPr marL="342900" marR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Объективная и точная оценка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  <a:p>
            <a:pPr marL="342900" marR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US" sz="1600" dirty="0" smtClean="0">
                <a:solidFill>
                  <a:srgbClr val="002060"/>
                </a:solidFill>
                <a:latin typeface="+mj-lt"/>
              </a:rPr>
              <a:t>C</a:t>
            </a:r>
            <a:r>
              <a:rPr lang="ru-RU" sz="1600" dirty="0" err="1" smtClean="0">
                <a:solidFill>
                  <a:srgbClr val="002060"/>
                </a:solidFill>
                <a:latin typeface="+mj-lt"/>
              </a:rPr>
              <a:t>нижение</a:t>
            </a: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 вероятности неодочистки</a:t>
            </a:r>
            <a:endParaRPr lang="en-US" sz="1600" dirty="0" smtClean="0">
              <a:solidFill>
                <a:srgbClr val="002060"/>
              </a:solidFill>
              <a:latin typeface="+mj-lt"/>
            </a:endParaRPr>
          </a:p>
          <a:p>
            <a:pPr marL="342900" marR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</a:rPr>
              <a:t>Чрезмерная очистка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</a:endParaRPr>
          </a:p>
          <a:p>
            <a:pPr marL="342900" marR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Меньше споров с инспекцией или заказчиком</a:t>
            </a:r>
            <a:endParaRPr lang="en-US" sz="1600" dirty="0" smtClean="0">
              <a:solidFill>
                <a:srgbClr val="002060"/>
              </a:solidFill>
              <a:latin typeface="+mj-lt"/>
            </a:endParaRPr>
          </a:p>
          <a:p>
            <a:pPr marL="342900" marR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Интуитивный интерфейс</a:t>
            </a:r>
            <a:endParaRPr lang="en-US" sz="16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63038" y="5114537"/>
            <a:ext cx="1619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2B3762"/>
                </a:solidFill>
              </a:rPr>
              <a:t>Интерфейс </a:t>
            </a:r>
          </a:p>
          <a:p>
            <a:pPr algn="ctr"/>
            <a:r>
              <a:rPr lang="ru-RU" sz="1600" dirty="0" smtClean="0">
                <a:solidFill>
                  <a:srgbClr val="2B3762"/>
                </a:solidFill>
              </a:rPr>
              <a:t>при измерении</a:t>
            </a:r>
            <a:endParaRPr lang="en-US" sz="1600" dirty="0">
              <a:solidFill>
                <a:srgbClr val="2B376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74981" y="5155464"/>
            <a:ext cx="1635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2B3762"/>
                </a:solidFill>
              </a:rPr>
              <a:t>Режим </a:t>
            </a:r>
            <a:r>
              <a:rPr lang="ru-RU" sz="1600" b="1" dirty="0" smtClean="0">
                <a:solidFill>
                  <a:srgbClr val="2B3762"/>
                </a:solidFill>
              </a:rPr>
              <a:t>ДА/НЕТ</a:t>
            </a:r>
            <a:endParaRPr lang="en-US" sz="1600" b="1" dirty="0" smtClean="0">
              <a:solidFill>
                <a:srgbClr val="2B37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7" y="838200"/>
            <a:ext cx="5411534" cy="406373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808532" y="100520"/>
            <a:ext cx="7391400" cy="6096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rgbClr val="164E8F"/>
                </a:solidFill>
                <a:latin typeface="Roboto"/>
                <a:ea typeface="+mj-ea"/>
                <a:cs typeface="Roboto"/>
              </a:defRPr>
            </a:lvl1pPr>
          </a:lstStyle>
          <a:p>
            <a:r>
              <a:rPr lang="ru-RU" sz="2500" dirty="0" smtClean="0">
                <a:solidFill>
                  <a:srgbClr val="40ABD2"/>
                </a:solidFill>
                <a:latin typeface="Segoe UI "/>
              </a:rPr>
              <a:t>Шероховатость</a:t>
            </a:r>
            <a:endParaRPr lang="en-US" sz="2500" dirty="0" smtClean="0">
              <a:solidFill>
                <a:srgbClr val="40ABD2"/>
              </a:solidFill>
              <a:latin typeface="Segoe UI "/>
            </a:endParaRPr>
          </a:p>
        </p:txBody>
      </p:sp>
    </p:spTree>
    <p:extLst>
      <p:ext uri="{BB962C8B-B14F-4D97-AF65-F5344CB8AC3E}">
        <p14:creationId xmlns:p14="http://schemas.microsoft.com/office/powerpoint/2010/main" val="382360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5206" y="102319"/>
            <a:ext cx="7117451" cy="53228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40ABD2"/>
                </a:solidFill>
                <a:latin typeface="Segoe UI "/>
              </a:rPr>
              <a:t>Шероховатость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07319"/>
            <a:ext cx="4114800" cy="71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390525" y="2259807"/>
            <a:ext cx="2942513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US" altLang="ru-RU" sz="1700" b="1">
                <a:solidFill>
                  <a:srgbClr val="9B141B"/>
                </a:solidFill>
                <a:latin typeface="Arial" pitchFamily="34" charset="0"/>
              </a:rPr>
              <a:t> </a:t>
            </a:r>
            <a:r>
              <a:rPr lang="en-US" altLang="ru-RU" sz="1500" b="1">
                <a:solidFill>
                  <a:srgbClr val="9B141B"/>
                </a:solidFill>
                <a:latin typeface="Arial" pitchFamily="34" charset="0"/>
              </a:rPr>
              <a:t>Ra:</a:t>
            </a:r>
            <a:r>
              <a:rPr lang="en-US" altLang="ru-RU" sz="1500">
                <a:solidFill>
                  <a:srgbClr val="9B141B"/>
                </a:solidFill>
                <a:latin typeface="Arial" pitchFamily="34" charset="0"/>
              </a:rPr>
              <a:t> </a:t>
            </a:r>
            <a:r>
              <a:rPr lang="ru-RU" altLang="ru-RU" sz="1500">
                <a:solidFill>
                  <a:srgbClr val="9B141B"/>
                </a:solidFill>
                <a:latin typeface="Arial" pitchFamily="34" charset="0"/>
              </a:rPr>
              <a:t>Среднеарифметическое </a:t>
            </a:r>
          </a:p>
          <a:p>
            <a:pPr>
              <a:spcBef>
                <a:spcPct val="0"/>
              </a:spcBef>
            </a:pPr>
            <a:r>
              <a:rPr lang="ru-RU" altLang="ru-RU" sz="1500">
                <a:solidFill>
                  <a:srgbClr val="9B141B"/>
                </a:solidFill>
                <a:latin typeface="Arial" pitchFamily="34" charset="0"/>
              </a:rPr>
              <a:t>значение пиков и впадин</a:t>
            </a:r>
            <a:r>
              <a:rPr lang="en-US" altLang="ru-RU" sz="1500">
                <a:solidFill>
                  <a:srgbClr val="9B141B"/>
                </a:solidFill>
                <a:latin typeface="Arial" pitchFamily="34" charset="0"/>
              </a:rPr>
              <a:t> (μm</a:t>
            </a:r>
            <a:r>
              <a:rPr lang="en-US" altLang="ru-RU" sz="1700">
                <a:solidFill>
                  <a:srgbClr val="9B141B"/>
                </a:solidFill>
                <a:latin typeface="Arial" pitchFamily="34" charset="0"/>
              </a:rPr>
              <a:t>)</a:t>
            </a:r>
            <a:endParaRPr lang="ru-RU" altLang="ru-RU" sz="1700">
              <a:solidFill>
                <a:srgbClr val="9B141B"/>
              </a:solidFill>
              <a:latin typeface="Arial" pitchFamily="34" charset="0"/>
            </a:endParaRPr>
          </a:p>
        </p:txBody>
      </p:sp>
      <p:pic>
        <p:nvPicPr>
          <p:cNvPr id="245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26" y="1407319"/>
            <a:ext cx="4456113" cy="832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4665664" y="2308623"/>
            <a:ext cx="4478337" cy="105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US" altLang="ru-RU" sz="1700" b="1">
                <a:solidFill>
                  <a:srgbClr val="9B141B"/>
                </a:solidFill>
                <a:latin typeface="Arial" pitchFamily="34" charset="0"/>
              </a:rPr>
              <a:t> </a:t>
            </a:r>
            <a:r>
              <a:rPr lang="en-US" altLang="ru-RU" sz="1500" b="1">
                <a:solidFill>
                  <a:srgbClr val="9B141B"/>
                </a:solidFill>
                <a:latin typeface="Arial" pitchFamily="34" charset="0"/>
              </a:rPr>
              <a:t>Rz</a:t>
            </a:r>
            <a:r>
              <a:rPr lang="en-US" altLang="ru-RU" sz="1500">
                <a:solidFill>
                  <a:srgbClr val="9B141B"/>
                </a:solidFill>
                <a:latin typeface="Arial" pitchFamily="34" charset="0"/>
              </a:rPr>
              <a:t>: </a:t>
            </a:r>
            <a:r>
              <a:rPr lang="ru-RU" altLang="ru-RU" sz="1500">
                <a:solidFill>
                  <a:srgbClr val="9B141B"/>
                </a:solidFill>
                <a:latin typeface="Arial" pitchFamily="34" charset="0"/>
              </a:rPr>
              <a:t>Средняя высота максимальных              </a:t>
            </a:r>
          </a:p>
          <a:p>
            <a:pPr>
              <a:spcBef>
                <a:spcPct val="0"/>
              </a:spcBef>
            </a:pPr>
            <a:r>
              <a:rPr lang="ru-RU" altLang="ru-RU" sz="1500">
                <a:solidFill>
                  <a:srgbClr val="9B141B"/>
                </a:solidFill>
                <a:latin typeface="Arial" pitchFamily="34" charset="0"/>
              </a:rPr>
              <a:t>          пиков</a:t>
            </a:r>
            <a:r>
              <a:rPr lang="en-US" altLang="ru-RU" sz="1500">
                <a:solidFill>
                  <a:srgbClr val="9B141B"/>
                </a:solidFill>
                <a:latin typeface="Arial" pitchFamily="34" charset="0"/>
              </a:rPr>
              <a:t> </a:t>
            </a:r>
            <a:r>
              <a:rPr lang="ru-RU" altLang="ru-RU" sz="1500">
                <a:solidFill>
                  <a:srgbClr val="9B141B"/>
                </a:solidFill>
                <a:latin typeface="Arial" pitchFamily="34" charset="0"/>
              </a:rPr>
              <a:t>на 5-ти отрезках </a:t>
            </a:r>
            <a:r>
              <a:rPr lang="en-US" altLang="ru-RU" sz="1500">
                <a:solidFill>
                  <a:srgbClr val="9B141B"/>
                </a:solidFill>
                <a:latin typeface="Arial" pitchFamily="34" charset="0"/>
              </a:rPr>
              <a:t>(μm)</a:t>
            </a:r>
          </a:p>
          <a:p>
            <a:pPr lvl="1">
              <a:spcBef>
                <a:spcPct val="0"/>
              </a:spcBef>
              <a:buClrTx/>
              <a:buFontTx/>
              <a:buNone/>
            </a:pPr>
            <a:r>
              <a:rPr lang="en-US" altLang="ru-RU" sz="1500">
                <a:latin typeface="Arial" pitchFamily="34" charset="0"/>
              </a:rPr>
              <a:t>Rz = 1/5 (Z1 + Z2 + Z3 + Z4 + Z5)</a:t>
            </a:r>
          </a:p>
          <a:p>
            <a:pPr lvl="1">
              <a:spcBef>
                <a:spcPct val="0"/>
              </a:spcBef>
              <a:buClrTx/>
              <a:buFontTx/>
              <a:buNone/>
            </a:pPr>
            <a:endParaRPr lang="en-US" altLang="ru-RU" sz="1500">
              <a:latin typeface="Arial" pitchFamily="34" charset="0"/>
            </a:endParaRPr>
          </a:p>
        </p:txBody>
      </p:sp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34916"/>
            <a:ext cx="4344988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261938" y="3848822"/>
            <a:ext cx="2904169" cy="35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-482600" algn="l"/>
                <a:tab pos="241300" algn="l"/>
                <a:tab pos="482600" algn="l"/>
                <a:tab pos="966788" algn="l"/>
                <a:tab pos="1450975" algn="l"/>
                <a:tab pos="1935163" algn="l"/>
                <a:tab pos="2417763" algn="l"/>
                <a:tab pos="2901950" algn="l"/>
              </a:tabLs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ja-JP" sz="1700" b="1">
                <a:solidFill>
                  <a:srgbClr val="993300"/>
                </a:solidFill>
                <a:latin typeface="Arial" pitchFamily="34" charset="0"/>
              </a:rPr>
              <a:t> </a:t>
            </a:r>
            <a:r>
              <a:rPr lang="en-US" altLang="ja-JP" sz="1500" b="1">
                <a:solidFill>
                  <a:srgbClr val="993300"/>
                </a:solidFill>
                <a:latin typeface="Arial" pitchFamily="34" charset="0"/>
              </a:rPr>
              <a:t>Pc: </a:t>
            </a:r>
            <a:r>
              <a:rPr lang="ru-RU" altLang="ja-JP" sz="1500" b="1">
                <a:solidFill>
                  <a:srgbClr val="993300"/>
                </a:solidFill>
                <a:latin typeface="Arial" pitchFamily="34" charset="0"/>
              </a:rPr>
              <a:t>Число пиков</a:t>
            </a:r>
            <a:r>
              <a:rPr lang="en-US" altLang="ja-JP" sz="1500" b="1">
                <a:solidFill>
                  <a:srgbClr val="993300"/>
                </a:solidFill>
                <a:latin typeface="Arial" pitchFamily="34" charset="0"/>
              </a:rPr>
              <a:t> </a:t>
            </a:r>
            <a:r>
              <a:rPr lang="en-US" altLang="ja-JP" sz="1500">
                <a:solidFill>
                  <a:srgbClr val="993300"/>
                </a:solidFill>
                <a:latin typeface="Arial" pitchFamily="34" charset="0"/>
              </a:rPr>
              <a:t>(peaks/cm)</a:t>
            </a:r>
          </a:p>
        </p:txBody>
      </p:sp>
      <p:sp>
        <p:nvSpPr>
          <p:cNvPr id="24585" name="TextBox 1"/>
          <p:cNvSpPr txBox="1">
            <a:spLocks noChangeArrowheads="1"/>
          </p:cNvSpPr>
          <p:nvPr/>
        </p:nvSpPr>
        <p:spPr bwMode="auto">
          <a:xfrm>
            <a:off x="261938" y="4279107"/>
            <a:ext cx="799147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ru-RU" sz="1500">
                <a:latin typeface="Arial" pitchFamily="34" charset="0"/>
              </a:rPr>
              <a:t>* </a:t>
            </a:r>
            <a:r>
              <a:rPr lang="ru-RU" altLang="ru-RU">
                <a:latin typeface="Arial" pitchFamily="34" charset="0"/>
              </a:rPr>
              <a:t>При измерении </a:t>
            </a:r>
            <a:r>
              <a:rPr lang="en-US" altLang="ru-RU">
                <a:latin typeface="Arial" pitchFamily="34" charset="0"/>
              </a:rPr>
              <a:t>Rz</a:t>
            </a:r>
            <a:r>
              <a:rPr lang="ru-RU" altLang="ru-RU">
                <a:latin typeface="Arial" pitchFamily="34" charset="0"/>
              </a:rPr>
              <a:t> следить за правильностью выбора </a:t>
            </a:r>
            <a:r>
              <a:rPr lang="en-US" altLang="ru-RU">
                <a:latin typeface="Arial" pitchFamily="34" charset="0"/>
              </a:rPr>
              <a:t>cut</a:t>
            </a:r>
            <a:r>
              <a:rPr lang="ru-RU" altLang="ru-RU">
                <a:latin typeface="Arial" pitchFamily="34" charset="0"/>
              </a:rPr>
              <a:t>-</a:t>
            </a:r>
            <a:r>
              <a:rPr lang="en-US" altLang="ru-RU">
                <a:latin typeface="Arial" pitchFamily="34" charset="0"/>
              </a:rPr>
              <a:t>off</a:t>
            </a:r>
            <a:endParaRPr lang="ru-RU" altLang="ru-RU">
              <a:latin typeface="Arial" pitchFamily="34" charset="0"/>
            </a:endParaRPr>
          </a:p>
        </p:txBody>
      </p:sp>
      <p:pic>
        <p:nvPicPr>
          <p:cNvPr id="2458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1" y="3134916"/>
            <a:ext cx="3851275" cy="71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Rectangle 9"/>
          <p:cNvSpPr>
            <a:spLocks noChangeArrowheads="1"/>
          </p:cNvSpPr>
          <p:nvPr/>
        </p:nvSpPr>
        <p:spPr bwMode="auto">
          <a:xfrm>
            <a:off x="4687888" y="3798786"/>
            <a:ext cx="3632637" cy="759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en-US" altLang="ru-RU" b="1">
                <a:solidFill>
                  <a:srgbClr val="9B141B"/>
                </a:solidFill>
                <a:latin typeface="Arial" pitchFamily="34" charset="0"/>
              </a:rPr>
              <a:t>Rmax:</a:t>
            </a:r>
            <a:r>
              <a:rPr lang="en-US" altLang="ru-RU">
                <a:solidFill>
                  <a:srgbClr val="9B141B"/>
                </a:solidFill>
                <a:latin typeface="Arial" pitchFamily="34" charset="0"/>
              </a:rPr>
              <a:t> </a:t>
            </a:r>
            <a:r>
              <a:rPr lang="ru-RU" altLang="ru-RU">
                <a:solidFill>
                  <a:srgbClr val="9B141B"/>
                </a:solidFill>
                <a:latin typeface="Arial" pitchFamily="34" charset="0"/>
              </a:rPr>
              <a:t>Максимальная высота пиков</a:t>
            </a:r>
            <a:r>
              <a:rPr lang="en-US" altLang="ru-RU">
                <a:solidFill>
                  <a:srgbClr val="9B141B"/>
                </a:solidFill>
                <a:latin typeface="Arial" pitchFamily="34" charset="0"/>
              </a:rPr>
              <a:t>(μm)</a:t>
            </a:r>
          </a:p>
          <a:p>
            <a:pPr lvl="1">
              <a:spcBef>
                <a:spcPct val="0"/>
              </a:spcBef>
              <a:buClrTx/>
              <a:buFontTx/>
              <a:buNone/>
            </a:pPr>
            <a:r>
              <a:rPr lang="en-US" altLang="ru-RU">
                <a:latin typeface="Arial" pitchFamily="34" charset="0"/>
              </a:rPr>
              <a:t>Rmax = Z3</a:t>
            </a:r>
            <a:r>
              <a:rPr lang="ru-RU" altLang="ru-RU">
                <a:latin typeface="Arial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</a:pPr>
            <a:endParaRPr lang="en-US" altLang="ja-JP" sz="1500">
              <a:solidFill>
                <a:srgbClr val="9933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7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866232" y="692094"/>
            <a:ext cx="7535717" cy="635421"/>
          </a:xfrm>
          <a:prstGeom prst="roundRect">
            <a:avLst>
              <a:gd name="adj" fmla="val 2204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9462" name="Rectangle 2"/>
          <p:cNvSpPr>
            <a:spLocks noGrp="1" noChangeArrowheads="1"/>
          </p:cNvSpPr>
          <p:nvPr>
            <p:ph type="title"/>
          </p:nvPr>
        </p:nvSpPr>
        <p:spPr>
          <a:xfrm>
            <a:off x="866232" y="112761"/>
            <a:ext cx="7117451" cy="532285"/>
          </a:xfrm>
        </p:spPr>
        <p:txBody>
          <a:bodyPr/>
          <a:lstStyle/>
          <a:p>
            <a:pPr eaLnBrk="1" hangingPunct="1"/>
            <a:r>
              <a:rPr lang="ru-RU" dirty="0">
                <a:latin typeface="Segoe UI "/>
              </a:rPr>
              <a:t>Загрязненность солями</a:t>
            </a:r>
            <a:endParaRPr lang="fr-FR" dirty="0">
              <a:latin typeface="Segoe UI 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84F291-A1C4-4342-B6EE-4F822A8462E7}" type="slidenum">
              <a:rPr lang="fr-FR"/>
              <a:pPr>
                <a:defRPr/>
              </a:pPr>
              <a:t>24</a:t>
            </a:fld>
            <a:endParaRPr lang="fr-FR"/>
          </a:p>
        </p:txBody>
      </p:sp>
      <p:sp>
        <p:nvSpPr>
          <p:cNvPr id="19463" name="Rectangle 3"/>
          <p:cNvSpPr>
            <a:spLocks noGrp="1" noChangeArrowheads="1"/>
          </p:cNvSpPr>
          <p:nvPr>
            <p:ph idx="12"/>
          </p:nvPr>
        </p:nvSpPr>
        <p:spPr>
          <a:xfrm>
            <a:off x="866232" y="670279"/>
            <a:ext cx="7514640" cy="875152"/>
          </a:xfrm>
        </p:spPr>
        <p:txBody>
          <a:bodyPr/>
          <a:lstStyle/>
          <a:p>
            <a:pPr marL="0" indent="0"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Загрязненность солями представляет собой частицы солей (хлориды, сульфаты), которые проникают в стальную поверхность и не удаляются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после обработки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/>
            <a:endParaRPr lang="en-US" b="1" dirty="0" smtClean="0">
              <a:solidFill>
                <a:srgbClr val="2B3762"/>
              </a:solidFill>
              <a:latin typeface="ＭＳ Ｐゴシック" pitchFamily="34" charset="-128"/>
            </a:endParaRPr>
          </a:p>
          <a:p>
            <a:pPr marL="0" indent="0" algn="ctr"/>
            <a:endParaRPr lang="en-US" b="1" dirty="0" smtClean="0">
              <a:latin typeface="Calibri" pitchFamily="34" charset="0"/>
            </a:endParaRPr>
          </a:p>
        </p:txBody>
      </p:sp>
      <p:sp>
        <p:nvSpPr>
          <p:cNvPr id="18440" name="Rectangle 5"/>
          <p:cNvSpPr>
            <a:spLocks noChangeArrowheads="1"/>
          </p:cNvSpPr>
          <p:nvPr/>
        </p:nvSpPr>
        <p:spPr bwMode="auto">
          <a:xfrm>
            <a:off x="1197172" y="1327516"/>
            <a:ext cx="6749653" cy="168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sz="1200" b="1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en-US" sz="1200" b="1" dirty="0">
                <a:solidFill>
                  <a:srgbClr val="2B3762"/>
                </a:solidFill>
                <a:latin typeface="Calibri" pitchFamily="34" charset="0"/>
              </a:rPr>
              <a:t>             </a:t>
            </a:r>
            <a:r>
              <a:rPr lang="ru-RU" sz="1200" b="1" dirty="0">
                <a:solidFill>
                  <a:srgbClr val="2B3762"/>
                </a:solidFill>
              </a:rPr>
              <a:t>Откуда они берутся?</a:t>
            </a:r>
            <a:endParaRPr lang="en-US" sz="1200" b="1" dirty="0">
              <a:solidFill>
                <a:srgbClr val="2B3762"/>
              </a:solidFill>
            </a:endParaRPr>
          </a:p>
          <a:p>
            <a:pPr eaLnBrk="1" hangingPunct="1">
              <a:defRPr/>
            </a:pPr>
            <a:endParaRPr lang="en-US" sz="1200" dirty="0"/>
          </a:p>
          <a:p>
            <a:pPr eaLnBrk="1" hangingPunct="1">
              <a:defRPr/>
            </a:pPr>
            <a:r>
              <a:rPr lang="ru-RU" sz="1050" dirty="0"/>
              <a:t>Растворимые соли поступают из окружающей среды (при хранении), обработке материалов (человеческий контакт), в процессе производства (термообработка, химические или водные процессы очистки ). Дополнительное загрязнение также поступает со стальными абразивами во время </a:t>
            </a:r>
            <a:r>
              <a:rPr lang="ru-RU" sz="1050" dirty="0" smtClean="0"/>
              <a:t>очистки</a:t>
            </a:r>
            <a:r>
              <a:rPr lang="ru-RU" sz="1050" dirty="0"/>
              <a:t>.</a:t>
            </a:r>
            <a:endParaRPr lang="en-US" sz="1050" dirty="0"/>
          </a:p>
          <a:p>
            <a:pPr eaLnBrk="1" hangingPunct="1">
              <a:defRPr/>
            </a:pPr>
            <a:r>
              <a:rPr lang="en-US" sz="1200" b="1" dirty="0">
                <a:solidFill>
                  <a:srgbClr val="2B3762"/>
                </a:solidFill>
              </a:rPr>
              <a:t>             </a:t>
            </a:r>
            <a:endParaRPr lang="ru-RU" sz="1200" b="1" dirty="0">
              <a:solidFill>
                <a:srgbClr val="2B3762"/>
              </a:solidFill>
            </a:endParaRPr>
          </a:p>
          <a:p>
            <a:pPr eaLnBrk="1" hangingPunct="1">
              <a:defRPr/>
            </a:pPr>
            <a:r>
              <a:rPr lang="ru-RU" sz="1200" b="1" dirty="0">
                <a:solidFill>
                  <a:srgbClr val="2B3762"/>
                </a:solidFill>
              </a:rPr>
              <a:t>            Как их измерить?</a:t>
            </a:r>
            <a:endParaRPr lang="en-US" sz="1200" dirty="0"/>
          </a:p>
          <a:p>
            <a:pPr eaLnBrk="1" hangingPunct="1">
              <a:defRPr/>
            </a:pPr>
            <a:endParaRPr lang="en-US" sz="1200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1230511" y="1545431"/>
            <a:ext cx="355997" cy="215504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 sz="1350">
              <a:ea typeface="ＭＳ Ｐゴシック" pitchFamily="16" charset="-128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1230510" y="2590359"/>
            <a:ext cx="355997" cy="215503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fr-FR" sz="1350">
              <a:ea typeface="ＭＳ Ｐゴシック" pitchFamily="16" charset="-128"/>
            </a:endParaRPr>
          </a:p>
        </p:txBody>
      </p:sp>
      <p:sp>
        <p:nvSpPr>
          <p:cNvPr id="18443" name="Rectangle 10"/>
          <p:cNvSpPr>
            <a:spLocks noChangeArrowheads="1"/>
          </p:cNvSpPr>
          <p:nvPr/>
        </p:nvSpPr>
        <p:spPr bwMode="auto">
          <a:xfrm>
            <a:off x="1408510" y="4079082"/>
            <a:ext cx="6032897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050" b="1" dirty="0">
                <a:solidFill>
                  <a:srgbClr val="2B3762"/>
                </a:solidFill>
              </a:rPr>
              <a:t>Результаты  измеряются в</a:t>
            </a:r>
            <a:r>
              <a:rPr lang="en-US" sz="1050" b="1" dirty="0">
                <a:solidFill>
                  <a:srgbClr val="2B3762"/>
                </a:solidFill>
              </a:rPr>
              <a:t> </a:t>
            </a:r>
            <a:r>
              <a:rPr lang="en-US" sz="1050" b="1" u="sng" dirty="0">
                <a:solidFill>
                  <a:srgbClr val="2B3762"/>
                </a:solidFill>
              </a:rPr>
              <a:t>µS/cm.</a:t>
            </a:r>
          </a:p>
          <a:p>
            <a:pPr algn="ctr" eaLnBrk="1" hangingPunct="1">
              <a:defRPr/>
            </a:pPr>
            <a:r>
              <a:rPr lang="ru-RU" sz="1050" b="1" u="sng" dirty="0">
                <a:solidFill>
                  <a:srgbClr val="2B3762"/>
                </a:solidFill>
              </a:rPr>
              <a:t>Результаты можно  перевести в</a:t>
            </a:r>
            <a:r>
              <a:rPr lang="en-US" sz="1050" b="1" u="sng" dirty="0">
                <a:solidFill>
                  <a:srgbClr val="2B3762"/>
                </a:solidFill>
              </a:rPr>
              <a:t> mg/cm2</a:t>
            </a:r>
          </a:p>
          <a:p>
            <a:pPr algn="ctr" eaLnBrk="1" hangingPunct="1">
              <a:defRPr/>
            </a:pPr>
            <a:r>
              <a:rPr lang="ru-RU" sz="1050" b="1" u="sng" dirty="0">
                <a:solidFill>
                  <a:srgbClr val="2B3762"/>
                </a:solidFill>
              </a:rPr>
              <a:t>Чем выше проводимость, тем выше степень загрязнения</a:t>
            </a:r>
            <a:endParaRPr lang="en-US" sz="1050" b="1" u="sng" dirty="0">
              <a:solidFill>
                <a:srgbClr val="2B3762"/>
              </a:solidFill>
            </a:endParaRPr>
          </a:p>
        </p:txBody>
      </p:sp>
      <p:sp>
        <p:nvSpPr>
          <p:cNvPr id="18444" name="Rectangle 4"/>
          <p:cNvSpPr>
            <a:spLocks noChangeArrowheads="1"/>
          </p:cNvSpPr>
          <p:nvPr/>
        </p:nvSpPr>
        <p:spPr bwMode="auto">
          <a:xfrm>
            <a:off x="1143000" y="2872979"/>
            <a:ext cx="5319713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2B3762"/>
                </a:solidFill>
              </a:rPr>
              <a:t>Измерения поверхностного загрязнения солями оценивают по </a:t>
            </a:r>
            <a:r>
              <a:rPr lang="en-US" sz="1200" b="1" dirty="0">
                <a:solidFill>
                  <a:srgbClr val="2B3762"/>
                </a:solidFill>
              </a:rPr>
              <a:t>ISO 8502-6</a:t>
            </a:r>
          </a:p>
          <a:p>
            <a:pPr>
              <a:defRPr/>
            </a:pPr>
            <a:endParaRPr lang="en-US" sz="600" b="1" dirty="0"/>
          </a:p>
          <a:p>
            <a:pPr>
              <a:defRPr/>
            </a:pPr>
            <a:r>
              <a:rPr lang="en-US" sz="1200" i="1" dirty="0"/>
              <a:t>“</a:t>
            </a:r>
            <a:r>
              <a:rPr lang="ru-RU" sz="1050" i="1" dirty="0"/>
              <a:t>Подготовка стальной поверхности перед нанесением красок и относящихся к ним продуктов. Испытания для оценки чистоты поверхности. Часть 6. Извлечение растворимых загрязняющих веществ для анализа. Метод Бресле.</a:t>
            </a:r>
            <a:r>
              <a:rPr lang="ru-RU" sz="1050" dirty="0"/>
              <a:t> </a:t>
            </a:r>
            <a:r>
              <a:rPr lang="en-US" sz="1050" i="1" dirty="0"/>
              <a:t>”</a:t>
            </a:r>
          </a:p>
        </p:txBody>
      </p:sp>
      <p:pic>
        <p:nvPicPr>
          <p:cNvPr id="19469" name="Picture 2" descr="File:QCofpatc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91" y="2788444"/>
            <a:ext cx="1368028" cy="102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67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 bwMode="auto">
          <a:xfrm>
            <a:off x="1547664" y="843558"/>
            <a:ext cx="5940660" cy="3348372"/>
          </a:xfrm>
          <a:prstGeom prst="roundRect">
            <a:avLst>
              <a:gd name="adj" fmla="val 2204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 sz="135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4581" name="Title 1"/>
          <p:cNvSpPr>
            <a:spLocks noGrp="1"/>
          </p:cNvSpPr>
          <p:nvPr>
            <p:ph type="title"/>
          </p:nvPr>
        </p:nvSpPr>
        <p:spPr>
          <a:xfrm>
            <a:off x="838177" y="117202"/>
            <a:ext cx="8007508" cy="532285"/>
          </a:xfrm>
        </p:spPr>
        <p:txBody>
          <a:bodyPr/>
          <a:lstStyle/>
          <a:p>
            <a:r>
              <a:rPr lang="ru-RU" dirty="0">
                <a:latin typeface="Segoe UI "/>
              </a:rPr>
              <a:t>Характеристики проводимости стальных абразивов</a:t>
            </a:r>
            <a:endParaRPr lang="fr-FR" dirty="0">
              <a:latin typeface="Segoe UI 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6C9A551-409B-4547-B6E5-D8A4A747A514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2" name="Down Arrow 5"/>
          <p:cNvSpPr>
            <a:spLocks noChangeArrowheads="1"/>
          </p:cNvSpPr>
          <p:nvPr/>
        </p:nvSpPr>
        <p:spPr bwMode="auto">
          <a:xfrm rot="10800000">
            <a:off x="2627710" y="1113235"/>
            <a:ext cx="215503" cy="2970609"/>
          </a:xfrm>
          <a:prstGeom prst="downArrow">
            <a:avLst>
              <a:gd name="adj1" fmla="val 50000"/>
              <a:gd name="adj2" fmla="val 50096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 sz="1350"/>
          </a:p>
        </p:txBody>
      </p:sp>
      <p:cxnSp>
        <p:nvCxnSpPr>
          <p:cNvPr id="24584" name="Straight Connector 7"/>
          <p:cNvCxnSpPr>
            <a:cxnSpLocks noChangeShapeType="1"/>
          </p:cNvCxnSpPr>
          <p:nvPr/>
        </p:nvCxnSpPr>
        <p:spPr bwMode="auto">
          <a:xfrm>
            <a:off x="2572941" y="1438275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5" name="Straight Connector 8"/>
          <p:cNvCxnSpPr>
            <a:cxnSpLocks noChangeShapeType="1"/>
          </p:cNvCxnSpPr>
          <p:nvPr/>
        </p:nvCxnSpPr>
        <p:spPr bwMode="auto">
          <a:xfrm>
            <a:off x="2572941" y="3057525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6" name="Straight Connector 9"/>
          <p:cNvCxnSpPr>
            <a:cxnSpLocks noChangeShapeType="1"/>
          </p:cNvCxnSpPr>
          <p:nvPr/>
        </p:nvCxnSpPr>
        <p:spPr bwMode="auto">
          <a:xfrm>
            <a:off x="2572941" y="3434954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7" name="Straight Connector 10"/>
          <p:cNvCxnSpPr>
            <a:cxnSpLocks noChangeShapeType="1"/>
          </p:cNvCxnSpPr>
          <p:nvPr/>
        </p:nvCxnSpPr>
        <p:spPr bwMode="auto">
          <a:xfrm>
            <a:off x="2572941" y="3775472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88" name="TextBox 11"/>
          <p:cNvSpPr txBox="1">
            <a:spLocks noChangeArrowheads="1"/>
          </p:cNvSpPr>
          <p:nvPr/>
        </p:nvSpPr>
        <p:spPr bwMode="auto">
          <a:xfrm>
            <a:off x="1609725" y="1291829"/>
            <a:ext cx="9353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200">
                <a:latin typeface="Calibri" pitchFamily="34" charset="0"/>
              </a:rPr>
              <a:t>1000 µS/cm</a:t>
            </a:r>
          </a:p>
        </p:txBody>
      </p:sp>
      <p:sp>
        <p:nvSpPr>
          <p:cNvPr id="24589" name="TextBox 12"/>
          <p:cNvSpPr txBox="1">
            <a:spLocks noChangeArrowheads="1"/>
          </p:cNvSpPr>
          <p:nvPr/>
        </p:nvSpPr>
        <p:spPr bwMode="auto">
          <a:xfrm>
            <a:off x="1695450" y="2912269"/>
            <a:ext cx="8567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200">
                <a:latin typeface="Calibri" pitchFamily="34" charset="0"/>
              </a:rPr>
              <a:t>100 µS/cm</a:t>
            </a:r>
          </a:p>
        </p:txBody>
      </p:sp>
      <p:sp>
        <p:nvSpPr>
          <p:cNvPr id="24590" name="TextBox 13"/>
          <p:cNvSpPr txBox="1">
            <a:spLocks noChangeArrowheads="1"/>
          </p:cNvSpPr>
          <p:nvPr/>
        </p:nvSpPr>
        <p:spPr bwMode="auto">
          <a:xfrm>
            <a:off x="1781175" y="3289698"/>
            <a:ext cx="7782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200">
                <a:latin typeface="Calibri" pitchFamily="34" charset="0"/>
              </a:rPr>
              <a:t>50 µS/cm</a:t>
            </a:r>
          </a:p>
        </p:txBody>
      </p:sp>
      <p:sp>
        <p:nvSpPr>
          <p:cNvPr id="24591" name="TextBox 14"/>
          <p:cNvSpPr txBox="1">
            <a:spLocks noChangeArrowheads="1"/>
          </p:cNvSpPr>
          <p:nvPr/>
        </p:nvSpPr>
        <p:spPr bwMode="auto">
          <a:xfrm>
            <a:off x="1781175" y="3613548"/>
            <a:ext cx="7782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200">
                <a:latin typeface="Calibri" pitchFamily="34" charset="0"/>
              </a:rPr>
              <a:t>30 µS/cm</a:t>
            </a:r>
          </a:p>
        </p:txBody>
      </p:sp>
      <p:sp>
        <p:nvSpPr>
          <p:cNvPr id="3" name="TextBox 15"/>
          <p:cNvSpPr txBox="1">
            <a:spLocks noChangeArrowheads="1"/>
          </p:cNvSpPr>
          <p:nvPr/>
        </p:nvSpPr>
        <p:spPr bwMode="auto">
          <a:xfrm>
            <a:off x="2896791" y="1275160"/>
            <a:ext cx="3565400" cy="27699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ru-RU" sz="1200">
                <a:solidFill>
                  <a:srgbClr val="2B3762"/>
                </a:solidFill>
                <a:latin typeface="Calibri" pitchFamily="34" charset="0"/>
              </a:rPr>
              <a:t>Максимальный уровень в соответствии с</a:t>
            </a:r>
            <a:r>
              <a:rPr lang="fr-FR" sz="1200">
                <a:solidFill>
                  <a:srgbClr val="2B3762"/>
                </a:solidFill>
                <a:latin typeface="Calibri" pitchFamily="34" charset="0"/>
              </a:rPr>
              <a:t> SSPC-AB-3</a:t>
            </a:r>
          </a:p>
        </p:txBody>
      </p: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2896791" y="2912269"/>
            <a:ext cx="3727880" cy="27699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ru-RU" sz="1200" dirty="0">
                <a:solidFill>
                  <a:srgbClr val="2B3762"/>
                </a:solidFill>
                <a:latin typeface="Calibri" pitchFamily="34" charset="0"/>
              </a:rPr>
              <a:t>Максимальный уровень в соответствии с</a:t>
            </a:r>
            <a:r>
              <a:rPr lang="fr-FR" sz="1200" dirty="0">
                <a:solidFill>
                  <a:srgbClr val="2B3762"/>
                </a:solidFill>
                <a:latin typeface="Calibri" pitchFamily="34" charset="0"/>
              </a:rPr>
              <a:t> ASTM D4940</a:t>
            </a:r>
          </a:p>
        </p:txBody>
      </p:sp>
      <p:sp>
        <p:nvSpPr>
          <p:cNvPr id="17424" name="TextBox 17"/>
          <p:cNvSpPr txBox="1">
            <a:spLocks noChangeArrowheads="1"/>
          </p:cNvSpPr>
          <p:nvPr/>
        </p:nvSpPr>
        <p:spPr bwMode="auto">
          <a:xfrm>
            <a:off x="2896791" y="3273029"/>
            <a:ext cx="4243726" cy="27699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ru-RU" sz="1200">
                <a:solidFill>
                  <a:srgbClr val="2B3762"/>
                </a:solidFill>
                <a:latin typeface="Calibri" pitchFamily="34" charset="0"/>
              </a:rPr>
              <a:t>Стандартные требования для высококачественного покрытия</a:t>
            </a:r>
            <a:endParaRPr lang="fr-FR" sz="1200">
              <a:solidFill>
                <a:srgbClr val="2B3762"/>
              </a:solidFill>
              <a:latin typeface="Calibri" pitchFamily="34" charset="0"/>
            </a:endParaRPr>
          </a:p>
        </p:txBody>
      </p:sp>
      <p:sp>
        <p:nvSpPr>
          <p:cNvPr id="17425" name="TextBox 18"/>
          <p:cNvSpPr txBox="1">
            <a:spLocks noChangeArrowheads="1"/>
          </p:cNvSpPr>
          <p:nvPr/>
        </p:nvSpPr>
        <p:spPr bwMode="auto">
          <a:xfrm>
            <a:off x="2896791" y="3613548"/>
            <a:ext cx="3499420" cy="27699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ru-RU" sz="1200" b="1" dirty="0">
                <a:solidFill>
                  <a:srgbClr val="2B3762"/>
                </a:solidFill>
                <a:latin typeface="Calibri" pitchFamily="34" charset="0"/>
              </a:rPr>
              <a:t>Средний уровень </a:t>
            </a:r>
            <a:r>
              <a:rPr lang="fr-FR" sz="1200" b="1" dirty="0">
                <a:solidFill>
                  <a:srgbClr val="2B3762"/>
                </a:solidFill>
                <a:latin typeface="Calibri" pitchFamily="34" charset="0"/>
              </a:rPr>
              <a:t> </a:t>
            </a:r>
            <a:r>
              <a:rPr lang="en-US" sz="1200" b="1" dirty="0" err="1">
                <a:solidFill>
                  <a:srgbClr val="2B3762"/>
                </a:solidFill>
                <a:latin typeface="Calibri" pitchFamily="34" charset="0"/>
              </a:rPr>
              <a:t>WAbrasives</a:t>
            </a:r>
            <a:r>
              <a:rPr lang="en-US" sz="1200" b="1" dirty="0">
                <a:solidFill>
                  <a:srgbClr val="2B3762"/>
                </a:solidFill>
                <a:latin typeface="Calibri" pitchFamily="34" charset="0"/>
              </a:rPr>
              <a:t> (</a:t>
            </a:r>
            <a:r>
              <a:rPr lang="ru-RU" sz="1200" b="1" dirty="0">
                <a:solidFill>
                  <a:srgbClr val="2B3762"/>
                </a:solidFill>
                <a:latin typeface="Calibri" pitchFamily="34" charset="0"/>
              </a:rPr>
              <a:t>закалка на воздух)</a:t>
            </a:r>
            <a:endParaRPr lang="fr-FR" sz="1200" b="1" dirty="0">
              <a:solidFill>
                <a:srgbClr val="2B3762"/>
              </a:solidFill>
              <a:latin typeface="Calibri" pitchFamily="34" charset="0"/>
            </a:endParaRPr>
          </a:p>
        </p:txBody>
      </p:sp>
      <p:sp>
        <p:nvSpPr>
          <p:cNvPr id="17426" name="TextBox 19"/>
          <p:cNvSpPr txBox="1">
            <a:spLocks noChangeArrowheads="1"/>
          </p:cNvSpPr>
          <p:nvPr/>
        </p:nvSpPr>
        <p:spPr bwMode="auto">
          <a:xfrm>
            <a:off x="2897981" y="2409826"/>
            <a:ext cx="4158854" cy="461665"/>
          </a:xfrm>
          <a:prstGeom prst="rect">
            <a:avLst/>
          </a:prstGeom>
          <a:solidFill>
            <a:srgbClr val="FFFFFF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ru-RU" sz="1200" b="1">
                <a:solidFill>
                  <a:srgbClr val="2B3762"/>
                </a:solidFill>
                <a:latin typeface="Calibri" pitchFamily="34" charset="0"/>
              </a:rPr>
              <a:t>Средний уровень Поставщики стальных абразивов (закалка в воде)</a:t>
            </a:r>
            <a:r>
              <a:rPr lang="fr-FR" sz="1200" b="1">
                <a:solidFill>
                  <a:srgbClr val="2B3762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24597" name="Straight Connector 20"/>
          <p:cNvCxnSpPr>
            <a:cxnSpLocks noChangeShapeType="1"/>
          </p:cNvCxnSpPr>
          <p:nvPr/>
        </p:nvCxnSpPr>
        <p:spPr bwMode="auto">
          <a:xfrm>
            <a:off x="2587229" y="2718197"/>
            <a:ext cx="3238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8" name="TextBox 21"/>
          <p:cNvSpPr txBox="1">
            <a:spLocks noChangeArrowheads="1"/>
          </p:cNvSpPr>
          <p:nvPr/>
        </p:nvSpPr>
        <p:spPr bwMode="auto">
          <a:xfrm>
            <a:off x="1709738" y="2571751"/>
            <a:ext cx="8567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200">
                <a:latin typeface="Calibri" pitchFamily="34" charset="0"/>
              </a:rPr>
              <a:t>130 µS/cm</a:t>
            </a:r>
          </a:p>
        </p:txBody>
      </p:sp>
      <p:sp>
        <p:nvSpPr>
          <p:cNvPr id="24599" name="TextBox 22"/>
          <p:cNvSpPr txBox="1">
            <a:spLocks noChangeArrowheads="1"/>
          </p:cNvSpPr>
          <p:nvPr/>
        </p:nvSpPr>
        <p:spPr bwMode="auto">
          <a:xfrm>
            <a:off x="1552291" y="897731"/>
            <a:ext cx="105189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/>
            <a:r>
              <a:rPr lang="ru-RU" sz="1050" b="1">
                <a:solidFill>
                  <a:srgbClr val="2B3762"/>
                </a:solidFill>
                <a:latin typeface="Calibri" pitchFamily="34" charset="0"/>
              </a:rPr>
              <a:t>Проводимость</a:t>
            </a:r>
          </a:p>
          <a:p>
            <a:pPr algn="ctr"/>
            <a:r>
              <a:rPr lang="ru-RU" sz="1050" b="1">
                <a:solidFill>
                  <a:srgbClr val="2B3762"/>
                </a:solidFill>
                <a:latin typeface="Calibri" pitchFamily="34" charset="0"/>
              </a:rPr>
              <a:t>абразивов</a:t>
            </a:r>
            <a:endParaRPr lang="fr-FR" sz="1050" b="1">
              <a:solidFill>
                <a:srgbClr val="2B3762"/>
              </a:solidFill>
              <a:latin typeface="Calibri" pitchFamily="34" charset="0"/>
            </a:endParaRPr>
          </a:p>
        </p:txBody>
      </p:sp>
      <p:sp>
        <p:nvSpPr>
          <p:cNvPr id="24600" name="TextBox 22"/>
          <p:cNvSpPr txBox="1">
            <a:spLocks noChangeArrowheads="1"/>
          </p:cNvSpPr>
          <p:nvPr/>
        </p:nvSpPr>
        <p:spPr bwMode="auto">
          <a:xfrm>
            <a:off x="6122194" y="897731"/>
            <a:ext cx="135806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fr-FR" sz="1350" dirty="0"/>
              <a:t>For G25 &amp; G18</a:t>
            </a:r>
          </a:p>
        </p:txBody>
      </p:sp>
    </p:spTree>
    <p:extLst>
      <p:ext uri="{BB962C8B-B14F-4D97-AF65-F5344CB8AC3E}">
        <p14:creationId xmlns:p14="http://schemas.microsoft.com/office/powerpoint/2010/main" val="38576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76144A8-5D1A-40BA-833D-76ABCA5AA7D9}" type="slidenum">
              <a:rPr lang="fr-FR" sz="675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fr-FR" sz="675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Oval 7"/>
          <p:cNvSpPr>
            <a:spLocks noChangeArrowheads="1"/>
          </p:cNvSpPr>
          <p:nvPr/>
        </p:nvSpPr>
        <p:spPr bwMode="auto">
          <a:xfrm>
            <a:off x="786277" y="910857"/>
            <a:ext cx="7079692" cy="3852863"/>
          </a:xfrm>
          <a:prstGeom prst="ellipse">
            <a:avLst/>
          </a:prstGeom>
          <a:ln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de-AT" sz="1350"/>
          </a:p>
        </p:txBody>
      </p:sp>
      <p:pic>
        <p:nvPicPr>
          <p:cNvPr id="35" name="Grafik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67" y="1813383"/>
            <a:ext cx="1158542" cy="770307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49" y="2468853"/>
            <a:ext cx="1462918" cy="972685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642" y="2837288"/>
            <a:ext cx="947648" cy="630086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04" y="1645288"/>
            <a:ext cx="1068229" cy="801172"/>
          </a:xfrm>
          <a:prstGeom prst="rect">
            <a:avLst/>
          </a:prstGeom>
        </p:spPr>
      </p:pic>
      <p:sp>
        <p:nvSpPr>
          <p:cNvPr id="43" name="Eingekerbter Richtungspfeil 42"/>
          <p:cNvSpPr/>
          <p:nvPr/>
        </p:nvSpPr>
        <p:spPr bwMode="auto">
          <a:xfrm rot="8847459">
            <a:off x="2246775" y="1119280"/>
            <a:ext cx="228063" cy="186878"/>
          </a:xfrm>
          <a:prstGeom prst="chevr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>
              <a:latin typeface="Arial" charset="0"/>
              <a:ea typeface="ＭＳ Ｐゴシック" pitchFamily="28" charset="-128"/>
            </a:endParaRPr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857205">
            <a:off x="662822" y="2942777"/>
            <a:ext cx="246910" cy="242337"/>
          </a:xfrm>
          <a:prstGeom prst="rect">
            <a:avLst/>
          </a:prstGeom>
        </p:spPr>
      </p:pic>
      <p:pic>
        <p:nvPicPr>
          <p:cNvPr id="45" name="Grafik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735383">
            <a:off x="7211076" y="1693840"/>
            <a:ext cx="246910" cy="242337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1830626">
            <a:off x="6747321" y="4048845"/>
            <a:ext cx="246910" cy="242337"/>
          </a:xfrm>
          <a:prstGeom prst="rect">
            <a:avLst/>
          </a:prstGeom>
        </p:spPr>
      </p:pic>
      <p:pic>
        <p:nvPicPr>
          <p:cNvPr id="47" name="Grafik 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752872">
            <a:off x="3855298" y="4642551"/>
            <a:ext cx="246910" cy="242337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36" y="4143537"/>
            <a:ext cx="986750" cy="740062"/>
          </a:xfrm>
          <a:prstGeom prst="rect">
            <a:avLst/>
          </a:prstGeom>
        </p:spPr>
      </p:pic>
      <p:pic>
        <p:nvPicPr>
          <p:cNvPr id="41" name="Grafik 40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2224" y="3638600"/>
            <a:ext cx="1158167" cy="862735"/>
          </a:xfrm>
          <a:prstGeom prst="rect">
            <a:avLst/>
          </a:prstGeom>
        </p:spPr>
      </p:pic>
      <p:pic>
        <p:nvPicPr>
          <p:cNvPr id="59" name="Grafik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7315" y="707440"/>
            <a:ext cx="639037" cy="481736"/>
          </a:xfrm>
          <a:prstGeom prst="rect">
            <a:avLst/>
          </a:prstGeom>
        </p:spPr>
      </p:pic>
      <p:pic>
        <p:nvPicPr>
          <p:cNvPr id="25" name="Picture 6" descr="PHENICS_CMJN.jpg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546" y="271080"/>
            <a:ext cx="1604581" cy="295271"/>
          </a:xfrm>
          <a:prstGeom prst="rect">
            <a:avLst/>
          </a:prstGeom>
        </p:spPr>
      </p:pic>
      <p:pic>
        <p:nvPicPr>
          <p:cNvPr id="3" name="Grafik 2">
            <a:hlinkClick r:id="rId13" action="ppaction://hlinkfile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554" y="1703301"/>
            <a:ext cx="4441547" cy="2409728"/>
          </a:xfrm>
          <a:prstGeom prst="rect">
            <a:avLst/>
          </a:prstGeom>
        </p:spPr>
      </p:pic>
      <p:pic>
        <p:nvPicPr>
          <p:cNvPr id="58" name="Grafik 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95981" y="1186269"/>
            <a:ext cx="616347" cy="588458"/>
          </a:xfrm>
          <a:prstGeom prst="rect">
            <a:avLst/>
          </a:prstGeom>
        </p:spPr>
      </p:pic>
      <p:pic>
        <p:nvPicPr>
          <p:cNvPr id="57" name="Grafik 5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9510" y="695450"/>
            <a:ext cx="1947674" cy="1117933"/>
          </a:xfrm>
          <a:prstGeom prst="rect">
            <a:avLst/>
          </a:prstGeom>
        </p:spPr>
      </p:pic>
      <p:pic>
        <p:nvPicPr>
          <p:cNvPr id="40" name="Grafik 39">
            <a:hlinkClick r:id="rId17" action="ppaction://hlinkfil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74354" y="3956009"/>
            <a:ext cx="1101131" cy="831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8347" y="134908"/>
            <a:ext cx="73477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>
                <a:solidFill>
                  <a:srgbClr val="40ABD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Мобильная дробеструйная установка</a:t>
            </a:r>
            <a:endParaRPr lang="en-US" sz="2500" dirty="0">
              <a:solidFill>
                <a:srgbClr val="40ABD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82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9416" y="130739"/>
            <a:ext cx="7912462" cy="532285"/>
          </a:xfrm>
        </p:spPr>
        <p:txBody>
          <a:bodyPr/>
          <a:lstStyle/>
          <a:p>
            <a:r>
              <a:rPr lang="ru-RU" dirty="0" smtClean="0"/>
              <a:t>Максимально эффективная система очистки дроби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2D1DB30-BFFD-473D-874B-E7E95C620E5F}" type="slidenum">
              <a:rPr lang="fr-FR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90457" y="4036743"/>
            <a:ext cx="7008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Magnetic drum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1617" y="3366070"/>
            <a:ext cx="8088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Air Separator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 flipV="1">
            <a:off x="7096998" y="3967529"/>
            <a:ext cx="89287" cy="9674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>
            <a:off x="7036472" y="3731596"/>
            <a:ext cx="90234" cy="70472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flipV="1">
            <a:off x="5986531" y="3675372"/>
            <a:ext cx="282596" cy="14885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00595" y="3479163"/>
            <a:ext cx="10123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Continuous discharge</a:t>
            </a:r>
          </a:p>
        </p:txBody>
      </p:sp>
      <p:cxnSp>
        <p:nvCxnSpPr>
          <p:cNvPr id="17" name="Straight Arrow Connector 16"/>
          <p:cNvCxnSpPr>
            <a:stCxn id="20" idx="1"/>
          </p:cNvCxnSpPr>
          <p:nvPr/>
        </p:nvCxnSpPr>
        <p:spPr bwMode="auto">
          <a:xfrm flipH="1">
            <a:off x="6901172" y="3268671"/>
            <a:ext cx="123440" cy="184666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24612" y="3060922"/>
            <a:ext cx="8088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Scalping drum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15019" y="1666281"/>
            <a:ext cx="1159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</a:rPr>
              <a:t>Scalping drum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24798" y="1674534"/>
            <a:ext cx="1159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Air Separator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68142" y="4600475"/>
            <a:ext cx="762400" cy="21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88" dirty="0">
                <a:solidFill>
                  <a:schemeClr val="bg1"/>
                </a:solidFill>
                <a:latin typeface="Helv"/>
              </a:rPr>
              <a:t>Elevator</a:t>
            </a:r>
            <a:endParaRPr lang="en-US" sz="788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76902" y="2649987"/>
            <a:ext cx="11598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/>
                </a:solidFill>
              </a:rPr>
              <a:t>Scalping drum</a:t>
            </a:r>
          </a:p>
        </p:txBody>
      </p:sp>
      <p:pic>
        <p:nvPicPr>
          <p:cNvPr id="33" name="Picture 6" descr="PHENICS_CMJN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816" y="4583984"/>
            <a:ext cx="1604581" cy="29527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701" y="1155889"/>
            <a:ext cx="4586719" cy="3440039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6563" y="2490911"/>
            <a:ext cx="4368027" cy="209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Phenics </a:t>
            </a:r>
            <a:r>
              <a:rPr lang="ru-RU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использует </a:t>
            </a:r>
            <a:r>
              <a:rPr lang="en-GB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3-4 </a:t>
            </a:r>
            <a:r>
              <a:rPr lang="ru-RU" sz="13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разные системы очистки стальной дроби, что обеспечивает абсолютную очистку от примесей даже при очистке от краски содержащей свинец и асбест.</a:t>
            </a: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Phenics </a:t>
            </a: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дает больше, чем возможность применения дроби вместо одноразовых абразивов.  Он обеспечивает существенную экономию, меньше простоев и резко снижает негативное воздействие на экологию.</a:t>
            </a:r>
            <a:endParaRPr lang="de-AT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180873" y="1161172"/>
            <a:ext cx="4079407" cy="1058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107000"/>
              </a:lnSpc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Сбор стальной дроби до </a:t>
            </a: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</a:t>
            </a: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 горизонтально и 250 м по вертикали.</a:t>
            </a:r>
            <a:endParaRPr lang="de-AT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  <a:tabLst>
                <a:tab pos="342900" algn="l"/>
              </a:tabLst>
            </a:pP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Непрерывная работы до </a:t>
            </a: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операторов  по очистке и </a:t>
            </a: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1-2 </a:t>
            </a:r>
            <a:r>
              <a:rPr lang="ru-R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оператора на сборе.</a:t>
            </a:r>
            <a:endParaRPr lang="de-AT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15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9"/>
    </mc:Choice>
    <mc:Fallback xmlns="">
      <p:transition spd="slow" advTm="5209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250" y="102319"/>
            <a:ext cx="7117451" cy="532285"/>
          </a:xfrm>
        </p:spPr>
        <p:txBody>
          <a:bodyPr/>
          <a:lstStyle/>
          <a:p>
            <a:r>
              <a:rPr lang="ru-RU" dirty="0" smtClean="0"/>
              <a:t>Меньше отходов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2D1DB30-BFFD-473D-874B-E7E95C620E5F}" type="slidenum">
              <a:rPr lang="fr-FR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fr-FR" dirty="0">
              <a:solidFill>
                <a:srgbClr val="00000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331640" y="1167594"/>
            <a:ext cx="6480720" cy="3618402"/>
            <a:chOff x="179512" y="1700808"/>
            <a:chExt cx="8640960" cy="4824536"/>
          </a:xfrm>
        </p:grpSpPr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251520" y="1700808"/>
              <a:ext cx="8568952" cy="4824536"/>
            </a:xfrm>
            <a:prstGeom prst="rect">
              <a:avLst/>
            </a:prstGeom>
            <a:gradFill rotWithShape="1">
              <a:gsLst>
                <a:gs pos="0">
                  <a:srgbClr val="BBE0E3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fr-FR" sz="2400" kern="0" dirty="0">
                <a:solidFill>
                  <a:srgbClr val="FFFFFF"/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 bwMode="auto">
            <a:xfrm>
              <a:off x="3779912" y="5733256"/>
              <a:ext cx="360040" cy="287290"/>
            </a:xfrm>
            <a:prstGeom prst="rightArrow">
              <a:avLst/>
            </a:prstGeom>
            <a:solidFill>
              <a:srgbClr val="2D2D8A">
                <a:lumMod val="50000"/>
              </a:srgbClr>
            </a:solidFill>
            <a:ln w="25400" cap="flat" cmpd="sng" algn="ctr">
              <a:solidFill>
                <a:srgbClr val="BBE0E3">
                  <a:lumMod val="50000"/>
                </a:srgbClr>
              </a:solidFill>
              <a:prstDash val="solid"/>
            </a:ln>
            <a:effectLst/>
          </p:spPr>
          <p:txBody>
            <a:bodyPr lIns="68573" tIns="34286" rIns="68573" bIns="34286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975" kern="0" dirty="0">
                <a:solidFill>
                  <a:srgbClr val="FFFFFF"/>
                </a:solidFill>
                <a:latin typeface="Verdana"/>
                <a:ea typeface="Arial Unicode MS"/>
                <a:cs typeface="Arial Unicode MS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auto">
            <a:xfrm>
              <a:off x="7308305" y="5805264"/>
              <a:ext cx="864095" cy="648072"/>
            </a:xfrm>
            <a:prstGeom prst="triangle">
              <a:avLst>
                <a:gd name="adj" fmla="val 50000"/>
              </a:avLst>
            </a:prstGeom>
            <a:solidFill>
              <a:srgbClr val="008080">
                <a:alpha val="50000"/>
              </a:srgbClr>
            </a:solidFill>
            <a:ln w="9525" algn="ctr">
              <a:noFill/>
              <a:miter lim="800000"/>
              <a:headEnd/>
              <a:tailEnd/>
            </a:ln>
            <a:effectLst>
              <a:prstShdw prst="shdw17" dist="17961" dir="2700000">
                <a:srgbClr val="3D3D5C"/>
              </a:prstShdw>
            </a:effectLst>
          </p:spPr>
          <p:txBody>
            <a:bodyPr lIns="40500" rIns="40500" anchor="ctr"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fr-FR" sz="825" b="1" kern="0" dirty="0">
                <a:solidFill>
                  <a:srgbClr val="FFFFFF"/>
                </a:solidFill>
              </a:endParaRP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1740479" y="2420888"/>
              <a:ext cx="648449" cy="307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050" b="1" i="1" kern="0" dirty="0">
                  <a:solidFill>
                    <a:srgbClr val="5F5F5F"/>
                  </a:solidFill>
                  <a:latin typeface="Arial" pitchFamily="34" charset="0"/>
                  <a:ea typeface="ＭＳ Ｐゴシック" pitchFamily="34" charset="-128"/>
                </a:rPr>
                <a:t>шлак</a:t>
              </a:r>
              <a:endParaRPr lang="en-US" sz="1050" b="1" i="1" kern="0" dirty="0">
                <a:solidFill>
                  <a:srgbClr val="5F5F5F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9" name="TextBox 17"/>
            <p:cNvSpPr txBox="1">
              <a:spLocks noChangeArrowheads="1"/>
            </p:cNvSpPr>
            <p:nvPr/>
          </p:nvSpPr>
          <p:spPr bwMode="auto">
            <a:xfrm>
              <a:off x="7427831" y="5198427"/>
              <a:ext cx="599292" cy="292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75" b="1" i="1" kern="0" dirty="0">
                  <a:solidFill>
                    <a:srgbClr val="5F5F5F"/>
                  </a:solidFill>
                  <a:latin typeface="Arial" pitchFamily="34" charset="0"/>
                  <a:ea typeface="ＭＳ Ｐゴシック" pitchFamily="34" charset="-128"/>
                </a:rPr>
                <a:t>PR58</a:t>
              </a:r>
              <a:endParaRPr lang="fr-FR" sz="975" b="1" i="1" kern="0" dirty="0">
                <a:solidFill>
                  <a:srgbClr val="5F5F5F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25" name="TextBox 17"/>
            <p:cNvSpPr txBox="1">
              <a:spLocks noChangeArrowheads="1"/>
            </p:cNvSpPr>
            <p:nvPr/>
          </p:nvSpPr>
          <p:spPr bwMode="auto">
            <a:xfrm>
              <a:off x="4840817" y="3861048"/>
              <a:ext cx="808751" cy="2923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975" b="1" i="1" dirty="0">
                  <a:solidFill>
                    <a:srgbClr val="5F5F5F"/>
                  </a:solidFill>
                  <a:latin typeface="Arial" pitchFamily="34" charset="0"/>
                  <a:ea typeface="ＭＳ Ｐゴシック" pitchFamily="34" charset="-128"/>
                </a:rPr>
                <a:t>гарнет</a:t>
              </a:r>
              <a:endParaRPr lang="fr-FR" sz="975" b="1" i="1" dirty="0">
                <a:solidFill>
                  <a:srgbClr val="5F5F5F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27" name="Right Arrow 26"/>
            <p:cNvSpPr/>
            <p:nvPr/>
          </p:nvSpPr>
          <p:spPr bwMode="auto">
            <a:xfrm>
              <a:off x="6732240" y="5805264"/>
              <a:ext cx="360040" cy="287290"/>
            </a:xfrm>
            <a:prstGeom prst="rightArrow">
              <a:avLst/>
            </a:prstGeom>
            <a:solidFill>
              <a:srgbClr val="2D2D8A">
                <a:lumMod val="50000"/>
              </a:srgbClr>
            </a:solidFill>
            <a:ln w="25400" cap="flat" cmpd="sng" algn="ctr">
              <a:solidFill>
                <a:srgbClr val="BBE0E3">
                  <a:lumMod val="50000"/>
                </a:srgbClr>
              </a:solidFill>
              <a:prstDash val="solid"/>
            </a:ln>
            <a:effectLst/>
          </p:spPr>
          <p:txBody>
            <a:bodyPr lIns="68573" tIns="34286" rIns="68573" bIns="34286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975" kern="0" dirty="0">
                <a:solidFill>
                  <a:srgbClr val="FFFFFF"/>
                </a:solidFill>
                <a:latin typeface="Verdana"/>
                <a:ea typeface="Arial Unicode MS"/>
                <a:cs typeface="Arial Unicode MS"/>
              </a:endParaRPr>
            </a:p>
          </p:txBody>
        </p:sp>
        <p:sp>
          <p:nvSpPr>
            <p:cNvPr id="20" name="Isosceles Triangle 19"/>
            <p:cNvSpPr/>
            <p:nvPr/>
          </p:nvSpPr>
          <p:spPr bwMode="auto">
            <a:xfrm>
              <a:off x="179512" y="2780928"/>
              <a:ext cx="3600400" cy="3744416"/>
            </a:xfrm>
            <a:prstGeom prst="triangl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dirty="0">
                <a:latin typeface="Arial" charset="0"/>
                <a:ea typeface="ＭＳ Ｐゴシック" pitchFamily="28" charset="-128"/>
              </a:endParaRPr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1494485" y="5229200"/>
              <a:ext cx="727531" cy="523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118 </a:t>
              </a:r>
              <a:r>
                <a:rPr lang="ru-RU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м</a:t>
              </a: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³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225 </a:t>
              </a:r>
              <a:r>
                <a:rPr lang="ru-RU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т</a:t>
              </a:r>
              <a:endParaRPr lang="en-US" sz="1050" b="1" i="1" kern="0" dirty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>
              <a:off x="4211960" y="4293096"/>
              <a:ext cx="2376264" cy="2160000"/>
            </a:xfrm>
            <a:prstGeom prst="triangle">
              <a:avLst/>
            </a:prstGeom>
            <a:solidFill>
              <a:srgbClr val="A14958"/>
            </a:solidFill>
            <a:ln w="9525" cap="flat" cmpd="sng" algn="ctr">
              <a:solidFill>
                <a:srgbClr val="A1495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fr-FR" dirty="0">
                <a:latin typeface="Arial" charset="0"/>
                <a:ea typeface="ＭＳ Ｐゴシック" pitchFamily="28" charset="-128"/>
              </a:endParaRPr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5038907" y="5517232"/>
              <a:ext cx="695472" cy="523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42 </a:t>
              </a:r>
              <a:r>
                <a:rPr lang="ru-RU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м</a:t>
              </a: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³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100 </a:t>
              </a:r>
              <a:r>
                <a:rPr lang="ru-RU" sz="105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т</a:t>
              </a:r>
              <a:endParaRPr lang="en-US" sz="1050" b="1" i="1" kern="0" dirty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26" name="TextBox 25"/>
            <p:cNvSpPr txBox="1">
              <a:spLocks noChangeArrowheads="1"/>
            </p:cNvSpPr>
            <p:nvPr/>
          </p:nvSpPr>
          <p:spPr bwMode="auto">
            <a:xfrm>
              <a:off x="7430807" y="6021288"/>
              <a:ext cx="614252" cy="44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573" tIns="34286" rIns="68573" bIns="34286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00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 </a:t>
              </a:r>
              <a:r>
                <a:rPr lang="en-US" sz="825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1,5</a:t>
              </a:r>
              <a:r>
                <a:rPr lang="ru-RU" sz="825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 м</a:t>
              </a:r>
              <a:r>
                <a:rPr lang="en-US" sz="825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³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825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5 </a:t>
              </a:r>
              <a:r>
                <a:rPr lang="ru-RU" sz="825" b="1" i="1" kern="0" dirty="0">
                  <a:solidFill>
                    <a:schemeClr val="bg1"/>
                  </a:solidFill>
                  <a:latin typeface="Arial" pitchFamily="34" charset="0"/>
                  <a:ea typeface="ＭＳ Ｐゴシック" pitchFamily="34" charset="-128"/>
                </a:rPr>
                <a:t>т</a:t>
              </a:r>
              <a:endParaRPr lang="en-US" sz="825" b="1" i="1" kern="0" dirty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707904" y="1329612"/>
            <a:ext cx="21135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</a:t>
            </a:r>
            <a:r>
              <a:rPr lang="fr-FR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5 000 </a:t>
            </a:r>
            <a:r>
              <a:rPr lang="ru-RU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м</a:t>
            </a:r>
            <a:r>
              <a:rPr lang="fr-FR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² </a:t>
            </a:r>
            <a:r>
              <a:rPr lang="ru-RU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поверхности</a:t>
            </a:r>
            <a:r>
              <a:rPr lang="fr-FR" sz="135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</p:txBody>
      </p:sp>
      <p:pic>
        <p:nvPicPr>
          <p:cNvPr id="32" name="Picture 6" descr="PHENICS_CMJN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8174" y="220825"/>
            <a:ext cx="1604581" cy="29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6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2138E6-2C89-4DD6-BA72-D03299C273AC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143000" y="291595"/>
            <a:ext cx="5543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ru-RU" sz="1425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Завод ВА Курган </a:t>
            </a:r>
            <a:r>
              <a:rPr lang="ru-RU" sz="1425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1425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1425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Уверенный взгляд в будущее</a:t>
            </a:r>
            <a:r>
              <a:rPr lang="ru-RU" sz="15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ru-RU" sz="1500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ru-RU" sz="1425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206103" y="754609"/>
            <a:ext cx="545425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Обеспечиваем 100% контроль качества продукции в процессе производства</a:t>
            </a:r>
            <a:r>
              <a:rPr lang="en-U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 перед выходом ее со склада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679973" y="1137991"/>
            <a:ext cx="571381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Предлагаем продукцию с такими качественными характеристиками, которые нужны заказчику</a:t>
            </a: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094310" y="1513038"/>
            <a:ext cx="571381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Используем технологические решения и организуем работу процессов сохраняя окружающую среду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725342" y="1888084"/>
            <a:ext cx="523160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Обеспечиваем высокий уровень профессиональной безопасности и охраны здоровья для персонала и наших гостей.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88245" y="3974059"/>
            <a:ext cx="6768703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Мы строим долгосрочные партнерские отношения </a:t>
            </a:r>
          </a:p>
          <a:p>
            <a:pPr algn="ctr">
              <a:defRPr/>
            </a:pPr>
            <a:r>
              <a:rPr lang="ru-RU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 будем рады видеть Вас среди наших заказчиков.</a:t>
            </a:r>
          </a:p>
        </p:txBody>
      </p:sp>
      <p:pic>
        <p:nvPicPr>
          <p:cNvPr id="11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3" y="2276227"/>
            <a:ext cx="4404122" cy="16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87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50931" y="108486"/>
            <a:ext cx="6908267" cy="532285"/>
          </a:xfrm>
        </p:spPr>
        <p:txBody>
          <a:bodyPr/>
          <a:lstStyle/>
          <a:p>
            <a:r>
              <a:rPr lang="ru-RU" dirty="0" smtClean="0">
                <a:latin typeface="Segoe UI "/>
              </a:rPr>
              <a:t>Производственный потенциал и близость к</a:t>
            </a:r>
            <a:r>
              <a:rPr lang="en-US" dirty="0" smtClean="0">
                <a:latin typeface="Segoe UI "/>
              </a:rPr>
              <a:t> </a:t>
            </a:r>
            <a:r>
              <a:rPr lang="ru-RU" dirty="0" smtClean="0">
                <a:latin typeface="Segoe UI "/>
              </a:rPr>
              <a:t>заказчикам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C811B1-3B98-49AC-98B5-F54C81FDEE03}" type="slidenum">
              <a:rPr lang="en-GB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3</a:t>
            </a:fld>
            <a:endParaRPr lang="en-GB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398" name="Group 397"/>
          <p:cNvGrpSpPr/>
          <p:nvPr/>
        </p:nvGrpSpPr>
        <p:grpSpPr>
          <a:xfrm>
            <a:off x="1790461" y="1411594"/>
            <a:ext cx="4313160" cy="2600105"/>
            <a:chOff x="2576680" y="1566048"/>
            <a:chExt cx="6359249" cy="3833550"/>
          </a:xfrm>
        </p:grpSpPr>
        <p:sp>
          <p:nvSpPr>
            <p:cNvPr id="399" name="Freeform 5"/>
            <p:cNvSpPr>
              <a:spLocks/>
            </p:cNvSpPr>
            <p:nvPr/>
          </p:nvSpPr>
          <p:spPr bwMode="auto">
            <a:xfrm>
              <a:off x="5859237" y="3093060"/>
              <a:ext cx="38459" cy="79495"/>
            </a:xfrm>
            <a:custGeom>
              <a:avLst/>
              <a:gdLst/>
              <a:ahLst/>
              <a:cxnLst>
                <a:cxn ang="0">
                  <a:pos x="0" y="4940"/>
                </a:cxn>
                <a:cxn ang="0">
                  <a:pos x="3810" y="1928"/>
                </a:cxn>
                <a:cxn ang="0">
                  <a:pos x="7381" y="0"/>
                </a:cxn>
                <a:cxn ang="0">
                  <a:pos x="15952" y="3133"/>
                </a:cxn>
                <a:cxn ang="0">
                  <a:pos x="15952" y="4940"/>
                </a:cxn>
                <a:cxn ang="0">
                  <a:pos x="15952" y="6145"/>
                </a:cxn>
                <a:cxn ang="0">
                  <a:pos x="15952" y="8072"/>
                </a:cxn>
                <a:cxn ang="0">
                  <a:pos x="17381" y="9880"/>
                </a:cxn>
                <a:cxn ang="0">
                  <a:pos x="19762" y="13012"/>
                </a:cxn>
                <a:cxn ang="0">
                  <a:pos x="15952" y="17952"/>
                </a:cxn>
                <a:cxn ang="0">
                  <a:pos x="11190" y="19880"/>
                </a:cxn>
                <a:cxn ang="0">
                  <a:pos x="11190" y="19277"/>
                </a:cxn>
                <a:cxn ang="0">
                  <a:pos x="7381" y="16747"/>
                </a:cxn>
                <a:cxn ang="0">
                  <a:pos x="1429" y="14940"/>
                </a:cxn>
                <a:cxn ang="0">
                  <a:pos x="3810" y="14940"/>
                </a:cxn>
                <a:cxn ang="0">
                  <a:pos x="3810" y="11807"/>
                </a:cxn>
                <a:cxn ang="0">
                  <a:pos x="4762" y="11084"/>
                </a:cxn>
                <a:cxn ang="0">
                  <a:pos x="3810" y="9880"/>
                </a:cxn>
                <a:cxn ang="0">
                  <a:pos x="3810" y="6867"/>
                </a:cxn>
                <a:cxn ang="0">
                  <a:pos x="0" y="4940"/>
                </a:cxn>
              </a:cxnLst>
              <a:rect l="0" t="0" r="r" b="b"/>
              <a:pathLst>
                <a:path w="20000" h="20000">
                  <a:moveTo>
                    <a:pt x="0" y="4940"/>
                  </a:moveTo>
                  <a:lnTo>
                    <a:pt x="3810" y="1928"/>
                  </a:lnTo>
                  <a:lnTo>
                    <a:pt x="7381" y="0"/>
                  </a:lnTo>
                  <a:lnTo>
                    <a:pt x="15952" y="3133"/>
                  </a:lnTo>
                  <a:lnTo>
                    <a:pt x="15952" y="4940"/>
                  </a:lnTo>
                  <a:lnTo>
                    <a:pt x="15952" y="6145"/>
                  </a:lnTo>
                  <a:lnTo>
                    <a:pt x="15952" y="8072"/>
                  </a:lnTo>
                  <a:lnTo>
                    <a:pt x="17381" y="9880"/>
                  </a:lnTo>
                  <a:lnTo>
                    <a:pt x="19762" y="13012"/>
                  </a:lnTo>
                  <a:lnTo>
                    <a:pt x="15952" y="17952"/>
                  </a:lnTo>
                  <a:lnTo>
                    <a:pt x="11190" y="19880"/>
                  </a:lnTo>
                  <a:lnTo>
                    <a:pt x="11190" y="19277"/>
                  </a:lnTo>
                  <a:lnTo>
                    <a:pt x="7381" y="16747"/>
                  </a:lnTo>
                  <a:lnTo>
                    <a:pt x="1429" y="14940"/>
                  </a:lnTo>
                  <a:lnTo>
                    <a:pt x="3810" y="14940"/>
                  </a:lnTo>
                  <a:lnTo>
                    <a:pt x="3810" y="11807"/>
                  </a:lnTo>
                  <a:lnTo>
                    <a:pt x="4762" y="11084"/>
                  </a:lnTo>
                  <a:lnTo>
                    <a:pt x="3810" y="9880"/>
                  </a:lnTo>
                  <a:lnTo>
                    <a:pt x="3810" y="6867"/>
                  </a:lnTo>
                  <a:lnTo>
                    <a:pt x="0" y="494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0" name="Freeform 6"/>
            <p:cNvSpPr>
              <a:spLocks/>
            </p:cNvSpPr>
            <p:nvPr/>
          </p:nvSpPr>
          <p:spPr bwMode="auto">
            <a:xfrm>
              <a:off x="5548175" y="2860510"/>
              <a:ext cx="69000" cy="52205"/>
            </a:xfrm>
            <a:custGeom>
              <a:avLst/>
              <a:gdLst/>
              <a:ahLst/>
              <a:cxnLst>
                <a:cxn ang="0">
                  <a:pos x="0" y="3670"/>
                </a:cxn>
                <a:cxn ang="0">
                  <a:pos x="3421" y="734"/>
                </a:cxn>
                <a:cxn ang="0">
                  <a:pos x="4868" y="734"/>
                </a:cxn>
                <a:cxn ang="0">
                  <a:pos x="5395" y="2936"/>
                </a:cxn>
                <a:cxn ang="0">
                  <a:pos x="6711" y="734"/>
                </a:cxn>
                <a:cxn ang="0">
                  <a:pos x="8816" y="0"/>
                </a:cxn>
                <a:cxn ang="0">
                  <a:pos x="10921" y="0"/>
                </a:cxn>
                <a:cxn ang="0">
                  <a:pos x="13684" y="734"/>
                </a:cxn>
                <a:cxn ang="0">
                  <a:pos x="16447" y="2936"/>
                </a:cxn>
                <a:cxn ang="0">
                  <a:pos x="15789" y="5688"/>
                </a:cxn>
                <a:cxn ang="0">
                  <a:pos x="19079" y="7523"/>
                </a:cxn>
                <a:cxn ang="0">
                  <a:pos x="19868" y="12294"/>
                </a:cxn>
                <a:cxn ang="0">
                  <a:pos x="17763" y="13211"/>
                </a:cxn>
                <a:cxn ang="0">
                  <a:pos x="16447" y="15046"/>
                </a:cxn>
                <a:cxn ang="0">
                  <a:pos x="16447" y="19817"/>
                </a:cxn>
                <a:cxn ang="0">
                  <a:pos x="15789" y="19817"/>
                </a:cxn>
                <a:cxn ang="0">
                  <a:pos x="12368" y="17982"/>
                </a:cxn>
                <a:cxn ang="0">
                  <a:pos x="10921" y="13211"/>
                </a:cxn>
                <a:cxn ang="0">
                  <a:pos x="10263" y="16147"/>
                </a:cxn>
                <a:cxn ang="0">
                  <a:pos x="5395" y="10459"/>
                </a:cxn>
                <a:cxn ang="0">
                  <a:pos x="4868" y="8624"/>
                </a:cxn>
                <a:cxn ang="0">
                  <a:pos x="3421" y="5688"/>
                </a:cxn>
                <a:cxn ang="0">
                  <a:pos x="2105" y="7523"/>
                </a:cxn>
                <a:cxn ang="0">
                  <a:pos x="0" y="5688"/>
                </a:cxn>
                <a:cxn ang="0">
                  <a:pos x="0" y="3670"/>
                </a:cxn>
              </a:cxnLst>
              <a:rect l="0" t="0" r="r" b="b"/>
              <a:pathLst>
                <a:path w="20000" h="20000">
                  <a:moveTo>
                    <a:pt x="0" y="3670"/>
                  </a:moveTo>
                  <a:lnTo>
                    <a:pt x="3421" y="734"/>
                  </a:lnTo>
                  <a:lnTo>
                    <a:pt x="4868" y="734"/>
                  </a:lnTo>
                  <a:lnTo>
                    <a:pt x="5395" y="2936"/>
                  </a:lnTo>
                  <a:lnTo>
                    <a:pt x="6711" y="734"/>
                  </a:lnTo>
                  <a:lnTo>
                    <a:pt x="8816" y="0"/>
                  </a:lnTo>
                  <a:lnTo>
                    <a:pt x="10921" y="0"/>
                  </a:lnTo>
                  <a:lnTo>
                    <a:pt x="13684" y="734"/>
                  </a:lnTo>
                  <a:lnTo>
                    <a:pt x="16447" y="2936"/>
                  </a:lnTo>
                  <a:lnTo>
                    <a:pt x="15789" y="5688"/>
                  </a:lnTo>
                  <a:lnTo>
                    <a:pt x="19079" y="7523"/>
                  </a:lnTo>
                  <a:lnTo>
                    <a:pt x="19868" y="12294"/>
                  </a:lnTo>
                  <a:lnTo>
                    <a:pt x="17763" y="13211"/>
                  </a:lnTo>
                  <a:lnTo>
                    <a:pt x="16447" y="15046"/>
                  </a:lnTo>
                  <a:lnTo>
                    <a:pt x="16447" y="19817"/>
                  </a:lnTo>
                  <a:lnTo>
                    <a:pt x="15789" y="19817"/>
                  </a:lnTo>
                  <a:lnTo>
                    <a:pt x="12368" y="17982"/>
                  </a:lnTo>
                  <a:lnTo>
                    <a:pt x="10921" y="13211"/>
                  </a:lnTo>
                  <a:lnTo>
                    <a:pt x="10263" y="16147"/>
                  </a:lnTo>
                  <a:lnTo>
                    <a:pt x="5395" y="10459"/>
                  </a:lnTo>
                  <a:lnTo>
                    <a:pt x="4868" y="8624"/>
                  </a:lnTo>
                  <a:lnTo>
                    <a:pt x="3421" y="5688"/>
                  </a:lnTo>
                  <a:lnTo>
                    <a:pt x="2105" y="7523"/>
                  </a:lnTo>
                  <a:lnTo>
                    <a:pt x="0" y="5688"/>
                  </a:lnTo>
                  <a:lnTo>
                    <a:pt x="0" y="367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1" name="Freeform 7"/>
            <p:cNvSpPr>
              <a:spLocks/>
            </p:cNvSpPr>
            <p:nvPr/>
          </p:nvSpPr>
          <p:spPr bwMode="auto">
            <a:xfrm>
              <a:off x="5922580" y="3055094"/>
              <a:ext cx="110851" cy="735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6" y="513"/>
                </a:cxn>
                <a:cxn ang="0">
                  <a:pos x="898" y="1795"/>
                </a:cxn>
                <a:cxn ang="0">
                  <a:pos x="898" y="3333"/>
                </a:cxn>
                <a:cxn ang="0">
                  <a:pos x="3020" y="1795"/>
                </a:cxn>
                <a:cxn ang="0">
                  <a:pos x="4653" y="3333"/>
                </a:cxn>
                <a:cxn ang="0">
                  <a:pos x="5551" y="3333"/>
                </a:cxn>
                <a:cxn ang="0">
                  <a:pos x="7673" y="3333"/>
                </a:cxn>
                <a:cxn ang="0">
                  <a:pos x="9714" y="3846"/>
                </a:cxn>
                <a:cxn ang="0">
                  <a:pos x="10204" y="3333"/>
                </a:cxn>
                <a:cxn ang="0">
                  <a:pos x="11837" y="1795"/>
                </a:cxn>
                <a:cxn ang="0">
                  <a:pos x="15265" y="0"/>
                </a:cxn>
                <a:cxn ang="0">
                  <a:pos x="15673" y="513"/>
                </a:cxn>
                <a:cxn ang="0">
                  <a:pos x="18612" y="513"/>
                </a:cxn>
                <a:cxn ang="0">
                  <a:pos x="19020" y="1795"/>
                </a:cxn>
                <a:cxn ang="0">
                  <a:pos x="19918" y="1795"/>
                </a:cxn>
                <a:cxn ang="0">
                  <a:pos x="19918" y="5256"/>
                </a:cxn>
                <a:cxn ang="0">
                  <a:pos x="19020" y="5256"/>
                </a:cxn>
                <a:cxn ang="0">
                  <a:pos x="17714" y="7308"/>
                </a:cxn>
                <a:cxn ang="0">
                  <a:pos x="18612" y="10513"/>
                </a:cxn>
                <a:cxn ang="0">
                  <a:pos x="17388" y="11795"/>
                </a:cxn>
                <a:cxn ang="0">
                  <a:pos x="19020" y="14615"/>
                </a:cxn>
                <a:cxn ang="0">
                  <a:pos x="17714" y="14615"/>
                </a:cxn>
                <a:cxn ang="0">
                  <a:pos x="16571" y="13846"/>
                </a:cxn>
                <a:cxn ang="0">
                  <a:pos x="13551" y="15897"/>
                </a:cxn>
                <a:cxn ang="0">
                  <a:pos x="13061" y="15897"/>
                </a:cxn>
                <a:cxn ang="0">
                  <a:pos x="13061" y="19103"/>
                </a:cxn>
                <a:cxn ang="0">
                  <a:pos x="11020" y="19872"/>
                </a:cxn>
                <a:cxn ang="0">
                  <a:pos x="9714" y="19103"/>
                </a:cxn>
                <a:cxn ang="0">
                  <a:pos x="8490" y="19103"/>
                </a:cxn>
                <a:cxn ang="0">
                  <a:pos x="7673" y="17821"/>
                </a:cxn>
                <a:cxn ang="0">
                  <a:pos x="2204" y="19103"/>
                </a:cxn>
                <a:cxn ang="0">
                  <a:pos x="2204" y="15897"/>
                </a:cxn>
                <a:cxn ang="0">
                  <a:pos x="0" y="12564"/>
                </a:cxn>
                <a:cxn ang="0">
                  <a:pos x="898" y="11795"/>
                </a:cxn>
                <a:cxn ang="0">
                  <a:pos x="0" y="10513"/>
                </a:cxn>
                <a:cxn ang="0">
                  <a:pos x="0" y="9231"/>
                </a:cxn>
                <a:cxn ang="0">
                  <a:pos x="898" y="8590"/>
                </a:cxn>
                <a:cxn ang="0">
                  <a:pos x="1306" y="7308"/>
                </a:cxn>
                <a:cxn ang="0">
                  <a:pos x="898" y="5897"/>
                </a:cxn>
                <a:cxn ang="0">
                  <a:pos x="0" y="3846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1306" y="513"/>
                  </a:lnTo>
                  <a:lnTo>
                    <a:pt x="898" y="1795"/>
                  </a:lnTo>
                  <a:lnTo>
                    <a:pt x="898" y="3333"/>
                  </a:lnTo>
                  <a:lnTo>
                    <a:pt x="3020" y="1795"/>
                  </a:lnTo>
                  <a:lnTo>
                    <a:pt x="4653" y="3333"/>
                  </a:lnTo>
                  <a:lnTo>
                    <a:pt x="5551" y="3333"/>
                  </a:lnTo>
                  <a:lnTo>
                    <a:pt x="7673" y="3333"/>
                  </a:lnTo>
                  <a:lnTo>
                    <a:pt x="9714" y="3846"/>
                  </a:lnTo>
                  <a:lnTo>
                    <a:pt x="10204" y="3333"/>
                  </a:lnTo>
                  <a:lnTo>
                    <a:pt x="11837" y="1795"/>
                  </a:lnTo>
                  <a:lnTo>
                    <a:pt x="15265" y="0"/>
                  </a:lnTo>
                  <a:lnTo>
                    <a:pt x="15673" y="513"/>
                  </a:lnTo>
                  <a:lnTo>
                    <a:pt x="18612" y="513"/>
                  </a:lnTo>
                  <a:lnTo>
                    <a:pt x="19020" y="1795"/>
                  </a:lnTo>
                  <a:lnTo>
                    <a:pt x="19918" y="1795"/>
                  </a:lnTo>
                  <a:lnTo>
                    <a:pt x="19918" y="5256"/>
                  </a:lnTo>
                  <a:lnTo>
                    <a:pt x="19020" y="5256"/>
                  </a:lnTo>
                  <a:lnTo>
                    <a:pt x="17714" y="7308"/>
                  </a:lnTo>
                  <a:lnTo>
                    <a:pt x="18612" y="10513"/>
                  </a:lnTo>
                  <a:lnTo>
                    <a:pt x="17388" y="11795"/>
                  </a:lnTo>
                  <a:lnTo>
                    <a:pt x="19020" y="14615"/>
                  </a:lnTo>
                  <a:lnTo>
                    <a:pt x="17714" y="14615"/>
                  </a:lnTo>
                  <a:lnTo>
                    <a:pt x="16571" y="13846"/>
                  </a:lnTo>
                  <a:lnTo>
                    <a:pt x="13551" y="15897"/>
                  </a:lnTo>
                  <a:lnTo>
                    <a:pt x="13061" y="15897"/>
                  </a:lnTo>
                  <a:lnTo>
                    <a:pt x="13061" y="19103"/>
                  </a:lnTo>
                  <a:lnTo>
                    <a:pt x="11020" y="19872"/>
                  </a:lnTo>
                  <a:lnTo>
                    <a:pt x="9714" y="19103"/>
                  </a:lnTo>
                  <a:lnTo>
                    <a:pt x="8490" y="19103"/>
                  </a:lnTo>
                  <a:lnTo>
                    <a:pt x="7673" y="17821"/>
                  </a:lnTo>
                  <a:lnTo>
                    <a:pt x="2204" y="19103"/>
                  </a:lnTo>
                  <a:lnTo>
                    <a:pt x="2204" y="15897"/>
                  </a:lnTo>
                  <a:lnTo>
                    <a:pt x="0" y="12564"/>
                  </a:lnTo>
                  <a:lnTo>
                    <a:pt x="898" y="11795"/>
                  </a:lnTo>
                  <a:lnTo>
                    <a:pt x="0" y="10513"/>
                  </a:lnTo>
                  <a:lnTo>
                    <a:pt x="0" y="9231"/>
                  </a:lnTo>
                  <a:lnTo>
                    <a:pt x="898" y="8590"/>
                  </a:lnTo>
                  <a:lnTo>
                    <a:pt x="1306" y="7308"/>
                  </a:lnTo>
                  <a:lnTo>
                    <a:pt x="898" y="5897"/>
                  </a:lnTo>
                  <a:lnTo>
                    <a:pt x="0" y="38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2" name="Freeform 8"/>
            <p:cNvSpPr>
              <a:spLocks/>
            </p:cNvSpPr>
            <p:nvPr/>
          </p:nvSpPr>
          <p:spPr bwMode="auto">
            <a:xfrm>
              <a:off x="5644322" y="2695587"/>
              <a:ext cx="48639" cy="64071"/>
            </a:xfrm>
            <a:custGeom>
              <a:avLst/>
              <a:gdLst/>
              <a:ahLst/>
              <a:cxnLst>
                <a:cxn ang="0">
                  <a:pos x="2569" y="19111"/>
                </a:cxn>
                <a:cxn ang="0">
                  <a:pos x="2569" y="13778"/>
                </a:cxn>
                <a:cxn ang="0">
                  <a:pos x="734" y="12296"/>
                </a:cxn>
                <a:cxn ang="0">
                  <a:pos x="0" y="13778"/>
                </a:cxn>
                <a:cxn ang="0">
                  <a:pos x="0" y="7556"/>
                </a:cxn>
                <a:cxn ang="0">
                  <a:pos x="0" y="3852"/>
                </a:cxn>
                <a:cxn ang="0">
                  <a:pos x="2569" y="5333"/>
                </a:cxn>
                <a:cxn ang="0">
                  <a:pos x="3670" y="1481"/>
                </a:cxn>
                <a:cxn ang="0">
                  <a:pos x="7523" y="2963"/>
                </a:cxn>
                <a:cxn ang="0">
                  <a:pos x="7523" y="0"/>
                </a:cxn>
                <a:cxn ang="0">
                  <a:pos x="13211" y="0"/>
                </a:cxn>
                <a:cxn ang="0">
                  <a:pos x="15963" y="3852"/>
                </a:cxn>
                <a:cxn ang="0">
                  <a:pos x="19817" y="5333"/>
                </a:cxn>
                <a:cxn ang="0">
                  <a:pos x="17982" y="7556"/>
                </a:cxn>
                <a:cxn ang="0">
                  <a:pos x="15046" y="7556"/>
                </a:cxn>
                <a:cxn ang="0">
                  <a:pos x="15046" y="9037"/>
                </a:cxn>
                <a:cxn ang="0">
                  <a:pos x="15046" y="9926"/>
                </a:cxn>
                <a:cxn ang="0">
                  <a:pos x="13211" y="12296"/>
                </a:cxn>
                <a:cxn ang="0">
                  <a:pos x="10459" y="13778"/>
                </a:cxn>
                <a:cxn ang="0">
                  <a:pos x="10459" y="17630"/>
                </a:cxn>
                <a:cxn ang="0">
                  <a:pos x="10459" y="19852"/>
                </a:cxn>
                <a:cxn ang="0">
                  <a:pos x="7523" y="19852"/>
                </a:cxn>
                <a:cxn ang="0">
                  <a:pos x="2569" y="19111"/>
                </a:cxn>
              </a:cxnLst>
              <a:rect l="0" t="0" r="r" b="b"/>
              <a:pathLst>
                <a:path w="20000" h="20000">
                  <a:moveTo>
                    <a:pt x="2569" y="19111"/>
                  </a:moveTo>
                  <a:lnTo>
                    <a:pt x="2569" y="13778"/>
                  </a:lnTo>
                  <a:lnTo>
                    <a:pt x="734" y="12296"/>
                  </a:lnTo>
                  <a:lnTo>
                    <a:pt x="0" y="13778"/>
                  </a:lnTo>
                  <a:lnTo>
                    <a:pt x="0" y="7556"/>
                  </a:lnTo>
                  <a:lnTo>
                    <a:pt x="0" y="3852"/>
                  </a:lnTo>
                  <a:lnTo>
                    <a:pt x="2569" y="5333"/>
                  </a:lnTo>
                  <a:lnTo>
                    <a:pt x="3670" y="1481"/>
                  </a:lnTo>
                  <a:lnTo>
                    <a:pt x="7523" y="2963"/>
                  </a:lnTo>
                  <a:lnTo>
                    <a:pt x="7523" y="0"/>
                  </a:lnTo>
                  <a:lnTo>
                    <a:pt x="13211" y="0"/>
                  </a:lnTo>
                  <a:lnTo>
                    <a:pt x="15963" y="3852"/>
                  </a:lnTo>
                  <a:lnTo>
                    <a:pt x="19817" y="5333"/>
                  </a:lnTo>
                  <a:lnTo>
                    <a:pt x="17982" y="7556"/>
                  </a:lnTo>
                  <a:lnTo>
                    <a:pt x="15046" y="7556"/>
                  </a:lnTo>
                  <a:lnTo>
                    <a:pt x="15046" y="9037"/>
                  </a:lnTo>
                  <a:lnTo>
                    <a:pt x="15046" y="9926"/>
                  </a:lnTo>
                  <a:lnTo>
                    <a:pt x="13211" y="12296"/>
                  </a:lnTo>
                  <a:lnTo>
                    <a:pt x="10459" y="13778"/>
                  </a:lnTo>
                  <a:lnTo>
                    <a:pt x="10459" y="17630"/>
                  </a:lnTo>
                  <a:lnTo>
                    <a:pt x="10459" y="19852"/>
                  </a:lnTo>
                  <a:lnTo>
                    <a:pt x="7523" y="19852"/>
                  </a:lnTo>
                  <a:lnTo>
                    <a:pt x="2569" y="1911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3" name="Freeform 9"/>
            <p:cNvSpPr>
              <a:spLocks/>
            </p:cNvSpPr>
            <p:nvPr/>
          </p:nvSpPr>
          <p:spPr bwMode="auto">
            <a:xfrm>
              <a:off x="5695223" y="2725248"/>
              <a:ext cx="26016" cy="32036"/>
            </a:xfrm>
            <a:custGeom>
              <a:avLst/>
              <a:gdLst/>
              <a:ahLst/>
              <a:cxnLst>
                <a:cxn ang="0">
                  <a:pos x="14138" y="19710"/>
                </a:cxn>
                <a:cxn ang="0">
                  <a:pos x="12414" y="19710"/>
                </a:cxn>
                <a:cxn ang="0">
                  <a:pos x="8966" y="13623"/>
                </a:cxn>
                <a:cxn ang="0">
                  <a:pos x="0" y="4638"/>
                </a:cxn>
                <a:cxn ang="0">
                  <a:pos x="3448" y="4638"/>
                </a:cxn>
                <a:cxn ang="0">
                  <a:pos x="5517" y="1739"/>
                </a:cxn>
                <a:cxn ang="0">
                  <a:pos x="8966" y="4638"/>
                </a:cxn>
                <a:cxn ang="0">
                  <a:pos x="12414" y="1739"/>
                </a:cxn>
                <a:cxn ang="0">
                  <a:pos x="14138" y="0"/>
                </a:cxn>
                <a:cxn ang="0">
                  <a:pos x="17586" y="0"/>
                </a:cxn>
                <a:cxn ang="0">
                  <a:pos x="19655" y="6087"/>
                </a:cxn>
                <a:cxn ang="0">
                  <a:pos x="14138" y="8986"/>
                </a:cxn>
                <a:cxn ang="0">
                  <a:pos x="17586" y="12174"/>
                </a:cxn>
                <a:cxn ang="0">
                  <a:pos x="14138" y="13623"/>
                </a:cxn>
                <a:cxn ang="0">
                  <a:pos x="14138" y="19710"/>
                </a:cxn>
              </a:cxnLst>
              <a:rect l="0" t="0" r="r" b="b"/>
              <a:pathLst>
                <a:path w="20000" h="20000">
                  <a:moveTo>
                    <a:pt x="14138" y="19710"/>
                  </a:moveTo>
                  <a:lnTo>
                    <a:pt x="12414" y="19710"/>
                  </a:lnTo>
                  <a:lnTo>
                    <a:pt x="8966" y="13623"/>
                  </a:lnTo>
                  <a:lnTo>
                    <a:pt x="0" y="4638"/>
                  </a:lnTo>
                  <a:lnTo>
                    <a:pt x="3448" y="4638"/>
                  </a:lnTo>
                  <a:lnTo>
                    <a:pt x="5517" y="1739"/>
                  </a:lnTo>
                  <a:lnTo>
                    <a:pt x="8966" y="4638"/>
                  </a:lnTo>
                  <a:lnTo>
                    <a:pt x="12414" y="1739"/>
                  </a:lnTo>
                  <a:lnTo>
                    <a:pt x="14138" y="0"/>
                  </a:lnTo>
                  <a:lnTo>
                    <a:pt x="17586" y="0"/>
                  </a:lnTo>
                  <a:lnTo>
                    <a:pt x="19655" y="6087"/>
                  </a:lnTo>
                  <a:lnTo>
                    <a:pt x="14138" y="8986"/>
                  </a:lnTo>
                  <a:lnTo>
                    <a:pt x="17586" y="12174"/>
                  </a:lnTo>
                  <a:lnTo>
                    <a:pt x="14138" y="13623"/>
                  </a:lnTo>
                  <a:lnTo>
                    <a:pt x="14138" y="1971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4" name="Freeform 10"/>
            <p:cNvSpPr>
              <a:spLocks/>
            </p:cNvSpPr>
            <p:nvPr/>
          </p:nvSpPr>
          <p:spPr bwMode="auto">
            <a:xfrm>
              <a:off x="5671469" y="2739486"/>
              <a:ext cx="18097" cy="13051"/>
            </a:xfrm>
            <a:custGeom>
              <a:avLst/>
              <a:gdLst/>
              <a:ahLst/>
              <a:cxnLst>
                <a:cxn ang="0">
                  <a:pos x="19474" y="19286"/>
                </a:cxn>
                <a:cxn ang="0">
                  <a:pos x="11053" y="19286"/>
                </a:cxn>
                <a:cxn ang="0">
                  <a:pos x="5789" y="11429"/>
                </a:cxn>
                <a:cxn ang="0">
                  <a:pos x="0" y="7857"/>
                </a:cxn>
                <a:cxn ang="0">
                  <a:pos x="13684" y="0"/>
                </a:cxn>
                <a:cxn ang="0">
                  <a:pos x="19474" y="19286"/>
                </a:cxn>
              </a:cxnLst>
              <a:rect l="0" t="0" r="r" b="b"/>
              <a:pathLst>
                <a:path w="20000" h="20000">
                  <a:moveTo>
                    <a:pt x="19474" y="19286"/>
                  </a:moveTo>
                  <a:lnTo>
                    <a:pt x="11053" y="19286"/>
                  </a:lnTo>
                  <a:lnTo>
                    <a:pt x="5789" y="11429"/>
                  </a:lnTo>
                  <a:lnTo>
                    <a:pt x="0" y="7857"/>
                  </a:lnTo>
                  <a:lnTo>
                    <a:pt x="13684" y="0"/>
                  </a:lnTo>
                  <a:lnTo>
                    <a:pt x="19474" y="1928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5" name="Freeform 11"/>
            <p:cNvSpPr>
              <a:spLocks/>
            </p:cNvSpPr>
            <p:nvPr/>
          </p:nvSpPr>
          <p:spPr bwMode="auto">
            <a:xfrm>
              <a:off x="5695223" y="2757285"/>
              <a:ext cx="12442" cy="8305"/>
            </a:xfrm>
            <a:custGeom>
              <a:avLst/>
              <a:gdLst/>
              <a:ahLst/>
              <a:cxnLst>
                <a:cxn ang="0">
                  <a:pos x="11852" y="18824"/>
                </a:cxn>
                <a:cxn ang="0">
                  <a:pos x="0" y="18824"/>
                </a:cxn>
                <a:cxn ang="0">
                  <a:pos x="7407" y="0"/>
                </a:cxn>
                <a:cxn ang="0">
                  <a:pos x="11852" y="5882"/>
                </a:cxn>
                <a:cxn ang="0">
                  <a:pos x="19259" y="5882"/>
                </a:cxn>
                <a:cxn ang="0">
                  <a:pos x="19259" y="18824"/>
                </a:cxn>
                <a:cxn ang="0">
                  <a:pos x="11852" y="18824"/>
                </a:cxn>
              </a:cxnLst>
              <a:rect l="0" t="0" r="r" b="b"/>
              <a:pathLst>
                <a:path w="20000" h="20000">
                  <a:moveTo>
                    <a:pt x="11852" y="18824"/>
                  </a:moveTo>
                  <a:lnTo>
                    <a:pt x="0" y="18824"/>
                  </a:lnTo>
                  <a:lnTo>
                    <a:pt x="7407" y="0"/>
                  </a:lnTo>
                  <a:lnTo>
                    <a:pt x="11852" y="5882"/>
                  </a:lnTo>
                  <a:lnTo>
                    <a:pt x="19259" y="5882"/>
                  </a:lnTo>
                  <a:lnTo>
                    <a:pt x="19259" y="18824"/>
                  </a:lnTo>
                  <a:lnTo>
                    <a:pt x="11852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6" name="Freeform 12"/>
            <p:cNvSpPr>
              <a:spLocks/>
            </p:cNvSpPr>
            <p:nvPr/>
          </p:nvSpPr>
          <p:spPr bwMode="auto">
            <a:xfrm>
              <a:off x="5608127" y="2757283"/>
              <a:ext cx="167408" cy="213569"/>
            </a:xfrm>
            <a:custGeom>
              <a:avLst/>
              <a:gdLst/>
              <a:ahLst/>
              <a:cxnLst>
                <a:cxn ang="0">
                  <a:pos x="6450" y="177"/>
                </a:cxn>
                <a:cxn ang="0">
                  <a:pos x="8130" y="710"/>
                </a:cxn>
                <a:cxn ang="0">
                  <a:pos x="8130" y="1375"/>
                </a:cxn>
                <a:cxn ang="0">
                  <a:pos x="9539" y="1818"/>
                </a:cxn>
                <a:cxn ang="0">
                  <a:pos x="10081" y="2971"/>
                </a:cxn>
                <a:cxn ang="0">
                  <a:pos x="11762" y="2084"/>
                </a:cxn>
                <a:cxn ang="0">
                  <a:pos x="14038" y="1818"/>
                </a:cxn>
                <a:cxn ang="0">
                  <a:pos x="16260" y="2971"/>
                </a:cxn>
                <a:cxn ang="0">
                  <a:pos x="18266" y="4789"/>
                </a:cxn>
                <a:cxn ang="0">
                  <a:pos x="17073" y="5721"/>
                </a:cxn>
                <a:cxn ang="0">
                  <a:pos x="18266" y="6874"/>
                </a:cxn>
                <a:cxn ang="0">
                  <a:pos x="19079" y="7982"/>
                </a:cxn>
                <a:cxn ang="0">
                  <a:pos x="19350" y="9623"/>
                </a:cxn>
                <a:cxn ang="0">
                  <a:pos x="19350" y="10510"/>
                </a:cxn>
                <a:cxn ang="0">
                  <a:pos x="18266" y="10998"/>
                </a:cxn>
                <a:cxn ang="0">
                  <a:pos x="13496" y="12151"/>
                </a:cxn>
                <a:cxn ang="0">
                  <a:pos x="13496" y="13304"/>
                </a:cxn>
                <a:cxn ang="0">
                  <a:pos x="14580" y="14412"/>
                </a:cxn>
                <a:cxn ang="0">
                  <a:pos x="16260" y="15344"/>
                </a:cxn>
                <a:cxn ang="0">
                  <a:pos x="17073" y="16497"/>
                </a:cxn>
                <a:cxn ang="0">
                  <a:pos x="15393" y="17650"/>
                </a:cxn>
                <a:cxn ang="0">
                  <a:pos x="15989" y="19468"/>
                </a:cxn>
                <a:cxn ang="0">
                  <a:pos x="14038" y="19246"/>
                </a:cxn>
                <a:cxn ang="0">
                  <a:pos x="12629" y="19468"/>
                </a:cxn>
                <a:cxn ang="0">
                  <a:pos x="10949" y="19468"/>
                </a:cxn>
                <a:cxn ang="0">
                  <a:pos x="10081" y="19956"/>
                </a:cxn>
                <a:cxn ang="0">
                  <a:pos x="8130" y="19246"/>
                </a:cxn>
                <a:cxn ang="0">
                  <a:pos x="7317" y="19246"/>
                </a:cxn>
                <a:cxn ang="0">
                  <a:pos x="6721" y="18758"/>
                </a:cxn>
                <a:cxn ang="0">
                  <a:pos x="5854" y="18758"/>
                </a:cxn>
                <a:cxn ang="0">
                  <a:pos x="5312" y="19468"/>
                </a:cxn>
                <a:cxn ang="0">
                  <a:pos x="4444" y="19468"/>
                </a:cxn>
                <a:cxn ang="0">
                  <a:pos x="3631" y="19468"/>
                </a:cxn>
                <a:cxn ang="0">
                  <a:pos x="3089" y="18315"/>
                </a:cxn>
                <a:cxn ang="0">
                  <a:pos x="5041" y="15787"/>
                </a:cxn>
                <a:cxn ang="0">
                  <a:pos x="1409" y="14412"/>
                </a:cxn>
                <a:cxn ang="0">
                  <a:pos x="542" y="13304"/>
                </a:cxn>
                <a:cxn ang="0">
                  <a:pos x="542" y="11441"/>
                </a:cxn>
                <a:cxn ang="0">
                  <a:pos x="867" y="9623"/>
                </a:cxn>
                <a:cxn ang="0">
                  <a:pos x="867" y="7982"/>
                </a:cxn>
                <a:cxn ang="0">
                  <a:pos x="1409" y="6164"/>
                </a:cxn>
                <a:cxn ang="0">
                  <a:pos x="2764" y="5055"/>
                </a:cxn>
                <a:cxn ang="0">
                  <a:pos x="4228" y="3636"/>
                </a:cxn>
                <a:cxn ang="0">
                  <a:pos x="5041" y="3193"/>
                </a:cxn>
                <a:cxn ang="0">
                  <a:pos x="5312" y="2971"/>
                </a:cxn>
                <a:cxn ang="0">
                  <a:pos x="5312" y="2084"/>
                </a:cxn>
                <a:cxn ang="0">
                  <a:pos x="5312" y="887"/>
                </a:cxn>
                <a:cxn ang="0">
                  <a:pos x="4228" y="177"/>
                </a:cxn>
                <a:cxn ang="0">
                  <a:pos x="5041" y="0"/>
                </a:cxn>
              </a:cxnLst>
              <a:rect l="0" t="0" r="r" b="b"/>
              <a:pathLst>
                <a:path w="20000" h="20000">
                  <a:moveTo>
                    <a:pt x="5041" y="0"/>
                  </a:moveTo>
                  <a:lnTo>
                    <a:pt x="6450" y="177"/>
                  </a:lnTo>
                  <a:lnTo>
                    <a:pt x="7317" y="177"/>
                  </a:lnTo>
                  <a:lnTo>
                    <a:pt x="8130" y="710"/>
                  </a:lnTo>
                  <a:lnTo>
                    <a:pt x="8130" y="887"/>
                  </a:lnTo>
                  <a:lnTo>
                    <a:pt x="8130" y="1375"/>
                  </a:lnTo>
                  <a:lnTo>
                    <a:pt x="8726" y="1818"/>
                  </a:lnTo>
                  <a:lnTo>
                    <a:pt x="9539" y="1818"/>
                  </a:lnTo>
                  <a:lnTo>
                    <a:pt x="10407" y="1818"/>
                  </a:lnTo>
                  <a:lnTo>
                    <a:pt x="10081" y="2971"/>
                  </a:lnTo>
                  <a:lnTo>
                    <a:pt x="11220" y="2971"/>
                  </a:lnTo>
                  <a:lnTo>
                    <a:pt x="11762" y="2084"/>
                  </a:lnTo>
                  <a:lnTo>
                    <a:pt x="13496" y="887"/>
                  </a:lnTo>
                  <a:lnTo>
                    <a:pt x="14038" y="1818"/>
                  </a:lnTo>
                  <a:lnTo>
                    <a:pt x="15989" y="2528"/>
                  </a:lnTo>
                  <a:lnTo>
                    <a:pt x="16260" y="2971"/>
                  </a:lnTo>
                  <a:lnTo>
                    <a:pt x="17724" y="3636"/>
                  </a:lnTo>
                  <a:lnTo>
                    <a:pt x="18266" y="4789"/>
                  </a:lnTo>
                  <a:lnTo>
                    <a:pt x="17073" y="5499"/>
                  </a:lnTo>
                  <a:lnTo>
                    <a:pt x="17073" y="5721"/>
                  </a:lnTo>
                  <a:lnTo>
                    <a:pt x="18482" y="6608"/>
                  </a:lnTo>
                  <a:lnTo>
                    <a:pt x="18266" y="6874"/>
                  </a:lnTo>
                  <a:lnTo>
                    <a:pt x="18482" y="7982"/>
                  </a:lnTo>
                  <a:lnTo>
                    <a:pt x="19079" y="7982"/>
                  </a:lnTo>
                  <a:lnTo>
                    <a:pt x="19079" y="8514"/>
                  </a:lnTo>
                  <a:lnTo>
                    <a:pt x="19350" y="9623"/>
                  </a:lnTo>
                  <a:lnTo>
                    <a:pt x="19946" y="9845"/>
                  </a:lnTo>
                  <a:lnTo>
                    <a:pt x="19350" y="10510"/>
                  </a:lnTo>
                  <a:lnTo>
                    <a:pt x="18482" y="10510"/>
                  </a:lnTo>
                  <a:lnTo>
                    <a:pt x="18266" y="10998"/>
                  </a:lnTo>
                  <a:lnTo>
                    <a:pt x="14038" y="12594"/>
                  </a:lnTo>
                  <a:lnTo>
                    <a:pt x="13496" y="12151"/>
                  </a:lnTo>
                  <a:lnTo>
                    <a:pt x="13496" y="12594"/>
                  </a:lnTo>
                  <a:lnTo>
                    <a:pt x="13496" y="13304"/>
                  </a:lnTo>
                  <a:lnTo>
                    <a:pt x="14580" y="13525"/>
                  </a:lnTo>
                  <a:lnTo>
                    <a:pt x="14580" y="14412"/>
                  </a:lnTo>
                  <a:lnTo>
                    <a:pt x="15989" y="15122"/>
                  </a:lnTo>
                  <a:lnTo>
                    <a:pt x="16260" y="15344"/>
                  </a:lnTo>
                  <a:lnTo>
                    <a:pt x="17073" y="16231"/>
                  </a:lnTo>
                  <a:lnTo>
                    <a:pt x="17073" y="16497"/>
                  </a:lnTo>
                  <a:lnTo>
                    <a:pt x="17073" y="17428"/>
                  </a:lnTo>
                  <a:lnTo>
                    <a:pt x="15393" y="17650"/>
                  </a:lnTo>
                  <a:lnTo>
                    <a:pt x="15393" y="18758"/>
                  </a:lnTo>
                  <a:lnTo>
                    <a:pt x="15989" y="19468"/>
                  </a:lnTo>
                  <a:lnTo>
                    <a:pt x="15393" y="19246"/>
                  </a:lnTo>
                  <a:lnTo>
                    <a:pt x="14038" y="19246"/>
                  </a:lnTo>
                  <a:lnTo>
                    <a:pt x="13496" y="19468"/>
                  </a:lnTo>
                  <a:lnTo>
                    <a:pt x="12629" y="19468"/>
                  </a:lnTo>
                  <a:lnTo>
                    <a:pt x="11220" y="19956"/>
                  </a:lnTo>
                  <a:lnTo>
                    <a:pt x="10949" y="19468"/>
                  </a:lnTo>
                  <a:lnTo>
                    <a:pt x="10081" y="19468"/>
                  </a:lnTo>
                  <a:lnTo>
                    <a:pt x="10081" y="19956"/>
                  </a:lnTo>
                  <a:lnTo>
                    <a:pt x="8726" y="19468"/>
                  </a:lnTo>
                  <a:lnTo>
                    <a:pt x="8130" y="19246"/>
                  </a:lnTo>
                  <a:lnTo>
                    <a:pt x="7534" y="19246"/>
                  </a:lnTo>
                  <a:lnTo>
                    <a:pt x="7317" y="19246"/>
                  </a:lnTo>
                  <a:lnTo>
                    <a:pt x="6721" y="19246"/>
                  </a:lnTo>
                  <a:lnTo>
                    <a:pt x="6721" y="18758"/>
                  </a:lnTo>
                  <a:lnTo>
                    <a:pt x="6450" y="18758"/>
                  </a:lnTo>
                  <a:lnTo>
                    <a:pt x="5854" y="18758"/>
                  </a:lnTo>
                  <a:lnTo>
                    <a:pt x="5312" y="19246"/>
                  </a:lnTo>
                  <a:lnTo>
                    <a:pt x="5312" y="19468"/>
                  </a:lnTo>
                  <a:lnTo>
                    <a:pt x="5041" y="19468"/>
                  </a:lnTo>
                  <a:lnTo>
                    <a:pt x="4444" y="19468"/>
                  </a:lnTo>
                  <a:lnTo>
                    <a:pt x="4228" y="19468"/>
                  </a:lnTo>
                  <a:lnTo>
                    <a:pt x="3631" y="19468"/>
                  </a:lnTo>
                  <a:lnTo>
                    <a:pt x="3089" y="19468"/>
                  </a:lnTo>
                  <a:lnTo>
                    <a:pt x="3089" y="18315"/>
                  </a:lnTo>
                  <a:lnTo>
                    <a:pt x="4228" y="16940"/>
                  </a:lnTo>
                  <a:lnTo>
                    <a:pt x="5041" y="15787"/>
                  </a:lnTo>
                  <a:lnTo>
                    <a:pt x="3631" y="15344"/>
                  </a:lnTo>
                  <a:lnTo>
                    <a:pt x="1409" y="14412"/>
                  </a:lnTo>
                  <a:lnTo>
                    <a:pt x="1409" y="13525"/>
                  </a:lnTo>
                  <a:lnTo>
                    <a:pt x="542" y="13304"/>
                  </a:lnTo>
                  <a:lnTo>
                    <a:pt x="867" y="12594"/>
                  </a:lnTo>
                  <a:lnTo>
                    <a:pt x="542" y="11441"/>
                  </a:lnTo>
                  <a:lnTo>
                    <a:pt x="542" y="10510"/>
                  </a:lnTo>
                  <a:lnTo>
                    <a:pt x="867" y="9623"/>
                  </a:lnTo>
                  <a:lnTo>
                    <a:pt x="0" y="8514"/>
                  </a:lnTo>
                  <a:lnTo>
                    <a:pt x="867" y="7982"/>
                  </a:lnTo>
                  <a:lnTo>
                    <a:pt x="1680" y="7982"/>
                  </a:lnTo>
                  <a:lnTo>
                    <a:pt x="1409" y="6164"/>
                  </a:lnTo>
                  <a:lnTo>
                    <a:pt x="2222" y="6164"/>
                  </a:lnTo>
                  <a:lnTo>
                    <a:pt x="2764" y="5055"/>
                  </a:lnTo>
                  <a:lnTo>
                    <a:pt x="2222" y="3636"/>
                  </a:lnTo>
                  <a:lnTo>
                    <a:pt x="4228" y="3636"/>
                  </a:lnTo>
                  <a:lnTo>
                    <a:pt x="4444" y="4346"/>
                  </a:lnTo>
                  <a:lnTo>
                    <a:pt x="5041" y="3193"/>
                  </a:lnTo>
                  <a:lnTo>
                    <a:pt x="5854" y="3193"/>
                  </a:lnTo>
                  <a:lnTo>
                    <a:pt x="5312" y="2971"/>
                  </a:lnTo>
                  <a:lnTo>
                    <a:pt x="5854" y="2084"/>
                  </a:lnTo>
                  <a:lnTo>
                    <a:pt x="5312" y="2084"/>
                  </a:lnTo>
                  <a:lnTo>
                    <a:pt x="5312" y="1818"/>
                  </a:lnTo>
                  <a:lnTo>
                    <a:pt x="5312" y="887"/>
                  </a:lnTo>
                  <a:lnTo>
                    <a:pt x="5041" y="177"/>
                  </a:lnTo>
                  <a:lnTo>
                    <a:pt x="4228" y="177"/>
                  </a:lnTo>
                  <a:lnTo>
                    <a:pt x="4444" y="0"/>
                  </a:lnTo>
                  <a:lnTo>
                    <a:pt x="5041" y="0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7" name="Freeform 13"/>
            <p:cNvSpPr>
              <a:spLocks/>
            </p:cNvSpPr>
            <p:nvPr/>
          </p:nvSpPr>
          <p:spPr bwMode="auto">
            <a:xfrm>
              <a:off x="5829828" y="2251841"/>
              <a:ext cx="208129" cy="351201"/>
            </a:xfrm>
            <a:custGeom>
              <a:avLst/>
              <a:gdLst/>
              <a:ahLst/>
              <a:cxnLst>
                <a:cxn ang="0">
                  <a:pos x="12321" y="2514"/>
                </a:cxn>
                <a:cxn ang="0">
                  <a:pos x="13666" y="3622"/>
                </a:cxn>
                <a:cxn ang="0">
                  <a:pos x="13666" y="5297"/>
                </a:cxn>
                <a:cxn ang="0">
                  <a:pos x="15445" y="9054"/>
                </a:cxn>
                <a:cxn ang="0">
                  <a:pos x="15445" y="9757"/>
                </a:cxn>
                <a:cxn ang="0">
                  <a:pos x="16139" y="10189"/>
                </a:cxn>
                <a:cxn ang="0">
                  <a:pos x="17050" y="10892"/>
                </a:cxn>
                <a:cxn ang="0">
                  <a:pos x="18178" y="12703"/>
                </a:cxn>
                <a:cxn ang="0">
                  <a:pos x="19957" y="13405"/>
                </a:cxn>
                <a:cxn ang="0">
                  <a:pos x="14100" y="18324"/>
                </a:cxn>
                <a:cxn ang="0">
                  <a:pos x="11410" y="18595"/>
                </a:cxn>
                <a:cxn ang="0">
                  <a:pos x="8503" y="19270"/>
                </a:cxn>
                <a:cxn ang="0">
                  <a:pos x="5380" y="19432"/>
                </a:cxn>
                <a:cxn ang="0">
                  <a:pos x="6030" y="19270"/>
                </a:cxn>
                <a:cxn ang="0">
                  <a:pos x="5813" y="19270"/>
                </a:cxn>
                <a:cxn ang="0">
                  <a:pos x="5380" y="18730"/>
                </a:cxn>
                <a:cxn ang="0">
                  <a:pos x="3774" y="18595"/>
                </a:cxn>
                <a:cxn ang="0">
                  <a:pos x="3124" y="17595"/>
                </a:cxn>
                <a:cxn ang="0">
                  <a:pos x="3124" y="16784"/>
                </a:cxn>
                <a:cxn ang="0">
                  <a:pos x="2907" y="15784"/>
                </a:cxn>
                <a:cxn ang="0">
                  <a:pos x="2473" y="14243"/>
                </a:cxn>
                <a:cxn ang="0">
                  <a:pos x="3124" y="13405"/>
                </a:cxn>
                <a:cxn ang="0">
                  <a:pos x="4252" y="13135"/>
                </a:cxn>
                <a:cxn ang="0">
                  <a:pos x="4685" y="12703"/>
                </a:cxn>
                <a:cxn ang="0">
                  <a:pos x="5380" y="12297"/>
                </a:cxn>
                <a:cxn ang="0">
                  <a:pos x="6725" y="10595"/>
                </a:cxn>
                <a:cxn ang="0">
                  <a:pos x="7809" y="9757"/>
                </a:cxn>
                <a:cxn ang="0">
                  <a:pos x="8243" y="9378"/>
                </a:cxn>
                <a:cxn ang="0">
                  <a:pos x="7158" y="8216"/>
                </a:cxn>
                <a:cxn ang="0">
                  <a:pos x="6030" y="7946"/>
                </a:cxn>
                <a:cxn ang="0">
                  <a:pos x="5380" y="7000"/>
                </a:cxn>
                <a:cxn ang="0">
                  <a:pos x="4946" y="5459"/>
                </a:cxn>
                <a:cxn ang="0">
                  <a:pos x="5380" y="5027"/>
                </a:cxn>
                <a:cxn ang="0">
                  <a:pos x="4685" y="3919"/>
                </a:cxn>
                <a:cxn ang="0">
                  <a:pos x="2473" y="3189"/>
                </a:cxn>
                <a:cxn ang="0">
                  <a:pos x="0" y="2081"/>
                </a:cxn>
                <a:cxn ang="0">
                  <a:pos x="607" y="2081"/>
                </a:cxn>
                <a:cxn ang="0">
                  <a:pos x="607" y="1649"/>
                </a:cxn>
                <a:cxn ang="0">
                  <a:pos x="2907" y="2514"/>
                </a:cxn>
                <a:cxn ang="0">
                  <a:pos x="4685" y="2514"/>
                </a:cxn>
                <a:cxn ang="0">
                  <a:pos x="5813" y="2514"/>
                </a:cxn>
                <a:cxn ang="0">
                  <a:pos x="6725" y="2784"/>
                </a:cxn>
                <a:cxn ang="0">
                  <a:pos x="7592" y="2351"/>
                </a:cxn>
                <a:cxn ang="0">
                  <a:pos x="7592" y="973"/>
                </a:cxn>
                <a:cxn ang="0">
                  <a:pos x="8937" y="270"/>
                </a:cxn>
                <a:cxn ang="0">
                  <a:pos x="10542" y="0"/>
                </a:cxn>
                <a:cxn ang="0">
                  <a:pos x="11887" y="541"/>
                </a:cxn>
                <a:cxn ang="0">
                  <a:pos x="12321" y="1378"/>
                </a:cxn>
              </a:cxnLst>
              <a:rect l="0" t="0" r="r" b="b"/>
              <a:pathLst>
                <a:path w="20000" h="20000">
                  <a:moveTo>
                    <a:pt x="11887" y="2081"/>
                  </a:moveTo>
                  <a:lnTo>
                    <a:pt x="12321" y="2514"/>
                  </a:lnTo>
                  <a:lnTo>
                    <a:pt x="12581" y="3189"/>
                  </a:lnTo>
                  <a:lnTo>
                    <a:pt x="13666" y="3622"/>
                  </a:lnTo>
                  <a:lnTo>
                    <a:pt x="14360" y="4027"/>
                  </a:lnTo>
                  <a:lnTo>
                    <a:pt x="13666" y="5297"/>
                  </a:lnTo>
                  <a:lnTo>
                    <a:pt x="15879" y="7676"/>
                  </a:lnTo>
                  <a:lnTo>
                    <a:pt x="15445" y="9054"/>
                  </a:lnTo>
                  <a:lnTo>
                    <a:pt x="15445" y="9378"/>
                  </a:lnTo>
                  <a:lnTo>
                    <a:pt x="15445" y="9757"/>
                  </a:lnTo>
                  <a:lnTo>
                    <a:pt x="16139" y="9757"/>
                  </a:lnTo>
                  <a:lnTo>
                    <a:pt x="16139" y="10189"/>
                  </a:lnTo>
                  <a:lnTo>
                    <a:pt x="16139" y="10595"/>
                  </a:lnTo>
                  <a:lnTo>
                    <a:pt x="17050" y="10892"/>
                  </a:lnTo>
                  <a:lnTo>
                    <a:pt x="16573" y="12027"/>
                  </a:lnTo>
                  <a:lnTo>
                    <a:pt x="18178" y="12703"/>
                  </a:lnTo>
                  <a:lnTo>
                    <a:pt x="18829" y="12865"/>
                  </a:lnTo>
                  <a:lnTo>
                    <a:pt x="19957" y="13405"/>
                  </a:lnTo>
                  <a:lnTo>
                    <a:pt x="17744" y="15622"/>
                  </a:lnTo>
                  <a:lnTo>
                    <a:pt x="14100" y="18324"/>
                  </a:lnTo>
                  <a:lnTo>
                    <a:pt x="13449" y="18595"/>
                  </a:lnTo>
                  <a:lnTo>
                    <a:pt x="11410" y="18595"/>
                  </a:lnTo>
                  <a:lnTo>
                    <a:pt x="10108" y="19000"/>
                  </a:lnTo>
                  <a:lnTo>
                    <a:pt x="8503" y="19270"/>
                  </a:lnTo>
                  <a:lnTo>
                    <a:pt x="6464" y="19973"/>
                  </a:lnTo>
                  <a:lnTo>
                    <a:pt x="5380" y="19432"/>
                  </a:lnTo>
                  <a:lnTo>
                    <a:pt x="5380" y="19270"/>
                  </a:lnTo>
                  <a:lnTo>
                    <a:pt x="6030" y="19270"/>
                  </a:lnTo>
                  <a:lnTo>
                    <a:pt x="6030" y="18730"/>
                  </a:lnTo>
                  <a:lnTo>
                    <a:pt x="5813" y="19270"/>
                  </a:lnTo>
                  <a:lnTo>
                    <a:pt x="5380" y="19000"/>
                  </a:lnTo>
                  <a:lnTo>
                    <a:pt x="5380" y="18730"/>
                  </a:lnTo>
                  <a:lnTo>
                    <a:pt x="4685" y="18595"/>
                  </a:lnTo>
                  <a:lnTo>
                    <a:pt x="3774" y="18595"/>
                  </a:lnTo>
                  <a:lnTo>
                    <a:pt x="3557" y="18324"/>
                  </a:lnTo>
                  <a:lnTo>
                    <a:pt x="3124" y="17595"/>
                  </a:lnTo>
                  <a:lnTo>
                    <a:pt x="3557" y="17459"/>
                  </a:lnTo>
                  <a:lnTo>
                    <a:pt x="3124" y="16784"/>
                  </a:lnTo>
                  <a:lnTo>
                    <a:pt x="3557" y="16784"/>
                  </a:lnTo>
                  <a:lnTo>
                    <a:pt x="2907" y="15784"/>
                  </a:lnTo>
                  <a:lnTo>
                    <a:pt x="2473" y="14514"/>
                  </a:lnTo>
                  <a:lnTo>
                    <a:pt x="2473" y="14243"/>
                  </a:lnTo>
                  <a:lnTo>
                    <a:pt x="3124" y="13838"/>
                  </a:lnTo>
                  <a:lnTo>
                    <a:pt x="3124" y="13405"/>
                  </a:lnTo>
                  <a:lnTo>
                    <a:pt x="3557" y="13405"/>
                  </a:lnTo>
                  <a:lnTo>
                    <a:pt x="4252" y="13135"/>
                  </a:lnTo>
                  <a:lnTo>
                    <a:pt x="3774" y="12865"/>
                  </a:lnTo>
                  <a:lnTo>
                    <a:pt x="4685" y="12703"/>
                  </a:lnTo>
                  <a:lnTo>
                    <a:pt x="4685" y="12432"/>
                  </a:lnTo>
                  <a:lnTo>
                    <a:pt x="5380" y="12297"/>
                  </a:lnTo>
                  <a:lnTo>
                    <a:pt x="5813" y="11595"/>
                  </a:lnTo>
                  <a:lnTo>
                    <a:pt x="6725" y="10595"/>
                  </a:lnTo>
                  <a:lnTo>
                    <a:pt x="7158" y="10189"/>
                  </a:lnTo>
                  <a:lnTo>
                    <a:pt x="7809" y="9757"/>
                  </a:lnTo>
                  <a:lnTo>
                    <a:pt x="8503" y="9757"/>
                  </a:lnTo>
                  <a:lnTo>
                    <a:pt x="8243" y="9378"/>
                  </a:lnTo>
                  <a:lnTo>
                    <a:pt x="8243" y="8649"/>
                  </a:lnTo>
                  <a:lnTo>
                    <a:pt x="7158" y="8216"/>
                  </a:lnTo>
                  <a:lnTo>
                    <a:pt x="6725" y="7946"/>
                  </a:lnTo>
                  <a:lnTo>
                    <a:pt x="6030" y="7946"/>
                  </a:lnTo>
                  <a:lnTo>
                    <a:pt x="5813" y="7541"/>
                  </a:lnTo>
                  <a:lnTo>
                    <a:pt x="5380" y="7000"/>
                  </a:lnTo>
                  <a:lnTo>
                    <a:pt x="5813" y="5865"/>
                  </a:lnTo>
                  <a:lnTo>
                    <a:pt x="4946" y="5459"/>
                  </a:lnTo>
                  <a:lnTo>
                    <a:pt x="4946" y="5297"/>
                  </a:lnTo>
                  <a:lnTo>
                    <a:pt x="5380" y="5027"/>
                  </a:lnTo>
                  <a:lnTo>
                    <a:pt x="4685" y="4730"/>
                  </a:lnTo>
                  <a:lnTo>
                    <a:pt x="4685" y="3919"/>
                  </a:lnTo>
                  <a:lnTo>
                    <a:pt x="3557" y="3189"/>
                  </a:lnTo>
                  <a:lnTo>
                    <a:pt x="2473" y="3189"/>
                  </a:lnTo>
                  <a:lnTo>
                    <a:pt x="1128" y="2784"/>
                  </a:lnTo>
                  <a:lnTo>
                    <a:pt x="0" y="2081"/>
                  </a:lnTo>
                  <a:lnTo>
                    <a:pt x="0" y="1811"/>
                  </a:lnTo>
                  <a:lnTo>
                    <a:pt x="607" y="2081"/>
                  </a:lnTo>
                  <a:lnTo>
                    <a:pt x="174" y="1649"/>
                  </a:lnTo>
                  <a:lnTo>
                    <a:pt x="607" y="1649"/>
                  </a:lnTo>
                  <a:lnTo>
                    <a:pt x="1779" y="1811"/>
                  </a:lnTo>
                  <a:lnTo>
                    <a:pt x="2907" y="2514"/>
                  </a:lnTo>
                  <a:lnTo>
                    <a:pt x="3774" y="2514"/>
                  </a:lnTo>
                  <a:lnTo>
                    <a:pt x="4685" y="2514"/>
                  </a:lnTo>
                  <a:lnTo>
                    <a:pt x="4946" y="2351"/>
                  </a:lnTo>
                  <a:lnTo>
                    <a:pt x="5813" y="2514"/>
                  </a:lnTo>
                  <a:lnTo>
                    <a:pt x="6464" y="2784"/>
                  </a:lnTo>
                  <a:lnTo>
                    <a:pt x="6725" y="2784"/>
                  </a:lnTo>
                  <a:lnTo>
                    <a:pt x="6725" y="2351"/>
                  </a:lnTo>
                  <a:lnTo>
                    <a:pt x="7592" y="2351"/>
                  </a:lnTo>
                  <a:lnTo>
                    <a:pt x="7592" y="1649"/>
                  </a:lnTo>
                  <a:lnTo>
                    <a:pt x="7592" y="973"/>
                  </a:lnTo>
                  <a:lnTo>
                    <a:pt x="8243" y="270"/>
                  </a:lnTo>
                  <a:lnTo>
                    <a:pt x="8937" y="270"/>
                  </a:lnTo>
                  <a:lnTo>
                    <a:pt x="9414" y="270"/>
                  </a:lnTo>
                  <a:lnTo>
                    <a:pt x="10542" y="0"/>
                  </a:lnTo>
                  <a:lnTo>
                    <a:pt x="10759" y="270"/>
                  </a:lnTo>
                  <a:lnTo>
                    <a:pt x="11887" y="541"/>
                  </a:lnTo>
                  <a:lnTo>
                    <a:pt x="12581" y="973"/>
                  </a:lnTo>
                  <a:lnTo>
                    <a:pt x="12321" y="1378"/>
                  </a:lnTo>
                  <a:lnTo>
                    <a:pt x="11887" y="208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8" name="Freeform 14"/>
            <p:cNvSpPr>
              <a:spLocks/>
            </p:cNvSpPr>
            <p:nvPr/>
          </p:nvSpPr>
          <p:spPr bwMode="auto">
            <a:xfrm>
              <a:off x="5406784" y="2870001"/>
              <a:ext cx="244326" cy="231366"/>
            </a:xfrm>
            <a:custGeom>
              <a:avLst/>
              <a:gdLst/>
              <a:ahLst/>
              <a:cxnLst>
                <a:cxn ang="0">
                  <a:pos x="11519" y="451"/>
                </a:cxn>
                <a:cxn ang="0">
                  <a:pos x="12481" y="451"/>
                </a:cxn>
                <a:cxn ang="0">
                  <a:pos x="13074" y="1516"/>
                </a:cxn>
                <a:cxn ang="0">
                  <a:pos x="14593" y="2131"/>
                </a:cxn>
                <a:cxn ang="0">
                  <a:pos x="15963" y="3607"/>
                </a:cxn>
                <a:cxn ang="0">
                  <a:pos x="16889" y="3607"/>
                </a:cxn>
                <a:cxn ang="0">
                  <a:pos x="19000" y="4467"/>
                </a:cxn>
                <a:cxn ang="0">
                  <a:pos x="19407" y="5943"/>
                </a:cxn>
                <a:cxn ang="0">
                  <a:pos x="18630" y="8279"/>
                </a:cxn>
                <a:cxn ang="0">
                  <a:pos x="18074" y="8893"/>
                </a:cxn>
                <a:cxn ang="0">
                  <a:pos x="16889" y="10820"/>
                </a:cxn>
                <a:cxn ang="0">
                  <a:pos x="17481" y="10820"/>
                </a:cxn>
                <a:cxn ang="0">
                  <a:pos x="18444" y="12090"/>
                </a:cxn>
                <a:cxn ang="0">
                  <a:pos x="18444" y="13770"/>
                </a:cxn>
                <a:cxn ang="0">
                  <a:pos x="18074" y="14221"/>
                </a:cxn>
                <a:cxn ang="0">
                  <a:pos x="19000" y="16107"/>
                </a:cxn>
                <a:cxn ang="0">
                  <a:pos x="19407" y="16516"/>
                </a:cxn>
                <a:cxn ang="0">
                  <a:pos x="19000" y="17172"/>
                </a:cxn>
                <a:cxn ang="0">
                  <a:pos x="18630" y="17172"/>
                </a:cxn>
                <a:cxn ang="0">
                  <a:pos x="18074" y="17623"/>
                </a:cxn>
                <a:cxn ang="0">
                  <a:pos x="17481" y="18689"/>
                </a:cxn>
                <a:cxn ang="0">
                  <a:pos x="15593" y="18279"/>
                </a:cxn>
                <a:cxn ang="0">
                  <a:pos x="15000" y="17828"/>
                </a:cxn>
                <a:cxn ang="0">
                  <a:pos x="14407" y="17623"/>
                </a:cxn>
                <a:cxn ang="0">
                  <a:pos x="13444" y="17623"/>
                </a:cxn>
                <a:cxn ang="0">
                  <a:pos x="12111" y="18689"/>
                </a:cxn>
                <a:cxn ang="0">
                  <a:pos x="11519" y="19959"/>
                </a:cxn>
                <a:cxn ang="0">
                  <a:pos x="9407" y="19303"/>
                </a:cxn>
                <a:cxn ang="0">
                  <a:pos x="8481" y="19303"/>
                </a:cxn>
                <a:cxn ang="0">
                  <a:pos x="5370" y="18689"/>
                </a:cxn>
                <a:cxn ang="0">
                  <a:pos x="5370" y="15287"/>
                </a:cxn>
                <a:cxn ang="0">
                  <a:pos x="5370" y="14426"/>
                </a:cxn>
                <a:cxn ang="0">
                  <a:pos x="6370" y="13770"/>
                </a:cxn>
                <a:cxn ang="0">
                  <a:pos x="5370" y="12500"/>
                </a:cxn>
                <a:cxn ang="0">
                  <a:pos x="4037" y="10000"/>
                </a:cxn>
                <a:cxn ang="0">
                  <a:pos x="3481" y="8730"/>
                </a:cxn>
                <a:cxn ang="0">
                  <a:pos x="778" y="7623"/>
                </a:cxn>
                <a:cxn ang="0">
                  <a:pos x="778" y="7049"/>
                </a:cxn>
                <a:cxn ang="0">
                  <a:pos x="1000" y="6557"/>
                </a:cxn>
                <a:cxn ang="0">
                  <a:pos x="0" y="6393"/>
                </a:cxn>
                <a:cxn ang="0">
                  <a:pos x="1370" y="5533"/>
                </a:cxn>
                <a:cxn ang="0">
                  <a:pos x="2519" y="5533"/>
                </a:cxn>
                <a:cxn ang="0">
                  <a:pos x="3852" y="5943"/>
                </a:cxn>
                <a:cxn ang="0">
                  <a:pos x="5000" y="5943"/>
                </a:cxn>
                <a:cxn ang="0">
                  <a:pos x="4407" y="3197"/>
                </a:cxn>
                <a:cxn ang="0">
                  <a:pos x="5593" y="3197"/>
                </a:cxn>
                <a:cxn ang="0">
                  <a:pos x="6370" y="4262"/>
                </a:cxn>
                <a:cxn ang="0">
                  <a:pos x="7481" y="3607"/>
                </a:cxn>
                <a:cxn ang="0">
                  <a:pos x="9407" y="2787"/>
                </a:cxn>
                <a:cxn ang="0">
                  <a:pos x="9630" y="451"/>
                </a:cxn>
              </a:cxnLst>
              <a:rect l="0" t="0" r="r" b="b"/>
              <a:pathLst>
                <a:path w="20000" h="20000">
                  <a:moveTo>
                    <a:pt x="11519" y="0"/>
                  </a:moveTo>
                  <a:lnTo>
                    <a:pt x="11519" y="451"/>
                  </a:lnTo>
                  <a:lnTo>
                    <a:pt x="12111" y="861"/>
                  </a:lnTo>
                  <a:lnTo>
                    <a:pt x="12481" y="451"/>
                  </a:lnTo>
                  <a:lnTo>
                    <a:pt x="12889" y="1107"/>
                  </a:lnTo>
                  <a:lnTo>
                    <a:pt x="13074" y="1516"/>
                  </a:lnTo>
                  <a:lnTo>
                    <a:pt x="14407" y="2787"/>
                  </a:lnTo>
                  <a:lnTo>
                    <a:pt x="14593" y="2131"/>
                  </a:lnTo>
                  <a:lnTo>
                    <a:pt x="15000" y="3197"/>
                  </a:lnTo>
                  <a:lnTo>
                    <a:pt x="15963" y="3607"/>
                  </a:lnTo>
                  <a:lnTo>
                    <a:pt x="16148" y="3607"/>
                  </a:lnTo>
                  <a:lnTo>
                    <a:pt x="16889" y="3607"/>
                  </a:lnTo>
                  <a:lnTo>
                    <a:pt x="17481" y="3607"/>
                  </a:lnTo>
                  <a:lnTo>
                    <a:pt x="19000" y="4467"/>
                  </a:lnTo>
                  <a:lnTo>
                    <a:pt x="19963" y="4877"/>
                  </a:lnTo>
                  <a:lnTo>
                    <a:pt x="19407" y="5943"/>
                  </a:lnTo>
                  <a:lnTo>
                    <a:pt x="18630" y="7213"/>
                  </a:lnTo>
                  <a:lnTo>
                    <a:pt x="18630" y="8279"/>
                  </a:lnTo>
                  <a:lnTo>
                    <a:pt x="18074" y="8279"/>
                  </a:lnTo>
                  <a:lnTo>
                    <a:pt x="18074" y="8893"/>
                  </a:lnTo>
                  <a:lnTo>
                    <a:pt x="17481" y="9754"/>
                  </a:lnTo>
                  <a:lnTo>
                    <a:pt x="16889" y="10820"/>
                  </a:lnTo>
                  <a:lnTo>
                    <a:pt x="16889" y="11066"/>
                  </a:lnTo>
                  <a:lnTo>
                    <a:pt x="17481" y="10820"/>
                  </a:lnTo>
                  <a:lnTo>
                    <a:pt x="18074" y="11475"/>
                  </a:lnTo>
                  <a:lnTo>
                    <a:pt x="18444" y="12090"/>
                  </a:lnTo>
                  <a:lnTo>
                    <a:pt x="18074" y="12090"/>
                  </a:lnTo>
                  <a:lnTo>
                    <a:pt x="18444" y="13770"/>
                  </a:lnTo>
                  <a:lnTo>
                    <a:pt x="17704" y="13770"/>
                  </a:lnTo>
                  <a:lnTo>
                    <a:pt x="18074" y="14221"/>
                  </a:lnTo>
                  <a:lnTo>
                    <a:pt x="18444" y="15943"/>
                  </a:lnTo>
                  <a:lnTo>
                    <a:pt x="19000" y="16107"/>
                  </a:lnTo>
                  <a:lnTo>
                    <a:pt x="19593" y="16107"/>
                  </a:lnTo>
                  <a:lnTo>
                    <a:pt x="19407" y="16516"/>
                  </a:lnTo>
                  <a:lnTo>
                    <a:pt x="19407" y="16967"/>
                  </a:lnTo>
                  <a:lnTo>
                    <a:pt x="19000" y="17172"/>
                  </a:lnTo>
                  <a:lnTo>
                    <a:pt x="18630" y="16967"/>
                  </a:lnTo>
                  <a:lnTo>
                    <a:pt x="18630" y="17172"/>
                  </a:lnTo>
                  <a:lnTo>
                    <a:pt x="18630" y="17623"/>
                  </a:lnTo>
                  <a:lnTo>
                    <a:pt x="18074" y="17623"/>
                  </a:lnTo>
                  <a:lnTo>
                    <a:pt x="17481" y="17828"/>
                  </a:lnTo>
                  <a:lnTo>
                    <a:pt x="17481" y="18689"/>
                  </a:lnTo>
                  <a:lnTo>
                    <a:pt x="16148" y="18689"/>
                  </a:lnTo>
                  <a:lnTo>
                    <a:pt x="15593" y="18279"/>
                  </a:lnTo>
                  <a:lnTo>
                    <a:pt x="15370" y="17828"/>
                  </a:lnTo>
                  <a:lnTo>
                    <a:pt x="15000" y="17828"/>
                  </a:lnTo>
                  <a:lnTo>
                    <a:pt x="14407" y="17828"/>
                  </a:lnTo>
                  <a:lnTo>
                    <a:pt x="14407" y="17623"/>
                  </a:lnTo>
                  <a:lnTo>
                    <a:pt x="13630" y="17623"/>
                  </a:lnTo>
                  <a:lnTo>
                    <a:pt x="13444" y="17623"/>
                  </a:lnTo>
                  <a:lnTo>
                    <a:pt x="13074" y="17828"/>
                  </a:lnTo>
                  <a:lnTo>
                    <a:pt x="12111" y="18689"/>
                  </a:lnTo>
                  <a:lnTo>
                    <a:pt x="12111" y="19713"/>
                  </a:lnTo>
                  <a:lnTo>
                    <a:pt x="11519" y="19959"/>
                  </a:lnTo>
                  <a:lnTo>
                    <a:pt x="10593" y="19713"/>
                  </a:lnTo>
                  <a:lnTo>
                    <a:pt x="9407" y="19303"/>
                  </a:lnTo>
                  <a:lnTo>
                    <a:pt x="8481" y="18893"/>
                  </a:lnTo>
                  <a:lnTo>
                    <a:pt x="8481" y="19303"/>
                  </a:lnTo>
                  <a:lnTo>
                    <a:pt x="7481" y="19303"/>
                  </a:lnTo>
                  <a:lnTo>
                    <a:pt x="5370" y="18689"/>
                  </a:lnTo>
                  <a:lnTo>
                    <a:pt x="4778" y="17623"/>
                  </a:lnTo>
                  <a:lnTo>
                    <a:pt x="5370" y="15287"/>
                  </a:lnTo>
                  <a:lnTo>
                    <a:pt x="5593" y="14836"/>
                  </a:lnTo>
                  <a:lnTo>
                    <a:pt x="5370" y="14426"/>
                  </a:lnTo>
                  <a:lnTo>
                    <a:pt x="5593" y="12746"/>
                  </a:lnTo>
                  <a:lnTo>
                    <a:pt x="6370" y="13770"/>
                  </a:lnTo>
                  <a:lnTo>
                    <a:pt x="5963" y="12746"/>
                  </a:lnTo>
                  <a:lnTo>
                    <a:pt x="5370" y="12500"/>
                  </a:lnTo>
                  <a:lnTo>
                    <a:pt x="5370" y="11475"/>
                  </a:lnTo>
                  <a:lnTo>
                    <a:pt x="4037" y="10000"/>
                  </a:lnTo>
                  <a:lnTo>
                    <a:pt x="4037" y="8893"/>
                  </a:lnTo>
                  <a:lnTo>
                    <a:pt x="3481" y="8730"/>
                  </a:lnTo>
                  <a:lnTo>
                    <a:pt x="2519" y="8279"/>
                  </a:lnTo>
                  <a:lnTo>
                    <a:pt x="778" y="7623"/>
                  </a:lnTo>
                  <a:lnTo>
                    <a:pt x="407" y="7049"/>
                  </a:lnTo>
                  <a:lnTo>
                    <a:pt x="778" y="7049"/>
                  </a:lnTo>
                  <a:lnTo>
                    <a:pt x="407" y="6557"/>
                  </a:lnTo>
                  <a:lnTo>
                    <a:pt x="1000" y="6557"/>
                  </a:lnTo>
                  <a:lnTo>
                    <a:pt x="778" y="6393"/>
                  </a:lnTo>
                  <a:lnTo>
                    <a:pt x="0" y="6393"/>
                  </a:lnTo>
                  <a:lnTo>
                    <a:pt x="407" y="5943"/>
                  </a:lnTo>
                  <a:lnTo>
                    <a:pt x="1370" y="5533"/>
                  </a:lnTo>
                  <a:lnTo>
                    <a:pt x="1926" y="5533"/>
                  </a:lnTo>
                  <a:lnTo>
                    <a:pt x="2519" y="5533"/>
                  </a:lnTo>
                  <a:lnTo>
                    <a:pt x="3481" y="6393"/>
                  </a:lnTo>
                  <a:lnTo>
                    <a:pt x="3852" y="5943"/>
                  </a:lnTo>
                  <a:lnTo>
                    <a:pt x="4407" y="5943"/>
                  </a:lnTo>
                  <a:lnTo>
                    <a:pt x="5000" y="5943"/>
                  </a:lnTo>
                  <a:lnTo>
                    <a:pt x="4778" y="4467"/>
                  </a:lnTo>
                  <a:lnTo>
                    <a:pt x="4407" y="3197"/>
                  </a:lnTo>
                  <a:lnTo>
                    <a:pt x="5000" y="3197"/>
                  </a:lnTo>
                  <a:lnTo>
                    <a:pt x="5593" y="3197"/>
                  </a:lnTo>
                  <a:lnTo>
                    <a:pt x="5593" y="3852"/>
                  </a:lnTo>
                  <a:lnTo>
                    <a:pt x="6370" y="4262"/>
                  </a:lnTo>
                  <a:lnTo>
                    <a:pt x="7111" y="4262"/>
                  </a:lnTo>
                  <a:lnTo>
                    <a:pt x="7481" y="3607"/>
                  </a:lnTo>
                  <a:lnTo>
                    <a:pt x="8074" y="3197"/>
                  </a:lnTo>
                  <a:lnTo>
                    <a:pt x="9407" y="2787"/>
                  </a:lnTo>
                  <a:lnTo>
                    <a:pt x="9630" y="2131"/>
                  </a:lnTo>
                  <a:lnTo>
                    <a:pt x="9630" y="451"/>
                  </a:lnTo>
                  <a:lnTo>
                    <a:pt x="11519" y="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09" name="Freeform 15"/>
            <p:cNvSpPr>
              <a:spLocks/>
            </p:cNvSpPr>
            <p:nvPr/>
          </p:nvSpPr>
          <p:spPr bwMode="auto">
            <a:xfrm>
              <a:off x="5657897" y="3085942"/>
              <a:ext cx="24884" cy="42714"/>
            </a:xfrm>
            <a:custGeom>
              <a:avLst/>
              <a:gdLst/>
              <a:ahLst/>
              <a:cxnLst>
                <a:cxn ang="0">
                  <a:pos x="11852" y="0"/>
                </a:cxn>
                <a:cxn ang="0">
                  <a:pos x="15926" y="0"/>
                </a:cxn>
                <a:cxn ang="0">
                  <a:pos x="15926" y="1348"/>
                </a:cxn>
                <a:cxn ang="0">
                  <a:pos x="15926" y="3596"/>
                </a:cxn>
                <a:cxn ang="0">
                  <a:pos x="19630" y="5843"/>
                </a:cxn>
                <a:cxn ang="0">
                  <a:pos x="19630" y="9213"/>
                </a:cxn>
                <a:cxn ang="0">
                  <a:pos x="19630" y="10562"/>
                </a:cxn>
                <a:cxn ang="0">
                  <a:pos x="15926" y="12809"/>
                </a:cxn>
                <a:cxn ang="0">
                  <a:pos x="15926" y="15056"/>
                </a:cxn>
                <a:cxn ang="0">
                  <a:pos x="15926" y="16180"/>
                </a:cxn>
                <a:cxn ang="0">
                  <a:pos x="11852" y="18427"/>
                </a:cxn>
                <a:cxn ang="0">
                  <a:pos x="11852" y="19775"/>
                </a:cxn>
                <a:cxn ang="0">
                  <a:pos x="10000" y="19775"/>
                </a:cxn>
                <a:cxn ang="0">
                  <a:pos x="5926" y="19775"/>
                </a:cxn>
                <a:cxn ang="0">
                  <a:pos x="4074" y="18427"/>
                </a:cxn>
                <a:cxn ang="0">
                  <a:pos x="5926" y="18427"/>
                </a:cxn>
                <a:cxn ang="0">
                  <a:pos x="5926" y="16180"/>
                </a:cxn>
                <a:cxn ang="0">
                  <a:pos x="4074" y="16180"/>
                </a:cxn>
                <a:cxn ang="0">
                  <a:pos x="4074" y="15056"/>
                </a:cxn>
                <a:cxn ang="0">
                  <a:pos x="0" y="15056"/>
                </a:cxn>
                <a:cxn ang="0">
                  <a:pos x="4074" y="12809"/>
                </a:cxn>
                <a:cxn ang="0">
                  <a:pos x="4074" y="10562"/>
                </a:cxn>
                <a:cxn ang="0">
                  <a:pos x="0" y="10562"/>
                </a:cxn>
                <a:cxn ang="0">
                  <a:pos x="0" y="9213"/>
                </a:cxn>
                <a:cxn ang="0">
                  <a:pos x="4074" y="9213"/>
                </a:cxn>
                <a:cxn ang="0">
                  <a:pos x="0" y="6966"/>
                </a:cxn>
                <a:cxn ang="0">
                  <a:pos x="4074" y="6966"/>
                </a:cxn>
                <a:cxn ang="0">
                  <a:pos x="4074" y="5843"/>
                </a:cxn>
                <a:cxn ang="0">
                  <a:pos x="5926" y="3596"/>
                </a:cxn>
                <a:cxn ang="0">
                  <a:pos x="10000" y="3596"/>
                </a:cxn>
                <a:cxn ang="0">
                  <a:pos x="11852" y="3596"/>
                </a:cxn>
                <a:cxn ang="0">
                  <a:pos x="11852" y="1348"/>
                </a:cxn>
                <a:cxn ang="0">
                  <a:pos x="11852" y="0"/>
                </a:cxn>
              </a:cxnLst>
              <a:rect l="0" t="0" r="r" b="b"/>
              <a:pathLst>
                <a:path w="20000" h="20000">
                  <a:moveTo>
                    <a:pt x="11852" y="0"/>
                  </a:moveTo>
                  <a:lnTo>
                    <a:pt x="15926" y="0"/>
                  </a:lnTo>
                  <a:lnTo>
                    <a:pt x="15926" y="1348"/>
                  </a:lnTo>
                  <a:lnTo>
                    <a:pt x="15926" y="3596"/>
                  </a:lnTo>
                  <a:lnTo>
                    <a:pt x="19630" y="5843"/>
                  </a:lnTo>
                  <a:lnTo>
                    <a:pt x="19630" y="9213"/>
                  </a:lnTo>
                  <a:lnTo>
                    <a:pt x="19630" y="10562"/>
                  </a:lnTo>
                  <a:lnTo>
                    <a:pt x="15926" y="12809"/>
                  </a:lnTo>
                  <a:lnTo>
                    <a:pt x="15926" y="15056"/>
                  </a:lnTo>
                  <a:lnTo>
                    <a:pt x="15926" y="16180"/>
                  </a:lnTo>
                  <a:lnTo>
                    <a:pt x="11852" y="18427"/>
                  </a:lnTo>
                  <a:lnTo>
                    <a:pt x="11852" y="19775"/>
                  </a:lnTo>
                  <a:lnTo>
                    <a:pt x="10000" y="19775"/>
                  </a:lnTo>
                  <a:lnTo>
                    <a:pt x="5926" y="19775"/>
                  </a:lnTo>
                  <a:lnTo>
                    <a:pt x="4074" y="18427"/>
                  </a:lnTo>
                  <a:lnTo>
                    <a:pt x="5926" y="18427"/>
                  </a:lnTo>
                  <a:lnTo>
                    <a:pt x="5926" y="16180"/>
                  </a:lnTo>
                  <a:lnTo>
                    <a:pt x="4074" y="16180"/>
                  </a:lnTo>
                  <a:lnTo>
                    <a:pt x="4074" y="15056"/>
                  </a:lnTo>
                  <a:lnTo>
                    <a:pt x="0" y="15056"/>
                  </a:lnTo>
                  <a:lnTo>
                    <a:pt x="4074" y="12809"/>
                  </a:lnTo>
                  <a:lnTo>
                    <a:pt x="4074" y="10562"/>
                  </a:lnTo>
                  <a:lnTo>
                    <a:pt x="0" y="10562"/>
                  </a:lnTo>
                  <a:lnTo>
                    <a:pt x="0" y="9213"/>
                  </a:lnTo>
                  <a:lnTo>
                    <a:pt x="4074" y="9213"/>
                  </a:lnTo>
                  <a:lnTo>
                    <a:pt x="0" y="6966"/>
                  </a:lnTo>
                  <a:lnTo>
                    <a:pt x="4074" y="6966"/>
                  </a:lnTo>
                  <a:lnTo>
                    <a:pt x="4074" y="5843"/>
                  </a:lnTo>
                  <a:lnTo>
                    <a:pt x="5926" y="3596"/>
                  </a:lnTo>
                  <a:lnTo>
                    <a:pt x="10000" y="3596"/>
                  </a:lnTo>
                  <a:lnTo>
                    <a:pt x="11852" y="3596"/>
                  </a:lnTo>
                  <a:lnTo>
                    <a:pt x="11852" y="1348"/>
                  </a:lnTo>
                  <a:lnTo>
                    <a:pt x="11852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0" name="Freeform 16"/>
            <p:cNvSpPr>
              <a:spLocks/>
            </p:cNvSpPr>
            <p:nvPr/>
          </p:nvSpPr>
          <p:spPr bwMode="auto">
            <a:xfrm>
              <a:off x="5388684" y="2642194"/>
              <a:ext cx="140261" cy="257468"/>
            </a:xfrm>
            <a:custGeom>
              <a:avLst/>
              <a:gdLst/>
              <a:ahLst/>
              <a:cxnLst>
                <a:cxn ang="0">
                  <a:pos x="641" y="19596"/>
                </a:cxn>
                <a:cxn ang="0">
                  <a:pos x="3974" y="17647"/>
                </a:cxn>
                <a:cxn ang="0">
                  <a:pos x="6987" y="17500"/>
                </a:cxn>
                <a:cxn ang="0">
                  <a:pos x="6667" y="16912"/>
                </a:cxn>
                <a:cxn ang="0">
                  <a:pos x="3974" y="16140"/>
                </a:cxn>
                <a:cxn ang="0">
                  <a:pos x="2372" y="15993"/>
                </a:cxn>
                <a:cxn ang="0">
                  <a:pos x="5000" y="13676"/>
                </a:cxn>
                <a:cxn ang="0">
                  <a:pos x="3333" y="13676"/>
                </a:cxn>
                <a:cxn ang="0">
                  <a:pos x="6026" y="12904"/>
                </a:cxn>
                <a:cxn ang="0">
                  <a:pos x="7628" y="12169"/>
                </a:cxn>
                <a:cxn ang="0">
                  <a:pos x="7628" y="11029"/>
                </a:cxn>
                <a:cxn ang="0">
                  <a:pos x="6667" y="9669"/>
                </a:cxn>
                <a:cxn ang="0">
                  <a:pos x="7628" y="8934"/>
                </a:cxn>
                <a:cxn ang="0">
                  <a:pos x="5000" y="9081"/>
                </a:cxn>
                <a:cxn ang="0">
                  <a:pos x="2372" y="9081"/>
                </a:cxn>
                <a:cxn ang="0">
                  <a:pos x="3333" y="7206"/>
                </a:cxn>
                <a:cxn ang="0">
                  <a:pos x="1667" y="6654"/>
                </a:cxn>
                <a:cxn ang="0">
                  <a:pos x="1026" y="7022"/>
                </a:cxn>
                <a:cxn ang="0">
                  <a:pos x="2372" y="4926"/>
                </a:cxn>
                <a:cxn ang="0">
                  <a:pos x="0" y="4559"/>
                </a:cxn>
                <a:cxn ang="0">
                  <a:pos x="1667" y="3235"/>
                </a:cxn>
                <a:cxn ang="0">
                  <a:pos x="1026" y="2096"/>
                </a:cxn>
                <a:cxn ang="0">
                  <a:pos x="2372" y="1103"/>
                </a:cxn>
                <a:cxn ang="0">
                  <a:pos x="3333" y="0"/>
                </a:cxn>
                <a:cxn ang="0">
                  <a:pos x="7628" y="0"/>
                </a:cxn>
                <a:cxn ang="0">
                  <a:pos x="5256" y="1691"/>
                </a:cxn>
                <a:cxn ang="0">
                  <a:pos x="5000" y="2647"/>
                </a:cxn>
                <a:cxn ang="0">
                  <a:pos x="10256" y="2463"/>
                </a:cxn>
                <a:cxn ang="0">
                  <a:pos x="9615" y="3971"/>
                </a:cxn>
                <a:cxn ang="0">
                  <a:pos x="8654" y="5699"/>
                </a:cxn>
                <a:cxn ang="0">
                  <a:pos x="6667" y="6434"/>
                </a:cxn>
                <a:cxn ang="0">
                  <a:pos x="11282" y="7978"/>
                </a:cxn>
                <a:cxn ang="0">
                  <a:pos x="14936" y="10662"/>
                </a:cxn>
                <a:cxn ang="0">
                  <a:pos x="14936" y="11985"/>
                </a:cxn>
                <a:cxn ang="0">
                  <a:pos x="15577" y="13493"/>
                </a:cxn>
                <a:cxn ang="0">
                  <a:pos x="16603" y="13676"/>
                </a:cxn>
                <a:cxn ang="0">
                  <a:pos x="19936" y="14412"/>
                </a:cxn>
                <a:cxn ang="0">
                  <a:pos x="17949" y="16140"/>
                </a:cxn>
                <a:cxn ang="0">
                  <a:pos x="16603" y="16912"/>
                </a:cxn>
                <a:cxn ang="0">
                  <a:pos x="17949" y="18088"/>
                </a:cxn>
                <a:cxn ang="0">
                  <a:pos x="13910" y="18088"/>
                </a:cxn>
                <a:cxn ang="0">
                  <a:pos x="10256" y="18456"/>
                </a:cxn>
                <a:cxn ang="0">
                  <a:pos x="6667" y="18640"/>
                </a:cxn>
                <a:cxn ang="0">
                  <a:pos x="4359" y="19375"/>
                </a:cxn>
              </a:cxnLst>
              <a:rect l="0" t="0" r="r" b="b"/>
              <a:pathLst>
                <a:path w="20000" h="20000">
                  <a:moveTo>
                    <a:pt x="1667" y="19963"/>
                  </a:moveTo>
                  <a:lnTo>
                    <a:pt x="641" y="19596"/>
                  </a:lnTo>
                  <a:lnTo>
                    <a:pt x="2372" y="19007"/>
                  </a:lnTo>
                  <a:lnTo>
                    <a:pt x="3974" y="17647"/>
                  </a:lnTo>
                  <a:lnTo>
                    <a:pt x="5000" y="17500"/>
                  </a:lnTo>
                  <a:lnTo>
                    <a:pt x="6987" y="17500"/>
                  </a:lnTo>
                  <a:lnTo>
                    <a:pt x="8013" y="16544"/>
                  </a:lnTo>
                  <a:lnTo>
                    <a:pt x="6667" y="16912"/>
                  </a:lnTo>
                  <a:lnTo>
                    <a:pt x="4359" y="16544"/>
                  </a:lnTo>
                  <a:lnTo>
                    <a:pt x="3974" y="16140"/>
                  </a:lnTo>
                  <a:lnTo>
                    <a:pt x="2628" y="16544"/>
                  </a:lnTo>
                  <a:lnTo>
                    <a:pt x="2372" y="15993"/>
                  </a:lnTo>
                  <a:lnTo>
                    <a:pt x="5000" y="14632"/>
                  </a:lnTo>
                  <a:lnTo>
                    <a:pt x="5000" y="13676"/>
                  </a:lnTo>
                  <a:lnTo>
                    <a:pt x="3974" y="13676"/>
                  </a:lnTo>
                  <a:lnTo>
                    <a:pt x="3333" y="13676"/>
                  </a:lnTo>
                  <a:lnTo>
                    <a:pt x="3974" y="13493"/>
                  </a:lnTo>
                  <a:lnTo>
                    <a:pt x="6026" y="12904"/>
                  </a:lnTo>
                  <a:lnTo>
                    <a:pt x="8013" y="12904"/>
                  </a:lnTo>
                  <a:lnTo>
                    <a:pt x="7628" y="12169"/>
                  </a:lnTo>
                  <a:lnTo>
                    <a:pt x="7628" y="11397"/>
                  </a:lnTo>
                  <a:lnTo>
                    <a:pt x="7628" y="11029"/>
                  </a:lnTo>
                  <a:lnTo>
                    <a:pt x="6987" y="11029"/>
                  </a:lnTo>
                  <a:lnTo>
                    <a:pt x="6667" y="9669"/>
                  </a:lnTo>
                  <a:lnTo>
                    <a:pt x="6667" y="9522"/>
                  </a:lnTo>
                  <a:lnTo>
                    <a:pt x="7628" y="8934"/>
                  </a:lnTo>
                  <a:lnTo>
                    <a:pt x="6667" y="8934"/>
                  </a:lnTo>
                  <a:lnTo>
                    <a:pt x="5000" y="9081"/>
                  </a:lnTo>
                  <a:lnTo>
                    <a:pt x="3333" y="9522"/>
                  </a:lnTo>
                  <a:lnTo>
                    <a:pt x="2372" y="9081"/>
                  </a:lnTo>
                  <a:lnTo>
                    <a:pt x="3333" y="7574"/>
                  </a:lnTo>
                  <a:lnTo>
                    <a:pt x="3333" y="7206"/>
                  </a:lnTo>
                  <a:lnTo>
                    <a:pt x="3333" y="6654"/>
                  </a:lnTo>
                  <a:lnTo>
                    <a:pt x="1667" y="6654"/>
                  </a:lnTo>
                  <a:lnTo>
                    <a:pt x="1026" y="7978"/>
                  </a:lnTo>
                  <a:lnTo>
                    <a:pt x="1026" y="7022"/>
                  </a:lnTo>
                  <a:lnTo>
                    <a:pt x="1026" y="5699"/>
                  </a:lnTo>
                  <a:lnTo>
                    <a:pt x="2372" y="4926"/>
                  </a:lnTo>
                  <a:lnTo>
                    <a:pt x="1026" y="5110"/>
                  </a:lnTo>
                  <a:lnTo>
                    <a:pt x="0" y="4559"/>
                  </a:lnTo>
                  <a:lnTo>
                    <a:pt x="1026" y="3971"/>
                  </a:lnTo>
                  <a:lnTo>
                    <a:pt x="1667" y="3235"/>
                  </a:lnTo>
                  <a:lnTo>
                    <a:pt x="641" y="3015"/>
                  </a:lnTo>
                  <a:lnTo>
                    <a:pt x="1026" y="2096"/>
                  </a:lnTo>
                  <a:lnTo>
                    <a:pt x="2372" y="1691"/>
                  </a:lnTo>
                  <a:lnTo>
                    <a:pt x="2372" y="1103"/>
                  </a:lnTo>
                  <a:lnTo>
                    <a:pt x="2628" y="1103"/>
                  </a:lnTo>
                  <a:lnTo>
                    <a:pt x="3333" y="0"/>
                  </a:lnTo>
                  <a:lnTo>
                    <a:pt x="5256" y="147"/>
                  </a:lnTo>
                  <a:lnTo>
                    <a:pt x="7628" y="0"/>
                  </a:lnTo>
                  <a:lnTo>
                    <a:pt x="7628" y="956"/>
                  </a:lnTo>
                  <a:lnTo>
                    <a:pt x="5256" y="1691"/>
                  </a:lnTo>
                  <a:lnTo>
                    <a:pt x="5256" y="2096"/>
                  </a:lnTo>
                  <a:lnTo>
                    <a:pt x="5000" y="2647"/>
                  </a:lnTo>
                  <a:lnTo>
                    <a:pt x="6667" y="2463"/>
                  </a:lnTo>
                  <a:lnTo>
                    <a:pt x="10256" y="2463"/>
                  </a:lnTo>
                  <a:lnTo>
                    <a:pt x="10897" y="3015"/>
                  </a:lnTo>
                  <a:lnTo>
                    <a:pt x="9615" y="3971"/>
                  </a:lnTo>
                  <a:lnTo>
                    <a:pt x="8013" y="5478"/>
                  </a:lnTo>
                  <a:lnTo>
                    <a:pt x="8654" y="5699"/>
                  </a:lnTo>
                  <a:lnTo>
                    <a:pt x="7628" y="6066"/>
                  </a:lnTo>
                  <a:lnTo>
                    <a:pt x="6667" y="6434"/>
                  </a:lnTo>
                  <a:lnTo>
                    <a:pt x="8654" y="6434"/>
                  </a:lnTo>
                  <a:lnTo>
                    <a:pt x="11282" y="7978"/>
                  </a:lnTo>
                  <a:lnTo>
                    <a:pt x="12949" y="9669"/>
                  </a:lnTo>
                  <a:lnTo>
                    <a:pt x="14936" y="10662"/>
                  </a:lnTo>
                  <a:lnTo>
                    <a:pt x="15577" y="11985"/>
                  </a:lnTo>
                  <a:lnTo>
                    <a:pt x="14936" y="11985"/>
                  </a:lnTo>
                  <a:lnTo>
                    <a:pt x="16282" y="13125"/>
                  </a:lnTo>
                  <a:lnTo>
                    <a:pt x="15577" y="13493"/>
                  </a:lnTo>
                  <a:lnTo>
                    <a:pt x="16282" y="14044"/>
                  </a:lnTo>
                  <a:lnTo>
                    <a:pt x="16603" y="13676"/>
                  </a:lnTo>
                  <a:lnTo>
                    <a:pt x="17949" y="13493"/>
                  </a:lnTo>
                  <a:lnTo>
                    <a:pt x="19936" y="14412"/>
                  </a:lnTo>
                  <a:lnTo>
                    <a:pt x="18910" y="15993"/>
                  </a:lnTo>
                  <a:lnTo>
                    <a:pt x="17949" y="16140"/>
                  </a:lnTo>
                  <a:lnTo>
                    <a:pt x="17308" y="16544"/>
                  </a:lnTo>
                  <a:lnTo>
                    <a:pt x="16603" y="16912"/>
                  </a:lnTo>
                  <a:lnTo>
                    <a:pt x="18910" y="17096"/>
                  </a:lnTo>
                  <a:lnTo>
                    <a:pt x="17949" y="18088"/>
                  </a:lnTo>
                  <a:lnTo>
                    <a:pt x="16282" y="18456"/>
                  </a:lnTo>
                  <a:lnTo>
                    <a:pt x="13910" y="18088"/>
                  </a:lnTo>
                  <a:lnTo>
                    <a:pt x="12949" y="18088"/>
                  </a:lnTo>
                  <a:lnTo>
                    <a:pt x="10256" y="18456"/>
                  </a:lnTo>
                  <a:lnTo>
                    <a:pt x="8013" y="18456"/>
                  </a:lnTo>
                  <a:lnTo>
                    <a:pt x="6667" y="18640"/>
                  </a:lnTo>
                  <a:lnTo>
                    <a:pt x="5256" y="19375"/>
                  </a:lnTo>
                  <a:lnTo>
                    <a:pt x="4359" y="19375"/>
                  </a:lnTo>
                  <a:lnTo>
                    <a:pt x="1667" y="1996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1" name="Freeform 17"/>
            <p:cNvSpPr>
              <a:spLocks/>
            </p:cNvSpPr>
            <p:nvPr/>
          </p:nvSpPr>
          <p:spPr bwMode="auto">
            <a:xfrm>
              <a:off x="5355883" y="2746606"/>
              <a:ext cx="44114" cy="37968"/>
            </a:xfrm>
            <a:custGeom>
              <a:avLst/>
              <a:gdLst/>
              <a:ahLst/>
              <a:cxnLst>
                <a:cxn ang="0">
                  <a:pos x="5253" y="5316"/>
                </a:cxn>
                <a:cxn ang="0">
                  <a:pos x="8283" y="2785"/>
                </a:cxn>
                <a:cxn ang="0">
                  <a:pos x="13535" y="0"/>
                </a:cxn>
                <a:cxn ang="0">
                  <a:pos x="14545" y="0"/>
                </a:cxn>
                <a:cxn ang="0">
                  <a:pos x="17778" y="6582"/>
                </a:cxn>
                <a:cxn ang="0">
                  <a:pos x="16566" y="9367"/>
                </a:cxn>
                <a:cxn ang="0">
                  <a:pos x="17778" y="9367"/>
                </a:cxn>
                <a:cxn ang="0">
                  <a:pos x="19798" y="15696"/>
                </a:cxn>
                <a:cxn ang="0">
                  <a:pos x="14545" y="19747"/>
                </a:cxn>
                <a:cxn ang="0">
                  <a:pos x="13535" y="17215"/>
                </a:cxn>
                <a:cxn ang="0">
                  <a:pos x="11515" y="17215"/>
                </a:cxn>
                <a:cxn ang="0">
                  <a:pos x="6263" y="10380"/>
                </a:cxn>
                <a:cxn ang="0">
                  <a:pos x="6263" y="13165"/>
                </a:cxn>
                <a:cxn ang="0">
                  <a:pos x="6263" y="15696"/>
                </a:cxn>
                <a:cxn ang="0">
                  <a:pos x="5253" y="17215"/>
                </a:cxn>
                <a:cxn ang="0">
                  <a:pos x="1212" y="15696"/>
                </a:cxn>
                <a:cxn ang="0">
                  <a:pos x="0" y="10380"/>
                </a:cxn>
                <a:cxn ang="0">
                  <a:pos x="1212" y="9367"/>
                </a:cxn>
                <a:cxn ang="0">
                  <a:pos x="1212" y="6582"/>
                </a:cxn>
                <a:cxn ang="0">
                  <a:pos x="5253" y="5316"/>
                </a:cxn>
              </a:cxnLst>
              <a:rect l="0" t="0" r="r" b="b"/>
              <a:pathLst>
                <a:path w="20000" h="20000">
                  <a:moveTo>
                    <a:pt x="5253" y="5316"/>
                  </a:moveTo>
                  <a:lnTo>
                    <a:pt x="8283" y="2785"/>
                  </a:lnTo>
                  <a:lnTo>
                    <a:pt x="13535" y="0"/>
                  </a:lnTo>
                  <a:lnTo>
                    <a:pt x="14545" y="0"/>
                  </a:lnTo>
                  <a:lnTo>
                    <a:pt x="17778" y="6582"/>
                  </a:lnTo>
                  <a:lnTo>
                    <a:pt x="16566" y="9367"/>
                  </a:lnTo>
                  <a:lnTo>
                    <a:pt x="17778" y="9367"/>
                  </a:lnTo>
                  <a:lnTo>
                    <a:pt x="19798" y="15696"/>
                  </a:lnTo>
                  <a:lnTo>
                    <a:pt x="14545" y="19747"/>
                  </a:lnTo>
                  <a:lnTo>
                    <a:pt x="13535" y="17215"/>
                  </a:lnTo>
                  <a:lnTo>
                    <a:pt x="11515" y="17215"/>
                  </a:lnTo>
                  <a:lnTo>
                    <a:pt x="6263" y="10380"/>
                  </a:lnTo>
                  <a:lnTo>
                    <a:pt x="6263" y="13165"/>
                  </a:lnTo>
                  <a:lnTo>
                    <a:pt x="6263" y="15696"/>
                  </a:lnTo>
                  <a:lnTo>
                    <a:pt x="5253" y="17215"/>
                  </a:lnTo>
                  <a:lnTo>
                    <a:pt x="1212" y="15696"/>
                  </a:lnTo>
                  <a:lnTo>
                    <a:pt x="0" y="10380"/>
                  </a:lnTo>
                  <a:lnTo>
                    <a:pt x="1212" y="9367"/>
                  </a:lnTo>
                  <a:lnTo>
                    <a:pt x="1212" y="6582"/>
                  </a:lnTo>
                  <a:lnTo>
                    <a:pt x="5253" y="531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2" name="Freeform 18"/>
            <p:cNvSpPr>
              <a:spLocks/>
            </p:cNvSpPr>
            <p:nvPr/>
          </p:nvSpPr>
          <p:spPr bwMode="auto">
            <a:xfrm>
              <a:off x="5373980" y="2649313"/>
              <a:ext cx="12442" cy="20170"/>
            </a:xfrm>
            <a:custGeom>
              <a:avLst/>
              <a:gdLst/>
              <a:ahLst/>
              <a:cxnLst>
                <a:cxn ang="0">
                  <a:pos x="0" y="19524"/>
                </a:cxn>
                <a:cxn ang="0">
                  <a:pos x="0" y="14286"/>
                </a:cxn>
                <a:cxn ang="0">
                  <a:pos x="0" y="11905"/>
                </a:cxn>
                <a:cxn ang="0">
                  <a:pos x="0" y="6667"/>
                </a:cxn>
                <a:cxn ang="0">
                  <a:pos x="4444" y="6667"/>
                </a:cxn>
                <a:cxn ang="0">
                  <a:pos x="4444" y="4762"/>
                </a:cxn>
                <a:cxn ang="0">
                  <a:pos x="19259" y="0"/>
                </a:cxn>
                <a:cxn ang="0">
                  <a:pos x="19259" y="4762"/>
                </a:cxn>
                <a:cxn ang="0">
                  <a:pos x="11852" y="11905"/>
                </a:cxn>
                <a:cxn ang="0">
                  <a:pos x="19259" y="11905"/>
                </a:cxn>
                <a:cxn ang="0">
                  <a:pos x="11852" y="14286"/>
                </a:cxn>
                <a:cxn ang="0">
                  <a:pos x="0" y="19524"/>
                </a:cxn>
              </a:cxnLst>
              <a:rect l="0" t="0" r="r" b="b"/>
              <a:pathLst>
                <a:path w="20000" h="20000">
                  <a:moveTo>
                    <a:pt x="0" y="19524"/>
                  </a:moveTo>
                  <a:lnTo>
                    <a:pt x="0" y="14286"/>
                  </a:lnTo>
                  <a:lnTo>
                    <a:pt x="0" y="11905"/>
                  </a:lnTo>
                  <a:lnTo>
                    <a:pt x="0" y="6667"/>
                  </a:lnTo>
                  <a:lnTo>
                    <a:pt x="4444" y="6667"/>
                  </a:lnTo>
                  <a:lnTo>
                    <a:pt x="4444" y="4762"/>
                  </a:lnTo>
                  <a:lnTo>
                    <a:pt x="19259" y="0"/>
                  </a:lnTo>
                  <a:lnTo>
                    <a:pt x="19259" y="4762"/>
                  </a:lnTo>
                  <a:lnTo>
                    <a:pt x="11852" y="11905"/>
                  </a:lnTo>
                  <a:lnTo>
                    <a:pt x="19259" y="11905"/>
                  </a:lnTo>
                  <a:lnTo>
                    <a:pt x="11852" y="14286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3" name="Freeform 19"/>
            <p:cNvSpPr>
              <a:spLocks/>
            </p:cNvSpPr>
            <p:nvPr/>
          </p:nvSpPr>
          <p:spPr bwMode="auto">
            <a:xfrm>
              <a:off x="5377373" y="2673044"/>
              <a:ext cx="18097" cy="15424"/>
            </a:xfrm>
            <a:custGeom>
              <a:avLst/>
              <a:gdLst/>
              <a:ahLst/>
              <a:cxnLst>
                <a:cxn ang="0">
                  <a:pos x="16667" y="19375"/>
                </a:cxn>
                <a:cxn ang="0">
                  <a:pos x="11905" y="19375"/>
                </a:cxn>
                <a:cxn ang="0">
                  <a:pos x="16667" y="19375"/>
                </a:cxn>
                <a:cxn ang="0">
                  <a:pos x="9524" y="19375"/>
                </a:cxn>
                <a:cxn ang="0">
                  <a:pos x="4762" y="9375"/>
                </a:cxn>
                <a:cxn ang="0">
                  <a:pos x="0" y="9375"/>
                </a:cxn>
                <a:cxn ang="0">
                  <a:pos x="4762" y="0"/>
                </a:cxn>
                <a:cxn ang="0">
                  <a:pos x="9524" y="3750"/>
                </a:cxn>
                <a:cxn ang="0">
                  <a:pos x="9524" y="0"/>
                </a:cxn>
                <a:cxn ang="0">
                  <a:pos x="11905" y="0"/>
                </a:cxn>
                <a:cxn ang="0">
                  <a:pos x="11905" y="13125"/>
                </a:cxn>
                <a:cxn ang="0">
                  <a:pos x="19524" y="13125"/>
                </a:cxn>
                <a:cxn ang="0">
                  <a:pos x="16667" y="19375"/>
                </a:cxn>
              </a:cxnLst>
              <a:rect l="0" t="0" r="r" b="b"/>
              <a:pathLst>
                <a:path w="20000" h="20000">
                  <a:moveTo>
                    <a:pt x="16667" y="19375"/>
                  </a:moveTo>
                  <a:lnTo>
                    <a:pt x="11905" y="19375"/>
                  </a:lnTo>
                  <a:lnTo>
                    <a:pt x="16667" y="19375"/>
                  </a:lnTo>
                  <a:lnTo>
                    <a:pt x="9524" y="19375"/>
                  </a:lnTo>
                  <a:lnTo>
                    <a:pt x="4762" y="9375"/>
                  </a:lnTo>
                  <a:lnTo>
                    <a:pt x="0" y="9375"/>
                  </a:lnTo>
                  <a:lnTo>
                    <a:pt x="4762" y="0"/>
                  </a:lnTo>
                  <a:lnTo>
                    <a:pt x="9524" y="3750"/>
                  </a:lnTo>
                  <a:lnTo>
                    <a:pt x="9524" y="0"/>
                  </a:lnTo>
                  <a:lnTo>
                    <a:pt x="11905" y="0"/>
                  </a:lnTo>
                  <a:lnTo>
                    <a:pt x="11905" y="13125"/>
                  </a:lnTo>
                  <a:lnTo>
                    <a:pt x="19524" y="13125"/>
                  </a:lnTo>
                  <a:lnTo>
                    <a:pt x="16667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4" name="Freeform 20"/>
            <p:cNvSpPr>
              <a:spLocks/>
            </p:cNvSpPr>
            <p:nvPr/>
          </p:nvSpPr>
          <p:spPr bwMode="auto">
            <a:xfrm>
              <a:off x="5467864" y="2578124"/>
              <a:ext cx="12442" cy="23730"/>
            </a:xfrm>
            <a:custGeom>
              <a:avLst/>
              <a:gdLst/>
              <a:ahLst/>
              <a:cxnLst>
                <a:cxn ang="0">
                  <a:pos x="7407" y="19615"/>
                </a:cxn>
                <a:cxn ang="0">
                  <a:pos x="7407" y="11923"/>
                </a:cxn>
                <a:cxn ang="0">
                  <a:pos x="0" y="9615"/>
                </a:cxn>
                <a:cxn ang="0">
                  <a:pos x="7407" y="9615"/>
                </a:cxn>
                <a:cxn ang="0">
                  <a:pos x="0" y="2308"/>
                </a:cxn>
                <a:cxn ang="0">
                  <a:pos x="11852" y="0"/>
                </a:cxn>
                <a:cxn ang="0">
                  <a:pos x="11852" y="5769"/>
                </a:cxn>
                <a:cxn ang="0">
                  <a:pos x="19259" y="11923"/>
                </a:cxn>
                <a:cxn ang="0">
                  <a:pos x="7407" y="19615"/>
                </a:cxn>
              </a:cxnLst>
              <a:rect l="0" t="0" r="r" b="b"/>
              <a:pathLst>
                <a:path w="20000" h="20000">
                  <a:moveTo>
                    <a:pt x="7407" y="19615"/>
                  </a:moveTo>
                  <a:lnTo>
                    <a:pt x="7407" y="11923"/>
                  </a:lnTo>
                  <a:lnTo>
                    <a:pt x="0" y="9615"/>
                  </a:lnTo>
                  <a:lnTo>
                    <a:pt x="7407" y="9615"/>
                  </a:lnTo>
                  <a:lnTo>
                    <a:pt x="0" y="2308"/>
                  </a:lnTo>
                  <a:lnTo>
                    <a:pt x="11852" y="0"/>
                  </a:lnTo>
                  <a:lnTo>
                    <a:pt x="11852" y="5769"/>
                  </a:lnTo>
                  <a:lnTo>
                    <a:pt x="19259" y="11923"/>
                  </a:lnTo>
                  <a:lnTo>
                    <a:pt x="7407" y="1961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5" name="Freeform 21"/>
            <p:cNvSpPr>
              <a:spLocks/>
            </p:cNvSpPr>
            <p:nvPr/>
          </p:nvSpPr>
          <p:spPr bwMode="auto">
            <a:xfrm>
              <a:off x="5373980" y="2521171"/>
              <a:ext cx="12442" cy="13051"/>
            </a:xfrm>
            <a:custGeom>
              <a:avLst/>
              <a:gdLst/>
              <a:ahLst/>
              <a:cxnLst>
                <a:cxn ang="0">
                  <a:pos x="11852" y="19259"/>
                </a:cxn>
                <a:cxn ang="0">
                  <a:pos x="0" y="7407"/>
                </a:cxn>
                <a:cxn ang="0">
                  <a:pos x="4444" y="0"/>
                </a:cxn>
                <a:cxn ang="0">
                  <a:pos x="19259" y="11852"/>
                </a:cxn>
                <a:cxn ang="0">
                  <a:pos x="11852" y="19259"/>
                </a:cxn>
              </a:cxnLst>
              <a:rect l="0" t="0" r="r" b="b"/>
              <a:pathLst>
                <a:path w="20000" h="20000">
                  <a:moveTo>
                    <a:pt x="11852" y="19259"/>
                  </a:moveTo>
                  <a:lnTo>
                    <a:pt x="0" y="7407"/>
                  </a:lnTo>
                  <a:lnTo>
                    <a:pt x="4444" y="0"/>
                  </a:lnTo>
                  <a:lnTo>
                    <a:pt x="19259" y="11852"/>
                  </a:lnTo>
                  <a:lnTo>
                    <a:pt x="11852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6" name="Freeform 22"/>
            <p:cNvSpPr>
              <a:spLocks/>
            </p:cNvSpPr>
            <p:nvPr/>
          </p:nvSpPr>
          <p:spPr bwMode="auto">
            <a:xfrm>
              <a:off x="5438455" y="2624398"/>
              <a:ext cx="11310" cy="8305"/>
            </a:xfrm>
            <a:custGeom>
              <a:avLst/>
              <a:gdLst/>
              <a:ahLst/>
              <a:cxnLst>
                <a:cxn ang="0">
                  <a:pos x="19259" y="18824"/>
                </a:cxn>
                <a:cxn ang="0">
                  <a:pos x="0" y="18824"/>
                </a:cxn>
                <a:cxn ang="0">
                  <a:pos x="0" y="0"/>
                </a:cxn>
                <a:cxn ang="0">
                  <a:pos x="7407" y="11765"/>
                </a:cxn>
                <a:cxn ang="0">
                  <a:pos x="19259" y="11765"/>
                </a:cxn>
                <a:cxn ang="0">
                  <a:pos x="19259" y="18824"/>
                </a:cxn>
              </a:cxnLst>
              <a:rect l="0" t="0" r="r" b="b"/>
              <a:pathLst>
                <a:path w="20000" h="20000">
                  <a:moveTo>
                    <a:pt x="19259" y="18824"/>
                  </a:moveTo>
                  <a:lnTo>
                    <a:pt x="0" y="18824"/>
                  </a:lnTo>
                  <a:lnTo>
                    <a:pt x="0" y="0"/>
                  </a:lnTo>
                  <a:lnTo>
                    <a:pt x="7407" y="11765"/>
                  </a:lnTo>
                  <a:lnTo>
                    <a:pt x="19259" y="11765"/>
                  </a:lnTo>
                  <a:lnTo>
                    <a:pt x="19259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7" name="Freeform 23"/>
            <p:cNvSpPr>
              <a:spLocks/>
            </p:cNvSpPr>
            <p:nvPr/>
          </p:nvSpPr>
          <p:spPr bwMode="auto">
            <a:xfrm>
              <a:off x="5367193" y="2681350"/>
              <a:ext cx="3394" cy="8305"/>
            </a:xfrm>
            <a:custGeom>
              <a:avLst/>
              <a:gdLst/>
              <a:ahLst/>
              <a:cxnLst>
                <a:cxn ang="0">
                  <a:pos x="17143" y="18824"/>
                </a:cxn>
                <a:cxn ang="0">
                  <a:pos x="0" y="18824"/>
                </a:cxn>
                <a:cxn ang="0">
                  <a:pos x="0" y="0"/>
                </a:cxn>
                <a:cxn ang="0">
                  <a:pos x="17143" y="7059"/>
                </a:cxn>
                <a:cxn ang="0">
                  <a:pos x="17143" y="18824"/>
                </a:cxn>
              </a:cxnLst>
              <a:rect l="0" t="0" r="r" b="b"/>
              <a:pathLst>
                <a:path w="20000" h="20000">
                  <a:moveTo>
                    <a:pt x="17143" y="18824"/>
                  </a:moveTo>
                  <a:lnTo>
                    <a:pt x="0" y="18824"/>
                  </a:lnTo>
                  <a:lnTo>
                    <a:pt x="0" y="0"/>
                  </a:lnTo>
                  <a:lnTo>
                    <a:pt x="17143" y="7059"/>
                  </a:lnTo>
                  <a:lnTo>
                    <a:pt x="17143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8" name="Freeform 24"/>
            <p:cNvSpPr>
              <a:spLocks/>
            </p:cNvSpPr>
            <p:nvPr/>
          </p:nvSpPr>
          <p:spPr bwMode="auto">
            <a:xfrm>
              <a:off x="5362669" y="2673044"/>
              <a:ext cx="7918" cy="3560"/>
            </a:xfrm>
            <a:custGeom>
              <a:avLst/>
              <a:gdLst/>
              <a:ahLst/>
              <a:cxnLst>
                <a:cxn ang="0">
                  <a:pos x="18824" y="17143"/>
                </a:cxn>
                <a:cxn ang="0">
                  <a:pos x="0" y="0"/>
                </a:cxn>
                <a:cxn ang="0">
                  <a:pos x="18824" y="0"/>
                </a:cxn>
                <a:cxn ang="0">
                  <a:pos x="18824" y="17143"/>
                </a:cxn>
              </a:cxnLst>
              <a:rect l="0" t="0" r="r" b="b"/>
              <a:pathLst>
                <a:path w="20000" h="20000">
                  <a:moveTo>
                    <a:pt x="18824" y="17143"/>
                  </a:moveTo>
                  <a:lnTo>
                    <a:pt x="0" y="0"/>
                  </a:lnTo>
                  <a:lnTo>
                    <a:pt x="18824" y="0"/>
                  </a:lnTo>
                  <a:lnTo>
                    <a:pt x="18824" y="1714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19" name="Freeform 25"/>
            <p:cNvSpPr>
              <a:spLocks/>
            </p:cNvSpPr>
            <p:nvPr/>
          </p:nvSpPr>
          <p:spPr bwMode="auto">
            <a:xfrm>
              <a:off x="5307243" y="2745419"/>
              <a:ext cx="81442" cy="110344"/>
            </a:xfrm>
            <a:custGeom>
              <a:avLst/>
              <a:gdLst/>
              <a:ahLst/>
              <a:cxnLst>
                <a:cxn ang="0">
                  <a:pos x="12527" y="2564"/>
                </a:cxn>
                <a:cxn ang="0">
                  <a:pos x="11868" y="3932"/>
                </a:cxn>
                <a:cxn ang="0">
                  <a:pos x="14725" y="6154"/>
                </a:cxn>
                <a:cxn ang="0">
                  <a:pos x="15385" y="4872"/>
                </a:cxn>
                <a:cxn ang="0">
                  <a:pos x="18132" y="6154"/>
                </a:cxn>
                <a:cxn ang="0">
                  <a:pos x="19890" y="7009"/>
                </a:cxn>
                <a:cxn ang="0">
                  <a:pos x="18132" y="7009"/>
                </a:cxn>
                <a:cxn ang="0">
                  <a:pos x="19231" y="10598"/>
                </a:cxn>
                <a:cxn ang="0">
                  <a:pos x="19231" y="13248"/>
                </a:cxn>
                <a:cxn ang="0">
                  <a:pos x="18132" y="14957"/>
                </a:cxn>
                <a:cxn ang="0">
                  <a:pos x="15385" y="17265"/>
                </a:cxn>
                <a:cxn ang="0">
                  <a:pos x="9560" y="18974"/>
                </a:cxn>
                <a:cxn ang="0">
                  <a:pos x="8022" y="18974"/>
                </a:cxn>
                <a:cxn ang="0">
                  <a:pos x="3297" y="19915"/>
                </a:cxn>
                <a:cxn ang="0">
                  <a:pos x="3297" y="18547"/>
                </a:cxn>
                <a:cxn ang="0">
                  <a:pos x="440" y="17607"/>
                </a:cxn>
                <a:cxn ang="0">
                  <a:pos x="0" y="17265"/>
                </a:cxn>
                <a:cxn ang="0">
                  <a:pos x="2857" y="16325"/>
                </a:cxn>
                <a:cxn ang="0">
                  <a:pos x="3297" y="14957"/>
                </a:cxn>
                <a:cxn ang="0">
                  <a:pos x="7363" y="14103"/>
                </a:cxn>
                <a:cxn ang="0">
                  <a:pos x="5055" y="14103"/>
                </a:cxn>
                <a:cxn ang="0">
                  <a:pos x="4505" y="13248"/>
                </a:cxn>
                <a:cxn ang="0">
                  <a:pos x="6264" y="11453"/>
                </a:cxn>
                <a:cxn ang="0">
                  <a:pos x="1648" y="9231"/>
                </a:cxn>
                <a:cxn ang="0">
                  <a:pos x="4505" y="8376"/>
                </a:cxn>
                <a:cxn ang="0">
                  <a:pos x="2857" y="6154"/>
                </a:cxn>
                <a:cxn ang="0">
                  <a:pos x="2857" y="5726"/>
                </a:cxn>
                <a:cxn ang="0">
                  <a:pos x="6264" y="6154"/>
                </a:cxn>
                <a:cxn ang="0">
                  <a:pos x="9121" y="5726"/>
                </a:cxn>
                <a:cxn ang="0">
                  <a:pos x="10769" y="3932"/>
                </a:cxn>
                <a:cxn ang="0">
                  <a:pos x="8022" y="3504"/>
                </a:cxn>
                <a:cxn ang="0">
                  <a:pos x="9560" y="2222"/>
                </a:cxn>
                <a:cxn ang="0">
                  <a:pos x="14725" y="0"/>
                </a:cxn>
                <a:cxn ang="0">
                  <a:pos x="14725" y="2222"/>
                </a:cxn>
              </a:cxnLst>
              <a:rect l="0" t="0" r="r" b="b"/>
              <a:pathLst>
                <a:path w="20000" h="20000">
                  <a:moveTo>
                    <a:pt x="14725" y="2222"/>
                  </a:moveTo>
                  <a:lnTo>
                    <a:pt x="12527" y="2564"/>
                  </a:lnTo>
                  <a:lnTo>
                    <a:pt x="12527" y="3504"/>
                  </a:lnTo>
                  <a:lnTo>
                    <a:pt x="11868" y="3932"/>
                  </a:lnTo>
                  <a:lnTo>
                    <a:pt x="12527" y="5726"/>
                  </a:lnTo>
                  <a:lnTo>
                    <a:pt x="14725" y="6154"/>
                  </a:lnTo>
                  <a:lnTo>
                    <a:pt x="15385" y="5726"/>
                  </a:lnTo>
                  <a:lnTo>
                    <a:pt x="15385" y="4872"/>
                  </a:lnTo>
                  <a:lnTo>
                    <a:pt x="15385" y="3932"/>
                  </a:lnTo>
                  <a:lnTo>
                    <a:pt x="18132" y="6154"/>
                  </a:lnTo>
                  <a:lnTo>
                    <a:pt x="19231" y="6154"/>
                  </a:lnTo>
                  <a:lnTo>
                    <a:pt x="19890" y="7009"/>
                  </a:lnTo>
                  <a:lnTo>
                    <a:pt x="19231" y="7863"/>
                  </a:lnTo>
                  <a:lnTo>
                    <a:pt x="18132" y="7009"/>
                  </a:lnTo>
                  <a:lnTo>
                    <a:pt x="19231" y="9231"/>
                  </a:lnTo>
                  <a:lnTo>
                    <a:pt x="19231" y="10598"/>
                  </a:lnTo>
                  <a:lnTo>
                    <a:pt x="19231" y="11453"/>
                  </a:lnTo>
                  <a:lnTo>
                    <a:pt x="19231" y="13248"/>
                  </a:lnTo>
                  <a:lnTo>
                    <a:pt x="18132" y="14103"/>
                  </a:lnTo>
                  <a:lnTo>
                    <a:pt x="18132" y="14957"/>
                  </a:lnTo>
                  <a:lnTo>
                    <a:pt x="18132" y="17265"/>
                  </a:lnTo>
                  <a:lnTo>
                    <a:pt x="15385" y="17265"/>
                  </a:lnTo>
                  <a:lnTo>
                    <a:pt x="11868" y="17607"/>
                  </a:lnTo>
                  <a:lnTo>
                    <a:pt x="9560" y="18974"/>
                  </a:lnTo>
                  <a:lnTo>
                    <a:pt x="9560" y="18547"/>
                  </a:lnTo>
                  <a:lnTo>
                    <a:pt x="8022" y="18974"/>
                  </a:lnTo>
                  <a:lnTo>
                    <a:pt x="5055" y="19915"/>
                  </a:lnTo>
                  <a:lnTo>
                    <a:pt x="3297" y="19915"/>
                  </a:lnTo>
                  <a:lnTo>
                    <a:pt x="1648" y="19915"/>
                  </a:lnTo>
                  <a:lnTo>
                    <a:pt x="3297" y="18547"/>
                  </a:lnTo>
                  <a:lnTo>
                    <a:pt x="440" y="18547"/>
                  </a:lnTo>
                  <a:lnTo>
                    <a:pt x="440" y="17607"/>
                  </a:lnTo>
                  <a:lnTo>
                    <a:pt x="2857" y="17265"/>
                  </a:lnTo>
                  <a:lnTo>
                    <a:pt x="0" y="17265"/>
                  </a:lnTo>
                  <a:lnTo>
                    <a:pt x="440" y="16325"/>
                  </a:lnTo>
                  <a:lnTo>
                    <a:pt x="2857" y="16325"/>
                  </a:lnTo>
                  <a:lnTo>
                    <a:pt x="2857" y="15470"/>
                  </a:lnTo>
                  <a:lnTo>
                    <a:pt x="3297" y="14957"/>
                  </a:lnTo>
                  <a:lnTo>
                    <a:pt x="6264" y="14103"/>
                  </a:lnTo>
                  <a:lnTo>
                    <a:pt x="7363" y="14103"/>
                  </a:lnTo>
                  <a:lnTo>
                    <a:pt x="6264" y="13248"/>
                  </a:lnTo>
                  <a:lnTo>
                    <a:pt x="5055" y="14103"/>
                  </a:lnTo>
                  <a:lnTo>
                    <a:pt x="3297" y="14103"/>
                  </a:lnTo>
                  <a:lnTo>
                    <a:pt x="4505" y="13248"/>
                  </a:lnTo>
                  <a:lnTo>
                    <a:pt x="5055" y="11880"/>
                  </a:lnTo>
                  <a:lnTo>
                    <a:pt x="6264" y="11453"/>
                  </a:lnTo>
                  <a:lnTo>
                    <a:pt x="3297" y="10598"/>
                  </a:lnTo>
                  <a:lnTo>
                    <a:pt x="1648" y="9231"/>
                  </a:lnTo>
                  <a:lnTo>
                    <a:pt x="3297" y="8376"/>
                  </a:lnTo>
                  <a:lnTo>
                    <a:pt x="4505" y="8376"/>
                  </a:lnTo>
                  <a:lnTo>
                    <a:pt x="3297" y="7863"/>
                  </a:lnTo>
                  <a:lnTo>
                    <a:pt x="2857" y="6154"/>
                  </a:lnTo>
                  <a:lnTo>
                    <a:pt x="1648" y="7009"/>
                  </a:lnTo>
                  <a:lnTo>
                    <a:pt x="2857" y="5726"/>
                  </a:lnTo>
                  <a:lnTo>
                    <a:pt x="4505" y="5726"/>
                  </a:lnTo>
                  <a:lnTo>
                    <a:pt x="6264" y="6154"/>
                  </a:lnTo>
                  <a:lnTo>
                    <a:pt x="8022" y="5726"/>
                  </a:lnTo>
                  <a:lnTo>
                    <a:pt x="9121" y="5726"/>
                  </a:lnTo>
                  <a:lnTo>
                    <a:pt x="9560" y="4872"/>
                  </a:lnTo>
                  <a:lnTo>
                    <a:pt x="10769" y="3932"/>
                  </a:lnTo>
                  <a:lnTo>
                    <a:pt x="10769" y="3504"/>
                  </a:lnTo>
                  <a:lnTo>
                    <a:pt x="8022" y="3504"/>
                  </a:lnTo>
                  <a:lnTo>
                    <a:pt x="9121" y="2564"/>
                  </a:lnTo>
                  <a:lnTo>
                    <a:pt x="9560" y="2222"/>
                  </a:lnTo>
                  <a:lnTo>
                    <a:pt x="12527" y="342"/>
                  </a:lnTo>
                  <a:lnTo>
                    <a:pt x="14725" y="0"/>
                  </a:lnTo>
                  <a:lnTo>
                    <a:pt x="16484" y="342"/>
                  </a:lnTo>
                  <a:lnTo>
                    <a:pt x="14725" y="222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0" name="Freeform 27"/>
            <p:cNvSpPr>
              <a:spLocks/>
            </p:cNvSpPr>
            <p:nvPr/>
          </p:nvSpPr>
          <p:spPr bwMode="auto">
            <a:xfrm>
              <a:off x="5622831" y="2977971"/>
              <a:ext cx="225096" cy="238484"/>
            </a:xfrm>
            <a:custGeom>
              <a:avLst/>
              <a:gdLst/>
              <a:ahLst/>
              <a:cxnLst>
                <a:cxn ang="0">
                  <a:pos x="7470" y="636"/>
                </a:cxn>
                <a:cxn ang="0">
                  <a:pos x="8514" y="0"/>
                </a:cxn>
                <a:cxn ang="0">
                  <a:pos x="10161" y="636"/>
                </a:cxn>
                <a:cxn ang="0">
                  <a:pos x="11406" y="1431"/>
                </a:cxn>
                <a:cxn ang="0">
                  <a:pos x="12249" y="2664"/>
                </a:cxn>
                <a:cxn ang="0">
                  <a:pos x="12249" y="3698"/>
                </a:cxn>
                <a:cxn ang="0">
                  <a:pos x="11245" y="3062"/>
                </a:cxn>
                <a:cxn ang="0">
                  <a:pos x="10602" y="3300"/>
                </a:cxn>
                <a:cxn ang="0">
                  <a:pos x="9116" y="3897"/>
                </a:cxn>
                <a:cxn ang="0">
                  <a:pos x="9116" y="4930"/>
                </a:cxn>
                <a:cxn ang="0">
                  <a:pos x="11406" y="8032"/>
                </a:cxn>
                <a:cxn ang="0">
                  <a:pos x="14940" y="11292"/>
                </a:cxn>
                <a:cxn ang="0">
                  <a:pos x="15783" y="11690"/>
                </a:cxn>
                <a:cxn ang="0">
                  <a:pos x="15582" y="12326"/>
                </a:cxn>
                <a:cxn ang="0">
                  <a:pos x="18474" y="13559"/>
                </a:cxn>
                <a:cxn ang="0">
                  <a:pos x="19960" y="15626"/>
                </a:cxn>
                <a:cxn ang="0">
                  <a:pos x="18876" y="15229"/>
                </a:cxn>
                <a:cxn ang="0">
                  <a:pos x="17430" y="14394"/>
                </a:cxn>
                <a:cxn ang="0">
                  <a:pos x="16586" y="16064"/>
                </a:cxn>
                <a:cxn ang="0">
                  <a:pos x="17430" y="16223"/>
                </a:cxn>
                <a:cxn ang="0">
                  <a:pos x="16827" y="17853"/>
                </a:cxn>
                <a:cxn ang="0">
                  <a:pos x="16185" y="19563"/>
                </a:cxn>
                <a:cxn ang="0">
                  <a:pos x="15582" y="19324"/>
                </a:cxn>
                <a:cxn ang="0">
                  <a:pos x="15783" y="18330"/>
                </a:cxn>
                <a:cxn ang="0">
                  <a:pos x="15181" y="15229"/>
                </a:cxn>
                <a:cxn ang="0">
                  <a:pos x="14137" y="14990"/>
                </a:cxn>
                <a:cxn ang="0">
                  <a:pos x="13896" y="13956"/>
                </a:cxn>
                <a:cxn ang="0">
                  <a:pos x="12892" y="13559"/>
                </a:cxn>
                <a:cxn ang="0">
                  <a:pos x="12249" y="13360"/>
                </a:cxn>
                <a:cxn ang="0">
                  <a:pos x="10763" y="12565"/>
                </a:cxn>
                <a:cxn ang="0">
                  <a:pos x="8715" y="10895"/>
                </a:cxn>
                <a:cxn ang="0">
                  <a:pos x="7470" y="9662"/>
                </a:cxn>
                <a:cxn ang="0">
                  <a:pos x="6225" y="9264"/>
                </a:cxn>
                <a:cxn ang="0">
                  <a:pos x="6225" y="8191"/>
                </a:cxn>
                <a:cxn ang="0">
                  <a:pos x="5382" y="6561"/>
                </a:cxn>
                <a:cxn ang="0">
                  <a:pos x="3534" y="6402"/>
                </a:cxn>
                <a:cxn ang="0">
                  <a:pos x="2048" y="7396"/>
                </a:cxn>
                <a:cxn ang="0">
                  <a:pos x="1888" y="6958"/>
                </a:cxn>
                <a:cxn ang="0">
                  <a:pos x="1446" y="6561"/>
                </a:cxn>
                <a:cxn ang="0">
                  <a:pos x="402" y="4692"/>
                </a:cxn>
                <a:cxn ang="0">
                  <a:pos x="803" y="4294"/>
                </a:cxn>
                <a:cxn ang="0">
                  <a:pos x="803" y="2664"/>
                </a:cxn>
                <a:cxn ang="0">
                  <a:pos x="2048" y="2664"/>
                </a:cxn>
                <a:cxn ang="0">
                  <a:pos x="4177" y="2266"/>
                </a:cxn>
                <a:cxn ang="0">
                  <a:pos x="4337" y="1431"/>
                </a:cxn>
                <a:cxn ang="0">
                  <a:pos x="5181" y="1630"/>
                </a:cxn>
                <a:cxn ang="0">
                  <a:pos x="5823" y="2028"/>
                </a:cxn>
                <a:cxn ang="0">
                  <a:pos x="6225" y="1431"/>
                </a:cxn>
              </a:cxnLst>
              <a:rect l="0" t="0" r="r" b="b"/>
              <a:pathLst>
                <a:path w="20000" h="20000">
                  <a:moveTo>
                    <a:pt x="6426" y="636"/>
                  </a:moveTo>
                  <a:lnTo>
                    <a:pt x="7470" y="636"/>
                  </a:lnTo>
                  <a:lnTo>
                    <a:pt x="7470" y="0"/>
                  </a:lnTo>
                  <a:lnTo>
                    <a:pt x="8514" y="0"/>
                  </a:lnTo>
                  <a:lnTo>
                    <a:pt x="9116" y="0"/>
                  </a:lnTo>
                  <a:lnTo>
                    <a:pt x="10161" y="636"/>
                  </a:lnTo>
                  <a:lnTo>
                    <a:pt x="11245" y="1431"/>
                  </a:lnTo>
                  <a:lnTo>
                    <a:pt x="11406" y="1431"/>
                  </a:lnTo>
                  <a:lnTo>
                    <a:pt x="11245" y="1630"/>
                  </a:lnTo>
                  <a:lnTo>
                    <a:pt x="12249" y="2664"/>
                  </a:lnTo>
                  <a:lnTo>
                    <a:pt x="12450" y="3300"/>
                  </a:lnTo>
                  <a:lnTo>
                    <a:pt x="12249" y="3698"/>
                  </a:lnTo>
                  <a:lnTo>
                    <a:pt x="11406" y="3300"/>
                  </a:lnTo>
                  <a:lnTo>
                    <a:pt x="11245" y="3062"/>
                  </a:lnTo>
                  <a:lnTo>
                    <a:pt x="10602" y="3062"/>
                  </a:lnTo>
                  <a:lnTo>
                    <a:pt x="10602" y="3300"/>
                  </a:lnTo>
                  <a:lnTo>
                    <a:pt x="9759" y="3698"/>
                  </a:lnTo>
                  <a:lnTo>
                    <a:pt x="9116" y="3897"/>
                  </a:lnTo>
                  <a:lnTo>
                    <a:pt x="9518" y="4692"/>
                  </a:lnTo>
                  <a:lnTo>
                    <a:pt x="9116" y="4930"/>
                  </a:lnTo>
                  <a:lnTo>
                    <a:pt x="9116" y="5765"/>
                  </a:lnTo>
                  <a:lnTo>
                    <a:pt x="11406" y="8032"/>
                  </a:lnTo>
                  <a:lnTo>
                    <a:pt x="12892" y="10298"/>
                  </a:lnTo>
                  <a:lnTo>
                    <a:pt x="14940" y="11292"/>
                  </a:lnTo>
                  <a:lnTo>
                    <a:pt x="15582" y="11292"/>
                  </a:lnTo>
                  <a:lnTo>
                    <a:pt x="15783" y="11690"/>
                  </a:lnTo>
                  <a:lnTo>
                    <a:pt x="15582" y="11928"/>
                  </a:lnTo>
                  <a:lnTo>
                    <a:pt x="15582" y="12326"/>
                  </a:lnTo>
                  <a:lnTo>
                    <a:pt x="16827" y="12962"/>
                  </a:lnTo>
                  <a:lnTo>
                    <a:pt x="18474" y="13559"/>
                  </a:lnTo>
                  <a:lnTo>
                    <a:pt x="19960" y="14990"/>
                  </a:lnTo>
                  <a:lnTo>
                    <a:pt x="19960" y="15626"/>
                  </a:lnTo>
                  <a:lnTo>
                    <a:pt x="19317" y="15626"/>
                  </a:lnTo>
                  <a:lnTo>
                    <a:pt x="18876" y="15229"/>
                  </a:lnTo>
                  <a:lnTo>
                    <a:pt x="18474" y="14592"/>
                  </a:lnTo>
                  <a:lnTo>
                    <a:pt x="17430" y="14394"/>
                  </a:lnTo>
                  <a:lnTo>
                    <a:pt x="17229" y="14592"/>
                  </a:lnTo>
                  <a:lnTo>
                    <a:pt x="16586" y="16064"/>
                  </a:lnTo>
                  <a:lnTo>
                    <a:pt x="17229" y="16223"/>
                  </a:lnTo>
                  <a:lnTo>
                    <a:pt x="17430" y="16223"/>
                  </a:lnTo>
                  <a:lnTo>
                    <a:pt x="17871" y="17694"/>
                  </a:lnTo>
                  <a:lnTo>
                    <a:pt x="16827" y="17853"/>
                  </a:lnTo>
                  <a:lnTo>
                    <a:pt x="16827" y="18728"/>
                  </a:lnTo>
                  <a:lnTo>
                    <a:pt x="16185" y="19563"/>
                  </a:lnTo>
                  <a:lnTo>
                    <a:pt x="15582" y="19960"/>
                  </a:lnTo>
                  <a:lnTo>
                    <a:pt x="15582" y="19324"/>
                  </a:lnTo>
                  <a:lnTo>
                    <a:pt x="15783" y="18926"/>
                  </a:lnTo>
                  <a:lnTo>
                    <a:pt x="15783" y="18330"/>
                  </a:lnTo>
                  <a:lnTo>
                    <a:pt x="16185" y="17853"/>
                  </a:lnTo>
                  <a:lnTo>
                    <a:pt x="15181" y="15229"/>
                  </a:lnTo>
                  <a:lnTo>
                    <a:pt x="14940" y="15229"/>
                  </a:lnTo>
                  <a:lnTo>
                    <a:pt x="14137" y="14990"/>
                  </a:lnTo>
                  <a:lnTo>
                    <a:pt x="14137" y="14592"/>
                  </a:lnTo>
                  <a:lnTo>
                    <a:pt x="13896" y="13956"/>
                  </a:lnTo>
                  <a:lnTo>
                    <a:pt x="13052" y="13956"/>
                  </a:lnTo>
                  <a:lnTo>
                    <a:pt x="12892" y="13559"/>
                  </a:lnTo>
                  <a:lnTo>
                    <a:pt x="12450" y="13559"/>
                  </a:lnTo>
                  <a:lnTo>
                    <a:pt x="12249" y="13360"/>
                  </a:lnTo>
                  <a:lnTo>
                    <a:pt x="12249" y="12565"/>
                  </a:lnTo>
                  <a:lnTo>
                    <a:pt x="10763" y="12565"/>
                  </a:lnTo>
                  <a:lnTo>
                    <a:pt x="9759" y="12326"/>
                  </a:lnTo>
                  <a:lnTo>
                    <a:pt x="8715" y="10895"/>
                  </a:lnTo>
                  <a:lnTo>
                    <a:pt x="8514" y="10696"/>
                  </a:lnTo>
                  <a:lnTo>
                    <a:pt x="7470" y="9662"/>
                  </a:lnTo>
                  <a:lnTo>
                    <a:pt x="6827" y="9264"/>
                  </a:lnTo>
                  <a:lnTo>
                    <a:pt x="6225" y="9264"/>
                  </a:lnTo>
                  <a:lnTo>
                    <a:pt x="6426" y="8628"/>
                  </a:lnTo>
                  <a:lnTo>
                    <a:pt x="6225" y="8191"/>
                  </a:lnTo>
                  <a:lnTo>
                    <a:pt x="5823" y="7396"/>
                  </a:lnTo>
                  <a:lnTo>
                    <a:pt x="5382" y="6561"/>
                  </a:lnTo>
                  <a:lnTo>
                    <a:pt x="4337" y="6402"/>
                  </a:lnTo>
                  <a:lnTo>
                    <a:pt x="3534" y="6402"/>
                  </a:lnTo>
                  <a:lnTo>
                    <a:pt x="2691" y="6561"/>
                  </a:lnTo>
                  <a:lnTo>
                    <a:pt x="2048" y="7396"/>
                  </a:lnTo>
                  <a:lnTo>
                    <a:pt x="1888" y="7396"/>
                  </a:lnTo>
                  <a:lnTo>
                    <a:pt x="1888" y="6958"/>
                  </a:lnTo>
                  <a:lnTo>
                    <a:pt x="2048" y="6561"/>
                  </a:lnTo>
                  <a:lnTo>
                    <a:pt x="1446" y="6561"/>
                  </a:lnTo>
                  <a:lnTo>
                    <a:pt x="803" y="6402"/>
                  </a:lnTo>
                  <a:lnTo>
                    <a:pt x="402" y="4692"/>
                  </a:lnTo>
                  <a:lnTo>
                    <a:pt x="0" y="4294"/>
                  </a:lnTo>
                  <a:lnTo>
                    <a:pt x="803" y="4294"/>
                  </a:lnTo>
                  <a:lnTo>
                    <a:pt x="402" y="2664"/>
                  </a:lnTo>
                  <a:lnTo>
                    <a:pt x="803" y="2664"/>
                  </a:lnTo>
                  <a:lnTo>
                    <a:pt x="1888" y="2266"/>
                  </a:lnTo>
                  <a:lnTo>
                    <a:pt x="2048" y="2664"/>
                  </a:lnTo>
                  <a:lnTo>
                    <a:pt x="2691" y="2028"/>
                  </a:lnTo>
                  <a:lnTo>
                    <a:pt x="4177" y="2266"/>
                  </a:lnTo>
                  <a:lnTo>
                    <a:pt x="4337" y="2028"/>
                  </a:lnTo>
                  <a:lnTo>
                    <a:pt x="4337" y="1431"/>
                  </a:lnTo>
                  <a:lnTo>
                    <a:pt x="4779" y="1431"/>
                  </a:lnTo>
                  <a:lnTo>
                    <a:pt x="5181" y="1630"/>
                  </a:lnTo>
                  <a:lnTo>
                    <a:pt x="5382" y="1630"/>
                  </a:lnTo>
                  <a:lnTo>
                    <a:pt x="5823" y="2028"/>
                  </a:lnTo>
                  <a:lnTo>
                    <a:pt x="5823" y="1431"/>
                  </a:lnTo>
                  <a:lnTo>
                    <a:pt x="6225" y="1431"/>
                  </a:lnTo>
                  <a:lnTo>
                    <a:pt x="6426" y="636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1" name="Freeform 28"/>
            <p:cNvSpPr>
              <a:spLocks/>
            </p:cNvSpPr>
            <p:nvPr/>
          </p:nvSpPr>
          <p:spPr bwMode="auto">
            <a:xfrm>
              <a:off x="5737075" y="3209334"/>
              <a:ext cx="54294" cy="34409"/>
            </a:xfrm>
            <a:custGeom>
              <a:avLst/>
              <a:gdLst/>
              <a:ahLst/>
              <a:cxnLst>
                <a:cxn ang="0">
                  <a:pos x="18167" y="19730"/>
                </a:cxn>
                <a:cxn ang="0">
                  <a:pos x="13833" y="18108"/>
                </a:cxn>
                <a:cxn ang="0">
                  <a:pos x="12000" y="15405"/>
                </a:cxn>
                <a:cxn ang="0">
                  <a:pos x="8667" y="12703"/>
                </a:cxn>
                <a:cxn ang="0">
                  <a:pos x="2667" y="8378"/>
                </a:cxn>
                <a:cxn ang="0">
                  <a:pos x="0" y="7027"/>
                </a:cxn>
                <a:cxn ang="0">
                  <a:pos x="0" y="1622"/>
                </a:cxn>
                <a:cxn ang="0">
                  <a:pos x="1833" y="0"/>
                </a:cxn>
                <a:cxn ang="0">
                  <a:pos x="2667" y="1622"/>
                </a:cxn>
                <a:cxn ang="0">
                  <a:pos x="4500" y="0"/>
                </a:cxn>
                <a:cxn ang="0">
                  <a:pos x="5167" y="0"/>
                </a:cxn>
                <a:cxn ang="0">
                  <a:pos x="9500" y="1622"/>
                </a:cxn>
                <a:cxn ang="0">
                  <a:pos x="19833" y="0"/>
                </a:cxn>
                <a:cxn ang="0">
                  <a:pos x="19833" y="4324"/>
                </a:cxn>
                <a:cxn ang="0">
                  <a:pos x="18167" y="8378"/>
                </a:cxn>
                <a:cxn ang="0">
                  <a:pos x="19833" y="15405"/>
                </a:cxn>
                <a:cxn ang="0">
                  <a:pos x="18167" y="19730"/>
                </a:cxn>
              </a:cxnLst>
              <a:rect l="0" t="0" r="r" b="b"/>
              <a:pathLst>
                <a:path w="20000" h="20000">
                  <a:moveTo>
                    <a:pt x="18167" y="19730"/>
                  </a:moveTo>
                  <a:lnTo>
                    <a:pt x="13833" y="18108"/>
                  </a:lnTo>
                  <a:lnTo>
                    <a:pt x="12000" y="15405"/>
                  </a:lnTo>
                  <a:lnTo>
                    <a:pt x="8667" y="12703"/>
                  </a:lnTo>
                  <a:lnTo>
                    <a:pt x="2667" y="8378"/>
                  </a:lnTo>
                  <a:lnTo>
                    <a:pt x="0" y="7027"/>
                  </a:lnTo>
                  <a:lnTo>
                    <a:pt x="0" y="1622"/>
                  </a:lnTo>
                  <a:lnTo>
                    <a:pt x="1833" y="0"/>
                  </a:lnTo>
                  <a:lnTo>
                    <a:pt x="2667" y="1622"/>
                  </a:lnTo>
                  <a:lnTo>
                    <a:pt x="4500" y="0"/>
                  </a:lnTo>
                  <a:lnTo>
                    <a:pt x="5167" y="0"/>
                  </a:lnTo>
                  <a:lnTo>
                    <a:pt x="9500" y="1622"/>
                  </a:lnTo>
                  <a:lnTo>
                    <a:pt x="19833" y="0"/>
                  </a:lnTo>
                  <a:lnTo>
                    <a:pt x="19833" y="4324"/>
                  </a:lnTo>
                  <a:lnTo>
                    <a:pt x="18167" y="8378"/>
                  </a:lnTo>
                  <a:lnTo>
                    <a:pt x="19833" y="15405"/>
                  </a:lnTo>
                  <a:lnTo>
                    <a:pt x="18167" y="1973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2" name="Freeform 29"/>
            <p:cNvSpPr>
              <a:spLocks/>
            </p:cNvSpPr>
            <p:nvPr/>
          </p:nvSpPr>
          <p:spPr bwMode="auto">
            <a:xfrm>
              <a:off x="5651108" y="3133400"/>
              <a:ext cx="32803" cy="56951"/>
            </a:xfrm>
            <a:custGeom>
              <a:avLst/>
              <a:gdLst/>
              <a:ahLst/>
              <a:cxnLst>
                <a:cxn ang="0">
                  <a:pos x="8378" y="19833"/>
                </a:cxn>
                <a:cxn ang="0">
                  <a:pos x="4324" y="18167"/>
                </a:cxn>
                <a:cxn ang="0">
                  <a:pos x="4324" y="13667"/>
                </a:cxn>
                <a:cxn ang="0">
                  <a:pos x="4324" y="13000"/>
                </a:cxn>
                <a:cxn ang="0">
                  <a:pos x="4324" y="9500"/>
                </a:cxn>
                <a:cxn ang="0">
                  <a:pos x="4324" y="8500"/>
                </a:cxn>
                <a:cxn ang="0">
                  <a:pos x="0" y="4333"/>
                </a:cxn>
                <a:cxn ang="0">
                  <a:pos x="1622" y="2667"/>
                </a:cxn>
                <a:cxn ang="0">
                  <a:pos x="4324" y="2667"/>
                </a:cxn>
                <a:cxn ang="0">
                  <a:pos x="12703" y="0"/>
                </a:cxn>
                <a:cxn ang="0">
                  <a:pos x="15676" y="0"/>
                </a:cxn>
                <a:cxn ang="0">
                  <a:pos x="19730" y="6167"/>
                </a:cxn>
                <a:cxn ang="0">
                  <a:pos x="18378" y="6833"/>
                </a:cxn>
                <a:cxn ang="0">
                  <a:pos x="18378" y="8500"/>
                </a:cxn>
                <a:cxn ang="0">
                  <a:pos x="15676" y="18167"/>
                </a:cxn>
                <a:cxn ang="0">
                  <a:pos x="11622" y="16333"/>
                </a:cxn>
                <a:cxn ang="0">
                  <a:pos x="8378" y="19833"/>
                </a:cxn>
              </a:cxnLst>
              <a:rect l="0" t="0" r="r" b="b"/>
              <a:pathLst>
                <a:path w="20000" h="20000">
                  <a:moveTo>
                    <a:pt x="8378" y="19833"/>
                  </a:moveTo>
                  <a:lnTo>
                    <a:pt x="4324" y="18167"/>
                  </a:lnTo>
                  <a:lnTo>
                    <a:pt x="4324" y="13667"/>
                  </a:lnTo>
                  <a:lnTo>
                    <a:pt x="4324" y="13000"/>
                  </a:lnTo>
                  <a:lnTo>
                    <a:pt x="4324" y="9500"/>
                  </a:lnTo>
                  <a:lnTo>
                    <a:pt x="4324" y="8500"/>
                  </a:lnTo>
                  <a:lnTo>
                    <a:pt x="0" y="4333"/>
                  </a:lnTo>
                  <a:lnTo>
                    <a:pt x="1622" y="2667"/>
                  </a:lnTo>
                  <a:lnTo>
                    <a:pt x="4324" y="2667"/>
                  </a:lnTo>
                  <a:lnTo>
                    <a:pt x="12703" y="0"/>
                  </a:lnTo>
                  <a:lnTo>
                    <a:pt x="15676" y="0"/>
                  </a:lnTo>
                  <a:lnTo>
                    <a:pt x="19730" y="6167"/>
                  </a:lnTo>
                  <a:lnTo>
                    <a:pt x="18378" y="6833"/>
                  </a:lnTo>
                  <a:lnTo>
                    <a:pt x="18378" y="8500"/>
                  </a:lnTo>
                  <a:lnTo>
                    <a:pt x="15676" y="18167"/>
                  </a:lnTo>
                  <a:lnTo>
                    <a:pt x="11622" y="16333"/>
                  </a:lnTo>
                  <a:lnTo>
                    <a:pt x="8378" y="1983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3" name="Freeform 30"/>
            <p:cNvSpPr>
              <a:spLocks/>
            </p:cNvSpPr>
            <p:nvPr/>
          </p:nvSpPr>
          <p:spPr bwMode="auto">
            <a:xfrm>
              <a:off x="5603602" y="2891356"/>
              <a:ext cx="16966" cy="20170"/>
            </a:xfrm>
            <a:custGeom>
              <a:avLst/>
              <a:gdLst/>
              <a:ahLst/>
              <a:cxnLst>
                <a:cxn ang="0">
                  <a:pos x="0" y="19524"/>
                </a:cxn>
                <a:cxn ang="0">
                  <a:pos x="0" y="7143"/>
                </a:cxn>
                <a:cxn ang="0">
                  <a:pos x="5405" y="2857"/>
                </a:cxn>
                <a:cxn ang="0">
                  <a:pos x="14054" y="0"/>
                </a:cxn>
                <a:cxn ang="0">
                  <a:pos x="10811" y="7143"/>
                </a:cxn>
                <a:cxn ang="0">
                  <a:pos x="19459" y="10000"/>
                </a:cxn>
                <a:cxn ang="0">
                  <a:pos x="19459" y="19524"/>
                </a:cxn>
                <a:cxn ang="0">
                  <a:pos x="10811" y="19524"/>
                </a:cxn>
                <a:cxn ang="0">
                  <a:pos x="0" y="19524"/>
                </a:cxn>
              </a:cxnLst>
              <a:rect l="0" t="0" r="r" b="b"/>
              <a:pathLst>
                <a:path w="20000" h="20000">
                  <a:moveTo>
                    <a:pt x="0" y="19524"/>
                  </a:moveTo>
                  <a:lnTo>
                    <a:pt x="0" y="7143"/>
                  </a:lnTo>
                  <a:lnTo>
                    <a:pt x="5405" y="2857"/>
                  </a:lnTo>
                  <a:lnTo>
                    <a:pt x="14054" y="0"/>
                  </a:lnTo>
                  <a:lnTo>
                    <a:pt x="10811" y="7143"/>
                  </a:lnTo>
                  <a:lnTo>
                    <a:pt x="19459" y="10000"/>
                  </a:lnTo>
                  <a:lnTo>
                    <a:pt x="19459" y="19524"/>
                  </a:lnTo>
                  <a:lnTo>
                    <a:pt x="10811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4" name="Freeform 31"/>
            <p:cNvSpPr>
              <a:spLocks/>
            </p:cNvSpPr>
            <p:nvPr/>
          </p:nvSpPr>
          <p:spPr bwMode="auto">
            <a:xfrm>
              <a:off x="5769878" y="3260357"/>
              <a:ext cx="5656" cy="8305"/>
            </a:xfrm>
            <a:custGeom>
              <a:avLst/>
              <a:gdLst/>
              <a:ahLst/>
              <a:cxnLst>
                <a:cxn ang="0">
                  <a:pos x="18333" y="18824"/>
                </a:cxn>
                <a:cxn ang="0">
                  <a:pos x="0" y="0"/>
                </a:cxn>
                <a:cxn ang="0">
                  <a:pos x="18333" y="7059"/>
                </a:cxn>
                <a:cxn ang="0">
                  <a:pos x="18333" y="18824"/>
                </a:cxn>
              </a:cxnLst>
              <a:rect l="0" t="0" r="r" b="b"/>
              <a:pathLst>
                <a:path w="20000" h="20000">
                  <a:moveTo>
                    <a:pt x="18333" y="18824"/>
                  </a:moveTo>
                  <a:lnTo>
                    <a:pt x="0" y="0"/>
                  </a:lnTo>
                  <a:lnTo>
                    <a:pt x="18333" y="7059"/>
                  </a:lnTo>
                  <a:lnTo>
                    <a:pt x="18333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5" name="Freeform 32"/>
            <p:cNvSpPr>
              <a:spLocks/>
            </p:cNvSpPr>
            <p:nvPr/>
          </p:nvSpPr>
          <p:spPr bwMode="auto">
            <a:xfrm>
              <a:off x="5564012" y="2796439"/>
              <a:ext cx="67868" cy="84241"/>
            </a:xfrm>
            <a:custGeom>
              <a:avLst/>
              <a:gdLst/>
              <a:ahLst/>
              <a:cxnLst>
                <a:cxn ang="0">
                  <a:pos x="0" y="15706"/>
                </a:cxn>
                <a:cxn ang="0">
                  <a:pos x="0" y="14124"/>
                </a:cxn>
                <a:cxn ang="0">
                  <a:pos x="1867" y="12881"/>
                </a:cxn>
                <a:cxn ang="0">
                  <a:pos x="5467" y="12881"/>
                </a:cxn>
                <a:cxn ang="0">
                  <a:pos x="2667" y="12316"/>
                </a:cxn>
                <a:cxn ang="0">
                  <a:pos x="1867" y="11073"/>
                </a:cxn>
                <a:cxn ang="0">
                  <a:pos x="4000" y="8136"/>
                </a:cxn>
                <a:cxn ang="0">
                  <a:pos x="5467" y="3503"/>
                </a:cxn>
                <a:cxn ang="0">
                  <a:pos x="7600" y="6441"/>
                </a:cxn>
                <a:cxn ang="0">
                  <a:pos x="8933" y="9266"/>
                </a:cxn>
                <a:cxn ang="0">
                  <a:pos x="10933" y="10621"/>
                </a:cxn>
                <a:cxn ang="0">
                  <a:pos x="9600" y="7571"/>
                </a:cxn>
                <a:cxn ang="0">
                  <a:pos x="10933" y="5311"/>
                </a:cxn>
                <a:cxn ang="0">
                  <a:pos x="9600" y="5311"/>
                </a:cxn>
                <a:cxn ang="0">
                  <a:pos x="9600" y="3503"/>
                </a:cxn>
                <a:cxn ang="0">
                  <a:pos x="13067" y="1808"/>
                </a:cxn>
                <a:cxn ang="0">
                  <a:pos x="16400" y="678"/>
                </a:cxn>
                <a:cxn ang="0">
                  <a:pos x="17200" y="2938"/>
                </a:cxn>
                <a:cxn ang="0">
                  <a:pos x="17200" y="1808"/>
                </a:cxn>
                <a:cxn ang="0">
                  <a:pos x="18533" y="0"/>
                </a:cxn>
                <a:cxn ang="0">
                  <a:pos x="19867" y="3503"/>
                </a:cxn>
                <a:cxn ang="0">
                  <a:pos x="18533" y="6441"/>
                </a:cxn>
                <a:cxn ang="0">
                  <a:pos x="16400" y="6441"/>
                </a:cxn>
                <a:cxn ang="0">
                  <a:pos x="17200" y="11073"/>
                </a:cxn>
                <a:cxn ang="0">
                  <a:pos x="15067" y="11073"/>
                </a:cxn>
                <a:cxn ang="0">
                  <a:pos x="13067" y="12316"/>
                </a:cxn>
                <a:cxn ang="0">
                  <a:pos x="15067" y="15254"/>
                </a:cxn>
                <a:cxn ang="0">
                  <a:pos x="14400" y="17514"/>
                </a:cxn>
                <a:cxn ang="0">
                  <a:pos x="14400" y="19887"/>
                </a:cxn>
                <a:cxn ang="0">
                  <a:pos x="10933" y="18757"/>
                </a:cxn>
                <a:cxn ang="0">
                  <a:pos x="11733" y="16949"/>
                </a:cxn>
                <a:cxn ang="0">
                  <a:pos x="8933" y="15706"/>
                </a:cxn>
                <a:cxn ang="0">
                  <a:pos x="6133" y="15254"/>
                </a:cxn>
                <a:cxn ang="0">
                  <a:pos x="4000" y="15254"/>
                </a:cxn>
                <a:cxn ang="0">
                  <a:pos x="1867" y="15706"/>
                </a:cxn>
                <a:cxn ang="0">
                  <a:pos x="533" y="16949"/>
                </a:cxn>
                <a:cxn ang="0">
                  <a:pos x="0" y="15706"/>
                </a:cxn>
              </a:cxnLst>
              <a:rect l="0" t="0" r="r" b="b"/>
              <a:pathLst>
                <a:path w="20000" h="20000">
                  <a:moveTo>
                    <a:pt x="0" y="15706"/>
                  </a:moveTo>
                  <a:lnTo>
                    <a:pt x="0" y="14124"/>
                  </a:lnTo>
                  <a:lnTo>
                    <a:pt x="1867" y="12881"/>
                  </a:lnTo>
                  <a:lnTo>
                    <a:pt x="5467" y="12881"/>
                  </a:lnTo>
                  <a:lnTo>
                    <a:pt x="2667" y="12316"/>
                  </a:lnTo>
                  <a:lnTo>
                    <a:pt x="1867" y="11073"/>
                  </a:lnTo>
                  <a:lnTo>
                    <a:pt x="4000" y="8136"/>
                  </a:lnTo>
                  <a:lnTo>
                    <a:pt x="5467" y="3503"/>
                  </a:lnTo>
                  <a:lnTo>
                    <a:pt x="7600" y="6441"/>
                  </a:lnTo>
                  <a:lnTo>
                    <a:pt x="8933" y="9266"/>
                  </a:lnTo>
                  <a:lnTo>
                    <a:pt x="10933" y="10621"/>
                  </a:lnTo>
                  <a:lnTo>
                    <a:pt x="9600" y="7571"/>
                  </a:lnTo>
                  <a:lnTo>
                    <a:pt x="10933" y="5311"/>
                  </a:lnTo>
                  <a:lnTo>
                    <a:pt x="9600" y="5311"/>
                  </a:lnTo>
                  <a:lnTo>
                    <a:pt x="9600" y="3503"/>
                  </a:lnTo>
                  <a:lnTo>
                    <a:pt x="13067" y="1808"/>
                  </a:lnTo>
                  <a:lnTo>
                    <a:pt x="16400" y="678"/>
                  </a:lnTo>
                  <a:lnTo>
                    <a:pt x="17200" y="2938"/>
                  </a:lnTo>
                  <a:lnTo>
                    <a:pt x="17200" y="1808"/>
                  </a:lnTo>
                  <a:lnTo>
                    <a:pt x="18533" y="0"/>
                  </a:lnTo>
                  <a:lnTo>
                    <a:pt x="19867" y="3503"/>
                  </a:lnTo>
                  <a:lnTo>
                    <a:pt x="18533" y="6441"/>
                  </a:lnTo>
                  <a:lnTo>
                    <a:pt x="16400" y="6441"/>
                  </a:lnTo>
                  <a:lnTo>
                    <a:pt x="17200" y="11073"/>
                  </a:lnTo>
                  <a:lnTo>
                    <a:pt x="15067" y="11073"/>
                  </a:lnTo>
                  <a:lnTo>
                    <a:pt x="13067" y="12316"/>
                  </a:lnTo>
                  <a:lnTo>
                    <a:pt x="15067" y="15254"/>
                  </a:lnTo>
                  <a:lnTo>
                    <a:pt x="14400" y="17514"/>
                  </a:lnTo>
                  <a:lnTo>
                    <a:pt x="14400" y="19887"/>
                  </a:lnTo>
                  <a:lnTo>
                    <a:pt x="10933" y="18757"/>
                  </a:lnTo>
                  <a:lnTo>
                    <a:pt x="11733" y="16949"/>
                  </a:lnTo>
                  <a:lnTo>
                    <a:pt x="8933" y="15706"/>
                  </a:lnTo>
                  <a:lnTo>
                    <a:pt x="6133" y="15254"/>
                  </a:lnTo>
                  <a:lnTo>
                    <a:pt x="4000" y="15254"/>
                  </a:lnTo>
                  <a:lnTo>
                    <a:pt x="1867" y="15706"/>
                  </a:lnTo>
                  <a:lnTo>
                    <a:pt x="533" y="16949"/>
                  </a:lnTo>
                  <a:lnTo>
                    <a:pt x="0" y="1570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6" name="Freeform 33"/>
            <p:cNvSpPr>
              <a:spLocks/>
            </p:cNvSpPr>
            <p:nvPr/>
          </p:nvSpPr>
          <p:spPr bwMode="auto">
            <a:xfrm>
              <a:off x="5583241" y="2217431"/>
              <a:ext cx="404946" cy="446119"/>
            </a:xfrm>
            <a:custGeom>
              <a:avLst/>
              <a:gdLst/>
              <a:ahLst/>
              <a:cxnLst>
                <a:cxn ang="0">
                  <a:pos x="18616" y="2293"/>
                </a:cxn>
                <a:cxn ang="0">
                  <a:pos x="16741" y="1741"/>
                </a:cxn>
                <a:cxn ang="0">
                  <a:pos x="15603" y="3376"/>
                </a:cxn>
                <a:cxn ang="0">
                  <a:pos x="14554" y="3503"/>
                </a:cxn>
                <a:cxn ang="0">
                  <a:pos x="12232" y="2845"/>
                </a:cxn>
                <a:cxn ang="0">
                  <a:pos x="11674" y="3503"/>
                </a:cxn>
                <a:cxn ang="0">
                  <a:pos x="10402" y="3843"/>
                </a:cxn>
                <a:cxn ang="0">
                  <a:pos x="9219" y="4713"/>
                </a:cxn>
                <a:cxn ang="0">
                  <a:pos x="8304" y="6921"/>
                </a:cxn>
                <a:cxn ang="0">
                  <a:pos x="7254" y="10106"/>
                </a:cxn>
                <a:cxn ang="0">
                  <a:pos x="6473" y="10977"/>
                </a:cxn>
                <a:cxn ang="0">
                  <a:pos x="6116" y="13524"/>
                </a:cxn>
                <a:cxn ang="0">
                  <a:pos x="6339" y="15605"/>
                </a:cxn>
                <a:cxn ang="0">
                  <a:pos x="6116" y="17346"/>
                </a:cxn>
                <a:cxn ang="0">
                  <a:pos x="4955" y="17346"/>
                </a:cxn>
                <a:cxn ang="0">
                  <a:pos x="4844" y="18132"/>
                </a:cxn>
                <a:cxn ang="0">
                  <a:pos x="3460" y="19342"/>
                </a:cxn>
                <a:cxn ang="0">
                  <a:pos x="580" y="18556"/>
                </a:cxn>
                <a:cxn ang="0">
                  <a:pos x="692" y="18132"/>
                </a:cxn>
                <a:cxn ang="0">
                  <a:pos x="915" y="17346"/>
                </a:cxn>
                <a:cxn ang="0">
                  <a:pos x="692" y="17028"/>
                </a:cxn>
                <a:cxn ang="0">
                  <a:pos x="89" y="15605"/>
                </a:cxn>
                <a:cxn ang="0">
                  <a:pos x="1964" y="15372"/>
                </a:cxn>
                <a:cxn ang="0">
                  <a:pos x="89" y="15053"/>
                </a:cxn>
                <a:cxn ang="0">
                  <a:pos x="1272" y="14480"/>
                </a:cxn>
                <a:cxn ang="0">
                  <a:pos x="915" y="13822"/>
                </a:cxn>
                <a:cxn ang="0">
                  <a:pos x="915" y="13524"/>
                </a:cxn>
                <a:cxn ang="0">
                  <a:pos x="1607" y="12951"/>
                </a:cxn>
                <a:cxn ang="0">
                  <a:pos x="2545" y="12611"/>
                </a:cxn>
                <a:cxn ang="0">
                  <a:pos x="3013" y="12081"/>
                </a:cxn>
                <a:cxn ang="0">
                  <a:pos x="5201" y="11189"/>
                </a:cxn>
                <a:cxn ang="0">
                  <a:pos x="4286" y="11189"/>
                </a:cxn>
                <a:cxn ang="0">
                  <a:pos x="5201" y="10106"/>
                </a:cxn>
                <a:cxn ang="0">
                  <a:pos x="5893" y="9002"/>
                </a:cxn>
                <a:cxn ang="0">
                  <a:pos x="5893" y="8450"/>
                </a:cxn>
                <a:cxn ang="0">
                  <a:pos x="7254" y="7240"/>
                </a:cxn>
                <a:cxn ang="0">
                  <a:pos x="8214" y="6030"/>
                </a:cxn>
                <a:cxn ang="0">
                  <a:pos x="8214" y="5711"/>
                </a:cxn>
                <a:cxn ang="0">
                  <a:pos x="7612" y="5159"/>
                </a:cxn>
                <a:cxn ang="0">
                  <a:pos x="8772" y="4926"/>
                </a:cxn>
                <a:cxn ang="0">
                  <a:pos x="9710" y="4289"/>
                </a:cxn>
                <a:cxn ang="0">
                  <a:pos x="9219" y="3843"/>
                </a:cxn>
                <a:cxn ang="0">
                  <a:pos x="9219" y="3376"/>
                </a:cxn>
                <a:cxn ang="0">
                  <a:pos x="10960" y="2951"/>
                </a:cxn>
                <a:cxn ang="0">
                  <a:pos x="11183" y="2633"/>
                </a:cxn>
                <a:cxn ang="0">
                  <a:pos x="11897" y="2633"/>
                </a:cxn>
                <a:cxn ang="0">
                  <a:pos x="12813" y="1741"/>
                </a:cxn>
                <a:cxn ang="0">
                  <a:pos x="13638" y="1529"/>
                </a:cxn>
                <a:cxn ang="0">
                  <a:pos x="14330" y="637"/>
                </a:cxn>
                <a:cxn ang="0">
                  <a:pos x="15134" y="1423"/>
                </a:cxn>
                <a:cxn ang="0">
                  <a:pos x="16161" y="1083"/>
                </a:cxn>
                <a:cxn ang="0">
                  <a:pos x="16518" y="0"/>
                </a:cxn>
                <a:cxn ang="0">
                  <a:pos x="17567" y="637"/>
                </a:cxn>
                <a:cxn ang="0">
                  <a:pos x="18259" y="552"/>
                </a:cxn>
                <a:cxn ang="0">
                  <a:pos x="19531" y="1083"/>
                </a:cxn>
                <a:cxn ang="0">
                  <a:pos x="19063" y="1741"/>
                </a:cxn>
              </a:cxnLst>
              <a:rect l="0" t="0" r="r" b="b"/>
              <a:pathLst>
                <a:path w="20000" h="20000">
                  <a:moveTo>
                    <a:pt x="19531" y="2081"/>
                  </a:moveTo>
                  <a:lnTo>
                    <a:pt x="19174" y="2081"/>
                  </a:lnTo>
                  <a:lnTo>
                    <a:pt x="18259" y="3163"/>
                  </a:lnTo>
                  <a:lnTo>
                    <a:pt x="18482" y="2633"/>
                  </a:lnTo>
                  <a:lnTo>
                    <a:pt x="18616" y="2293"/>
                  </a:lnTo>
                  <a:lnTo>
                    <a:pt x="18259" y="1975"/>
                  </a:lnTo>
                  <a:lnTo>
                    <a:pt x="17679" y="1741"/>
                  </a:lnTo>
                  <a:lnTo>
                    <a:pt x="17567" y="1529"/>
                  </a:lnTo>
                  <a:lnTo>
                    <a:pt x="16987" y="1741"/>
                  </a:lnTo>
                  <a:lnTo>
                    <a:pt x="16741" y="1741"/>
                  </a:lnTo>
                  <a:lnTo>
                    <a:pt x="16384" y="1741"/>
                  </a:lnTo>
                  <a:lnTo>
                    <a:pt x="16049" y="2293"/>
                  </a:lnTo>
                  <a:lnTo>
                    <a:pt x="16049" y="2845"/>
                  </a:lnTo>
                  <a:lnTo>
                    <a:pt x="16049" y="3376"/>
                  </a:lnTo>
                  <a:lnTo>
                    <a:pt x="15603" y="3376"/>
                  </a:lnTo>
                  <a:lnTo>
                    <a:pt x="15603" y="3715"/>
                  </a:lnTo>
                  <a:lnTo>
                    <a:pt x="15469" y="3715"/>
                  </a:lnTo>
                  <a:lnTo>
                    <a:pt x="15134" y="3503"/>
                  </a:lnTo>
                  <a:lnTo>
                    <a:pt x="14688" y="3376"/>
                  </a:lnTo>
                  <a:lnTo>
                    <a:pt x="14554" y="3503"/>
                  </a:lnTo>
                  <a:lnTo>
                    <a:pt x="14085" y="3503"/>
                  </a:lnTo>
                  <a:lnTo>
                    <a:pt x="13638" y="3503"/>
                  </a:lnTo>
                  <a:lnTo>
                    <a:pt x="13058" y="2951"/>
                  </a:lnTo>
                  <a:lnTo>
                    <a:pt x="12455" y="2845"/>
                  </a:lnTo>
                  <a:lnTo>
                    <a:pt x="12232" y="2845"/>
                  </a:lnTo>
                  <a:lnTo>
                    <a:pt x="12455" y="3163"/>
                  </a:lnTo>
                  <a:lnTo>
                    <a:pt x="12143" y="2951"/>
                  </a:lnTo>
                  <a:lnTo>
                    <a:pt x="12143" y="3163"/>
                  </a:lnTo>
                  <a:lnTo>
                    <a:pt x="11674" y="3163"/>
                  </a:lnTo>
                  <a:lnTo>
                    <a:pt x="11674" y="3503"/>
                  </a:lnTo>
                  <a:lnTo>
                    <a:pt x="11674" y="3843"/>
                  </a:lnTo>
                  <a:lnTo>
                    <a:pt x="11897" y="4055"/>
                  </a:lnTo>
                  <a:lnTo>
                    <a:pt x="11674" y="4289"/>
                  </a:lnTo>
                  <a:lnTo>
                    <a:pt x="10960" y="4055"/>
                  </a:lnTo>
                  <a:lnTo>
                    <a:pt x="10402" y="3843"/>
                  </a:lnTo>
                  <a:lnTo>
                    <a:pt x="10268" y="4055"/>
                  </a:lnTo>
                  <a:lnTo>
                    <a:pt x="10268" y="4374"/>
                  </a:lnTo>
                  <a:lnTo>
                    <a:pt x="10268" y="4713"/>
                  </a:lnTo>
                  <a:lnTo>
                    <a:pt x="9710" y="4607"/>
                  </a:lnTo>
                  <a:lnTo>
                    <a:pt x="9219" y="4713"/>
                  </a:lnTo>
                  <a:lnTo>
                    <a:pt x="9219" y="5159"/>
                  </a:lnTo>
                  <a:lnTo>
                    <a:pt x="8884" y="5499"/>
                  </a:lnTo>
                  <a:lnTo>
                    <a:pt x="9129" y="6030"/>
                  </a:lnTo>
                  <a:lnTo>
                    <a:pt x="8884" y="6157"/>
                  </a:lnTo>
                  <a:lnTo>
                    <a:pt x="8304" y="6921"/>
                  </a:lnTo>
                  <a:lnTo>
                    <a:pt x="8304" y="7240"/>
                  </a:lnTo>
                  <a:lnTo>
                    <a:pt x="7857" y="7580"/>
                  </a:lnTo>
                  <a:lnTo>
                    <a:pt x="7857" y="8662"/>
                  </a:lnTo>
                  <a:lnTo>
                    <a:pt x="7612" y="9321"/>
                  </a:lnTo>
                  <a:lnTo>
                    <a:pt x="7254" y="10106"/>
                  </a:lnTo>
                  <a:lnTo>
                    <a:pt x="7612" y="10318"/>
                  </a:lnTo>
                  <a:lnTo>
                    <a:pt x="7612" y="10446"/>
                  </a:lnTo>
                  <a:lnTo>
                    <a:pt x="7612" y="10977"/>
                  </a:lnTo>
                  <a:lnTo>
                    <a:pt x="6808" y="10743"/>
                  </a:lnTo>
                  <a:lnTo>
                    <a:pt x="6473" y="10977"/>
                  </a:lnTo>
                  <a:lnTo>
                    <a:pt x="5893" y="11529"/>
                  </a:lnTo>
                  <a:lnTo>
                    <a:pt x="5893" y="12081"/>
                  </a:lnTo>
                  <a:lnTo>
                    <a:pt x="6116" y="12399"/>
                  </a:lnTo>
                  <a:lnTo>
                    <a:pt x="5893" y="12739"/>
                  </a:lnTo>
                  <a:lnTo>
                    <a:pt x="6116" y="13524"/>
                  </a:lnTo>
                  <a:lnTo>
                    <a:pt x="6339" y="14480"/>
                  </a:lnTo>
                  <a:lnTo>
                    <a:pt x="6473" y="14713"/>
                  </a:lnTo>
                  <a:lnTo>
                    <a:pt x="6808" y="15053"/>
                  </a:lnTo>
                  <a:lnTo>
                    <a:pt x="6696" y="15372"/>
                  </a:lnTo>
                  <a:lnTo>
                    <a:pt x="6339" y="15605"/>
                  </a:lnTo>
                  <a:lnTo>
                    <a:pt x="6696" y="16263"/>
                  </a:lnTo>
                  <a:lnTo>
                    <a:pt x="6696" y="16688"/>
                  </a:lnTo>
                  <a:lnTo>
                    <a:pt x="6473" y="17240"/>
                  </a:lnTo>
                  <a:lnTo>
                    <a:pt x="6116" y="17240"/>
                  </a:lnTo>
                  <a:lnTo>
                    <a:pt x="6116" y="17346"/>
                  </a:lnTo>
                  <a:lnTo>
                    <a:pt x="5893" y="17558"/>
                  </a:lnTo>
                  <a:lnTo>
                    <a:pt x="5893" y="18556"/>
                  </a:lnTo>
                  <a:lnTo>
                    <a:pt x="5424" y="18429"/>
                  </a:lnTo>
                  <a:lnTo>
                    <a:pt x="4955" y="18132"/>
                  </a:lnTo>
                  <a:lnTo>
                    <a:pt x="4955" y="17346"/>
                  </a:lnTo>
                  <a:lnTo>
                    <a:pt x="4955" y="17240"/>
                  </a:lnTo>
                  <a:lnTo>
                    <a:pt x="4844" y="17346"/>
                  </a:lnTo>
                  <a:lnTo>
                    <a:pt x="4844" y="17686"/>
                  </a:lnTo>
                  <a:lnTo>
                    <a:pt x="4621" y="17686"/>
                  </a:lnTo>
                  <a:lnTo>
                    <a:pt x="4844" y="18132"/>
                  </a:lnTo>
                  <a:lnTo>
                    <a:pt x="4375" y="18556"/>
                  </a:lnTo>
                  <a:lnTo>
                    <a:pt x="4040" y="18217"/>
                  </a:lnTo>
                  <a:lnTo>
                    <a:pt x="3929" y="18429"/>
                  </a:lnTo>
                  <a:lnTo>
                    <a:pt x="4040" y="18556"/>
                  </a:lnTo>
                  <a:lnTo>
                    <a:pt x="3460" y="19342"/>
                  </a:lnTo>
                  <a:lnTo>
                    <a:pt x="3013" y="19873"/>
                  </a:lnTo>
                  <a:lnTo>
                    <a:pt x="1964" y="19979"/>
                  </a:lnTo>
                  <a:lnTo>
                    <a:pt x="1272" y="19639"/>
                  </a:lnTo>
                  <a:lnTo>
                    <a:pt x="580" y="19002"/>
                  </a:lnTo>
                  <a:lnTo>
                    <a:pt x="580" y="18556"/>
                  </a:lnTo>
                  <a:lnTo>
                    <a:pt x="1049" y="18769"/>
                  </a:lnTo>
                  <a:lnTo>
                    <a:pt x="915" y="18429"/>
                  </a:lnTo>
                  <a:lnTo>
                    <a:pt x="1049" y="17898"/>
                  </a:lnTo>
                  <a:lnTo>
                    <a:pt x="915" y="17898"/>
                  </a:lnTo>
                  <a:lnTo>
                    <a:pt x="692" y="18132"/>
                  </a:lnTo>
                  <a:lnTo>
                    <a:pt x="357" y="18429"/>
                  </a:lnTo>
                  <a:lnTo>
                    <a:pt x="89" y="18132"/>
                  </a:lnTo>
                  <a:lnTo>
                    <a:pt x="580" y="17558"/>
                  </a:lnTo>
                  <a:lnTo>
                    <a:pt x="692" y="17558"/>
                  </a:lnTo>
                  <a:lnTo>
                    <a:pt x="915" y="17346"/>
                  </a:lnTo>
                  <a:lnTo>
                    <a:pt x="692" y="17346"/>
                  </a:lnTo>
                  <a:lnTo>
                    <a:pt x="1049" y="17028"/>
                  </a:lnTo>
                  <a:lnTo>
                    <a:pt x="1607" y="16476"/>
                  </a:lnTo>
                  <a:lnTo>
                    <a:pt x="915" y="16688"/>
                  </a:lnTo>
                  <a:lnTo>
                    <a:pt x="692" y="17028"/>
                  </a:lnTo>
                  <a:lnTo>
                    <a:pt x="580" y="16688"/>
                  </a:lnTo>
                  <a:lnTo>
                    <a:pt x="357" y="17028"/>
                  </a:lnTo>
                  <a:lnTo>
                    <a:pt x="357" y="16476"/>
                  </a:lnTo>
                  <a:lnTo>
                    <a:pt x="89" y="15924"/>
                  </a:lnTo>
                  <a:lnTo>
                    <a:pt x="89" y="15605"/>
                  </a:lnTo>
                  <a:lnTo>
                    <a:pt x="1272" y="15605"/>
                  </a:lnTo>
                  <a:lnTo>
                    <a:pt x="1964" y="15605"/>
                  </a:lnTo>
                  <a:lnTo>
                    <a:pt x="2188" y="15372"/>
                  </a:lnTo>
                  <a:lnTo>
                    <a:pt x="1964" y="15265"/>
                  </a:lnTo>
                  <a:lnTo>
                    <a:pt x="1964" y="15372"/>
                  </a:lnTo>
                  <a:lnTo>
                    <a:pt x="1607" y="15372"/>
                  </a:lnTo>
                  <a:lnTo>
                    <a:pt x="1272" y="15372"/>
                  </a:lnTo>
                  <a:lnTo>
                    <a:pt x="357" y="15372"/>
                  </a:lnTo>
                  <a:lnTo>
                    <a:pt x="89" y="15265"/>
                  </a:lnTo>
                  <a:lnTo>
                    <a:pt x="89" y="15053"/>
                  </a:lnTo>
                  <a:lnTo>
                    <a:pt x="357" y="14926"/>
                  </a:lnTo>
                  <a:lnTo>
                    <a:pt x="0" y="14713"/>
                  </a:lnTo>
                  <a:lnTo>
                    <a:pt x="357" y="14480"/>
                  </a:lnTo>
                  <a:lnTo>
                    <a:pt x="1049" y="14480"/>
                  </a:lnTo>
                  <a:lnTo>
                    <a:pt x="1272" y="14480"/>
                  </a:lnTo>
                  <a:lnTo>
                    <a:pt x="692" y="14161"/>
                  </a:lnTo>
                  <a:lnTo>
                    <a:pt x="89" y="14161"/>
                  </a:lnTo>
                  <a:lnTo>
                    <a:pt x="89" y="13949"/>
                  </a:lnTo>
                  <a:lnTo>
                    <a:pt x="580" y="13949"/>
                  </a:lnTo>
                  <a:lnTo>
                    <a:pt x="915" y="13822"/>
                  </a:lnTo>
                  <a:lnTo>
                    <a:pt x="1607" y="13609"/>
                  </a:lnTo>
                  <a:lnTo>
                    <a:pt x="1607" y="13822"/>
                  </a:lnTo>
                  <a:lnTo>
                    <a:pt x="1830" y="13822"/>
                  </a:lnTo>
                  <a:lnTo>
                    <a:pt x="1607" y="13524"/>
                  </a:lnTo>
                  <a:lnTo>
                    <a:pt x="915" y="13524"/>
                  </a:lnTo>
                  <a:lnTo>
                    <a:pt x="915" y="13270"/>
                  </a:lnTo>
                  <a:lnTo>
                    <a:pt x="1607" y="13057"/>
                  </a:lnTo>
                  <a:lnTo>
                    <a:pt x="1830" y="13270"/>
                  </a:lnTo>
                  <a:lnTo>
                    <a:pt x="2411" y="12951"/>
                  </a:lnTo>
                  <a:lnTo>
                    <a:pt x="1607" y="12951"/>
                  </a:lnTo>
                  <a:lnTo>
                    <a:pt x="1607" y="12739"/>
                  </a:lnTo>
                  <a:lnTo>
                    <a:pt x="2188" y="12951"/>
                  </a:lnTo>
                  <a:lnTo>
                    <a:pt x="2768" y="13057"/>
                  </a:lnTo>
                  <a:lnTo>
                    <a:pt x="2411" y="12739"/>
                  </a:lnTo>
                  <a:lnTo>
                    <a:pt x="2545" y="12611"/>
                  </a:lnTo>
                  <a:lnTo>
                    <a:pt x="3103" y="12951"/>
                  </a:lnTo>
                  <a:lnTo>
                    <a:pt x="3013" y="12611"/>
                  </a:lnTo>
                  <a:lnTo>
                    <a:pt x="2768" y="12399"/>
                  </a:lnTo>
                  <a:lnTo>
                    <a:pt x="3013" y="12399"/>
                  </a:lnTo>
                  <a:lnTo>
                    <a:pt x="3013" y="12081"/>
                  </a:lnTo>
                  <a:lnTo>
                    <a:pt x="3929" y="11635"/>
                  </a:lnTo>
                  <a:lnTo>
                    <a:pt x="4040" y="12081"/>
                  </a:lnTo>
                  <a:lnTo>
                    <a:pt x="4844" y="11868"/>
                  </a:lnTo>
                  <a:lnTo>
                    <a:pt x="5201" y="11316"/>
                  </a:lnTo>
                  <a:lnTo>
                    <a:pt x="5201" y="11189"/>
                  </a:lnTo>
                  <a:lnTo>
                    <a:pt x="5201" y="10977"/>
                  </a:lnTo>
                  <a:lnTo>
                    <a:pt x="4844" y="11316"/>
                  </a:lnTo>
                  <a:lnTo>
                    <a:pt x="4286" y="11868"/>
                  </a:lnTo>
                  <a:lnTo>
                    <a:pt x="3683" y="11529"/>
                  </a:lnTo>
                  <a:lnTo>
                    <a:pt x="4286" y="11189"/>
                  </a:lnTo>
                  <a:lnTo>
                    <a:pt x="4286" y="10977"/>
                  </a:lnTo>
                  <a:lnTo>
                    <a:pt x="4844" y="10318"/>
                  </a:lnTo>
                  <a:lnTo>
                    <a:pt x="5201" y="10446"/>
                  </a:lnTo>
                  <a:lnTo>
                    <a:pt x="5424" y="10106"/>
                  </a:lnTo>
                  <a:lnTo>
                    <a:pt x="5201" y="10106"/>
                  </a:lnTo>
                  <a:lnTo>
                    <a:pt x="5558" y="9533"/>
                  </a:lnTo>
                  <a:lnTo>
                    <a:pt x="5781" y="9214"/>
                  </a:lnTo>
                  <a:lnTo>
                    <a:pt x="6116" y="9321"/>
                  </a:lnTo>
                  <a:lnTo>
                    <a:pt x="6339" y="9002"/>
                  </a:lnTo>
                  <a:lnTo>
                    <a:pt x="5893" y="9002"/>
                  </a:lnTo>
                  <a:lnTo>
                    <a:pt x="5893" y="8896"/>
                  </a:lnTo>
                  <a:lnTo>
                    <a:pt x="5781" y="9002"/>
                  </a:lnTo>
                  <a:lnTo>
                    <a:pt x="5781" y="8450"/>
                  </a:lnTo>
                  <a:lnTo>
                    <a:pt x="6116" y="8662"/>
                  </a:lnTo>
                  <a:lnTo>
                    <a:pt x="5893" y="8450"/>
                  </a:lnTo>
                  <a:lnTo>
                    <a:pt x="6116" y="8004"/>
                  </a:lnTo>
                  <a:lnTo>
                    <a:pt x="6473" y="8004"/>
                  </a:lnTo>
                  <a:lnTo>
                    <a:pt x="6339" y="7580"/>
                  </a:lnTo>
                  <a:lnTo>
                    <a:pt x="7254" y="7452"/>
                  </a:lnTo>
                  <a:lnTo>
                    <a:pt x="7254" y="7240"/>
                  </a:lnTo>
                  <a:lnTo>
                    <a:pt x="6339" y="7452"/>
                  </a:lnTo>
                  <a:lnTo>
                    <a:pt x="6339" y="6921"/>
                  </a:lnTo>
                  <a:lnTo>
                    <a:pt x="6696" y="6369"/>
                  </a:lnTo>
                  <a:lnTo>
                    <a:pt x="7031" y="6030"/>
                  </a:lnTo>
                  <a:lnTo>
                    <a:pt x="8214" y="6030"/>
                  </a:lnTo>
                  <a:lnTo>
                    <a:pt x="8214" y="5817"/>
                  </a:lnTo>
                  <a:lnTo>
                    <a:pt x="7254" y="5817"/>
                  </a:lnTo>
                  <a:lnTo>
                    <a:pt x="7857" y="5499"/>
                  </a:lnTo>
                  <a:lnTo>
                    <a:pt x="7969" y="5499"/>
                  </a:lnTo>
                  <a:lnTo>
                    <a:pt x="8214" y="5711"/>
                  </a:lnTo>
                  <a:lnTo>
                    <a:pt x="8214" y="5499"/>
                  </a:lnTo>
                  <a:lnTo>
                    <a:pt x="7969" y="5244"/>
                  </a:lnTo>
                  <a:lnTo>
                    <a:pt x="8214" y="5159"/>
                  </a:lnTo>
                  <a:lnTo>
                    <a:pt x="7857" y="5244"/>
                  </a:lnTo>
                  <a:lnTo>
                    <a:pt x="7612" y="5159"/>
                  </a:lnTo>
                  <a:lnTo>
                    <a:pt x="8214" y="4926"/>
                  </a:lnTo>
                  <a:lnTo>
                    <a:pt x="8304" y="4926"/>
                  </a:lnTo>
                  <a:lnTo>
                    <a:pt x="8304" y="4713"/>
                  </a:lnTo>
                  <a:lnTo>
                    <a:pt x="8772" y="4713"/>
                  </a:lnTo>
                  <a:lnTo>
                    <a:pt x="8772" y="4926"/>
                  </a:lnTo>
                  <a:lnTo>
                    <a:pt x="8884" y="4713"/>
                  </a:lnTo>
                  <a:lnTo>
                    <a:pt x="8772" y="4713"/>
                  </a:lnTo>
                  <a:lnTo>
                    <a:pt x="8884" y="4289"/>
                  </a:lnTo>
                  <a:lnTo>
                    <a:pt x="9219" y="4289"/>
                  </a:lnTo>
                  <a:lnTo>
                    <a:pt x="9710" y="4289"/>
                  </a:lnTo>
                  <a:lnTo>
                    <a:pt x="9710" y="4055"/>
                  </a:lnTo>
                  <a:lnTo>
                    <a:pt x="9219" y="4289"/>
                  </a:lnTo>
                  <a:lnTo>
                    <a:pt x="8884" y="4289"/>
                  </a:lnTo>
                  <a:lnTo>
                    <a:pt x="9129" y="3843"/>
                  </a:lnTo>
                  <a:lnTo>
                    <a:pt x="9219" y="3843"/>
                  </a:lnTo>
                  <a:lnTo>
                    <a:pt x="9710" y="3503"/>
                  </a:lnTo>
                  <a:lnTo>
                    <a:pt x="9710" y="3376"/>
                  </a:lnTo>
                  <a:lnTo>
                    <a:pt x="9821" y="3163"/>
                  </a:lnTo>
                  <a:lnTo>
                    <a:pt x="9710" y="3163"/>
                  </a:lnTo>
                  <a:lnTo>
                    <a:pt x="9219" y="3376"/>
                  </a:lnTo>
                  <a:lnTo>
                    <a:pt x="9129" y="3163"/>
                  </a:lnTo>
                  <a:lnTo>
                    <a:pt x="9219" y="2845"/>
                  </a:lnTo>
                  <a:lnTo>
                    <a:pt x="10402" y="2633"/>
                  </a:lnTo>
                  <a:lnTo>
                    <a:pt x="10737" y="2951"/>
                  </a:lnTo>
                  <a:lnTo>
                    <a:pt x="10960" y="2951"/>
                  </a:lnTo>
                  <a:lnTo>
                    <a:pt x="10960" y="2845"/>
                  </a:lnTo>
                  <a:lnTo>
                    <a:pt x="10625" y="2845"/>
                  </a:lnTo>
                  <a:lnTo>
                    <a:pt x="10402" y="2420"/>
                  </a:lnTo>
                  <a:lnTo>
                    <a:pt x="10960" y="2081"/>
                  </a:lnTo>
                  <a:lnTo>
                    <a:pt x="11183" y="2633"/>
                  </a:lnTo>
                  <a:lnTo>
                    <a:pt x="11183" y="2293"/>
                  </a:lnTo>
                  <a:lnTo>
                    <a:pt x="11317" y="2081"/>
                  </a:lnTo>
                  <a:lnTo>
                    <a:pt x="11540" y="2845"/>
                  </a:lnTo>
                  <a:lnTo>
                    <a:pt x="11674" y="2845"/>
                  </a:lnTo>
                  <a:lnTo>
                    <a:pt x="11897" y="2633"/>
                  </a:lnTo>
                  <a:lnTo>
                    <a:pt x="11674" y="2293"/>
                  </a:lnTo>
                  <a:lnTo>
                    <a:pt x="12143" y="2081"/>
                  </a:lnTo>
                  <a:lnTo>
                    <a:pt x="12232" y="1975"/>
                  </a:lnTo>
                  <a:lnTo>
                    <a:pt x="12813" y="2293"/>
                  </a:lnTo>
                  <a:lnTo>
                    <a:pt x="12813" y="1741"/>
                  </a:lnTo>
                  <a:lnTo>
                    <a:pt x="12455" y="1741"/>
                  </a:lnTo>
                  <a:lnTo>
                    <a:pt x="12143" y="1423"/>
                  </a:lnTo>
                  <a:lnTo>
                    <a:pt x="12701" y="1423"/>
                  </a:lnTo>
                  <a:lnTo>
                    <a:pt x="13415" y="1423"/>
                  </a:lnTo>
                  <a:lnTo>
                    <a:pt x="13638" y="1529"/>
                  </a:lnTo>
                  <a:lnTo>
                    <a:pt x="13973" y="1210"/>
                  </a:lnTo>
                  <a:lnTo>
                    <a:pt x="13973" y="637"/>
                  </a:lnTo>
                  <a:lnTo>
                    <a:pt x="14330" y="1083"/>
                  </a:lnTo>
                  <a:lnTo>
                    <a:pt x="14554" y="870"/>
                  </a:lnTo>
                  <a:lnTo>
                    <a:pt x="14330" y="637"/>
                  </a:lnTo>
                  <a:lnTo>
                    <a:pt x="14554" y="297"/>
                  </a:lnTo>
                  <a:lnTo>
                    <a:pt x="15134" y="297"/>
                  </a:lnTo>
                  <a:lnTo>
                    <a:pt x="15469" y="297"/>
                  </a:lnTo>
                  <a:lnTo>
                    <a:pt x="15134" y="870"/>
                  </a:lnTo>
                  <a:lnTo>
                    <a:pt x="15134" y="1423"/>
                  </a:lnTo>
                  <a:lnTo>
                    <a:pt x="15246" y="1529"/>
                  </a:lnTo>
                  <a:lnTo>
                    <a:pt x="15246" y="1210"/>
                  </a:lnTo>
                  <a:lnTo>
                    <a:pt x="16049" y="297"/>
                  </a:lnTo>
                  <a:lnTo>
                    <a:pt x="16049" y="637"/>
                  </a:lnTo>
                  <a:lnTo>
                    <a:pt x="16161" y="1083"/>
                  </a:lnTo>
                  <a:lnTo>
                    <a:pt x="16384" y="870"/>
                  </a:lnTo>
                  <a:lnTo>
                    <a:pt x="16518" y="637"/>
                  </a:lnTo>
                  <a:lnTo>
                    <a:pt x="16741" y="552"/>
                  </a:lnTo>
                  <a:lnTo>
                    <a:pt x="16384" y="297"/>
                  </a:lnTo>
                  <a:lnTo>
                    <a:pt x="16518" y="0"/>
                  </a:lnTo>
                  <a:lnTo>
                    <a:pt x="17098" y="0"/>
                  </a:lnTo>
                  <a:lnTo>
                    <a:pt x="17567" y="85"/>
                  </a:lnTo>
                  <a:lnTo>
                    <a:pt x="17567" y="297"/>
                  </a:lnTo>
                  <a:lnTo>
                    <a:pt x="17098" y="552"/>
                  </a:lnTo>
                  <a:lnTo>
                    <a:pt x="17567" y="637"/>
                  </a:lnTo>
                  <a:lnTo>
                    <a:pt x="17098" y="870"/>
                  </a:lnTo>
                  <a:lnTo>
                    <a:pt x="17567" y="870"/>
                  </a:lnTo>
                  <a:lnTo>
                    <a:pt x="17902" y="297"/>
                  </a:lnTo>
                  <a:lnTo>
                    <a:pt x="18013" y="297"/>
                  </a:lnTo>
                  <a:lnTo>
                    <a:pt x="18259" y="552"/>
                  </a:lnTo>
                  <a:lnTo>
                    <a:pt x="18482" y="297"/>
                  </a:lnTo>
                  <a:lnTo>
                    <a:pt x="19063" y="637"/>
                  </a:lnTo>
                  <a:lnTo>
                    <a:pt x="18839" y="637"/>
                  </a:lnTo>
                  <a:lnTo>
                    <a:pt x="19174" y="637"/>
                  </a:lnTo>
                  <a:lnTo>
                    <a:pt x="19531" y="1083"/>
                  </a:lnTo>
                  <a:lnTo>
                    <a:pt x="19063" y="1423"/>
                  </a:lnTo>
                  <a:lnTo>
                    <a:pt x="17902" y="1423"/>
                  </a:lnTo>
                  <a:lnTo>
                    <a:pt x="18482" y="1529"/>
                  </a:lnTo>
                  <a:lnTo>
                    <a:pt x="18839" y="1975"/>
                  </a:lnTo>
                  <a:lnTo>
                    <a:pt x="19063" y="1741"/>
                  </a:lnTo>
                  <a:lnTo>
                    <a:pt x="19397" y="1741"/>
                  </a:lnTo>
                  <a:lnTo>
                    <a:pt x="19754" y="1975"/>
                  </a:lnTo>
                  <a:lnTo>
                    <a:pt x="19978" y="2081"/>
                  </a:lnTo>
                  <a:lnTo>
                    <a:pt x="19531" y="208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7" name="Freeform 426"/>
            <p:cNvSpPr>
              <a:spLocks/>
            </p:cNvSpPr>
            <p:nvPr/>
          </p:nvSpPr>
          <p:spPr bwMode="auto">
            <a:xfrm>
              <a:off x="5677125" y="2926951"/>
              <a:ext cx="140261" cy="68817"/>
            </a:xfrm>
            <a:custGeom>
              <a:avLst/>
              <a:gdLst/>
              <a:ahLst/>
              <a:cxnLst>
                <a:cxn ang="0">
                  <a:pos x="10611" y="2192"/>
                </a:cxn>
                <a:cxn ang="0">
                  <a:pos x="12283" y="3562"/>
                </a:cxn>
                <a:cxn ang="0">
                  <a:pos x="13248" y="3562"/>
                </a:cxn>
                <a:cxn ang="0">
                  <a:pos x="14598" y="0"/>
                </a:cxn>
                <a:cxn ang="0">
                  <a:pos x="16270" y="1370"/>
                </a:cxn>
                <a:cxn ang="0">
                  <a:pos x="18907" y="2192"/>
                </a:cxn>
                <a:cxn ang="0">
                  <a:pos x="18907" y="5616"/>
                </a:cxn>
                <a:cxn ang="0">
                  <a:pos x="19936" y="7808"/>
                </a:cxn>
                <a:cxn ang="0">
                  <a:pos x="19936" y="9178"/>
                </a:cxn>
                <a:cxn ang="0">
                  <a:pos x="19293" y="10685"/>
                </a:cxn>
                <a:cxn ang="0">
                  <a:pos x="18264" y="10685"/>
                </a:cxn>
                <a:cxn ang="0">
                  <a:pos x="17621" y="10685"/>
                </a:cxn>
                <a:cxn ang="0">
                  <a:pos x="18264" y="11233"/>
                </a:cxn>
                <a:cxn ang="0">
                  <a:pos x="18264" y="16301"/>
                </a:cxn>
                <a:cxn ang="0">
                  <a:pos x="17299" y="17123"/>
                </a:cxn>
                <a:cxn ang="0">
                  <a:pos x="17299" y="18493"/>
                </a:cxn>
                <a:cxn ang="0">
                  <a:pos x="16270" y="18493"/>
                </a:cxn>
                <a:cxn ang="0">
                  <a:pos x="13248" y="19863"/>
                </a:cxn>
                <a:cxn ang="0">
                  <a:pos x="10611" y="19863"/>
                </a:cxn>
                <a:cxn ang="0">
                  <a:pos x="10354" y="19863"/>
                </a:cxn>
                <a:cxn ang="0">
                  <a:pos x="8617" y="17123"/>
                </a:cxn>
                <a:cxn ang="0">
                  <a:pos x="6945" y="14932"/>
                </a:cxn>
                <a:cxn ang="0">
                  <a:pos x="5981" y="14932"/>
                </a:cxn>
                <a:cxn ang="0">
                  <a:pos x="4309" y="14932"/>
                </a:cxn>
                <a:cxn ang="0">
                  <a:pos x="4309" y="17123"/>
                </a:cxn>
                <a:cxn ang="0">
                  <a:pos x="2637" y="17123"/>
                </a:cxn>
                <a:cxn ang="0">
                  <a:pos x="2315" y="17123"/>
                </a:cxn>
                <a:cxn ang="0">
                  <a:pos x="2315" y="16301"/>
                </a:cxn>
                <a:cxn ang="0">
                  <a:pos x="900" y="16301"/>
                </a:cxn>
                <a:cxn ang="0">
                  <a:pos x="900" y="14932"/>
                </a:cxn>
                <a:cxn ang="0">
                  <a:pos x="643" y="14932"/>
                </a:cxn>
                <a:cxn ang="0">
                  <a:pos x="0" y="13425"/>
                </a:cxn>
                <a:cxn ang="0">
                  <a:pos x="0" y="12877"/>
                </a:cxn>
                <a:cxn ang="0">
                  <a:pos x="643" y="11233"/>
                </a:cxn>
                <a:cxn ang="0">
                  <a:pos x="2315" y="12877"/>
                </a:cxn>
                <a:cxn ang="0">
                  <a:pos x="2315" y="11233"/>
                </a:cxn>
                <a:cxn ang="0">
                  <a:pos x="3280" y="11233"/>
                </a:cxn>
                <a:cxn ang="0">
                  <a:pos x="3666" y="12877"/>
                </a:cxn>
                <a:cxn ang="0">
                  <a:pos x="5273" y="11233"/>
                </a:cxn>
                <a:cxn ang="0">
                  <a:pos x="6302" y="11233"/>
                </a:cxn>
                <a:cxn ang="0">
                  <a:pos x="6945" y="10685"/>
                </a:cxn>
                <a:cxn ang="0">
                  <a:pos x="8617" y="10685"/>
                </a:cxn>
                <a:cxn ang="0">
                  <a:pos x="9325" y="11233"/>
                </a:cxn>
                <a:cxn ang="0">
                  <a:pos x="8617" y="9178"/>
                </a:cxn>
                <a:cxn ang="0">
                  <a:pos x="8617" y="5616"/>
                </a:cxn>
                <a:cxn ang="0">
                  <a:pos x="10611" y="5068"/>
                </a:cxn>
                <a:cxn ang="0">
                  <a:pos x="10611" y="2192"/>
                </a:cxn>
              </a:cxnLst>
              <a:rect l="0" t="0" r="r" b="b"/>
              <a:pathLst>
                <a:path w="20000" h="20000">
                  <a:moveTo>
                    <a:pt x="10611" y="2192"/>
                  </a:moveTo>
                  <a:lnTo>
                    <a:pt x="12283" y="3562"/>
                  </a:lnTo>
                  <a:lnTo>
                    <a:pt x="13248" y="3562"/>
                  </a:lnTo>
                  <a:lnTo>
                    <a:pt x="14598" y="0"/>
                  </a:lnTo>
                  <a:lnTo>
                    <a:pt x="16270" y="1370"/>
                  </a:lnTo>
                  <a:lnTo>
                    <a:pt x="18907" y="2192"/>
                  </a:lnTo>
                  <a:lnTo>
                    <a:pt x="18907" y="5616"/>
                  </a:lnTo>
                  <a:lnTo>
                    <a:pt x="19936" y="7808"/>
                  </a:lnTo>
                  <a:lnTo>
                    <a:pt x="19936" y="9178"/>
                  </a:lnTo>
                  <a:lnTo>
                    <a:pt x="19293" y="10685"/>
                  </a:lnTo>
                  <a:lnTo>
                    <a:pt x="18264" y="10685"/>
                  </a:lnTo>
                  <a:lnTo>
                    <a:pt x="17621" y="10685"/>
                  </a:lnTo>
                  <a:lnTo>
                    <a:pt x="18264" y="11233"/>
                  </a:lnTo>
                  <a:lnTo>
                    <a:pt x="18264" y="16301"/>
                  </a:lnTo>
                  <a:lnTo>
                    <a:pt x="17299" y="17123"/>
                  </a:lnTo>
                  <a:lnTo>
                    <a:pt x="17299" y="18493"/>
                  </a:lnTo>
                  <a:lnTo>
                    <a:pt x="16270" y="18493"/>
                  </a:lnTo>
                  <a:lnTo>
                    <a:pt x="13248" y="19863"/>
                  </a:lnTo>
                  <a:lnTo>
                    <a:pt x="10611" y="19863"/>
                  </a:lnTo>
                  <a:lnTo>
                    <a:pt x="10354" y="19863"/>
                  </a:lnTo>
                  <a:lnTo>
                    <a:pt x="8617" y="17123"/>
                  </a:lnTo>
                  <a:lnTo>
                    <a:pt x="6945" y="14932"/>
                  </a:lnTo>
                  <a:lnTo>
                    <a:pt x="5981" y="14932"/>
                  </a:lnTo>
                  <a:lnTo>
                    <a:pt x="4309" y="14932"/>
                  </a:lnTo>
                  <a:lnTo>
                    <a:pt x="4309" y="17123"/>
                  </a:lnTo>
                  <a:lnTo>
                    <a:pt x="2637" y="17123"/>
                  </a:lnTo>
                  <a:lnTo>
                    <a:pt x="2315" y="17123"/>
                  </a:lnTo>
                  <a:lnTo>
                    <a:pt x="2315" y="16301"/>
                  </a:lnTo>
                  <a:lnTo>
                    <a:pt x="900" y="16301"/>
                  </a:lnTo>
                  <a:lnTo>
                    <a:pt x="900" y="14932"/>
                  </a:lnTo>
                  <a:lnTo>
                    <a:pt x="643" y="14932"/>
                  </a:lnTo>
                  <a:lnTo>
                    <a:pt x="0" y="13425"/>
                  </a:lnTo>
                  <a:lnTo>
                    <a:pt x="0" y="12877"/>
                  </a:lnTo>
                  <a:lnTo>
                    <a:pt x="643" y="11233"/>
                  </a:lnTo>
                  <a:lnTo>
                    <a:pt x="2315" y="12877"/>
                  </a:lnTo>
                  <a:lnTo>
                    <a:pt x="2315" y="11233"/>
                  </a:lnTo>
                  <a:lnTo>
                    <a:pt x="3280" y="11233"/>
                  </a:lnTo>
                  <a:lnTo>
                    <a:pt x="3666" y="12877"/>
                  </a:lnTo>
                  <a:lnTo>
                    <a:pt x="5273" y="11233"/>
                  </a:lnTo>
                  <a:lnTo>
                    <a:pt x="6302" y="11233"/>
                  </a:lnTo>
                  <a:lnTo>
                    <a:pt x="6945" y="10685"/>
                  </a:lnTo>
                  <a:lnTo>
                    <a:pt x="8617" y="10685"/>
                  </a:lnTo>
                  <a:lnTo>
                    <a:pt x="9325" y="11233"/>
                  </a:lnTo>
                  <a:lnTo>
                    <a:pt x="8617" y="9178"/>
                  </a:lnTo>
                  <a:lnTo>
                    <a:pt x="8617" y="5616"/>
                  </a:lnTo>
                  <a:lnTo>
                    <a:pt x="10611" y="5068"/>
                  </a:lnTo>
                  <a:lnTo>
                    <a:pt x="10611" y="2192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8" name="Freeform 427"/>
            <p:cNvSpPr>
              <a:spLocks/>
            </p:cNvSpPr>
            <p:nvPr/>
          </p:nvSpPr>
          <p:spPr bwMode="auto">
            <a:xfrm>
              <a:off x="5751781" y="2759657"/>
              <a:ext cx="190031" cy="162549"/>
            </a:xfrm>
            <a:custGeom>
              <a:avLst/>
              <a:gdLst/>
              <a:ahLst/>
              <a:cxnLst>
                <a:cxn ang="0">
                  <a:pos x="10309" y="933"/>
                </a:cxn>
                <a:cxn ang="0">
                  <a:pos x="16722" y="933"/>
                </a:cxn>
                <a:cxn ang="0">
                  <a:pos x="17957" y="3615"/>
                </a:cxn>
                <a:cxn ang="0">
                  <a:pos x="18670" y="5481"/>
                </a:cxn>
                <a:cxn ang="0">
                  <a:pos x="19192" y="7289"/>
                </a:cxn>
                <a:cxn ang="0">
                  <a:pos x="17482" y="8455"/>
                </a:cxn>
                <a:cxn ang="0">
                  <a:pos x="18670" y="10029"/>
                </a:cxn>
                <a:cxn ang="0">
                  <a:pos x="19192" y="11837"/>
                </a:cxn>
                <a:cxn ang="0">
                  <a:pos x="19952" y="13586"/>
                </a:cxn>
                <a:cxn ang="0">
                  <a:pos x="17197" y="18134"/>
                </a:cxn>
                <a:cxn ang="0">
                  <a:pos x="17482" y="19592"/>
                </a:cxn>
                <a:cxn ang="0">
                  <a:pos x="17197" y="19942"/>
                </a:cxn>
                <a:cxn ang="0">
                  <a:pos x="16722" y="19592"/>
                </a:cxn>
                <a:cxn ang="0">
                  <a:pos x="15487" y="19009"/>
                </a:cxn>
                <a:cxn ang="0">
                  <a:pos x="14489" y="18717"/>
                </a:cxn>
                <a:cxn ang="0">
                  <a:pos x="14014" y="19009"/>
                </a:cxn>
                <a:cxn ang="0">
                  <a:pos x="13302" y="19009"/>
                </a:cxn>
                <a:cxn ang="0">
                  <a:pos x="12067" y="19592"/>
                </a:cxn>
                <a:cxn ang="0">
                  <a:pos x="11591" y="19009"/>
                </a:cxn>
                <a:cxn ang="0">
                  <a:pos x="11306" y="18134"/>
                </a:cxn>
                <a:cxn ang="0">
                  <a:pos x="10309" y="18717"/>
                </a:cxn>
                <a:cxn ang="0">
                  <a:pos x="9359" y="17551"/>
                </a:cxn>
                <a:cxn ang="0">
                  <a:pos x="9359" y="17201"/>
                </a:cxn>
                <a:cxn ang="0">
                  <a:pos x="7601" y="16618"/>
                </a:cxn>
                <a:cxn ang="0">
                  <a:pos x="7601" y="16327"/>
                </a:cxn>
                <a:cxn ang="0">
                  <a:pos x="6888" y="15743"/>
                </a:cxn>
                <a:cxn ang="0">
                  <a:pos x="6128" y="16327"/>
                </a:cxn>
                <a:cxn ang="0">
                  <a:pos x="5653" y="16327"/>
                </a:cxn>
                <a:cxn ang="0">
                  <a:pos x="4941" y="15743"/>
                </a:cxn>
                <a:cxn ang="0">
                  <a:pos x="4941" y="15102"/>
                </a:cxn>
                <a:cxn ang="0">
                  <a:pos x="4941" y="14810"/>
                </a:cxn>
                <a:cxn ang="0">
                  <a:pos x="4466" y="14810"/>
                </a:cxn>
                <a:cxn ang="0">
                  <a:pos x="3230" y="14227"/>
                </a:cxn>
                <a:cxn ang="0">
                  <a:pos x="3230" y="13586"/>
                </a:cxn>
                <a:cxn ang="0">
                  <a:pos x="2470" y="13586"/>
                </a:cxn>
                <a:cxn ang="0">
                  <a:pos x="1948" y="13586"/>
                </a:cxn>
                <a:cxn ang="0">
                  <a:pos x="2470" y="12653"/>
                </a:cxn>
                <a:cxn ang="0">
                  <a:pos x="1948" y="12420"/>
                </a:cxn>
                <a:cxn ang="0">
                  <a:pos x="1758" y="10904"/>
                </a:cxn>
                <a:cxn ang="0">
                  <a:pos x="1758" y="10262"/>
                </a:cxn>
                <a:cxn ang="0">
                  <a:pos x="1235" y="10262"/>
                </a:cxn>
                <a:cxn ang="0">
                  <a:pos x="998" y="8746"/>
                </a:cxn>
                <a:cxn ang="0">
                  <a:pos x="1235" y="8455"/>
                </a:cxn>
                <a:cxn ang="0">
                  <a:pos x="0" y="7289"/>
                </a:cxn>
                <a:cxn ang="0">
                  <a:pos x="0" y="6939"/>
                </a:cxn>
                <a:cxn ang="0">
                  <a:pos x="998" y="6064"/>
                </a:cxn>
                <a:cxn ang="0">
                  <a:pos x="523" y="4548"/>
                </a:cxn>
                <a:cxn ang="0">
                  <a:pos x="998" y="3965"/>
                </a:cxn>
                <a:cxn ang="0">
                  <a:pos x="1235" y="3965"/>
                </a:cxn>
                <a:cxn ang="0">
                  <a:pos x="1235" y="3032"/>
                </a:cxn>
                <a:cxn ang="0">
                  <a:pos x="3705" y="2157"/>
                </a:cxn>
                <a:cxn ang="0">
                  <a:pos x="4181" y="933"/>
                </a:cxn>
                <a:cxn ang="0">
                  <a:pos x="4941" y="641"/>
                </a:cxn>
                <a:cxn ang="0">
                  <a:pos x="5178" y="641"/>
                </a:cxn>
                <a:cxn ang="0">
                  <a:pos x="7601" y="0"/>
                </a:cxn>
                <a:cxn ang="0">
                  <a:pos x="8171" y="933"/>
                </a:cxn>
                <a:cxn ang="0">
                  <a:pos x="8361" y="1574"/>
                </a:cxn>
                <a:cxn ang="0">
                  <a:pos x="9359" y="1574"/>
                </a:cxn>
                <a:cxn ang="0">
                  <a:pos x="10119" y="2157"/>
                </a:cxn>
                <a:cxn ang="0">
                  <a:pos x="10309" y="933"/>
                </a:cxn>
              </a:cxnLst>
              <a:rect l="0" t="0" r="r" b="b"/>
              <a:pathLst>
                <a:path w="20000" h="20000">
                  <a:moveTo>
                    <a:pt x="10309" y="933"/>
                  </a:moveTo>
                  <a:lnTo>
                    <a:pt x="16722" y="933"/>
                  </a:lnTo>
                  <a:lnTo>
                    <a:pt x="17957" y="3615"/>
                  </a:lnTo>
                  <a:lnTo>
                    <a:pt x="18670" y="5481"/>
                  </a:lnTo>
                  <a:lnTo>
                    <a:pt x="19192" y="7289"/>
                  </a:lnTo>
                  <a:lnTo>
                    <a:pt x="17482" y="8455"/>
                  </a:lnTo>
                  <a:lnTo>
                    <a:pt x="18670" y="10029"/>
                  </a:lnTo>
                  <a:lnTo>
                    <a:pt x="19192" y="11837"/>
                  </a:lnTo>
                  <a:lnTo>
                    <a:pt x="19952" y="13586"/>
                  </a:lnTo>
                  <a:lnTo>
                    <a:pt x="17197" y="18134"/>
                  </a:lnTo>
                  <a:lnTo>
                    <a:pt x="17482" y="19592"/>
                  </a:lnTo>
                  <a:lnTo>
                    <a:pt x="17197" y="19942"/>
                  </a:lnTo>
                  <a:lnTo>
                    <a:pt x="16722" y="19592"/>
                  </a:lnTo>
                  <a:lnTo>
                    <a:pt x="15487" y="19009"/>
                  </a:lnTo>
                  <a:lnTo>
                    <a:pt x="14489" y="18717"/>
                  </a:lnTo>
                  <a:lnTo>
                    <a:pt x="14014" y="19009"/>
                  </a:lnTo>
                  <a:lnTo>
                    <a:pt x="13302" y="19009"/>
                  </a:lnTo>
                  <a:lnTo>
                    <a:pt x="12067" y="19592"/>
                  </a:lnTo>
                  <a:lnTo>
                    <a:pt x="11591" y="19009"/>
                  </a:lnTo>
                  <a:lnTo>
                    <a:pt x="11306" y="18134"/>
                  </a:lnTo>
                  <a:lnTo>
                    <a:pt x="10309" y="18717"/>
                  </a:lnTo>
                  <a:lnTo>
                    <a:pt x="9359" y="17551"/>
                  </a:lnTo>
                  <a:lnTo>
                    <a:pt x="9359" y="17201"/>
                  </a:lnTo>
                  <a:lnTo>
                    <a:pt x="7601" y="16618"/>
                  </a:lnTo>
                  <a:lnTo>
                    <a:pt x="7601" y="16327"/>
                  </a:lnTo>
                  <a:lnTo>
                    <a:pt x="6888" y="15743"/>
                  </a:lnTo>
                  <a:lnTo>
                    <a:pt x="6128" y="16327"/>
                  </a:lnTo>
                  <a:lnTo>
                    <a:pt x="5653" y="16327"/>
                  </a:lnTo>
                  <a:lnTo>
                    <a:pt x="4941" y="15743"/>
                  </a:lnTo>
                  <a:lnTo>
                    <a:pt x="4941" y="15102"/>
                  </a:lnTo>
                  <a:lnTo>
                    <a:pt x="4941" y="14810"/>
                  </a:lnTo>
                  <a:lnTo>
                    <a:pt x="4466" y="14810"/>
                  </a:lnTo>
                  <a:lnTo>
                    <a:pt x="3230" y="14227"/>
                  </a:lnTo>
                  <a:lnTo>
                    <a:pt x="3230" y="13586"/>
                  </a:lnTo>
                  <a:lnTo>
                    <a:pt x="2470" y="13586"/>
                  </a:lnTo>
                  <a:lnTo>
                    <a:pt x="1948" y="13586"/>
                  </a:lnTo>
                  <a:lnTo>
                    <a:pt x="2470" y="12653"/>
                  </a:lnTo>
                  <a:lnTo>
                    <a:pt x="1948" y="12420"/>
                  </a:lnTo>
                  <a:lnTo>
                    <a:pt x="1758" y="10904"/>
                  </a:lnTo>
                  <a:lnTo>
                    <a:pt x="1758" y="10262"/>
                  </a:lnTo>
                  <a:lnTo>
                    <a:pt x="1235" y="10262"/>
                  </a:lnTo>
                  <a:lnTo>
                    <a:pt x="998" y="8746"/>
                  </a:lnTo>
                  <a:lnTo>
                    <a:pt x="1235" y="8455"/>
                  </a:lnTo>
                  <a:lnTo>
                    <a:pt x="0" y="7289"/>
                  </a:lnTo>
                  <a:lnTo>
                    <a:pt x="0" y="6939"/>
                  </a:lnTo>
                  <a:lnTo>
                    <a:pt x="998" y="6064"/>
                  </a:lnTo>
                  <a:lnTo>
                    <a:pt x="523" y="4548"/>
                  </a:lnTo>
                  <a:lnTo>
                    <a:pt x="998" y="3965"/>
                  </a:lnTo>
                  <a:lnTo>
                    <a:pt x="1235" y="3965"/>
                  </a:lnTo>
                  <a:lnTo>
                    <a:pt x="1235" y="3032"/>
                  </a:lnTo>
                  <a:lnTo>
                    <a:pt x="3705" y="2157"/>
                  </a:lnTo>
                  <a:lnTo>
                    <a:pt x="4181" y="933"/>
                  </a:lnTo>
                  <a:lnTo>
                    <a:pt x="4941" y="641"/>
                  </a:lnTo>
                  <a:lnTo>
                    <a:pt x="5178" y="641"/>
                  </a:lnTo>
                  <a:lnTo>
                    <a:pt x="7601" y="0"/>
                  </a:lnTo>
                  <a:lnTo>
                    <a:pt x="8171" y="933"/>
                  </a:lnTo>
                  <a:lnTo>
                    <a:pt x="8361" y="1574"/>
                  </a:lnTo>
                  <a:lnTo>
                    <a:pt x="9359" y="1574"/>
                  </a:lnTo>
                  <a:lnTo>
                    <a:pt x="10119" y="2157"/>
                  </a:lnTo>
                  <a:lnTo>
                    <a:pt x="10309" y="933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29" name="Freeform 428"/>
            <p:cNvSpPr>
              <a:spLocks/>
            </p:cNvSpPr>
            <p:nvPr/>
          </p:nvSpPr>
          <p:spPr bwMode="auto">
            <a:xfrm>
              <a:off x="5312899" y="3106113"/>
              <a:ext cx="64474" cy="130514"/>
            </a:xfrm>
            <a:custGeom>
              <a:avLst/>
              <a:gdLst/>
              <a:ahLst/>
              <a:cxnLst>
                <a:cxn ang="0">
                  <a:pos x="4366" y="0"/>
                </a:cxn>
                <a:cxn ang="0">
                  <a:pos x="5915" y="436"/>
                </a:cxn>
                <a:cxn ang="0">
                  <a:pos x="8169" y="0"/>
                </a:cxn>
                <a:cxn ang="0">
                  <a:pos x="9577" y="1164"/>
                </a:cxn>
                <a:cxn ang="0">
                  <a:pos x="11831" y="1164"/>
                </a:cxn>
                <a:cxn ang="0">
                  <a:pos x="14085" y="1164"/>
                </a:cxn>
                <a:cxn ang="0">
                  <a:pos x="16901" y="1164"/>
                </a:cxn>
                <a:cxn ang="0">
                  <a:pos x="19014" y="1891"/>
                </a:cxn>
                <a:cxn ang="0">
                  <a:pos x="19859" y="2255"/>
                </a:cxn>
                <a:cxn ang="0">
                  <a:pos x="16901" y="4873"/>
                </a:cxn>
                <a:cxn ang="0">
                  <a:pos x="16901" y="6836"/>
                </a:cxn>
                <a:cxn ang="0">
                  <a:pos x="15493" y="9818"/>
                </a:cxn>
                <a:cxn ang="0">
                  <a:pos x="13239" y="9818"/>
                </a:cxn>
                <a:cxn ang="0">
                  <a:pos x="14085" y="12073"/>
                </a:cxn>
                <a:cxn ang="0">
                  <a:pos x="14085" y="12800"/>
                </a:cxn>
                <a:cxn ang="0">
                  <a:pos x="14085" y="13891"/>
                </a:cxn>
                <a:cxn ang="0">
                  <a:pos x="15493" y="15055"/>
                </a:cxn>
                <a:cxn ang="0">
                  <a:pos x="15493" y="15782"/>
                </a:cxn>
                <a:cxn ang="0">
                  <a:pos x="13239" y="16945"/>
                </a:cxn>
                <a:cxn ang="0">
                  <a:pos x="13239" y="19200"/>
                </a:cxn>
                <a:cxn ang="0">
                  <a:pos x="8169" y="19927"/>
                </a:cxn>
                <a:cxn ang="0">
                  <a:pos x="5915" y="19200"/>
                </a:cxn>
                <a:cxn ang="0">
                  <a:pos x="2254" y="19200"/>
                </a:cxn>
                <a:cxn ang="0">
                  <a:pos x="3803" y="18036"/>
                </a:cxn>
                <a:cxn ang="0">
                  <a:pos x="3803" y="14691"/>
                </a:cxn>
                <a:cxn ang="0">
                  <a:pos x="3803" y="13891"/>
                </a:cxn>
                <a:cxn ang="0">
                  <a:pos x="2254" y="13891"/>
                </a:cxn>
                <a:cxn ang="0">
                  <a:pos x="2254" y="13091"/>
                </a:cxn>
                <a:cxn ang="0">
                  <a:pos x="0" y="13091"/>
                </a:cxn>
                <a:cxn ang="0">
                  <a:pos x="1549" y="10909"/>
                </a:cxn>
                <a:cxn ang="0">
                  <a:pos x="2254" y="10109"/>
                </a:cxn>
                <a:cxn ang="0">
                  <a:pos x="5915" y="5236"/>
                </a:cxn>
                <a:cxn ang="0">
                  <a:pos x="4366" y="0"/>
                </a:cxn>
              </a:cxnLst>
              <a:rect l="0" t="0" r="r" b="b"/>
              <a:pathLst>
                <a:path w="20000" h="20000">
                  <a:moveTo>
                    <a:pt x="4366" y="0"/>
                  </a:moveTo>
                  <a:lnTo>
                    <a:pt x="5915" y="436"/>
                  </a:lnTo>
                  <a:lnTo>
                    <a:pt x="8169" y="0"/>
                  </a:lnTo>
                  <a:lnTo>
                    <a:pt x="9577" y="1164"/>
                  </a:lnTo>
                  <a:lnTo>
                    <a:pt x="11831" y="1164"/>
                  </a:lnTo>
                  <a:lnTo>
                    <a:pt x="14085" y="1164"/>
                  </a:lnTo>
                  <a:lnTo>
                    <a:pt x="16901" y="1164"/>
                  </a:lnTo>
                  <a:lnTo>
                    <a:pt x="19014" y="1891"/>
                  </a:lnTo>
                  <a:lnTo>
                    <a:pt x="19859" y="2255"/>
                  </a:lnTo>
                  <a:lnTo>
                    <a:pt x="16901" y="4873"/>
                  </a:lnTo>
                  <a:lnTo>
                    <a:pt x="16901" y="6836"/>
                  </a:lnTo>
                  <a:lnTo>
                    <a:pt x="15493" y="9818"/>
                  </a:lnTo>
                  <a:lnTo>
                    <a:pt x="13239" y="9818"/>
                  </a:lnTo>
                  <a:lnTo>
                    <a:pt x="14085" y="12073"/>
                  </a:lnTo>
                  <a:lnTo>
                    <a:pt x="14085" y="12800"/>
                  </a:lnTo>
                  <a:lnTo>
                    <a:pt x="14085" y="13891"/>
                  </a:lnTo>
                  <a:lnTo>
                    <a:pt x="15493" y="15055"/>
                  </a:lnTo>
                  <a:lnTo>
                    <a:pt x="15493" y="15782"/>
                  </a:lnTo>
                  <a:lnTo>
                    <a:pt x="13239" y="16945"/>
                  </a:lnTo>
                  <a:lnTo>
                    <a:pt x="13239" y="19200"/>
                  </a:lnTo>
                  <a:lnTo>
                    <a:pt x="8169" y="19927"/>
                  </a:lnTo>
                  <a:lnTo>
                    <a:pt x="5915" y="19200"/>
                  </a:lnTo>
                  <a:lnTo>
                    <a:pt x="2254" y="19200"/>
                  </a:lnTo>
                  <a:lnTo>
                    <a:pt x="3803" y="18036"/>
                  </a:lnTo>
                  <a:lnTo>
                    <a:pt x="3803" y="14691"/>
                  </a:lnTo>
                  <a:lnTo>
                    <a:pt x="3803" y="13891"/>
                  </a:lnTo>
                  <a:lnTo>
                    <a:pt x="2254" y="13891"/>
                  </a:lnTo>
                  <a:lnTo>
                    <a:pt x="2254" y="13091"/>
                  </a:lnTo>
                  <a:lnTo>
                    <a:pt x="0" y="13091"/>
                  </a:lnTo>
                  <a:lnTo>
                    <a:pt x="1549" y="10909"/>
                  </a:lnTo>
                  <a:lnTo>
                    <a:pt x="2254" y="10109"/>
                  </a:lnTo>
                  <a:lnTo>
                    <a:pt x="5915" y="5236"/>
                  </a:lnTo>
                  <a:lnTo>
                    <a:pt x="4366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0" name="Freeform 429"/>
            <p:cNvSpPr>
              <a:spLocks/>
            </p:cNvSpPr>
            <p:nvPr/>
          </p:nvSpPr>
          <p:spPr bwMode="auto">
            <a:xfrm>
              <a:off x="5880730" y="2945935"/>
              <a:ext cx="170802" cy="123395"/>
            </a:xfrm>
            <a:custGeom>
              <a:avLst/>
              <a:gdLst/>
              <a:ahLst/>
              <a:cxnLst>
                <a:cxn ang="0">
                  <a:pos x="11979" y="846"/>
                </a:cxn>
                <a:cxn ang="0">
                  <a:pos x="13668" y="0"/>
                </a:cxn>
                <a:cxn ang="0">
                  <a:pos x="16095" y="5231"/>
                </a:cxn>
                <a:cxn ang="0">
                  <a:pos x="16359" y="5231"/>
                </a:cxn>
                <a:cxn ang="0">
                  <a:pos x="16939" y="11615"/>
                </a:cxn>
                <a:cxn ang="0">
                  <a:pos x="17784" y="12769"/>
                </a:cxn>
                <a:cxn ang="0">
                  <a:pos x="19947" y="11615"/>
                </a:cxn>
                <a:cxn ang="0">
                  <a:pos x="19947" y="14308"/>
                </a:cxn>
                <a:cxn ang="0">
                  <a:pos x="18575" y="14769"/>
                </a:cxn>
                <a:cxn ang="0">
                  <a:pos x="18575" y="13538"/>
                </a:cxn>
                <a:cxn ang="0">
                  <a:pos x="18311" y="13538"/>
                </a:cxn>
                <a:cxn ang="0">
                  <a:pos x="18311" y="14769"/>
                </a:cxn>
                <a:cxn ang="0">
                  <a:pos x="18311" y="15538"/>
                </a:cxn>
                <a:cxn ang="0">
                  <a:pos x="18311" y="16385"/>
                </a:cxn>
                <a:cxn ang="0">
                  <a:pos x="17784" y="18692"/>
                </a:cxn>
                <a:cxn ang="0">
                  <a:pos x="17150" y="18692"/>
                </a:cxn>
                <a:cxn ang="0">
                  <a:pos x="16939" y="17923"/>
                </a:cxn>
                <a:cxn ang="0">
                  <a:pos x="14987" y="17923"/>
                </a:cxn>
                <a:cxn ang="0">
                  <a:pos x="14776" y="17615"/>
                </a:cxn>
                <a:cxn ang="0">
                  <a:pos x="12507" y="18692"/>
                </a:cxn>
                <a:cxn ang="0">
                  <a:pos x="11451" y="19538"/>
                </a:cxn>
                <a:cxn ang="0">
                  <a:pos x="11187" y="19923"/>
                </a:cxn>
                <a:cxn ang="0">
                  <a:pos x="9815" y="19538"/>
                </a:cxn>
                <a:cxn ang="0">
                  <a:pos x="8496" y="19538"/>
                </a:cxn>
                <a:cxn ang="0">
                  <a:pos x="7863" y="19538"/>
                </a:cxn>
                <a:cxn ang="0">
                  <a:pos x="6807" y="18692"/>
                </a:cxn>
                <a:cxn ang="0">
                  <a:pos x="5488" y="19538"/>
                </a:cxn>
                <a:cxn ang="0">
                  <a:pos x="5488" y="18692"/>
                </a:cxn>
                <a:cxn ang="0">
                  <a:pos x="5699" y="17923"/>
                </a:cxn>
                <a:cxn ang="0">
                  <a:pos x="4908" y="17615"/>
                </a:cxn>
                <a:cxn ang="0">
                  <a:pos x="4327" y="16385"/>
                </a:cxn>
                <a:cxn ang="0">
                  <a:pos x="4908" y="15538"/>
                </a:cxn>
                <a:cxn ang="0">
                  <a:pos x="4327" y="15538"/>
                </a:cxn>
                <a:cxn ang="0">
                  <a:pos x="4063" y="16385"/>
                </a:cxn>
                <a:cxn ang="0">
                  <a:pos x="3219" y="15538"/>
                </a:cxn>
                <a:cxn ang="0">
                  <a:pos x="2164" y="14769"/>
                </a:cxn>
                <a:cxn ang="0">
                  <a:pos x="2164" y="14308"/>
                </a:cxn>
                <a:cxn ang="0">
                  <a:pos x="2164" y="12769"/>
                </a:cxn>
                <a:cxn ang="0">
                  <a:pos x="528" y="11615"/>
                </a:cxn>
                <a:cxn ang="0">
                  <a:pos x="528" y="10385"/>
                </a:cxn>
                <a:cxn ang="0">
                  <a:pos x="0" y="9154"/>
                </a:cxn>
                <a:cxn ang="0">
                  <a:pos x="1055" y="9154"/>
                </a:cxn>
                <a:cxn ang="0">
                  <a:pos x="1055" y="8385"/>
                </a:cxn>
                <a:cxn ang="0">
                  <a:pos x="1900" y="8000"/>
                </a:cxn>
                <a:cxn ang="0">
                  <a:pos x="1900" y="7231"/>
                </a:cxn>
                <a:cxn ang="0">
                  <a:pos x="2164" y="6000"/>
                </a:cxn>
                <a:cxn ang="0">
                  <a:pos x="2691" y="3154"/>
                </a:cxn>
                <a:cxn ang="0">
                  <a:pos x="3536" y="2000"/>
                </a:cxn>
                <a:cxn ang="0">
                  <a:pos x="4327" y="1231"/>
                </a:cxn>
                <a:cxn ang="0">
                  <a:pos x="4908" y="846"/>
                </a:cxn>
                <a:cxn ang="0">
                  <a:pos x="5699" y="846"/>
                </a:cxn>
                <a:cxn ang="0">
                  <a:pos x="9815" y="2000"/>
                </a:cxn>
                <a:cxn ang="0">
                  <a:pos x="11979" y="846"/>
                </a:cxn>
              </a:cxnLst>
              <a:rect l="0" t="0" r="r" b="b"/>
              <a:pathLst>
                <a:path w="20000" h="20000">
                  <a:moveTo>
                    <a:pt x="11979" y="846"/>
                  </a:moveTo>
                  <a:lnTo>
                    <a:pt x="13668" y="0"/>
                  </a:lnTo>
                  <a:lnTo>
                    <a:pt x="16095" y="5231"/>
                  </a:lnTo>
                  <a:lnTo>
                    <a:pt x="16359" y="5231"/>
                  </a:lnTo>
                  <a:lnTo>
                    <a:pt x="16939" y="11615"/>
                  </a:lnTo>
                  <a:lnTo>
                    <a:pt x="17784" y="12769"/>
                  </a:lnTo>
                  <a:lnTo>
                    <a:pt x="19947" y="11615"/>
                  </a:lnTo>
                  <a:lnTo>
                    <a:pt x="19947" y="14308"/>
                  </a:lnTo>
                  <a:lnTo>
                    <a:pt x="18575" y="14769"/>
                  </a:lnTo>
                  <a:lnTo>
                    <a:pt x="18575" y="13538"/>
                  </a:lnTo>
                  <a:lnTo>
                    <a:pt x="18311" y="13538"/>
                  </a:lnTo>
                  <a:lnTo>
                    <a:pt x="18311" y="14769"/>
                  </a:lnTo>
                  <a:lnTo>
                    <a:pt x="18311" y="15538"/>
                  </a:lnTo>
                  <a:lnTo>
                    <a:pt x="18311" y="16385"/>
                  </a:lnTo>
                  <a:lnTo>
                    <a:pt x="17784" y="18692"/>
                  </a:lnTo>
                  <a:lnTo>
                    <a:pt x="17150" y="18692"/>
                  </a:lnTo>
                  <a:lnTo>
                    <a:pt x="16939" y="17923"/>
                  </a:lnTo>
                  <a:lnTo>
                    <a:pt x="14987" y="17923"/>
                  </a:lnTo>
                  <a:lnTo>
                    <a:pt x="14776" y="17615"/>
                  </a:lnTo>
                  <a:lnTo>
                    <a:pt x="12507" y="18692"/>
                  </a:lnTo>
                  <a:lnTo>
                    <a:pt x="11451" y="19538"/>
                  </a:lnTo>
                  <a:lnTo>
                    <a:pt x="11187" y="19923"/>
                  </a:lnTo>
                  <a:lnTo>
                    <a:pt x="9815" y="19538"/>
                  </a:lnTo>
                  <a:lnTo>
                    <a:pt x="8496" y="19538"/>
                  </a:lnTo>
                  <a:lnTo>
                    <a:pt x="7863" y="19538"/>
                  </a:lnTo>
                  <a:lnTo>
                    <a:pt x="6807" y="18692"/>
                  </a:lnTo>
                  <a:lnTo>
                    <a:pt x="5488" y="19538"/>
                  </a:lnTo>
                  <a:lnTo>
                    <a:pt x="5488" y="18692"/>
                  </a:lnTo>
                  <a:lnTo>
                    <a:pt x="5699" y="17923"/>
                  </a:lnTo>
                  <a:lnTo>
                    <a:pt x="4908" y="17615"/>
                  </a:lnTo>
                  <a:lnTo>
                    <a:pt x="4327" y="16385"/>
                  </a:lnTo>
                  <a:lnTo>
                    <a:pt x="4908" y="15538"/>
                  </a:lnTo>
                  <a:lnTo>
                    <a:pt x="4327" y="15538"/>
                  </a:lnTo>
                  <a:lnTo>
                    <a:pt x="4063" y="16385"/>
                  </a:lnTo>
                  <a:lnTo>
                    <a:pt x="3219" y="15538"/>
                  </a:lnTo>
                  <a:lnTo>
                    <a:pt x="2164" y="14769"/>
                  </a:lnTo>
                  <a:lnTo>
                    <a:pt x="2164" y="14308"/>
                  </a:lnTo>
                  <a:lnTo>
                    <a:pt x="2164" y="12769"/>
                  </a:lnTo>
                  <a:lnTo>
                    <a:pt x="528" y="11615"/>
                  </a:lnTo>
                  <a:lnTo>
                    <a:pt x="528" y="10385"/>
                  </a:lnTo>
                  <a:lnTo>
                    <a:pt x="0" y="9154"/>
                  </a:lnTo>
                  <a:lnTo>
                    <a:pt x="1055" y="9154"/>
                  </a:lnTo>
                  <a:lnTo>
                    <a:pt x="1055" y="8385"/>
                  </a:lnTo>
                  <a:lnTo>
                    <a:pt x="1900" y="8000"/>
                  </a:lnTo>
                  <a:lnTo>
                    <a:pt x="1900" y="7231"/>
                  </a:lnTo>
                  <a:lnTo>
                    <a:pt x="2164" y="6000"/>
                  </a:lnTo>
                  <a:lnTo>
                    <a:pt x="2691" y="3154"/>
                  </a:lnTo>
                  <a:lnTo>
                    <a:pt x="3536" y="2000"/>
                  </a:lnTo>
                  <a:lnTo>
                    <a:pt x="4327" y="1231"/>
                  </a:lnTo>
                  <a:lnTo>
                    <a:pt x="4908" y="846"/>
                  </a:lnTo>
                  <a:lnTo>
                    <a:pt x="5699" y="846"/>
                  </a:lnTo>
                  <a:lnTo>
                    <a:pt x="9815" y="2000"/>
                  </a:lnTo>
                  <a:lnTo>
                    <a:pt x="11979" y="84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1" name="Freeform 430"/>
            <p:cNvSpPr>
              <a:spLocks/>
            </p:cNvSpPr>
            <p:nvPr/>
          </p:nvSpPr>
          <p:spPr bwMode="auto">
            <a:xfrm>
              <a:off x="5692960" y="2288620"/>
              <a:ext cx="200212" cy="456798"/>
            </a:xfrm>
            <a:custGeom>
              <a:avLst/>
              <a:gdLst/>
              <a:ahLst/>
              <a:cxnLst>
                <a:cxn ang="0">
                  <a:pos x="16190" y="851"/>
                </a:cxn>
                <a:cxn ang="0">
                  <a:pos x="18549" y="2033"/>
                </a:cxn>
                <a:cxn ang="0">
                  <a:pos x="18776" y="2593"/>
                </a:cxn>
                <a:cxn ang="0">
                  <a:pos x="19683" y="4191"/>
                </a:cxn>
                <a:cxn ang="0">
                  <a:pos x="18549" y="4710"/>
                </a:cxn>
                <a:cxn ang="0">
                  <a:pos x="15692" y="5373"/>
                </a:cxn>
                <a:cxn ang="0">
                  <a:pos x="15510" y="6452"/>
                </a:cxn>
                <a:cxn ang="0">
                  <a:pos x="15510" y="7303"/>
                </a:cxn>
                <a:cxn ang="0">
                  <a:pos x="13651" y="8278"/>
                </a:cxn>
                <a:cxn ang="0">
                  <a:pos x="12698" y="8485"/>
                </a:cxn>
                <a:cxn ang="0">
                  <a:pos x="11247" y="9232"/>
                </a:cxn>
                <a:cxn ang="0">
                  <a:pos x="10794" y="9336"/>
                </a:cxn>
                <a:cxn ang="0">
                  <a:pos x="10113" y="9876"/>
                </a:cxn>
                <a:cxn ang="0">
                  <a:pos x="10113" y="10954"/>
                </a:cxn>
                <a:cxn ang="0">
                  <a:pos x="9841" y="11494"/>
                </a:cxn>
                <a:cxn ang="0">
                  <a:pos x="10794" y="12780"/>
                </a:cxn>
                <a:cxn ang="0">
                  <a:pos x="12698" y="13320"/>
                </a:cxn>
                <a:cxn ang="0">
                  <a:pos x="12426" y="14710"/>
                </a:cxn>
                <a:cxn ang="0">
                  <a:pos x="11247" y="14917"/>
                </a:cxn>
                <a:cxn ang="0">
                  <a:pos x="8934" y="15477"/>
                </a:cxn>
                <a:cxn ang="0">
                  <a:pos x="9841" y="16411"/>
                </a:cxn>
                <a:cxn ang="0">
                  <a:pos x="9388" y="17822"/>
                </a:cxn>
                <a:cxn ang="0">
                  <a:pos x="6349" y="19108"/>
                </a:cxn>
                <a:cxn ang="0">
                  <a:pos x="5850" y="19544"/>
                </a:cxn>
                <a:cxn ang="0">
                  <a:pos x="3991" y="19979"/>
                </a:cxn>
                <a:cxn ang="0">
                  <a:pos x="2812" y="18900"/>
                </a:cxn>
                <a:cxn ang="0">
                  <a:pos x="3265" y="18568"/>
                </a:cxn>
                <a:cxn ang="0">
                  <a:pos x="1859" y="17178"/>
                </a:cxn>
                <a:cxn ang="0">
                  <a:pos x="952" y="15996"/>
                </a:cxn>
                <a:cxn ang="0">
                  <a:pos x="0" y="15021"/>
                </a:cxn>
                <a:cxn ang="0">
                  <a:pos x="952" y="14066"/>
                </a:cxn>
                <a:cxn ang="0">
                  <a:pos x="2132" y="13734"/>
                </a:cxn>
                <a:cxn ang="0">
                  <a:pos x="1859" y="12137"/>
                </a:cxn>
                <a:cxn ang="0">
                  <a:pos x="2132" y="11286"/>
                </a:cxn>
                <a:cxn ang="0">
                  <a:pos x="952" y="9336"/>
                </a:cxn>
                <a:cxn ang="0">
                  <a:pos x="952" y="8154"/>
                </a:cxn>
                <a:cxn ang="0">
                  <a:pos x="4444" y="7635"/>
                </a:cxn>
                <a:cxn ang="0">
                  <a:pos x="3719" y="6784"/>
                </a:cxn>
                <a:cxn ang="0">
                  <a:pos x="4943" y="4295"/>
                </a:cxn>
                <a:cxn ang="0">
                  <a:pos x="7029" y="2905"/>
                </a:cxn>
                <a:cxn ang="0">
                  <a:pos x="7710" y="1950"/>
                </a:cxn>
                <a:cxn ang="0">
                  <a:pos x="9841" y="1494"/>
                </a:cxn>
                <a:cxn ang="0">
                  <a:pos x="10113" y="643"/>
                </a:cxn>
                <a:cxn ang="0">
                  <a:pos x="13152" y="851"/>
                </a:cxn>
                <a:cxn ang="0">
                  <a:pos x="12698" y="0"/>
                </a:cxn>
              </a:cxnLst>
              <a:rect l="0" t="0" r="r" b="b"/>
              <a:pathLst>
                <a:path w="20000" h="20000">
                  <a:moveTo>
                    <a:pt x="13651" y="0"/>
                  </a:moveTo>
                  <a:lnTo>
                    <a:pt x="14785" y="539"/>
                  </a:lnTo>
                  <a:lnTo>
                    <a:pt x="16190" y="851"/>
                  </a:lnTo>
                  <a:lnTo>
                    <a:pt x="17370" y="851"/>
                  </a:lnTo>
                  <a:lnTo>
                    <a:pt x="18549" y="1411"/>
                  </a:lnTo>
                  <a:lnTo>
                    <a:pt x="18549" y="2033"/>
                  </a:lnTo>
                  <a:lnTo>
                    <a:pt x="19229" y="2261"/>
                  </a:lnTo>
                  <a:lnTo>
                    <a:pt x="18776" y="2469"/>
                  </a:lnTo>
                  <a:lnTo>
                    <a:pt x="18776" y="2593"/>
                  </a:lnTo>
                  <a:lnTo>
                    <a:pt x="19683" y="2905"/>
                  </a:lnTo>
                  <a:lnTo>
                    <a:pt x="19229" y="3776"/>
                  </a:lnTo>
                  <a:lnTo>
                    <a:pt x="19683" y="4191"/>
                  </a:lnTo>
                  <a:lnTo>
                    <a:pt x="19955" y="4502"/>
                  </a:lnTo>
                  <a:lnTo>
                    <a:pt x="18549" y="4502"/>
                  </a:lnTo>
                  <a:lnTo>
                    <a:pt x="18549" y="4710"/>
                  </a:lnTo>
                  <a:lnTo>
                    <a:pt x="16916" y="4502"/>
                  </a:lnTo>
                  <a:lnTo>
                    <a:pt x="16689" y="5166"/>
                  </a:lnTo>
                  <a:lnTo>
                    <a:pt x="15692" y="5373"/>
                  </a:lnTo>
                  <a:lnTo>
                    <a:pt x="16190" y="5602"/>
                  </a:lnTo>
                  <a:lnTo>
                    <a:pt x="15692" y="6017"/>
                  </a:lnTo>
                  <a:lnTo>
                    <a:pt x="15510" y="6452"/>
                  </a:lnTo>
                  <a:lnTo>
                    <a:pt x="15692" y="6535"/>
                  </a:lnTo>
                  <a:lnTo>
                    <a:pt x="16190" y="6784"/>
                  </a:lnTo>
                  <a:lnTo>
                    <a:pt x="15510" y="7303"/>
                  </a:lnTo>
                  <a:lnTo>
                    <a:pt x="15011" y="7842"/>
                  </a:lnTo>
                  <a:lnTo>
                    <a:pt x="14785" y="7946"/>
                  </a:lnTo>
                  <a:lnTo>
                    <a:pt x="13651" y="8278"/>
                  </a:lnTo>
                  <a:lnTo>
                    <a:pt x="13152" y="8154"/>
                  </a:lnTo>
                  <a:lnTo>
                    <a:pt x="13152" y="8278"/>
                  </a:lnTo>
                  <a:lnTo>
                    <a:pt x="12698" y="8485"/>
                  </a:lnTo>
                  <a:lnTo>
                    <a:pt x="12426" y="8817"/>
                  </a:lnTo>
                  <a:lnTo>
                    <a:pt x="11701" y="8817"/>
                  </a:lnTo>
                  <a:lnTo>
                    <a:pt x="11247" y="9232"/>
                  </a:lnTo>
                  <a:lnTo>
                    <a:pt x="11701" y="9336"/>
                  </a:lnTo>
                  <a:lnTo>
                    <a:pt x="11247" y="9336"/>
                  </a:lnTo>
                  <a:lnTo>
                    <a:pt x="10794" y="9336"/>
                  </a:lnTo>
                  <a:lnTo>
                    <a:pt x="10794" y="9876"/>
                  </a:lnTo>
                  <a:lnTo>
                    <a:pt x="10567" y="9876"/>
                  </a:lnTo>
                  <a:lnTo>
                    <a:pt x="10113" y="9876"/>
                  </a:lnTo>
                  <a:lnTo>
                    <a:pt x="10113" y="10104"/>
                  </a:lnTo>
                  <a:lnTo>
                    <a:pt x="10113" y="10415"/>
                  </a:lnTo>
                  <a:lnTo>
                    <a:pt x="10113" y="10954"/>
                  </a:lnTo>
                  <a:lnTo>
                    <a:pt x="10113" y="11058"/>
                  </a:lnTo>
                  <a:lnTo>
                    <a:pt x="9841" y="11058"/>
                  </a:lnTo>
                  <a:lnTo>
                    <a:pt x="9841" y="11494"/>
                  </a:lnTo>
                  <a:lnTo>
                    <a:pt x="9841" y="11909"/>
                  </a:lnTo>
                  <a:lnTo>
                    <a:pt x="10567" y="12676"/>
                  </a:lnTo>
                  <a:lnTo>
                    <a:pt x="10794" y="12780"/>
                  </a:lnTo>
                  <a:lnTo>
                    <a:pt x="11247" y="12676"/>
                  </a:lnTo>
                  <a:lnTo>
                    <a:pt x="11973" y="13195"/>
                  </a:lnTo>
                  <a:lnTo>
                    <a:pt x="12698" y="13320"/>
                  </a:lnTo>
                  <a:lnTo>
                    <a:pt x="13152" y="13859"/>
                  </a:lnTo>
                  <a:lnTo>
                    <a:pt x="11973" y="14378"/>
                  </a:lnTo>
                  <a:lnTo>
                    <a:pt x="12426" y="14710"/>
                  </a:lnTo>
                  <a:lnTo>
                    <a:pt x="11701" y="14917"/>
                  </a:lnTo>
                  <a:lnTo>
                    <a:pt x="11701" y="15021"/>
                  </a:lnTo>
                  <a:lnTo>
                    <a:pt x="11247" y="14917"/>
                  </a:lnTo>
                  <a:lnTo>
                    <a:pt x="10567" y="15228"/>
                  </a:lnTo>
                  <a:lnTo>
                    <a:pt x="9841" y="15477"/>
                  </a:lnTo>
                  <a:lnTo>
                    <a:pt x="8934" y="15477"/>
                  </a:lnTo>
                  <a:lnTo>
                    <a:pt x="9841" y="15560"/>
                  </a:lnTo>
                  <a:lnTo>
                    <a:pt x="9841" y="16100"/>
                  </a:lnTo>
                  <a:lnTo>
                    <a:pt x="9841" y="16411"/>
                  </a:lnTo>
                  <a:lnTo>
                    <a:pt x="9388" y="16639"/>
                  </a:lnTo>
                  <a:lnTo>
                    <a:pt x="9841" y="16846"/>
                  </a:lnTo>
                  <a:lnTo>
                    <a:pt x="9388" y="17822"/>
                  </a:lnTo>
                  <a:lnTo>
                    <a:pt x="8707" y="18900"/>
                  </a:lnTo>
                  <a:lnTo>
                    <a:pt x="6803" y="18900"/>
                  </a:lnTo>
                  <a:lnTo>
                    <a:pt x="6349" y="19108"/>
                  </a:lnTo>
                  <a:lnTo>
                    <a:pt x="5669" y="19212"/>
                  </a:lnTo>
                  <a:lnTo>
                    <a:pt x="5669" y="19419"/>
                  </a:lnTo>
                  <a:lnTo>
                    <a:pt x="5850" y="19544"/>
                  </a:lnTo>
                  <a:lnTo>
                    <a:pt x="5669" y="19979"/>
                  </a:lnTo>
                  <a:lnTo>
                    <a:pt x="4943" y="19979"/>
                  </a:lnTo>
                  <a:lnTo>
                    <a:pt x="3991" y="19979"/>
                  </a:lnTo>
                  <a:lnTo>
                    <a:pt x="3719" y="19979"/>
                  </a:lnTo>
                  <a:lnTo>
                    <a:pt x="3719" y="19419"/>
                  </a:lnTo>
                  <a:lnTo>
                    <a:pt x="2812" y="18900"/>
                  </a:lnTo>
                  <a:lnTo>
                    <a:pt x="3265" y="18672"/>
                  </a:lnTo>
                  <a:lnTo>
                    <a:pt x="2812" y="18568"/>
                  </a:lnTo>
                  <a:lnTo>
                    <a:pt x="3265" y="18568"/>
                  </a:lnTo>
                  <a:lnTo>
                    <a:pt x="3265" y="18237"/>
                  </a:lnTo>
                  <a:lnTo>
                    <a:pt x="2585" y="17822"/>
                  </a:lnTo>
                  <a:lnTo>
                    <a:pt x="1859" y="17178"/>
                  </a:lnTo>
                  <a:lnTo>
                    <a:pt x="952" y="16639"/>
                  </a:lnTo>
                  <a:lnTo>
                    <a:pt x="1406" y="16328"/>
                  </a:lnTo>
                  <a:lnTo>
                    <a:pt x="952" y="15996"/>
                  </a:lnTo>
                  <a:lnTo>
                    <a:pt x="726" y="16100"/>
                  </a:lnTo>
                  <a:lnTo>
                    <a:pt x="272" y="15788"/>
                  </a:lnTo>
                  <a:lnTo>
                    <a:pt x="0" y="15021"/>
                  </a:lnTo>
                  <a:lnTo>
                    <a:pt x="0" y="14917"/>
                  </a:lnTo>
                  <a:lnTo>
                    <a:pt x="952" y="15021"/>
                  </a:lnTo>
                  <a:lnTo>
                    <a:pt x="952" y="14066"/>
                  </a:lnTo>
                  <a:lnTo>
                    <a:pt x="1406" y="13859"/>
                  </a:lnTo>
                  <a:lnTo>
                    <a:pt x="1406" y="13734"/>
                  </a:lnTo>
                  <a:lnTo>
                    <a:pt x="2132" y="13734"/>
                  </a:lnTo>
                  <a:lnTo>
                    <a:pt x="2585" y="13195"/>
                  </a:lnTo>
                  <a:lnTo>
                    <a:pt x="2585" y="12780"/>
                  </a:lnTo>
                  <a:lnTo>
                    <a:pt x="1859" y="12137"/>
                  </a:lnTo>
                  <a:lnTo>
                    <a:pt x="2585" y="11909"/>
                  </a:lnTo>
                  <a:lnTo>
                    <a:pt x="2812" y="11598"/>
                  </a:lnTo>
                  <a:lnTo>
                    <a:pt x="2132" y="11286"/>
                  </a:lnTo>
                  <a:lnTo>
                    <a:pt x="1859" y="11058"/>
                  </a:lnTo>
                  <a:lnTo>
                    <a:pt x="1406" y="10104"/>
                  </a:lnTo>
                  <a:lnTo>
                    <a:pt x="952" y="9336"/>
                  </a:lnTo>
                  <a:lnTo>
                    <a:pt x="1406" y="9025"/>
                  </a:lnTo>
                  <a:lnTo>
                    <a:pt x="952" y="8693"/>
                  </a:lnTo>
                  <a:lnTo>
                    <a:pt x="952" y="8154"/>
                  </a:lnTo>
                  <a:lnTo>
                    <a:pt x="2132" y="7635"/>
                  </a:lnTo>
                  <a:lnTo>
                    <a:pt x="2812" y="7407"/>
                  </a:lnTo>
                  <a:lnTo>
                    <a:pt x="4444" y="7635"/>
                  </a:lnTo>
                  <a:lnTo>
                    <a:pt x="4444" y="7095"/>
                  </a:lnTo>
                  <a:lnTo>
                    <a:pt x="4444" y="6992"/>
                  </a:lnTo>
                  <a:lnTo>
                    <a:pt x="3719" y="6784"/>
                  </a:lnTo>
                  <a:lnTo>
                    <a:pt x="4444" y="6017"/>
                  </a:lnTo>
                  <a:lnTo>
                    <a:pt x="4943" y="5373"/>
                  </a:lnTo>
                  <a:lnTo>
                    <a:pt x="4943" y="4295"/>
                  </a:lnTo>
                  <a:lnTo>
                    <a:pt x="5850" y="3983"/>
                  </a:lnTo>
                  <a:lnTo>
                    <a:pt x="5850" y="3651"/>
                  </a:lnTo>
                  <a:lnTo>
                    <a:pt x="7029" y="2905"/>
                  </a:lnTo>
                  <a:lnTo>
                    <a:pt x="7528" y="2801"/>
                  </a:lnTo>
                  <a:lnTo>
                    <a:pt x="7029" y="2261"/>
                  </a:lnTo>
                  <a:lnTo>
                    <a:pt x="7710" y="1950"/>
                  </a:lnTo>
                  <a:lnTo>
                    <a:pt x="7710" y="1494"/>
                  </a:lnTo>
                  <a:lnTo>
                    <a:pt x="8707" y="1411"/>
                  </a:lnTo>
                  <a:lnTo>
                    <a:pt x="9841" y="1494"/>
                  </a:lnTo>
                  <a:lnTo>
                    <a:pt x="9841" y="1183"/>
                  </a:lnTo>
                  <a:lnTo>
                    <a:pt x="9841" y="851"/>
                  </a:lnTo>
                  <a:lnTo>
                    <a:pt x="10113" y="643"/>
                  </a:lnTo>
                  <a:lnTo>
                    <a:pt x="11247" y="851"/>
                  </a:lnTo>
                  <a:lnTo>
                    <a:pt x="12698" y="1079"/>
                  </a:lnTo>
                  <a:lnTo>
                    <a:pt x="13152" y="851"/>
                  </a:lnTo>
                  <a:lnTo>
                    <a:pt x="12698" y="643"/>
                  </a:lnTo>
                  <a:lnTo>
                    <a:pt x="12698" y="332"/>
                  </a:lnTo>
                  <a:lnTo>
                    <a:pt x="12698" y="0"/>
                  </a:lnTo>
                  <a:lnTo>
                    <a:pt x="13651" y="0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2" name="Freeform 431"/>
            <p:cNvSpPr>
              <a:spLocks/>
            </p:cNvSpPr>
            <p:nvPr/>
          </p:nvSpPr>
          <p:spPr bwMode="auto">
            <a:xfrm>
              <a:off x="5817385" y="2663550"/>
              <a:ext cx="14704" cy="33223"/>
            </a:xfrm>
            <a:custGeom>
              <a:avLst/>
              <a:gdLst/>
              <a:ahLst/>
              <a:cxnLst>
                <a:cxn ang="0">
                  <a:pos x="3750" y="19710"/>
                </a:cxn>
                <a:cxn ang="0">
                  <a:pos x="0" y="6087"/>
                </a:cxn>
                <a:cxn ang="0">
                  <a:pos x="9375" y="0"/>
                </a:cxn>
                <a:cxn ang="0">
                  <a:pos x="19375" y="0"/>
                </a:cxn>
                <a:cxn ang="0">
                  <a:pos x="16250" y="3188"/>
                </a:cxn>
                <a:cxn ang="0">
                  <a:pos x="16250" y="10725"/>
                </a:cxn>
                <a:cxn ang="0">
                  <a:pos x="16250" y="12174"/>
                </a:cxn>
                <a:cxn ang="0">
                  <a:pos x="3750" y="19710"/>
                </a:cxn>
              </a:cxnLst>
              <a:rect l="0" t="0" r="r" b="b"/>
              <a:pathLst>
                <a:path w="20000" h="20000">
                  <a:moveTo>
                    <a:pt x="3750" y="19710"/>
                  </a:moveTo>
                  <a:lnTo>
                    <a:pt x="0" y="6087"/>
                  </a:lnTo>
                  <a:lnTo>
                    <a:pt x="9375" y="0"/>
                  </a:lnTo>
                  <a:lnTo>
                    <a:pt x="19375" y="0"/>
                  </a:lnTo>
                  <a:lnTo>
                    <a:pt x="16250" y="3188"/>
                  </a:lnTo>
                  <a:lnTo>
                    <a:pt x="16250" y="10725"/>
                  </a:lnTo>
                  <a:lnTo>
                    <a:pt x="16250" y="12174"/>
                  </a:lnTo>
                  <a:lnTo>
                    <a:pt x="3750" y="1971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3" name="Freeform 432"/>
            <p:cNvSpPr>
              <a:spLocks/>
            </p:cNvSpPr>
            <p:nvPr/>
          </p:nvSpPr>
          <p:spPr bwMode="auto">
            <a:xfrm>
              <a:off x="5791370" y="2681348"/>
              <a:ext cx="7918" cy="34409"/>
            </a:xfrm>
            <a:custGeom>
              <a:avLst/>
              <a:gdLst/>
              <a:ahLst/>
              <a:cxnLst>
                <a:cxn ang="0">
                  <a:pos x="0" y="19730"/>
                </a:cxn>
                <a:cxn ang="0">
                  <a:pos x="0" y="14054"/>
                </a:cxn>
                <a:cxn ang="0">
                  <a:pos x="7059" y="7027"/>
                </a:cxn>
                <a:cxn ang="0">
                  <a:pos x="7059" y="1622"/>
                </a:cxn>
                <a:cxn ang="0">
                  <a:pos x="18824" y="0"/>
                </a:cxn>
                <a:cxn ang="0">
                  <a:pos x="7059" y="8378"/>
                </a:cxn>
                <a:cxn ang="0">
                  <a:pos x="0" y="19730"/>
                </a:cxn>
              </a:cxnLst>
              <a:rect l="0" t="0" r="r" b="b"/>
              <a:pathLst>
                <a:path w="20000" h="20000">
                  <a:moveTo>
                    <a:pt x="0" y="19730"/>
                  </a:moveTo>
                  <a:lnTo>
                    <a:pt x="0" y="14054"/>
                  </a:lnTo>
                  <a:lnTo>
                    <a:pt x="7059" y="7027"/>
                  </a:lnTo>
                  <a:lnTo>
                    <a:pt x="7059" y="1622"/>
                  </a:lnTo>
                  <a:lnTo>
                    <a:pt x="18824" y="0"/>
                  </a:lnTo>
                  <a:lnTo>
                    <a:pt x="7059" y="8378"/>
                  </a:lnTo>
                  <a:lnTo>
                    <a:pt x="0" y="1973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4" name="Freeform 433"/>
            <p:cNvSpPr>
              <a:spLocks/>
            </p:cNvSpPr>
            <p:nvPr/>
          </p:nvSpPr>
          <p:spPr bwMode="auto">
            <a:xfrm>
              <a:off x="5760829" y="2746605"/>
              <a:ext cx="7918" cy="10678"/>
            </a:xfrm>
            <a:custGeom>
              <a:avLst/>
              <a:gdLst/>
              <a:ahLst/>
              <a:cxnLst>
                <a:cxn ang="0">
                  <a:pos x="5882" y="19091"/>
                </a:cxn>
                <a:cxn ang="0">
                  <a:pos x="0" y="10000"/>
                </a:cxn>
                <a:cxn ang="0">
                  <a:pos x="0" y="0"/>
                </a:cxn>
                <a:cxn ang="0">
                  <a:pos x="18824" y="10000"/>
                </a:cxn>
                <a:cxn ang="0">
                  <a:pos x="5882" y="19091"/>
                </a:cxn>
              </a:cxnLst>
              <a:rect l="0" t="0" r="r" b="b"/>
              <a:pathLst>
                <a:path w="20000" h="20000">
                  <a:moveTo>
                    <a:pt x="5882" y="19091"/>
                  </a:moveTo>
                  <a:lnTo>
                    <a:pt x="0" y="10000"/>
                  </a:lnTo>
                  <a:lnTo>
                    <a:pt x="0" y="0"/>
                  </a:lnTo>
                  <a:lnTo>
                    <a:pt x="18824" y="10000"/>
                  </a:lnTo>
                  <a:lnTo>
                    <a:pt x="5882" y="1909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5" name="Freeform 434"/>
            <p:cNvSpPr>
              <a:spLocks/>
            </p:cNvSpPr>
            <p:nvPr/>
          </p:nvSpPr>
          <p:spPr bwMode="auto">
            <a:xfrm>
              <a:off x="5612650" y="2957803"/>
              <a:ext cx="83705" cy="52205"/>
            </a:xfrm>
            <a:custGeom>
              <a:avLst/>
              <a:gdLst/>
              <a:ahLst/>
              <a:cxnLst>
                <a:cxn ang="0">
                  <a:pos x="5137" y="2909"/>
                </a:cxn>
                <a:cxn ang="0">
                  <a:pos x="6230" y="2909"/>
                </a:cxn>
                <a:cxn ang="0">
                  <a:pos x="7432" y="2909"/>
                </a:cxn>
                <a:cxn ang="0">
                  <a:pos x="7978" y="2909"/>
                </a:cxn>
                <a:cxn ang="0">
                  <a:pos x="9071" y="2909"/>
                </a:cxn>
                <a:cxn ang="0">
                  <a:pos x="9617" y="2909"/>
                </a:cxn>
                <a:cxn ang="0">
                  <a:pos x="9617" y="2000"/>
                </a:cxn>
                <a:cxn ang="0">
                  <a:pos x="10710" y="0"/>
                </a:cxn>
                <a:cxn ang="0">
                  <a:pos x="11913" y="0"/>
                </a:cxn>
                <a:cxn ang="0">
                  <a:pos x="12459" y="0"/>
                </a:cxn>
                <a:cxn ang="0">
                  <a:pos x="12459" y="2000"/>
                </a:cxn>
                <a:cxn ang="0">
                  <a:pos x="13661" y="2000"/>
                </a:cxn>
                <a:cxn ang="0">
                  <a:pos x="14098" y="2000"/>
                </a:cxn>
                <a:cxn ang="0">
                  <a:pos x="15410" y="2000"/>
                </a:cxn>
                <a:cxn ang="0">
                  <a:pos x="16503" y="2909"/>
                </a:cxn>
                <a:cxn ang="0">
                  <a:pos x="15410" y="4909"/>
                </a:cxn>
                <a:cxn ang="0">
                  <a:pos x="15410" y="5636"/>
                </a:cxn>
                <a:cxn ang="0">
                  <a:pos x="16503" y="7636"/>
                </a:cxn>
                <a:cxn ang="0">
                  <a:pos x="16940" y="7636"/>
                </a:cxn>
                <a:cxn ang="0">
                  <a:pos x="16940" y="9455"/>
                </a:cxn>
                <a:cxn ang="0">
                  <a:pos x="18142" y="9455"/>
                </a:cxn>
                <a:cxn ang="0">
                  <a:pos x="19235" y="10545"/>
                </a:cxn>
                <a:cxn ang="0">
                  <a:pos x="19891" y="10545"/>
                </a:cxn>
                <a:cxn ang="0">
                  <a:pos x="19235" y="14182"/>
                </a:cxn>
                <a:cxn ang="0">
                  <a:pos x="18142" y="14182"/>
                </a:cxn>
                <a:cxn ang="0">
                  <a:pos x="18142" y="16909"/>
                </a:cxn>
                <a:cxn ang="0">
                  <a:pos x="16940" y="15091"/>
                </a:cxn>
                <a:cxn ang="0">
                  <a:pos x="16503" y="15091"/>
                </a:cxn>
                <a:cxn ang="0">
                  <a:pos x="15410" y="14182"/>
                </a:cxn>
                <a:cxn ang="0">
                  <a:pos x="14098" y="14182"/>
                </a:cxn>
                <a:cxn ang="0">
                  <a:pos x="14098" y="16909"/>
                </a:cxn>
                <a:cxn ang="0">
                  <a:pos x="13661" y="18000"/>
                </a:cxn>
                <a:cxn ang="0">
                  <a:pos x="9617" y="16909"/>
                </a:cxn>
                <a:cxn ang="0">
                  <a:pos x="7978" y="19818"/>
                </a:cxn>
                <a:cxn ang="0">
                  <a:pos x="7432" y="18000"/>
                </a:cxn>
                <a:cxn ang="0">
                  <a:pos x="4481" y="19818"/>
                </a:cxn>
                <a:cxn ang="0">
                  <a:pos x="3388" y="16909"/>
                </a:cxn>
                <a:cxn ang="0">
                  <a:pos x="1749" y="14182"/>
                </a:cxn>
                <a:cxn ang="0">
                  <a:pos x="0" y="15091"/>
                </a:cxn>
                <a:cxn ang="0">
                  <a:pos x="0" y="14182"/>
                </a:cxn>
                <a:cxn ang="0">
                  <a:pos x="1749" y="9455"/>
                </a:cxn>
                <a:cxn ang="0">
                  <a:pos x="3388" y="5636"/>
                </a:cxn>
                <a:cxn ang="0">
                  <a:pos x="3388" y="2909"/>
                </a:cxn>
                <a:cxn ang="0">
                  <a:pos x="5137" y="2909"/>
                </a:cxn>
              </a:cxnLst>
              <a:rect l="0" t="0" r="r" b="b"/>
              <a:pathLst>
                <a:path w="20000" h="20000">
                  <a:moveTo>
                    <a:pt x="5137" y="2909"/>
                  </a:moveTo>
                  <a:lnTo>
                    <a:pt x="6230" y="2909"/>
                  </a:lnTo>
                  <a:lnTo>
                    <a:pt x="7432" y="2909"/>
                  </a:lnTo>
                  <a:lnTo>
                    <a:pt x="7978" y="2909"/>
                  </a:lnTo>
                  <a:lnTo>
                    <a:pt x="9071" y="2909"/>
                  </a:lnTo>
                  <a:lnTo>
                    <a:pt x="9617" y="2909"/>
                  </a:lnTo>
                  <a:lnTo>
                    <a:pt x="9617" y="2000"/>
                  </a:lnTo>
                  <a:lnTo>
                    <a:pt x="10710" y="0"/>
                  </a:lnTo>
                  <a:lnTo>
                    <a:pt x="11913" y="0"/>
                  </a:lnTo>
                  <a:lnTo>
                    <a:pt x="12459" y="0"/>
                  </a:lnTo>
                  <a:lnTo>
                    <a:pt x="12459" y="2000"/>
                  </a:lnTo>
                  <a:lnTo>
                    <a:pt x="13661" y="2000"/>
                  </a:lnTo>
                  <a:lnTo>
                    <a:pt x="14098" y="2000"/>
                  </a:lnTo>
                  <a:lnTo>
                    <a:pt x="15410" y="2000"/>
                  </a:lnTo>
                  <a:lnTo>
                    <a:pt x="16503" y="2909"/>
                  </a:lnTo>
                  <a:lnTo>
                    <a:pt x="15410" y="4909"/>
                  </a:lnTo>
                  <a:lnTo>
                    <a:pt x="15410" y="5636"/>
                  </a:lnTo>
                  <a:lnTo>
                    <a:pt x="16503" y="7636"/>
                  </a:lnTo>
                  <a:lnTo>
                    <a:pt x="16940" y="7636"/>
                  </a:lnTo>
                  <a:lnTo>
                    <a:pt x="16940" y="9455"/>
                  </a:lnTo>
                  <a:lnTo>
                    <a:pt x="18142" y="9455"/>
                  </a:lnTo>
                  <a:lnTo>
                    <a:pt x="19235" y="10545"/>
                  </a:lnTo>
                  <a:lnTo>
                    <a:pt x="19891" y="10545"/>
                  </a:lnTo>
                  <a:lnTo>
                    <a:pt x="19235" y="14182"/>
                  </a:lnTo>
                  <a:lnTo>
                    <a:pt x="18142" y="14182"/>
                  </a:lnTo>
                  <a:lnTo>
                    <a:pt x="18142" y="16909"/>
                  </a:lnTo>
                  <a:lnTo>
                    <a:pt x="16940" y="15091"/>
                  </a:lnTo>
                  <a:lnTo>
                    <a:pt x="16503" y="15091"/>
                  </a:lnTo>
                  <a:lnTo>
                    <a:pt x="15410" y="14182"/>
                  </a:lnTo>
                  <a:lnTo>
                    <a:pt x="14098" y="14182"/>
                  </a:lnTo>
                  <a:lnTo>
                    <a:pt x="14098" y="16909"/>
                  </a:lnTo>
                  <a:lnTo>
                    <a:pt x="13661" y="18000"/>
                  </a:lnTo>
                  <a:lnTo>
                    <a:pt x="9617" y="16909"/>
                  </a:lnTo>
                  <a:lnTo>
                    <a:pt x="7978" y="19818"/>
                  </a:lnTo>
                  <a:lnTo>
                    <a:pt x="7432" y="18000"/>
                  </a:lnTo>
                  <a:lnTo>
                    <a:pt x="4481" y="19818"/>
                  </a:lnTo>
                  <a:lnTo>
                    <a:pt x="3388" y="16909"/>
                  </a:lnTo>
                  <a:lnTo>
                    <a:pt x="1749" y="14182"/>
                  </a:lnTo>
                  <a:lnTo>
                    <a:pt x="0" y="15091"/>
                  </a:lnTo>
                  <a:lnTo>
                    <a:pt x="0" y="14182"/>
                  </a:lnTo>
                  <a:lnTo>
                    <a:pt x="1749" y="9455"/>
                  </a:lnTo>
                  <a:lnTo>
                    <a:pt x="3388" y="5636"/>
                  </a:lnTo>
                  <a:lnTo>
                    <a:pt x="3388" y="2909"/>
                  </a:lnTo>
                  <a:lnTo>
                    <a:pt x="5137" y="290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6" name="Freeform 435"/>
            <p:cNvSpPr>
              <a:spLocks/>
            </p:cNvSpPr>
            <p:nvPr/>
          </p:nvSpPr>
          <p:spPr bwMode="auto">
            <a:xfrm>
              <a:off x="5320816" y="3066957"/>
              <a:ext cx="238669" cy="193397"/>
            </a:xfrm>
            <a:custGeom>
              <a:avLst/>
              <a:gdLst/>
              <a:ahLst/>
              <a:cxnLst>
                <a:cxn ang="0">
                  <a:pos x="12703" y="2005"/>
                </a:cxn>
                <a:cxn ang="0">
                  <a:pos x="15879" y="2787"/>
                </a:cxn>
                <a:cxn ang="0">
                  <a:pos x="16824" y="2787"/>
                </a:cxn>
                <a:cxn ang="0">
                  <a:pos x="18034" y="3276"/>
                </a:cxn>
                <a:cxn ang="0">
                  <a:pos x="19584" y="3276"/>
                </a:cxn>
                <a:cxn ang="0">
                  <a:pos x="19584" y="4010"/>
                </a:cxn>
                <a:cxn ang="0">
                  <a:pos x="18979" y="5575"/>
                </a:cxn>
                <a:cxn ang="0">
                  <a:pos x="16824" y="6797"/>
                </a:cxn>
                <a:cxn ang="0">
                  <a:pos x="15879" y="7286"/>
                </a:cxn>
                <a:cxn ang="0">
                  <a:pos x="15274" y="9340"/>
                </a:cxn>
                <a:cxn ang="0">
                  <a:pos x="14329" y="11589"/>
                </a:cxn>
                <a:cxn ang="0">
                  <a:pos x="14858" y="13399"/>
                </a:cxn>
                <a:cxn ang="0">
                  <a:pos x="13724" y="14670"/>
                </a:cxn>
                <a:cxn ang="0">
                  <a:pos x="13308" y="15892"/>
                </a:cxn>
                <a:cxn ang="0">
                  <a:pos x="12136" y="16186"/>
                </a:cxn>
                <a:cxn ang="0">
                  <a:pos x="11153" y="18191"/>
                </a:cxn>
                <a:cxn ang="0">
                  <a:pos x="10397" y="17946"/>
                </a:cxn>
                <a:cxn ang="0">
                  <a:pos x="9792" y="18191"/>
                </a:cxn>
                <a:cxn ang="0">
                  <a:pos x="8809" y="18191"/>
                </a:cxn>
                <a:cxn ang="0">
                  <a:pos x="7259" y="18680"/>
                </a:cxn>
                <a:cxn ang="0">
                  <a:pos x="5671" y="19951"/>
                </a:cxn>
                <a:cxn ang="0">
                  <a:pos x="4121" y="18191"/>
                </a:cxn>
                <a:cxn ang="0">
                  <a:pos x="3176" y="16968"/>
                </a:cxn>
                <a:cxn ang="0">
                  <a:pos x="2949" y="15403"/>
                </a:cxn>
                <a:cxn ang="0">
                  <a:pos x="3554" y="14181"/>
                </a:cxn>
                <a:cxn ang="0">
                  <a:pos x="3176" y="12665"/>
                </a:cxn>
                <a:cxn ang="0">
                  <a:pos x="2949" y="10611"/>
                </a:cxn>
                <a:cxn ang="0">
                  <a:pos x="3932" y="8606"/>
                </a:cxn>
                <a:cxn ang="0">
                  <a:pos x="4726" y="5575"/>
                </a:cxn>
                <a:cxn ang="0">
                  <a:pos x="3932" y="4792"/>
                </a:cxn>
                <a:cxn ang="0">
                  <a:pos x="2571" y="4792"/>
                </a:cxn>
                <a:cxn ang="0">
                  <a:pos x="1588" y="4010"/>
                </a:cxn>
                <a:cxn ang="0">
                  <a:pos x="605" y="4010"/>
                </a:cxn>
                <a:cxn ang="0">
                  <a:pos x="605" y="2787"/>
                </a:cxn>
                <a:cxn ang="0">
                  <a:pos x="416" y="2298"/>
                </a:cxn>
                <a:cxn ang="0">
                  <a:pos x="605" y="782"/>
                </a:cxn>
                <a:cxn ang="0">
                  <a:pos x="1588" y="196"/>
                </a:cxn>
                <a:cxn ang="0">
                  <a:pos x="2949" y="196"/>
                </a:cxn>
                <a:cxn ang="0">
                  <a:pos x="5482" y="196"/>
                </a:cxn>
                <a:cxn ang="0">
                  <a:pos x="8809" y="782"/>
                </a:cxn>
                <a:cxn ang="0">
                  <a:pos x="12136" y="782"/>
                </a:cxn>
              </a:cxnLst>
              <a:rect l="0" t="0" r="r" b="b"/>
              <a:pathLst>
                <a:path w="20000" h="20000">
                  <a:moveTo>
                    <a:pt x="12136" y="782"/>
                  </a:moveTo>
                  <a:lnTo>
                    <a:pt x="12703" y="2005"/>
                  </a:lnTo>
                  <a:lnTo>
                    <a:pt x="14858" y="2787"/>
                  </a:lnTo>
                  <a:lnTo>
                    <a:pt x="15879" y="2787"/>
                  </a:lnTo>
                  <a:lnTo>
                    <a:pt x="15879" y="2298"/>
                  </a:lnTo>
                  <a:lnTo>
                    <a:pt x="16824" y="2787"/>
                  </a:lnTo>
                  <a:lnTo>
                    <a:pt x="17429" y="3521"/>
                  </a:lnTo>
                  <a:lnTo>
                    <a:pt x="18034" y="3276"/>
                  </a:lnTo>
                  <a:lnTo>
                    <a:pt x="18979" y="3521"/>
                  </a:lnTo>
                  <a:lnTo>
                    <a:pt x="19584" y="3276"/>
                  </a:lnTo>
                  <a:lnTo>
                    <a:pt x="19962" y="3521"/>
                  </a:lnTo>
                  <a:lnTo>
                    <a:pt x="19584" y="4010"/>
                  </a:lnTo>
                  <a:lnTo>
                    <a:pt x="19584" y="4792"/>
                  </a:lnTo>
                  <a:lnTo>
                    <a:pt x="18979" y="5575"/>
                  </a:lnTo>
                  <a:lnTo>
                    <a:pt x="18034" y="6797"/>
                  </a:lnTo>
                  <a:lnTo>
                    <a:pt x="16824" y="6797"/>
                  </a:lnTo>
                  <a:lnTo>
                    <a:pt x="16257" y="7286"/>
                  </a:lnTo>
                  <a:lnTo>
                    <a:pt x="15879" y="7286"/>
                  </a:lnTo>
                  <a:lnTo>
                    <a:pt x="15879" y="8606"/>
                  </a:lnTo>
                  <a:lnTo>
                    <a:pt x="15274" y="9340"/>
                  </a:lnTo>
                  <a:lnTo>
                    <a:pt x="13913" y="10856"/>
                  </a:lnTo>
                  <a:lnTo>
                    <a:pt x="14329" y="11589"/>
                  </a:lnTo>
                  <a:lnTo>
                    <a:pt x="14858" y="12861"/>
                  </a:lnTo>
                  <a:lnTo>
                    <a:pt x="14858" y="13399"/>
                  </a:lnTo>
                  <a:lnTo>
                    <a:pt x="14329" y="13888"/>
                  </a:lnTo>
                  <a:lnTo>
                    <a:pt x="13724" y="14670"/>
                  </a:lnTo>
                  <a:lnTo>
                    <a:pt x="13308" y="15403"/>
                  </a:lnTo>
                  <a:lnTo>
                    <a:pt x="13308" y="15892"/>
                  </a:lnTo>
                  <a:lnTo>
                    <a:pt x="12930" y="16186"/>
                  </a:lnTo>
                  <a:lnTo>
                    <a:pt x="12136" y="16186"/>
                  </a:lnTo>
                  <a:lnTo>
                    <a:pt x="11380" y="16968"/>
                  </a:lnTo>
                  <a:lnTo>
                    <a:pt x="11153" y="18191"/>
                  </a:lnTo>
                  <a:lnTo>
                    <a:pt x="10775" y="17946"/>
                  </a:lnTo>
                  <a:lnTo>
                    <a:pt x="10397" y="17946"/>
                  </a:lnTo>
                  <a:lnTo>
                    <a:pt x="10208" y="18191"/>
                  </a:lnTo>
                  <a:lnTo>
                    <a:pt x="9792" y="18191"/>
                  </a:lnTo>
                  <a:lnTo>
                    <a:pt x="9225" y="18191"/>
                  </a:lnTo>
                  <a:lnTo>
                    <a:pt x="8809" y="18191"/>
                  </a:lnTo>
                  <a:lnTo>
                    <a:pt x="8053" y="18191"/>
                  </a:lnTo>
                  <a:lnTo>
                    <a:pt x="7259" y="18680"/>
                  </a:lnTo>
                  <a:lnTo>
                    <a:pt x="6654" y="18680"/>
                  </a:lnTo>
                  <a:lnTo>
                    <a:pt x="5671" y="19951"/>
                  </a:lnTo>
                  <a:lnTo>
                    <a:pt x="4499" y="19218"/>
                  </a:lnTo>
                  <a:lnTo>
                    <a:pt x="4121" y="18191"/>
                  </a:lnTo>
                  <a:lnTo>
                    <a:pt x="4121" y="17457"/>
                  </a:lnTo>
                  <a:lnTo>
                    <a:pt x="3176" y="16968"/>
                  </a:lnTo>
                  <a:lnTo>
                    <a:pt x="2949" y="16968"/>
                  </a:lnTo>
                  <a:lnTo>
                    <a:pt x="2949" y="15403"/>
                  </a:lnTo>
                  <a:lnTo>
                    <a:pt x="3554" y="14670"/>
                  </a:lnTo>
                  <a:lnTo>
                    <a:pt x="3554" y="14181"/>
                  </a:lnTo>
                  <a:lnTo>
                    <a:pt x="3176" y="13399"/>
                  </a:lnTo>
                  <a:lnTo>
                    <a:pt x="3176" y="12665"/>
                  </a:lnTo>
                  <a:lnTo>
                    <a:pt x="3176" y="12176"/>
                  </a:lnTo>
                  <a:lnTo>
                    <a:pt x="2949" y="10611"/>
                  </a:lnTo>
                  <a:lnTo>
                    <a:pt x="3554" y="10611"/>
                  </a:lnTo>
                  <a:lnTo>
                    <a:pt x="3932" y="8606"/>
                  </a:lnTo>
                  <a:lnTo>
                    <a:pt x="3932" y="7286"/>
                  </a:lnTo>
                  <a:lnTo>
                    <a:pt x="4726" y="5575"/>
                  </a:lnTo>
                  <a:lnTo>
                    <a:pt x="4499" y="5281"/>
                  </a:lnTo>
                  <a:lnTo>
                    <a:pt x="3932" y="4792"/>
                  </a:lnTo>
                  <a:lnTo>
                    <a:pt x="3176" y="4792"/>
                  </a:lnTo>
                  <a:lnTo>
                    <a:pt x="2571" y="4792"/>
                  </a:lnTo>
                  <a:lnTo>
                    <a:pt x="1966" y="4792"/>
                  </a:lnTo>
                  <a:lnTo>
                    <a:pt x="1588" y="4010"/>
                  </a:lnTo>
                  <a:lnTo>
                    <a:pt x="1021" y="4303"/>
                  </a:lnTo>
                  <a:lnTo>
                    <a:pt x="605" y="4010"/>
                  </a:lnTo>
                  <a:lnTo>
                    <a:pt x="1021" y="3521"/>
                  </a:lnTo>
                  <a:lnTo>
                    <a:pt x="605" y="2787"/>
                  </a:lnTo>
                  <a:lnTo>
                    <a:pt x="416" y="2787"/>
                  </a:lnTo>
                  <a:lnTo>
                    <a:pt x="416" y="2298"/>
                  </a:lnTo>
                  <a:lnTo>
                    <a:pt x="0" y="978"/>
                  </a:lnTo>
                  <a:lnTo>
                    <a:pt x="605" y="782"/>
                  </a:lnTo>
                  <a:lnTo>
                    <a:pt x="1588" y="782"/>
                  </a:lnTo>
                  <a:lnTo>
                    <a:pt x="1588" y="196"/>
                  </a:lnTo>
                  <a:lnTo>
                    <a:pt x="2155" y="0"/>
                  </a:lnTo>
                  <a:lnTo>
                    <a:pt x="2949" y="196"/>
                  </a:lnTo>
                  <a:lnTo>
                    <a:pt x="4499" y="196"/>
                  </a:lnTo>
                  <a:lnTo>
                    <a:pt x="5482" y="196"/>
                  </a:lnTo>
                  <a:lnTo>
                    <a:pt x="7070" y="782"/>
                  </a:lnTo>
                  <a:lnTo>
                    <a:pt x="8809" y="782"/>
                  </a:lnTo>
                  <a:lnTo>
                    <a:pt x="10397" y="782"/>
                  </a:lnTo>
                  <a:lnTo>
                    <a:pt x="12136" y="78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7" name="Freeform 436"/>
            <p:cNvSpPr>
              <a:spLocks/>
            </p:cNvSpPr>
            <p:nvPr/>
          </p:nvSpPr>
          <p:spPr bwMode="auto">
            <a:xfrm>
              <a:off x="5542520" y="3164250"/>
              <a:ext cx="22623" cy="15424"/>
            </a:xfrm>
            <a:custGeom>
              <a:avLst/>
              <a:gdLst/>
              <a:ahLst/>
              <a:cxnLst>
                <a:cxn ang="0">
                  <a:pos x="10833" y="19375"/>
                </a:cxn>
                <a:cxn ang="0">
                  <a:pos x="8333" y="16250"/>
                </a:cxn>
                <a:cxn ang="0">
                  <a:pos x="8333" y="9375"/>
                </a:cxn>
                <a:cxn ang="0">
                  <a:pos x="0" y="9375"/>
                </a:cxn>
                <a:cxn ang="0">
                  <a:pos x="10833" y="0"/>
                </a:cxn>
                <a:cxn ang="0">
                  <a:pos x="10833" y="6875"/>
                </a:cxn>
                <a:cxn ang="0">
                  <a:pos x="19583" y="6875"/>
                </a:cxn>
                <a:cxn ang="0">
                  <a:pos x="15000" y="9375"/>
                </a:cxn>
                <a:cxn ang="0">
                  <a:pos x="10833" y="19375"/>
                </a:cxn>
              </a:cxnLst>
              <a:rect l="0" t="0" r="r" b="b"/>
              <a:pathLst>
                <a:path w="20000" h="20000">
                  <a:moveTo>
                    <a:pt x="10833" y="19375"/>
                  </a:moveTo>
                  <a:lnTo>
                    <a:pt x="8333" y="16250"/>
                  </a:lnTo>
                  <a:lnTo>
                    <a:pt x="8333" y="9375"/>
                  </a:lnTo>
                  <a:lnTo>
                    <a:pt x="0" y="9375"/>
                  </a:lnTo>
                  <a:lnTo>
                    <a:pt x="10833" y="0"/>
                  </a:lnTo>
                  <a:lnTo>
                    <a:pt x="10833" y="6875"/>
                  </a:lnTo>
                  <a:lnTo>
                    <a:pt x="19583" y="6875"/>
                  </a:lnTo>
                  <a:lnTo>
                    <a:pt x="15000" y="9375"/>
                  </a:lnTo>
                  <a:lnTo>
                    <a:pt x="10833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8" name="Freeform 437"/>
            <p:cNvSpPr>
              <a:spLocks/>
            </p:cNvSpPr>
            <p:nvPr/>
          </p:nvSpPr>
          <p:spPr bwMode="auto">
            <a:xfrm>
              <a:off x="5566273" y="3159505"/>
              <a:ext cx="7918" cy="4746"/>
            </a:xfrm>
            <a:custGeom>
              <a:avLst/>
              <a:gdLst/>
              <a:ahLst/>
              <a:cxnLst>
                <a:cxn ang="0">
                  <a:pos x="18824" y="18182"/>
                </a:cxn>
                <a:cxn ang="0">
                  <a:pos x="0" y="0"/>
                </a:cxn>
                <a:cxn ang="0">
                  <a:pos x="18824" y="0"/>
                </a:cxn>
                <a:cxn ang="0">
                  <a:pos x="18824" y="18182"/>
                </a:cxn>
              </a:cxnLst>
              <a:rect l="0" t="0" r="r" b="b"/>
              <a:pathLst>
                <a:path w="20000" h="20000">
                  <a:moveTo>
                    <a:pt x="18824" y="18182"/>
                  </a:moveTo>
                  <a:lnTo>
                    <a:pt x="0" y="0"/>
                  </a:lnTo>
                  <a:lnTo>
                    <a:pt x="18824" y="0"/>
                  </a:lnTo>
                  <a:lnTo>
                    <a:pt x="18824" y="1818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39" name="Freeform 438"/>
            <p:cNvSpPr>
              <a:spLocks/>
            </p:cNvSpPr>
            <p:nvPr/>
          </p:nvSpPr>
          <p:spPr bwMode="auto">
            <a:xfrm>
              <a:off x="5517635" y="3184422"/>
              <a:ext cx="7918" cy="8305"/>
            </a:xfrm>
            <a:custGeom>
              <a:avLst/>
              <a:gdLst/>
              <a:ahLst/>
              <a:cxnLst>
                <a:cxn ang="0">
                  <a:pos x="18824" y="18750"/>
                </a:cxn>
                <a:cxn ang="0">
                  <a:pos x="0" y="12500"/>
                </a:cxn>
                <a:cxn ang="0">
                  <a:pos x="18824" y="0"/>
                </a:cxn>
                <a:cxn ang="0">
                  <a:pos x="18824" y="18750"/>
                </a:cxn>
              </a:cxnLst>
              <a:rect l="0" t="0" r="r" b="b"/>
              <a:pathLst>
                <a:path w="20000" h="20000">
                  <a:moveTo>
                    <a:pt x="18824" y="18750"/>
                  </a:moveTo>
                  <a:lnTo>
                    <a:pt x="0" y="12500"/>
                  </a:lnTo>
                  <a:lnTo>
                    <a:pt x="18824" y="0"/>
                  </a:lnTo>
                  <a:lnTo>
                    <a:pt x="18824" y="1875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0" name="Freeform 439"/>
            <p:cNvSpPr>
              <a:spLocks/>
            </p:cNvSpPr>
            <p:nvPr/>
          </p:nvSpPr>
          <p:spPr bwMode="auto">
            <a:xfrm>
              <a:off x="5522159" y="3093062"/>
              <a:ext cx="14704" cy="8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75" y="18824"/>
                </a:cxn>
                <a:cxn ang="0">
                  <a:pos x="19375" y="11765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9375" y="18824"/>
                  </a:lnTo>
                  <a:lnTo>
                    <a:pt x="19375" y="117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1" name="Freeform 440"/>
            <p:cNvSpPr>
              <a:spLocks/>
            </p:cNvSpPr>
            <p:nvPr/>
          </p:nvSpPr>
          <p:spPr bwMode="auto">
            <a:xfrm>
              <a:off x="5994973" y="3106112"/>
              <a:ext cx="368750" cy="155431"/>
            </a:xfrm>
            <a:custGeom>
              <a:avLst/>
              <a:gdLst/>
              <a:ahLst/>
              <a:cxnLst>
                <a:cxn ang="0">
                  <a:pos x="1031" y="0"/>
                </a:cxn>
                <a:cxn ang="0">
                  <a:pos x="1767" y="367"/>
                </a:cxn>
                <a:cxn ang="0">
                  <a:pos x="2822" y="2875"/>
                </a:cxn>
                <a:cxn ang="0">
                  <a:pos x="4074" y="2875"/>
                </a:cxn>
                <a:cxn ang="0">
                  <a:pos x="5080" y="3486"/>
                </a:cxn>
                <a:cxn ang="0">
                  <a:pos x="5988" y="1896"/>
                </a:cxn>
                <a:cxn ang="0">
                  <a:pos x="7387" y="367"/>
                </a:cxn>
                <a:cxn ang="0">
                  <a:pos x="8785" y="0"/>
                </a:cxn>
                <a:cxn ang="0">
                  <a:pos x="9031" y="367"/>
                </a:cxn>
                <a:cxn ang="0">
                  <a:pos x="10037" y="1590"/>
                </a:cxn>
                <a:cxn ang="0">
                  <a:pos x="10699" y="1896"/>
                </a:cxn>
                <a:cxn ang="0">
                  <a:pos x="11706" y="3486"/>
                </a:cxn>
                <a:cxn ang="0">
                  <a:pos x="12344" y="3486"/>
                </a:cxn>
                <a:cxn ang="0">
                  <a:pos x="13988" y="3486"/>
                </a:cxn>
                <a:cxn ang="0">
                  <a:pos x="15755" y="1590"/>
                </a:cxn>
                <a:cxn ang="0">
                  <a:pos x="18061" y="2508"/>
                </a:cxn>
                <a:cxn ang="0">
                  <a:pos x="18307" y="5994"/>
                </a:cxn>
                <a:cxn ang="0">
                  <a:pos x="18822" y="8257"/>
                </a:cxn>
                <a:cxn ang="0">
                  <a:pos x="19460" y="12355"/>
                </a:cxn>
                <a:cxn ang="0">
                  <a:pos x="19706" y="14251"/>
                </a:cxn>
                <a:cxn ang="0">
                  <a:pos x="19460" y="15841"/>
                </a:cxn>
                <a:cxn ang="0">
                  <a:pos x="17816" y="14862"/>
                </a:cxn>
                <a:cxn ang="0">
                  <a:pos x="17055" y="15229"/>
                </a:cxn>
                <a:cxn ang="0">
                  <a:pos x="16147" y="15841"/>
                </a:cxn>
                <a:cxn ang="0">
                  <a:pos x="14748" y="17431"/>
                </a:cxn>
                <a:cxn ang="0">
                  <a:pos x="13104" y="16820"/>
                </a:cxn>
                <a:cxn ang="0">
                  <a:pos x="11951" y="17431"/>
                </a:cxn>
                <a:cxn ang="0">
                  <a:pos x="11436" y="16820"/>
                </a:cxn>
                <a:cxn ang="0">
                  <a:pos x="11436" y="19021"/>
                </a:cxn>
                <a:cxn ang="0">
                  <a:pos x="10798" y="19939"/>
                </a:cxn>
                <a:cxn ang="0">
                  <a:pos x="10429" y="18349"/>
                </a:cxn>
                <a:cxn ang="0">
                  <a:pos x="10699" y="16820"/>
                </a:cxn>
                <a:cxn ang="0">
                  <a:pos x="9031" y="16820"/>
                </a:cxn>
                <a:cxn ang="0">
                  <a:pos x="7387" y="19327"/>
                </a:cxn>
                <a:cxn ang="0">
                  <a:pos x="6626" y="18349"/>
                </a:cxn>
                <a:cxn ang="0">
                  <a:pos x="4982" y="17431"/>
                </a:cxn>
                <a:cxn ang="0">
                  <a:pos x="4712" y="19021"/>
                </a:cxn>
                <a:cxn ang="0">
                  <a:pos x="3436" y="19021"/>
                </a:cxn>
                <a:cxn ang="0">
                  <a:pos x="2675" y="17431"/>
                </a:cxn>
                <a:cxn ang="0">
                  <a:pos x="2307" y="17737"/>
                </a:cxn>
                <a:cxn ang="0">
                  <a:pos x="1669" y="17431"/>
                </a:cxn>
                <a:cxn ang="0">
                  <a:pos x="1399" y="16820"/>
                </a:cxn>
                <a:cxn ang="0">
                  <a:pos x="1669" y="16208"/>
                </a:cxn>
                <a:cxn ang="0">
                  <a:pos x="1276" y="15841"/>
                </a:cxn>
                <a:cxn ang="0">
                  <a:pos x="1276" y="13639"/>
                </a:cxn>
                <a:cxn ang="0">
                  <a:pos x="147" y="12722"/>
                </a:cxn>
                <a:cxn ang="0">
                  <a:pos x="147" y="11743"/>
                </a:cxn>
                <a:cxn ang="0">
                  <a:pos x="663" y="12355"/>
                </a:cxn>
                <a:cxn ang="0">
                  <a:pos x="761" y="11743"/>
                </a:cxn>
                <a:cxn ang="0">
                  <a:pos x="761" y="10765"/>
                </a:cxn>
                <a:cxn ang="0">
                  <a:pos x="761" y="8563"/>
                </a:cxn>
                <a:cxn ang="0">
                  <a:pos x="0" y="6972"/>
                </a:cxn>
                <a:cxn ang="0">
                  <a:pos x="1031" y="5749"/>
                </a:cxn>
                <a:cxn ang="0">
                  <a:pos x="1669" y="5749"/>
                </a:cxn>
                <a:cxn ang="0">
                  <a:pos x="2061" y="5749"/>
                </a:cxn>
                <a:cxn ang="0">
                  <a:pos x="2822" y="5076"/>
                </a:cxn>
                <a:cxn ang="0">
                  <a:pos x="3313" y="4098"/>
                </a:cxn>
                <a:cxn ang="0">
                  <a:pos x="1276" y="4098"/>
                </a:cxn>
                <a:cxn ang="0">
                  <a:pos x="393" y="5749"/>
                </a:cxn>
                <a:cxn ang="0">
                  <a:pos x="0" y="5749"/>
                </a:cxn>
                <a:cxn ang="0">
                  <a:pos x="0" y="4465"/>
                </a:cxn>
                <a:cxn ang="0">
                  <a:pos x="393" y="2875"/>
                </a:cxn>
                <a:cxn ang="0">
                  <a:pos x="663" y="1896"/>
                </a:cxn>
              </a:cxnLst>
              <a:rect l="0" t="0" r="r" b="b"/>
              <a:pathLst>
                <a:path w="20000" h="20000">
                  <a:moveTo>
                    <a:pt x="147" y="979"/>
                  </a:moveTo>
                  <a:lnTo>
                    <a:pt x="1031" y="0"/>
                  </a:lnTo>
                  <a:lnTo>
                    <a:pt x="1399" y="367"/>
                  </a:lnTo>
                  <a:lnTo>
                    <a:pt x="1767" y="367"/>
                  </a:lnTo>
                  <a:lnTo>
                    <a:pt x="1669" y="1590"/>
                  </a:lnTo>
                  <a:lnTo>
                    <a:pt x="2822" y="2875"/>
                  </a:lnTo>
                  <a:lnTo>
                    <a:pt x="3951" y="2875"/>
                  </a:lnTo>
                  <a:lnTo>
                    <a:pt x="4074" y="2875"/>
                  </a:lnTo>
                  <a:lnTo>
                    <a:pt x="4466" y="3486"/>
                  </a:lnTo>
                  <a:lnTo>
                    <a:pt x="5080" y="3486"/>
                  </a:lnTo>
                  <a:lnTo>
                    <a:pt x="5325" y="2508"/>
                  </a:lnTo>
                  <a:lnTo>
                    <a:pt x="5988" y="1896"/>
                  </a:lnTo>
                  <a:lnTo>
                    <a:pt x="6626" y="979"/>
                  </a:lnTo>
                  <a:lnTo>
                    <a:pt x="7387" y="367"/>
                  </a:lnTo>
                  <a:lnTo>
                    <a:pt x="8785" y="367"/>
                  </a:lnTo>
                  <a:lnTo>
                    <a:pt x="8785" y="0"/>
                  </a:lnTo>
                  <a:lnTo>
                    <a:pt x="9031" y="0"/>
                  </a:lnTo>
                  <a:lnTo>
                    <a:pt x="9031" y="367"/>
                  </a:lnTo>
                  <a:lnTo>
                    <a:pt x="9669" y="1590"/>
                  </a:lnTo>
                  <a:lnTo>
                    <a:pt x="10037" y="1590"/>
                  </a:lnTo>
                  <a:lnTo>
                    <a:pt x="10699" y="2508"/>
                  </a:lnTo>
                  <a:lnTo>
                    <a:pt x="10699" y="1896"/>
                  </a:lnTo>
                  <a:lnTo>
                    <a:pt x="10798" y="2508"/>
                  </a:lnTo>
                  <a:lnTo>
                    <a:pt x="11706" y="3486"/>
                  </a:lnTo>
                  <a:lnTo>
                    <a:pt x="11951" y="2875"/>
                  </a:lnTo>
                  <a:lnTo>
                    <a:pt x="12344" y="3486"/>
                  </a:lnTo>
                  <a:lnTo>
                    <a:pt x="13497" y="2875"/>
                  </a:lnTo>
                  <a:lnTo>
                    <a:pt x="13988" y="3486"/>
                  </a:lnTo>
                  <a:lnTo>
                    <a:pt x="15018" y="2875"/>
                  </a:lnTo>
                  <a:lnTo>
                    <a:pt x="15755" y="1590"/>
                  </a:lnTo>
                  <a:lnTo>
                    <a:pt x="17301" y="979"/>
                  </a:lnTo>
                  <a:lnTo>
                    <a:pt x="18061" y="2508"/>
                  </a:lnTo>
                  <a:lnTo>
                    <a:pt x="18307" y="4098"/>
                  </a:lnTo>
                  <a:lnTo>
                    <a:pt x="18307" y="5994"/>
                  </a:lnTo>
                  <a:lnTo>
                    <a:pt x="19337" y="6972"/>
                  </a:lnTo>
                  <a:lnTo>
                    <a:pt x="18822" y="8257"/>
                  </a:lnTo>
                  <a:lnTo>
                    <a:pt x="19337" y="10765"/>
                  </a:lnTo>
                  <a:lnTo>
                    <a:pt x="19460" y="12355"/>
                  </a:lnTo>
                  <a:lnTo>
                    <a:pt x="19460" y="12722"/>
                  </a:lnTo>
                  <a:lnTo>
                    <a:pt x="19706" y="14251"/>
                  </a:lnTo>
                  <a:lnTo>
                    <a:pt x="19975" y="15841"/>
                  </a:lnTo>
                  <a:lnTo>
                    <a:pt x="19460" y="15841"/>
                  </a:lnTo>
                  <a:lnTo>
                    <a:pt x="18429" y="15229"/>
                  </a:lnTo>
                  <a:lnTo>
                    <a:pt x="17816" y="14862"/>
                  </a:lnTo>
                  <a:lnTo>
                    <a:pt x="17301" y="15841"/>
                  </a:lnTo>
                  <a:lnTo>
                    <a:pt x="17055" y="15229"/>
                  </a:lnTo>
                  <a:lnTo>
                    <a:pt x="16663" y="15841"/>
                  </a:lnTo>
                  <a:lnTo>
                    <a:pt x="16147" y="15841"/>
                  </a:lnTo>
                  <a:lnTo>
                    <a:pt x="15656" y="15841"/>
                  </a:lnTo>
                  <a:lnTo>
                    <a:pt x="14748" y="17431"/>
                  </a:lnTo>
                  <a:lnTo>
                    <a:pt x="13988" y="17431"/>
                  </a:lnTo>
                  <a:lnTo>
                    <a:pt x="13104" y="16820"/>
                  </a:lnTo>
                  <a:lnTo>
                    <a:pt x="12466" y="17431"/>
                  </a:lnTo>
                  <a:lnTo>
                    <a:pt x="11951" y="17431"/>
                  </a:lnTo>
                  <a:lnTo>
                    <a:pt x="11706" y="16820"/>
                  </a:lnTo>
                  <a:lnTo>
                    <a:pt x="11436" y="16820"/>
                  </a:lnTo>
                  <a:lnTo>
                    <a:pt x="11436" y="18349"/>
                  </a:lnTo>
                  <a:lnTo>
                    <a:pt x="11436" y="19021"/>
                  </a:lnTo>
                  <a:lnTo>
                    <a:pt x="11337" y="19327"/>
                  </a:lnTo>
                  <a:lnTo>
                    <a:pt x="10798" y="19939"/>
                  </a:lnTo>
                  <a:lnTo>
                    <a:pt x="10699" y="19327"/>
                  </a:lnTo>
                  <a:lnTo>
                    <a:pt x="10429" y="18349"/>
                  </a:lnTo>
                  <a:lnTo>
                    <a:pt x="10699" y="17431"/>
                  </a:lnTo>
                  <a:lnTo>
                    <a:pt x="10699" y="16820"/>
                  </a:lnTo>
                  <a:lnTo>
                    <a:pt x="10037" y="17737"/>
                  </a:lnTo>
                  <a:lnTo>
                    <a:pt x="9031" y="16820"/>
                  </a:lnTo>
                  <a:lnTo>
                    <a:pt x="8393" y="19021"/>
                  </a:lnTo>
                  <a:lnTo>
                    <a:pt x="7387" y="19327"/>
                  </a:lnTo>
                  <a:lnTo>
                    <a:pt x="6748" y="19327"/>
                  </a:lnTo>
                  <a:lnTo>
                    <a:pt x="6626" y="18349"/>
                  </a:lnTo>
                  <a:lnTo>
                    <a:pt x="5472" y="17431"/>
                  </a:lnTo>
                  <a:lnTo>
                    <a:pt x="4982" y="17431"/>
                  </a:lnTo>
                  <a:lnTo>
                    <a:pt x="4982" y="19021"/>
                  </a:lnTo>
                  <a:lnTo>
                    <a:pt x="4712" y="19021"/>
                  </a:lnTo>
                  <a:lnTo>
                    <a:pt x="4074" y="19327"/>
                  </a:lnTo>
                  <a:lnTo>
                    <a:pt x="3436" y="19021"/>
                  </a:lnTo>
                  <a:lnTo>
                    <a:pt x="3313" y="17737"/>
                  </a:lnTo>
                  <a:lnTo>
                    <a:pt x="2675" y="17431"/>
                  </a:lnTo>
                  <a:lnTo>
                    <a:pt x="2429" y="17431"/>
                  </a:lnTo>
                  <a:lnTo>
                    <a:pt x="2307" y="17737"/>
                  </a:lnTo>
                  <a:lnTo>
                    <a:pt x="1669" y="17737"/>
                  </a:lnTo>
                  <a:lnTo>
                    <a:pt x="1669" y="17431"/>
                  </a:lnTo>
                  <a:lnTo>
                    <a:pt x="2429" y="16820"/>
                  </a:lnTo>
                  <a:lnTo>
                    <a:pt x="1399" y="16820"/>
                  </a:lnTo>
                  <a:lnTo>
                    <a:pt x="1276" y="16208"/>
                  </a:lnTo>
                  <a:lnTo>
                    <a:pt x="1669" y="16208"/>
                  </a:lnTo>
                  <a:lnTo>
                    <a:pt x="1669" y="15841"/>
                  </a:lnTo>
                  <a:lnTo>
                    <a:pt x="1276" y="15841"/>
                  </a:lnTo>
                  <a:lnTo>
                    <a:pt x="1276" y="14862"/>
                  </a:lnTo>
                  <a:lnTo>
                    <a:pt x="1276" y="13639"/>
                  </a:lnTo>
                  <a:lnTo>
                    <a:pt x="761" y="12722"/>
                  </a:lnTo>
                  <a:lnTo>
                    <a:pt x="147" y="12722"/>
                  </a:lnTo>
                  <a:lnTo>
                    <a:pt x="393" y="12355"/>
                  </a:lnTo>
                  <a:lnTo>
                    <a:pt x="147" y="11743"/>
                  </a:lnTo>
                  <a:lnTo>
                    <a:pt x="393" y="11743"/>
                  </a:lnTo>
                  <a:lnTo>
                    <a:pt x="663" y="12355"/>
                  </a:lnTo>
                  <a:lnTo>
                    <a:pt x="1031" y="12355"/>
                  </a:lnTo>
                  <a:lnTo>
                    <a:pt x="761" y="11743"/>
                  </a:lnTo>
                  <a:lnTo>
                    <a:pt x="1031" y="10765"/>
                  </a:lnTo>
                  <a:lnTo>
                    <a:pt x="761" y="10765"/>
                  </a:lnTo>
                  <a:lnTo>
                    <a:pt x="663" y="9480"/>
                  </a:lnTo>
                  <a:lnTo>
                    <a:pt x="761" y="8563"/>
                  </a:lnTo>
                  <a:lnTo>
                    <a:pt x="0" y="8563"/>
                  </a:lnTo>
                  <a:lnTo>
                    <a:pt x="0" y="6972"/>
                  </a:lnTo>
                  <a:lnTo>
                    <a:pt x="663" y="5994"/>
                  </a:lnTo>
                  <a:lnTo>
                    <a:pt x="1031" y="5749"/>
                  </a:lnTo>
                  <a:lnTo>
                    <a:pt x="1669" y="5994"/>
                  </a:lnTo>
                  <a:lnTo>
                    <a:pt x="1669" y="5749"/>
                  </a:lnTo>
                  <a:lnTo>
                    <a:pt x="1767" y="5076"/>
                  </a:lnTo>
                  <a:lnTo>
                    <a:pt x="2061" y="5749"/>
                  </a:lnTo>
                  <a:lnTo>
                    <a:pt x="2822" y="5749"/>
                  </a:lnTo>
                  <a:lnTo>
                    <a:pt x="2822" y="5076"/>
                  </a:lnTo>
                  <a:lnTo>
                    <a:pt x="3706" y="4098"/>
                  </a:lnTo>
                  <a:lnTo>
                    <a:pt x="3313" y="4098"/>
                  </a:lnTo>
                  <a:lnTo>
                    <a:pt x="2307" y="3486"/>
                  </a:lnTo>
                  <a:lnTo>
                    <a:pt x="1276" y="4098"/>
                  </a:lnTo>
                  <a:lnTo>
                    <a:pt x="1031" y="4465"/>
                  </a:lnTo>
                  <a:lnTo>
                    <a:pt x="393" y="5749"/>
                  </a:lnTo>
                  <a:lnTo>
                    <a:pt x="0" y="6606"/>
                  </a:lnTo>
                  <a:lnTo>
                    <a:pt x="0" y="5749"/>
                  </a:lnTo>
                  <a:lnTo>
                    <a:pt x="393" y="4465"/>
                  </a:lnTo>
                  <a:lnTo>
                    <a:pt x="0" y="4465"/>
                  </a:lnTo>
                  <a:lnTo>
                    <a:pt x="393" y="4098"/>
                  </a:lnTo>
                  <a:lnTo>
                    <a:pt x="393" y="2875"/>
                  </a:lnTo>
                  <a:lnTo>
                    <a:pt x="663" y="2508"/>
                  </a:lnTo>
                  <a:lnTo>
                    <a:pt x="663" y="1896"/>
                  </a:lnTo>
                  <a:lnTo>
                    <a:pt x="147" y="97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2" name="Freeform 441"/>
            <p:cNvSpPr>
              <a:spLocks/>
            </p:cNvSpPr>
            <p:nvPr/>
          </p:nvSpPr>
          <p:spPr bwMode="auto">
            <a:xfrm>
              <a:off x="5800419" y="2938817"/>
              <a:ext cx="122164" cy="77122"/>
            </a:xfrm>
            <a:custGeom>
              <a:avLst/>
              <a:gdLst/>
              <a:ahLst/>
              <a:cxnLst>
                <a:cxn ang="0">
                  <a:pos x="17630" y="1358"/>
                </a:cxn>
                <a:cxn ang="0">
                  <a:pos x="19926" y="3333"/>
                </a:cxn>
                <a:cxn ang="0">
                  <a:pos x="19185" y="3827"/>
                </a:cxn>
                <a:cxn ang="0">
                  <a:pos x="18000" y="5062"/>
                </a:cxn>
                <a:cxn ang="0">
                  <a:pos x="16889" y="7037"/>
                </a:cxn>
                <a:cxn ang="0">
                  <a:pos x="16148" y="11605"/>
                </a:cxn>
                <a:cxn ang="0">
                  <a:pos x="15704" y="13457"/>
                </a:cxn>
                <a:cxn ang="0">
                  <a:pos x="15704" y="14815"/>
                </a:cxn>
                <a:cxn ang="0">
                  <a:pos x="14519" y="15432"/>
                </a:cxn>
                <a:cxn ang="0">
                  <a:pos x="14519" y="16667"/>
                </a:cxn>
                <a:cxn ang="0">
                  <a:pos x="13037" y="16667"/>
                </a:cxn>
                <a:cxn ang="0">
                  <a:pos x="10741" y="16667"/>
                </a:cxn>
                <a:cxn ang="0">
                  <a:pos x="10000" y="17407"/>
                </a:cxn>
                <a:cxn ang="0">
                  <a:pos x="7704" y="17407"/>
                </a:cxn>
                <a:cxn ang="0">
                  <a:pos x="6889" y="18642"/>
                </a:cxn>
                <a:cxn ang="0">
                  <a:pos x="6519" y="19877"/>
                </a:cxn>
                <a:cxn ang="0">
                  <a:pos x="3778" y="18642"/>
                </a:cxn>
                <a:cxn ang="0">
                  <a:pos x="1926" y="16667"/>
                </a:cxn>
                <a:cxn ang="0">
                  <a:pos x="1481" y="16667"/>
                </a:cxn>
                <a:cxn ang="0">
                  <a:pos x="1481" y="14815"/>
                </a:cxn>
                <a:cxn ang="0">
                  <a:pos x="741" y="13457"/>
                </a:cxn>
                <a:cxn ang="0">
                  <a:pos x="741" y="11605"/>
                </a:cxn>
                <a:cxn ang="0">
                  <a:pos x="741" y="7037"/>
                </a:cxn>
                <a:cxn ang="0">
                  <a:pos x="0" y="6543"/>
                </a:cxn>
                <a:cxn ang="0">
                  <a:pos x="741" y="6543"/>
                </a:cxn>
                <a:cxn ang="0">
                  <a:pos x="1926" y="6543"/>
                </a:cxn>
                <a:cxn ang="0">
                  <a:pos x="2667" y="5062"/>
                </a:cxn>
                <a:cxn ang="0">
                  <a:pos x="2667" y="3827"/>
                </a:cxn>
                <a:cxn ang="0">
                  <a:pos x="3037" y="5062"/>
                </a:cxn>
                <a:cxn ang="0">
                  <a:pos x="5704" y="6543"/>
                </a:cxn>
                <a:cxn ang="0">
                  <a:pos x="7704" y="3827"/>
                </a:cxn>
                <a:cxn ang="0">
                  <a:pos x="10000" y="1975"/>
                </a:cxn>
                <a:cxn ang="0">
                  <a:pos x="10741" y="1975"/>
                </a:cxn>
                <a:cxn ang="0">
                  <a:pos x="13037" y="0"/>
                </a:cxn>
                <a:cxn ang="0">
                  <a:pos x="13778" y="0"/>
                </a:cxn>
                <a:cxn ang="0">
                  <a:pos x="15704" y="0"/>
                </a:cxn>
                <a:cxn ang="0">
                  <a:pos x="16148" y="1358"/>
                </a:cxn>
                <a:cxn ang="0">
                  <a:pos x="17630" y="1358"/>
                </a:cxn>
              </a:cxnLst>
              <a:rect l="0" t="0" r="r" b="b"/>
              <a:pathLst>
                <a:path w="20000" h="20000">
                  <a:moveTo>
                    <a:pt x="17630" y="1358"/>
                  </a:moveTo>
                  <a:lnTo>
                    <a:pt x="19926" y="3333"/>
                  </a:lnTo>
                  <a:lnTo>
                    <a:pt x="19185" y="3827"/>
                  </a:lnTo>
                  <a:lnTo>
                    <a:pt x="18000" y="5062"/>
                  </a:lnTo>
                  <a:lnTo>
                    <a:pt x="16889" y="7037"/>
                  </a:lnTo>
                  <a:lnTo>
                    <a:pt x="16148" y="11605"/>
                  </a:lnTo>
                  <a:lnTo>
                    <a:pt x="15704" y="13457"/>
                  </a:lnTo>
                  <a:lnTo>
                    <a:pt x="15704" y="14815"/>
                  </a:lnTo>
                  <a:lnTo>
                    <a:pt x="14519" y="15432"/>
                  </a:lnTo>
                  <a:lnTo>
                    <a:pt x="14519" y="16667"/>
                  </a:lnTo>
                  <a:lnTo>
                    <a:pt x="13037" y="16667"/>
                  </a:lnTo>
                  <a:lnTo>
                    <a:pt x="10741" y="16667"/>
                  </a:lnTo>
                  <a:lnTo>
                    <a:pt x="10000" y="17407"/>
                  </a:lnTo>
                  <a:lnTo>
                    <a:pt x="7704" y="17407"/>
                  </a:lnTo>
                  <a:lnTo>
                    <a:pt x="6889" y="18642"/>
                  </a:lnTo>
                  <a:lnTo>
                    <a:pt x="6519" y="19877"/>
                  </a:lnTo>
                  <a:lnTo>
                    <a:pt x="3778" y="18642"/>
                  </a:lnTo>
                  <a:lnTo>
                    <a:pt x="1926" y="16667"/>
                  </a:lnTo>
                  <a:lnTo>
                    <a:pt x="1481" y="16667"/>
                  </a:lnTo>
                  <a:lnTo>
                    <a:pt x="1481" y="14815"/>
                  </a:lnTo>
                  <a:lnTo>
                    <a:pt x="741" y="13457"/>
                  </a:lnTo>
                  <a:lnTo>
                    <a:pt x="741" y="11605"/>
                  </a:lnTo>
                  <a:lnTo>
                    <a:pt x="741" y="7037"/>
                  </a:lnTo>
                  <a:lnTo>
                    <a:pt x="0" y="6543"/>
                  </a:lnTo>
                  <a:lnTo>
                    <a:pt x="741" y="6543"/>
                  </a:lnTo>
                  <a:lnTo>
                    <a:pt x="1926" y="6543"/>
                  </a:lnTo>
                  <a:lnTo>
                    <a:pt x="2667" y="5062"/>
                  </a:lnTo>
                  <a:lnTo>
                    <a:pt x="2667" y="3827"/>
                  </a:lnTo>
                  <a:lnTo>
                    <a:pt x="3037" y="5062"/>
                  </a:lnTo>
                  <a:lnTo>
                    <a:pt x="5704" y="6543"/>
                  </a:lnTo>
                  <a:lnTo>
                    <a:pt x="7704" y="3827"/>
                  </a:lnTo>
                  <a:lnTo>
                    <a:pt x="10000" y="1975"/>
                  </a:lnTo>
                  <a:lnTo>
                    <a:pt x="10741" y="1975"/>
                  </a:lnTo>
                  <a:lnTo>
                    <a:pt x="13037" y="0"/>
                  </a:lnTo>
                  <a:lnTo>
                    <a:pt x="13778" y="0"/>
                  </a:lnTo>
                  <a:lnTo>
                    <a:pt x="15704" y="0"/>
                  </a:lnTo>
                  <a:lnTo>
                    <a:pt x="16148" y="1358"/>
                  </a:lnTo>
                  <a:lnTo>
                    <a:pt x="17630" y="135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3" name="Freeform 442"/>
            <p:cNvSpPr>
              <a:spLocks/>
            </p:cNvSpPr>
            <p:nvPr/>
          </p:nvSpPr>
          <p:spPr bwMode="auto">
            <a:xfrm>
              <a:off x="6119398" y="3267473"/>
              <a:ext cx="42984" cy="27290"/>
            </a:xfrm>
            <a:custGeom>
              <a:avLst/>
              <a:gdLst/>
              <a:ahLst/>
              <a:cxnLst>
                <a:cxn ang="0">
                  <a:pos x="7660" y="19655"/>
                </a:cxn>
                <a:cxn ang="0">
                  <a:pos x="2128" y="17931"/>
                </a:cxn>
                <a:cxn ang="0">
                  <a:pos x="0" y="10690"/>
                </a:cxn>
                <a:cxn ang="0">
                  <a:pos x="2128" y="10690"/>
                </a:cxn>
                <a:cxn ang="0">
                  <a:pos x="3404" y="9310"/>
                </a:cxn>
                <a:cxn ang="0">
                  <a:pos x="5532" y="9310"/>
                </a:cxn>
                <a:cxn ang="0">
                  <a:pos x="7660" y="5517"/>
                </a:cxn>
                <a:cxn ang="0">
                  <a:pos x="10851" y="5517"/>
                </a:cxn>
                <a:cxn ang="0">
                  <a:pos x="19787" y="0"/>
                </a:cxn>
                <a:cxn ang="0">
                  <a:pos x="16383" y="9310"/>
                </a:cxn>
                <a:cxn ang="0">
                  <a:pos x="16383" y="10690"/>
                </a:cxn>
                <a:cxn ang="0">
                  <a:pos x="14255" y="10690"/>
                </a:cxn>
                <a:cxn ang="0">
                  <a:pos x="10851" y="17931"/>
                </a:cxn>
                <a:cxn ang="0">
                  <a:pos x="7660" y="17931"/>
                </a:cxn>
                <a:cxn ang="0">
                  <a:pos x="7660" y="19655"/>
                </a:cxn>
              </a:cxnLst>
              <a:rect l="0" t="0" r="r" b="b"/>
              <a:pathLst>
                <a:path w="20000" h="20000">
                  <a:moveTo>
                    <a:pt x="7660" y="19655"/>
                  </a:moveTo>
                  <a:lnTo>
                    <a:pt x="2128" y="17931"/>
                  </a:lnTo>
                  <a:lnTo>
                    <a:pt x="0" y="10690"/>
                  </a:lnTo>
                  <a:lnTo>
                    <a:pt x="2128" y="10690"/>
                  </a:lnTo>
                  <a:lnTo>
                    <a:pt x="3404" y="9310"/>
                  </a:lnTo>
                  <a:lnTo>
                    <a:pt x="5532" y="9310"/>
                  </a:lnTo>
                  <a:lnTo>
                    <a:pt x="7660" y="5517"/>
                  </a:lnTo>
                  <a:lnTo>
                    <a:pt x="10851" y="5517"/>
                  </a:lnTo>
                  <a:lnTo>
                    <a:pt x="19787" y="0"/>
                  </a:lnTo>
                  <a:lnTo>
                    <a:pt x="16383" y="9310"/>
                  </a:lnTo>
                  <a:lnTo>
                    <a:pt x="16383" y="10690"/>
                  </a:lnTo>
                  <a:lnTo>
                    <a:pt x="14255" y="10690"/>
                  </a:lnTo>
                  <a:lnTo>
                    <a:pt x="10851" y="17931"/>
                  </a:lnTo>
                  <a:lnTo>
                    <a:pt x="7660" y="17931"/>
                  </a:lnTo>
                  <a:lnTo>
                    <a:pt x="7660" y="1965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4" name="Freeform 443"/>
            <p:cNvSpPr>
              <a:spLocks/>
            </p:cNvSpPr>
            <p:nvPr/>
          </p:nvSpPr>
          <p:spPr bwMode="auto">
            <a:xfrm>
              <a:off x="5880729" y="3113230"/>
              <a:ext cx="126687" cy="135260"/>
            </a:xfrm>
            <a:custGeom>
              <a:avLst/>
              <a:gdLst/>
              <a:ahLst/>
              <a:cxnLst>
                <a:cxn ang="0">
                  <a:pos x="13238" y="1123"/>
                </a:cxn>
                <a:cxn ang="0">
                  <a:pos x="15089" y="1825"/>
                </a:cxn>
                <a:cxn ang="0">
                  <a:pos x="18007" y="1825"/>
                </a:cxn>
                <a:cxn ang="0">
                  <a:pos x="18434" y="0"/>
                </a:cxn>
                <a:cxn ang="0">
                  <a:pos x="19929" y="1825"/>
                </a:cxn>
                <a:cxn ang="0">
                  <a:pos x="19146" y="3579"/>
                </a:cxn>
                <a:cxn ang="0">
                  <a:pos x="18007" y="4702"/>
                </a:cxn>
                <a:cxn ang="0">
                  <a:pos x="15089" y="3579"/>
                </a:cxn>
                <a:cxn ang="0">
                  <a:pos x="13238" y="3579"/>
                </a:cxn>
                <a:cxn ang="0">
                  <a:pos x="12171" y="4000"/>
                </a:cxn>
                <a:cxn ang="0">
                  <a:pos x="12171" y="6456"/>
                </a:cxn>
                <a:cxn ang="0">
                  <a:pos x="10605" y="5754"/>
                </a:cxn>
                <a:cxn ang="0">
                  <a:pos x="11459" y="6877"/>
                </a:cxn>
                <a:cxn ang="0">
                  <a:pos x="7687" y="5474"/>
                </a:cxn>
                <a:cxn ang="0">
                  <a:pos x="8470" y="4702"/>
                </a:cxn>
                <a:cxn ang="0">
                  <a:pos x="7402" y="6877"/>
                </a:cxn>
                <a:cxn ang="0">
                  <a:pos x="8470" y="11228"/>
                </a:cxn>
                <a:cxn ang="0">
                  <a:pos x="9181" y="11579"/>
                </a:cxn>
                <a:cxn ang="0">
                  <a:pos x="12171" y="15930"/>
                </a:cxn>
                <a:cxn ang="0">
                  <a:pos x="9181" y="15228"/>
                </a:cxn>
                <a:cxn ang="0">
                  <a:pos x="9609" y="17053"/>
                </a:cxn>
                <a:cxn ang="0">
                  <a:pos x="9609" y="18807"/>
                </a:cxn>
                <a:cxn ang="0">
                  <a:pos x="9609" y="19930"/>
                </a:cxn>
                <a:cxn ang="0">
                  <a:pos x="7687" y="19228"/>
                </a:cxn>
                <a:cxn ang="0">
                  <a:pos x="7402" y="19930"/>
                </a:cxn>
                <a:cxn ang="0">
                  <a:pos x="5480" y="18105"/>
                </a:cxn>
                <a:cxn ang="0">
                  <a:pos x="5480" y="18807"/>
                </a:cxn>
                <a:cxn ang="0">
                  <a:pos x="4769" y="16351"/>
                </a:cxn>
                <a:cxn ang="0">
                  <a:pos x="4342" y="14175"/>
                </a:cxn>
                <a:cxn ang="0">
                  <a:pos x="8470" y="14526"/>
                </a:cxn>
                <a:cxn ang="0">
                  <a:pos x="7402" y="13053"/>
                </a:cxn>
                <a:cxn ang="0">
                  <a:pos x="2918" y="13404"/>
                </a:cxn>
                <a:cxn ang="0">
                  <a:pos x="2918" y="11228"/>
                </a:cxn>
                <a:cxn ang="0">
                  <a:pos x="1851" y="10526"/>
                </a:cxn>
                <a:cxn ang="0">
                  <a:pos x="1423" y="7579"/>
                </a:cxn>
                <a:cxn ang="0">
                  <a:pos x="3630" y="3579"/>
                </a:cxn>
                <a:cxn ang="0">
                  <a:pos x="5907" y="2175"/>
                </a:cxn>
                <a:cxn ang="0">
                  <a:pos x="8470" y="1825"/>
                </a:cxn>
              </a:cxnLst>
              <a:rect l="0" t="0" r="r" b="b"/>
              <a:pathLst>
                <a:path w="20000" h="20000">
                  <a:moveTo>
                    <a:pt x="8470" y="1825"/>
                  </a:moveTo>
                  <a:lnTo>
                    <a:pt x="13238" y="1123"/>
                  </a:lnTo>
                  <a:lnTo>
                    <a:pt x="13950" y="1825"/>
                  </a:lnTo>
                  <a:lnTo>
                    <a:pt x="15089" y="1825"/>
                  </a:lnTo>
                  <a:lnTo>
                    <a:pt x="16157" y="2175"/>
                  </a:lnTo>
                  <a:lnTo>
                    <a:pt x="18007" y="1825"/>
                  </a:lnTo>
                  <a:lnTo>
                    <a:pt x="18007" y="0"/>
                  </a:lnTo>
                  <a:lnTo>
                    <a:pt x="18434" y="0"/>
                  </a:lnTo>
                  <a:lnTo>
                    <a:pt x="19929" y="1123"/>
                  </a:lnTo>
                  <a:lnTo>
                    <a:pt x="19929" y="1825"/>
                  </a:lnTo>
                  <a:lnTo>
                    <a:pt x="19146" y="2175"/>
                  </a:lnTo>
                  <a:lnTo>
                    <a:pt x="19146" y="3579"/>
                  </a:lnTo>
                  <a:lnTo>
                    <a:pt x="18007" y="4000"/>
                  </a:lnTo>
                  <a:lnTo>
                    <a:pt x="18007" y="4702"/>
                  </a:lnTo>
                  <a:lnTo>
                    <a:pt x="17295" y="4000"/>
                  </a:lnTo>
                  <a:lnTo>
                    <a:pt x="15089" y="3579"/>
                  </a:lnTo>
                  <a:lnTo>
                    <a:pt x="14377" y="2877"/>
                  </a:lnTo>
                  <a:lnTo>
                    <a:pt x="13238" y="3579"/>
                  </a:lnTo>
                  <a:lnTo>
                    <a:pt x="12527" y="3579"/>
                  </a:lnTo>
                  <a:lnTo>
                    <a:pt x="12171" y="4000"/>
                  </a:lnTo>
                  <a:lnTo>
                    <a:pt x="10605" y="4702"/>
                  </a:lnTo>
                  <a:lnTo>
                    <a:pt x="12171" y="6456"/>
                  </a:lnTo>
                  <a:lnTo>
                    <a:pt x="11459" y="5754"/>
                  </a:lnTo>
                  <a:lnTo>
                    <a:pt x="10605" y="5754"/>
                  </a:lnTo>
                  <a:lnTo>
                    <a:pt x="11459" y="6456"/>
                  </a:lnTo>
                  <a:lnTo>
                    <a:pt x="11459" y="6877"/>
                  </a:lnTo>
                  <a:lnTo>
                    <a:pt x="9609" y="6456"/>
                  </a:lnTo>
                  <a:lnTo>
                    <a:pt x="7687" y="5474"/>
                  </a:lnTo>
                  <a:lnTo>
                    <a:pt x="8470" y="5474"/>
                  </a:lnTo>
                  <a:lnTo>
                    <a:pt x="8470" y="4702"/>
                  </a:lnTo>
                  <a:lnTo>
                    <a:pt x="7402" y="5474"/>
                  </a:lnTo>
                  <a:lnTo>
                    <a:pt x="7402" y="6877"/>
                  </a:lnTo>
                  <a:lnTo>
                    <a:pt x="9609" y="9754"/>
                  </a:lnTo>
                  <a:lnTo>
                    <a:pt x="8470" y="11228"/>
                  </a:lnTo>
                  <a:lnTo>
                    <a:pt x="7402" y="11228"/>
                  </a:lnTo>
                  <a:lnTo>
                    <a:pt x="9181" y="11579"/>
                  </a:lnTo>
                  <a:lnTo>
                    <a:pt x="11459" y="13404"/>
                  </a:lnTo>
                  <a:lnTo>
                    <a:pt x="12171" y="15930"/>
                  </a:lnTo>
                  <a:lnTo>
                    <a:pt x="10320" y="14526"/>
                  </a:lnTo>
                  <a:lnTo>
                    <a:pt x="9181" y="15228"/>
                  </a:lnTo>
                  <a:lnTo>
                    <a:pt x="10320" y="17053"/>
                  </a:lnTo>
                  <a:lnTo>
                    <a:pt x="9609" y="17053"/>
                  </a:lnTo>
                  <a:lnTo>
                    <a:pt x="7687" y="15930"/>
                  </a:lnTo>
                  <a:lnTo>
                    <a:pt x="9609" y="18807"/>
                  </a:lnTo>
                  <a:lnTo>
                    <a:pt x="9609" y="19228"/>
                  </a:lnTo>
                  <a:lnTo>
                    <a:pt x="9609" y="19930"/>
                  </a:lnTo>
                  <a:lnTo>
                    <a:pt x="7687" y="18807"/>
                  </a:lnTo>
                  <a:lnTo>
                    <a:pt x="7687" y="19228"/>
                  </a:lnTo>
                  <a:lnTo>
                    <a:pt x="7687" y="19930"/>
                  </a:lnTo>
                  <a:lnTo>
                    <a:pt x="7402" y="19930"/>
                  </a:lnTo>
                  <a:lnTo>
                    <a:pt x="6619" y="18105"/>
                  </a:lnTo>
                  <a:lnTo>
                    <a:pt x="5480" y="18105"/>
                  </a:lnTo>
                  <a:lnTo>
                    <a:pt x="5907" y="19228"/>
                  </a:lnTo>
                  <a:lnTo>
                    <a:pt x="5480" y="18807"/>
                  </a:lnTo>
                  <a:lnTo>
                    <a:pt x="4769" y="17404"/>
                  </a:lnTo>
                  <a:lnTo>
                    <a:pt x="4769" y="16351"/>
                  </a:lnTo>
                  <a:lnTo>
                    <a:pt x="2918" y="15228"/>
                  </a:lnTo>
                  <a:lnTo>
                    <a:pt x="4342" y="14175"/>
                  </a:lnTo>
                  <a:lnTo>
                    <a:pt x="5907" y="13404"/>
                  </a:lnTo>
                  <a:lnTo>
                    <a:pt x="8470" y="14526"/>
                  </a:lnTo>
                  <a:lnTo>
                    <a:pt x="9181" y="14175"/>
                  </a:lnTo>
                  <a:lnTo>
                    <a:pt x="7402" y="13053"/>
                  </a:lnTo>
                  <a:lnTo>
                    <a:pt x="5907" y="13053"/>
                  </a:lnTo>
                  <a:lnTo>
                    <a:pt x="2918" y="13404"/>
                  </a:lnTo>
                  <a:lnTo>
                    <a:pt x="1851" y="11228"/>
                  </a:lnTo>
                  <a:lnTo>
                    <a:pt x="2918" y="11228"/>
                  </a:lnTo>
                  <a:lnTo>
                    <a:pt x="2918" y="10526"/>
                  </a:lnTo>
                  <a:lnTo>
                    <a:pt x="1851" y="10526"/>
                  </a:lnTo>
                  <a:lnTo>
                    <a:pt x="0" y="8702"/>
                  </a:lnTo>
                  <a:lnTo>
                    <a:pt x="1423" y="7579"/>
                  </a:lnTo>
                  <a:lnTo>
                    <a:pt x="2562" y="4702"/>
                  </a:lnTo>
                  <a:lnTo>
                    <a:pt x="3630" y="3579"/>
                  </a:lnTo>
                  <a:lnTo>
                    <a:pt x="5480" y="3579"/>
                  </a:lnTo>
                  <a:lnTo>
                    <a:pt x="5907" y="2175"/>
                  </a:lnTo>
                  <a:lnTo>
                    <a:pt x="7402" y="2877"/>
                  </a:lnTo>
                  <a:lnTo>
                    <a:pt x="8470" y="182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5" name="Freeform 444"/>
            <p:cNvSpPr>
              <a:spLocks/>
            </p:cNvSpPr>
            <p:nvPr/>
          </p:nvSpPr>
          <p:spPr bwMode="auto">
            <a:xfrm>
              <a:off x="5948597" y="3267476"/>
              <a:ext cx="54294" cy="15424"/>
            </a:xfrm>
            <a:custGeom>
              <a:avLst/>
              <a:gdLst/>
              <a:ahLst/>
              <a:cxnLst>
                <a:cxn ang="0">
                  <a:pos x="10333" y="19375"/>
                </a:cxn>
                <a:cxn ang="0">
                  <a:pos x="8667" y="16250"/>
                </a:cxn>
                <a:cxn ang="0">
                  <a:pos x="3500" y="16250"/>
                </a:cxn>
                <a:cxn ang="0">
                  <a:pos x="0" y="16250"/>
                </a:cxn>
                <a:cxn ang="0">
                  <a:pos x="0" y="6875"/>
                </a:cxn>
                <a:cxn ang="0">
                  <a:pos x="3500" y="6875"/>
                </a:cxn>
                <a:cxn ang="0">
                  <a:pos x="4500" y="0"/>
                </a:cxn>
                <a:cxn ang="0">
                  <a:pos x="6167" y="9375"/>
                </a:cxn>
                <a:cxn ang="0">
                  <a:pos x="10333" y="9375"/>
                </a:cxn>
                <a:cxn ang="0">
                  <a:pos x="11333" y="9375"/>
                </a:cxn>
                <a:cxn ang="0">
                  <a:pos x="15500" y="9375"/>
                </a:cxn>
                <a:cxn ang="0">
                  <a:pos x="17167" y="16250"/>
                </a:cxn>
                <a:cxn ang="0">
                  <a:pos x="19833" y="16250"/>
                </a:cxn>
                <a:cxn ang="0">
                  <a:pos x="19833" y="19375"/>
                </a:cxn>
                <a:cxn ang="0">
                  <a:pos x="10333" y="19375"/>
                </a:cxn>
              </a:cxnLst>
              <a:rect l="0" t="0" r="r" b="b"/>
              <a:pathLst>
                <a:path w="20000" h="20000">
                  <a:moveTo>
                    <a:pt x="10333" y="19375"/>
                  </a:moveTo>
                  <a:lnTo>
                    <a:pt x="8667" y="16250"/>
                  </a:lnTo>
                  <a:lnTo>
                    <a:pt x="3500" y="16250"/>
                  </a:lnTo>
                  <a:lnTo>
                    <a:pt x="0" y="16250"/>
                  </a:lnTo>
                  <a:lnTo>
                    <a:pt x="0" y="6875"/>
                  </a:lnTo>
                  <a:lnTo>
                    <a:pt x="3500" y="6875"/>
                  </a:lnTo>
                  <a:lnTo>
                    <a:pt x="4500" y="0"/>
                  </a:lnTo>
                  <a:lnTo>
                    <a:pt x="6167" y="9375"/>
                  </a:lnTo>
                  <a:lnTo>
                    <a:pt x="10333" y="9375"/>
                  </a:lnTo>
                  <a:lnTo>
                    <a:pt x="11333" y="9375"/>
                  </a:lnTo>
                  <a:lnTo>
                    <a:pt x="15500" y="9375"/>
                  </a:lnTo>
                  <a:lnTo>
                    <a:pt x="17167" y="16250"/>
                  </a:lnTo>
                  <a:lnTo>
                    <a:pt x="19833" y="16250"/>
                  </a:lnTo>
                  <a:lnTo>
                    <a:pt x="19833" y="19375"/>
                  </a:lnTo>
                  <a:lnTo>
                    <a:pt x="10333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6" name="Freeform 445"/>
            <p:cNvSpPr>
              <a:spLocks/>
            </p:cNvSpPr>
            <p:nvPr/>
          </p:nvSpPr>
          <p:spPr bwMode="auto">
            <a:xfrm>
              <a:off x="5939548" y="3184422"/>
              <a:ext cx="26016" cy="27290"/>
            </a:xfrm>
            <a:custGeom>
              <a:avLst/>
              <a:gdLst/>
              <a:ahLst/>
              <a:cxnLst>
                <a:cxn ang="0">
                  <a:pos x="10690" y="14138"/>
                </a:cxn>
                <a:cxn ang="0">
                  <a:pos x="5517" y="8966"/>
                </a:cxn>
                <a:cxn ang="0">
                  <a:pos x="0" y="3448"/>
                </a:cxn>
                <a:cxn ang="0">
                  <a:pos x="2069" y="0"/>
                </a:cxn>
                <a:cxn ang="0">
                  <a:pos x="6897" y="5172"/>
                </a:cxn>
                <a:cxn ang="0">
                  <a:pos x="14138" y="5172"/>
                </a:cxn>
                <a:cxn ang="0">
                  <a:pos x="16207" y="14138"/>
                </a:cxn>
                <a:cxn ang="0">
                  <a:pos x="19655" y="17586"/>
                </a:cxn>
                <a:cxn ang="0">
                  <a:pos x="19655" y="19655"/>
                </a:cxn>
                <a:cxn ang="0">
                  <a:pos x="16207" y="19655"/>
                </a:cxn>
                <a:cxn ang="0">
                  <a:pos x="10690" y="14138"/>
                </a:cxn>
              </a:cxnLst>
              <a:rect l="0" t="0" r="r" b="b"/>
              <a:pathLst>
                <a:path w="20000" h="20000">
                  <a:moveTo>
                    <a:pt x="10690" y="14138"/>
                  </a:moveTo>
                  <a:lnTo>
                    <a:pt x="5517" y="8966"/>
                  </a:lnTo>
                  <a:lnTo>
                    <a:pt x="0" y="3448"/>
                  </a:lnTo>
                  <a:lnTo>
                    <a:pt x="2069" y="0"/>
                  </a:lnTo>
                  <a:lnTo>
                    <a:pt x="6897" y="5172"/>
                  </a:lnTo>
                  <a:lnTo>
                    <a:pt x="14138" y="5172"/>
                  </a:lnTo>
                  <a:lnTo>
                    <a:pt x="16207" y="14138"/>
                  </a:lnTo>
                  <a:lnTo>
                    <a:pt x="19655" y="17586"/>
                  </a:lnTo>
                  <a:lnTo>
                    <a:pt x="19655" y="19655"/>
                  </a:lnTo>
                  <a:lnTo>
                    <a:pt x="16207" y="19655"/>
                  </a:lnTo>
                  <a:lnTo>
                    <a:pt x="10690" y="1413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7" name="Freeform 446"/>
            <p:cNvSpPr>
              <a:spLocks/>
            </p:cNvSpPr>
            <p:nvPr/>
          </p:nvSpPr>
          <p:spPr bwMode="auto">
            <a:xfrm>
              <a:off x="5988187" y="3177302"/>
              <a:ext cx="14704" cy="8305"/>
            </a:xfrm>
            <a:custGeom>
              <a:avLst/>
              <a:gdLst/>
              <a:ahLst/>
              <a:cxnLst>
                <a:cxn ang="0">
                  <a:pos x="19375" y="18824"/>
                </a:cxn>
                <a:cxn ang="0">
                  <a:pos x="9375" y="18824"/>
                </a:cxn>
                <a:cxn ang="0">
                  <a:pos x="9375" y="5882"/>
                </a:cxn>
                <a:cxn ang="0">
                  <a:pos x="3750" y="18824"/>
                </a:cxn>
                <a:cxn ang="0">
                  <a:pos x="0" y="5882"/>
                </a:cxn>
                <a:cxn ang="0">
                  <a:pos x="13125" y="0"/>
                </a:cxn>
                <a:cxn ang="0">
                  <a:pos x="19375" y="5882"/>
                </a:cxn>
                <a:cxn ang="0">
                  <a:pos x="19375" y="18824"/>
                </a:cxn>
              </a:cxnLst>
              <a:rect l="0" t="0" r="r" b="b"/>
              <a:pathLst>
                <a:path w="20000" h="20000">
                  <a:moveTo>
                    <a:pt x="19375" y="18824"/>
                  </a:moveTo>
                  <a:lnTo>
                    <a:pt x="9375" y="18824"/>
                  </a:lnTo>
                  <a:lnTo>
                    <a:pt x="9375" y="5882"/>
                  </a:lnTo>
                  <a:lnTo>
                    <a:pt x="3750" y="18824"/>
                  </a:lnTo>
                  <a:lnTo>
                    <a:pt x="0" y="5882"/>
                  </a:lnTo>
                  <a:lnTo>
                    <a:pt x="13125" y="0"/>
                  </a:lnTo>
                  <a:lnTo>
                    <a:pt x="19375" y="5882"/>
                  </a:lnTo>
                  <a:lnTo>
                    <a:pt x="19375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8" name="Freeform 447"/>
            <p:cNvSpPr>
              <a:spLocks/>
            </p:cNvSpPr>
            <p:nvPr/>
          </p:nvSpPr>
          <p:spPr bwMode="auto">
            <a:xfrm>
              <a:off x="6033433" y="3253235"/>
              <a:ext cx="6787" cy="10678"/>
            </a:xfrm>
            <a:custGeom>
              <a:avLst/>
              <a:gdLst/>
              <a:ahLst/>
              <a:cxnLst>
                <a:cxn ang="0">
                  <a:pos x="0" y="19048"/>
                </a:cxn>
                <a:cxn ang="0">
                  <a:pos x="0" y="3810"/>
                </a:cxn>
                <a:cxn ang="0">
                  <a:pos x="18824" y="0"/>
                </a:cxn>
                <a:cxn ang="0">
                  <a:pos x="11765" y="13333"/>
                </a:cxn>
                <a:cxn ang="0">
                  <a:pos x="0" y="19048"/>
                </a:cxn>
              </a:cxnLst>
              <a:rect l="0" t="0" r="r" b="b"/>
              <a:pathLst>
                <a:path w="20000" h="20000">
                  <a:moveTo>
                    <a:pt x="0" y="19048"/>
                  </a:moveTo>
                  <a:lnTo>
                    <a:pt x="0" y="3810"/>
                  </a:lnTo>
                  <a:lnTo>
                    <a:pt x="18824" y="0"/>
                  </a:lnTo>
                  <a:lnTo>
                    <a:pt x="11765" y="13333"/>
                  </a:lnTo>
                  <a:lnTo>
                    <a:pt x="0" y="1904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49" name="Freeform 448"/>
            <p:cNvSpPr>
              <a:spLocks/>
            </p:cNvSpPr>
            <p:nvPr/>
          </p:nvSpPr>
          <p:spPr bwMode="auto">
            <a:xfrm>
              <a:off x="5990449" y="3196285"/>
              <a:ext cx="7918" cy="8305"/>
            </a:xfrm>
            <a:custGeom>
              <a:avLst/>
              <a:gdLst/>
              <a:ahLst/>
              <a:cxnLst>
                <a:cxn ang="0">
                  <a:pos x="18824" y="18824"/>
                </a:cxn>
                <a:cxn ang="0">
                  <a:pos x="0" y="18824"/>
                </a:cxn>
                <a:cxn ang="0">
                  <a:pos x="11765" y="18824"/>
                </a:cxn>
                <a:cxn ang="0">
                  <a:pos x="0" y="0"/>
                </a:cxn>
                <a:cxn ang="0">
                  <a:pos x="11765" y="11765"/>
                </a:cxn>
                <a:cxn ang="0">
                  <a:pos x="18824" y="18824"/>
                </a:cxn>
              </a:cxnLst>
              <a:rect l="0" t="0" r="r" b="b"/>
              <a:pathLst>
                <a:path w="20000" h="20000">
                  <a:moveTo>
                    <a:pt x="18824" y="18824"/>
                  </a:moveTo>
                  <a:lnTo>
                    <a:pt x="0" y="18824"/>
                  </a:lnTo>
                  <a:lnTo>
                    <a:pt x="11765" y="18824"/>
                  </a:lnTo>
                  <a:lnTo>
                    <a:pt x="0" y="0"/>
                  </a:lnTo>
                  <a:lnTo>
                    <a:pt x="11765" y="11765"/>
                  </a:lnTo>
                  <a:lnTo>
                    <a:pt x="18824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0" name="Freeform 449"/>
            <p:cNvSpPr>
              <a:spLocks/>
            </p:cNvSpPr>
            <p:nvPr/>
          </p:nvSpPr>
          <p:spPr bwMode="auto">
            <a:xfrm>
              <a:off x="5634141" y="3066958"/>
              <a:ext cx="5656" cy="7118"/>
            </a:xfrm>
            <a:custGeom>
              <a:avLst/>
              <a:gdLst/>
              <a:ahLst/>
              <a:cxnLst>
                <a:cxn ang="0">
                  <a:pos x="18182" y="5882"/>
                </a:cxn>
                <a:cxn ang="0">
                  <a:pos x="0" y="5882"/>
                </a:cxn>
                <a:cxn ang="0">
                  <a:pos x="0" y="18824"/>
                </a:cxn>
                <a:cxn ang="0">
                  <a:pos x="0" y="5882"/>
                </a:cxn>
                <a:cxn ang="0">
                  <a:pos x="0" y="0"/>
                </a:cxn>
                <a:cxn ang="0">
                  <a:pos x="18182" y="5882"/>
                </a:cxn>
              </a:cxnLst>
              <a:rect l="0" t="0" r="r" b="b"/>
              <a:pathLst>
                <a:path w="20000" h="20000">
                  <a:moveTo>
                    <a:pt x="18182" y="5882"/>
                  </a:moveTo>
                  <a:lnTo>
                    <a:pt x="0" y="5882"/>
                  </a:lnTo>
                  <a:lnTo>
                    <a:pt x="0" y="18824"/>
                  </a:lnTo>
                  <a:lnTo>
                    <a:pt x="0" y="5882"/>
                  </a:lnTo>
                  <a:lnTo>
                    <a:pt x="0" y="0"/>
                  </a:lnTo>
                  <a:lnTo>
                    <a:pt x="18182" y="588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1" name="Freeform 450"/>
            <p:cNvSpPr>
              <a:spLocks/>
            </p:cNvSpPr>
            <p:nvPr/>
          </p:nvSpPr>
          <p:spPr bwMode="auto">
            <a:xfrm>
              <a:off x="5682781" y="2982718"/>
              <a:ext cx="10180" cy="3560"/>
            </a:xfrm>
            <a:custGeom>
              <a:avLst/>
              <a:gdLst/>
              <a:ahLst/>
              <a:cxnLst>
                <a:cxn ang="0">
                  <a:pos x="19091" y="17143"/>
                </a:cxn>
                <a:cxn ang="0">
                  <a:pos x="10000" y="0"/>
                </a:cxn>
                <a:cxn ang="0">
                  <a:pos x="0" y="0"/>
                </a:cxn>
                <a:cxn ang="0">
                  <a:pos x="19091" y="0"/>
                </a:cxn>
                <a:cxn ang="0">
                  <a:pos x="19091" y="17143"/>
                </a:cxn>
              </a:cxnLst>
              <a:rect l="0" t="0" r="r" b="b"/>
              <a:pathLst>
                <a:path w="20000" h="20000">
                  <a:moveTo>
                    <a:pt x="19091" y="17143"/>
                  </a:moveTo>
                  <a:lnTo>
                    <a:pt x="10000" y="0"/>
                  </a:lnTo>
                  <a:lnTo>
                    <a:pt x="0" y="0"/>
                  </a:lnTo>
                  <a:lnTo>
                    <a:pt x="19091" y="0"/>
                  </a:lnTo>
                  <a:lnTo>
                    <a:pt x="19091" y="1714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2" name="Freeform 451"/>
            <p:cNvSpPr>
              <a:spLocks/>
            </p:cNvSpPr>
            <p:nvPr/>
          </p:nvSpPr>
          <p:spPr bwMode="auto">
            <a:xfrm>
              <a:off x="6327529" y="3125098"/>
              <a:ext cx="84833" cy="60511"/>
            </a:xfrm>
            <a:custGeom>
              <a:avLst/>
              <a:gdLst/>
              <a:ahLst/>
              <a:cxnLst>
                <a:cxn ang="0">
                  <a:pos x="8770" y="18095"/>
                </a:cxn>
                <a:cxn ang="0">
                  <a:pos x="5561" y="11429"/>
                </a:cxn>
                <a:cxn ang="0">
                  <a:pos x="1070" y="9048"/>
                </a:cxn>
                <a:cxn ang="0">
                  <a:pos x="1070" y="4127"/>
                </a:cxn>
                <a:cxn ang="0">
                  <a:pos x="0" y="0"/>
                </a:cxn>
                <a:cxn ang="0">
                  <a:pos x="15508" y="952"/>
                </a:cxn>
                <a:cxn ang="0">
                  <a:pos x="16043" y="8254"/>
                </a:cxn>
                <a:cxn ang="0">
                  <a:pos x="19893" y="9048"/>
                </a:cxn>
                <a:cxn ang="0">
                  <a:pos x="17754" y="11429"/>
                </a:cxn>
                <a:cxn ang="0">
                  <a:pos x="18824" y="18095"/>
                </a:cxn>
                <a:cxn ang="0">
                  <a:pos x="15508" y="19841"/>
                </a:cxn>
                <a:cxn ang="0">
                  <a:pos x="8770" y="18095"/>
                </a:cxn>
              </a:cxnLst>
              <a:rect l="0" t="0" r="r" b="b"/>
              <a:pathLst>
                <a:path w="20000" h="20000">
                  <a:moveTo>
                    <a:pt x="8770" y="18095"/>
                  </a:moveTo>
                  <a:lnTo>
                    <a:pt x="5561" y="11429"/>
                  </a:lnTo>
                  <a:lnTo>
                    <a:pt x="1070" y="9048"/>
                  </a:lnTo>
                  <a:lnTo>
                    <a:pt x="1070" y="4127"/>
                  </a:lnTo>
                  <a:lnTo>
                    <a:pt x="0" y="0"/>
                  </a:lnTo>
                  <a:lnTo>
                    <a:pt x="15508" y="952"/>
                  </a:lnTo>
                  <a:lnTo>
                    <a:pt x="16043" y="8254"/>
                  </a:lnTo>
                  <a:lnTo>
                    <a:pt x="19893" y="9048"/>
                  </a:lnTo>
                  <a:lnTo>
                    <a:pt x="17754" y="11429"/>
                  </a:lnTo>
                  <a:lnTo>
                    <a:pt x="18824" y="18095"/>
                  </a:lnTo>
                  <a:lnTo>
                    <a:pt x="15508" y="19841"/>
                  </a:lnTo>
                  <a:lnTo>
                    <a:pt x="8770" y="1809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3" name="Freeform 452"/>
            <p:cNvSpPr>
              <a:spLocks/>
            </p:cNvSpPr>
            <p:nvPr/>
          </p:nvSpPr>
          <p:spPr bwMode="auto">
            <a:xfrm>
              <a:off x="6393135" y="3113230"/>
              <a:ext cx="64474" cy="78308"/>
            </a:xfrm>
            <a:custGeom>
              <a:avLst/>
              <a:gdLst/>
              <a:ahLst/>
              <a:cxnLst>
                <a:cxn ang="0">
                  <a:pos x="8873" y="0"/>
                </a:cxn>
                <a:cxn ang="0">
                  <a:pos x="13803" y="4940"/>
                </a:cxn>
                <a:cxn ang="0">
                  <a:pos x="19859" y="6867"/>
                </a:cxn>
                <a:cxn ang="0">
                  <a:pos x="13803" y="9398"/>
                </a:cxn>
                <a:cxn ang="0">
                  <a:pos x="13803" y="13012"/>
                </a:cxn>
                <a:cxn ang="0">
                  <a:pos x="13803" y="14940"/>
                </a:cxn>
                <a:cxn ang="0">
                  <a:pos x="12394" y="14337"/>
                </a:cxn>
                <a:cxn ang="0">
                  <a:pos x="10282" y="14940"/>
                </a:cxn>
                <a:cxn ang="0">
                  <a:pos x="12394" y="19880"/>
                </a:cxn>
                <a:cxn ang="0">
                  <a:pos x="4366" y="16747"/>
                </a:cxn>
                <a:cxn ang="0">
                  <a:pos x="2958" y="11807"/>
                </a:cxn>
                <a:cxn ang="0">
                  <a:pos x="5775" y="9880"/>
                </a:cxn>
                <a:cxn ang="0">
                  <a:pos x="845" y="9398"/>
                </a:cxn>
                <a:cxn ang="0">
                  <a:pos x="0" y="3735"/>
                </a:cxn>
                <a:cxn ang="0">
                  <a:pos x="0" y="1205"/>
                </a:cxn>
                <a:cxn ang="0">
                  <a:pos x="8873" y="0"/>
                </a:cxn>
              </a:cxnLst>
              <a:rect l="0" t="0" r="r" b="b"/>
              <a:pathLst>
                <a:path w="20000" h="20000">
                  <a:moveTo>
                    <a:pt x="8873" y="0"/>
                  </a:moveTo>
                  <a:lnTo>
                    <a:pt x="13803" y="4940"/>
                  </a:lnTo>
                  <a:lnTo>
                    <a:pt x="19859" y="6867"/>
                  </a:lnTo>
                  <a:lnTo>
                    <a:pt x="13803" y="9398"/>
                  </a:lnTo>
                  <a:lnTo>
                    <a:pt x="13803" y="13012"/>
                  </a:lnTo>
                  <a:lnTo>
                    <a:pt x="13803" y="14940"/>
                  </a:lnTo>
                  <a:lnTo>
                    <a:pt x="12394" y="14337"/>
                  </a:lnTo>
                  <a:lnTo>
                    <a:pt x="10282" y="14940"/>
                  </a:lnTo>
                  <a:lnTo>
                    <a:pt x="12394" y="19880"/>
                  </a:lnTo>
                  <a:lnTo>
                    <a:pt x="4366" y="16747"/>
                  </a:lnTo>
                  <a:lnTo>
                    <a:pt x="2958" y="11807"/>
                  </a:lnTo>
                  <a:lnTo>
                    <a:pt x="5775" y="9880"/>
                  </a:lnTo>
                  <a:lnTo>
                    <a:pt x="845" y="9398"/>
                  </a:lnTo>
                  <a:lnTo>
                    <a:pt x="0" y="3735"/>
                  </a:lnTo>
                  <a:lnTo>
                    <a:pt x="0" y="1205"/>
                  </a:lnTo>
                  <a:lnTo>
                    <a:pt x="8873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4" name="Freeform 453"/>
            <p:cNvSpPr>
              <a:spLocks/>
            </p:cNvSpPr>
            <p:nvPr/>
          </p:nvSpPr>
          <p:spPr bwMode="auto">
            <a:xfrm>
              <a:off x="5918056" y="2720505"/>
              <a:ext cx="176458" cy="149499"/>
            </a:xfrm>
            <a:custGeom>
              <a:avLst/>
              <a:gdLst/>
              <a:ahLst/>
              <a:cxnLst>
                <a:cxn ang="0">
                  <a:pos x="1902" y="18044"/>
                </a:cxn>
                <a:cxn ang="0">
                  <a:pos x="1337" y="16025"/>
                </a:cxn>
                <a:cxn ang="0">
                  <a:pos x="0" y="14385"/>
                </a:cxn>
                <a:cxn ang="0">
                  <a:pos x="1902" y="13123"/>
                </a:cxn>
                <a:cxn ang="0">
                  <a:pos x="1337" y="11104"/>
                </a:cxn>
                <a:cxn ang="0">
                  <a:pos x="514" y="9148"/>
                </a:cxn>
                <a:cxn ang="0">
                  <a:pos x="3445" y="7508"/>
                </a:cxn>
                <a:cxn ang="0">
                  <a:pos x="5347" y="5237"/>
                </a:cxn>
                <a:cxn ang="0">
                  <a:pos x="5861" y="1956"/>
                </a:cxn>
                <a:cxn ang="0">
                  <a:pos x="9049" y="631"/>
                </a:cxn>
                <a:cxn ang="0">
                  <a:pos x="10129" y="0"/>
                </a:cxn>
                <a:cxn ang="0">
                  <a:pos x="15681" y="1009"/>
                </a:cxn>
                <a:cxn ang="0">
                  <a:pos x="17326" y="6877"/>
                </a:cxn>
                <a:cxn ang="0">
                  <a:pos x="19177" y="9148"/>
                </a:cxn>
                <a:cxn ang="0">
                  <a:pos x="19949" y="12744"/>
                </a:cxn>
                <a:cxn ang="0">
                  <a:pos x="18098" y="11735"/>
                </a:cxn>
                <a:cxn ang="0">
                  <a:pos x="17326" y="12114"/>
                </a:cxn>
                <a:cxn ang="0">
                  <a:pos x="18612" y="15331"/>
                </a:cxn>
                <a:cxn ang="0">
                  <a:pos x="18098" y="18675"/>
                </a:cxn>
                <a:cxn ang="0">
                  <a:pos x="16504" y="18675"/>
                </a:cxn>
                <a:cxn ang="0">
                  <a:pos x="15681" y="19621"/>
                </a:cxn>
                <a:cxn ang="0">
                  <a:pos x="15681" y="19937"/>
                </a:cxn>
                <a:cxn ang="0">
                  <a:pos x="11671" y="18927"/>
                </a:cxn>
                <a:cxn ang="0">
                  <a:pos x="11671" y="18044"/>
                </a:cxn>
                <a:cxn ang="0">
                  <a:pos x="3445" y="18675"/>
                </a:cxn>
                <a:cxn ang="0">
                  <a:pos x="2674" y="18044"/>
                </a:cxn>
                <a:cxn ang="0">
                  <a:pos x="1902" y="18044"/>
                </a:cxn>
              </a:cxnLst>
              <a:rect l="0" t="0" r="r" b="b"/>
              <a:pathLst>
                <a:path w="20000" h="20000">
                  <a:moveTo>
                    <a:pt x="1902" y="18044"/>
                  </a:moveTo>
                  <a:lnTo>
                    <a:pt x="1337" y="16025"/>
                  </a:lnTo>
                  <a:lnTo>
                    <a:pt x="0" y="14385"/>
                  </a:lnTo>
                  <a:lnTo>
                    <a:pt x="1902" y="13123"/>
                  </a:lnTo>
                  <a:lnTo>
                    <a:pt x="1337" y="11104"/>
                  </a:lnTo>
                  <a:lnTo>
                    <a:pt x="514" y="9148"/>
                  </a:lnTo>
                  <a:lnTo>
                    <a:pt x="3445" y="7508"/>
                  </a:lnTo>
                  <a:lnTo>
                    <a:pt x="5347" y="5237"/>
                  </a:lnTo>
                  <a:lnTo>
                    <a:pt x="5861" y="1956"/>
                  </a:lnTo>
                  <a:lnTo>
                    <a:pt x="9049" y="631"/>
                  </a:lnTo>
                  <a:lnTo>
                    <a:pt x="10129" y="0"/>
                  </a:lnTo>
                  <a:lnTo>
                    <a:pt x="15681" y="1009"/>
                  </a:lnTo>
                  <a:lnTo>
                    <a:pt x="17326" y="6877"/>
                  </a:lnTo>
                  <a:lnTo>
                    <a:pt x="19177" y="9148"/>
                  </a:lnTo>
                  <a:lnTo>
                    <a:pt x="19949" y="12744"/>
                  </a:lnTo>
                  <a:lnTo>
                    <a:pt x="18098" y="11735"/>
                  </a:lnTo>
                  <a:lnTo>
                    <a:pt x="17326" y="12114"/>
                  </a:lnTo>
                  <a:lnTo>
                    <a:pt x="18612" y="15331"/>
                  </a:lnTo>
                  <a:lnTo>
                    <a:pt x="18098" y="18675"/>
                  </a:lnTo>
                  <a:lnTo>
                    <a:pt x="16504" y="18675"/>
                  </a:lnTo>
                  <a:lnTo>
                    <a:pt x="15681" y="19621"/>
                  </a:lnTo>
                  <a:lnTo>
                    <a:pt x="15681" y="19937"/>
                  </a:lnTo>
                  <a:lnTo>
                    <a:pt x="11671" y="18927"/>
                  </a:lnTo>
                  <a:lnTo>
                    <a:pt x="11671" y="18044"/>
                  </a:lnTo>
                  <a:lnTo>
                    <a:pt x="3445" y="18675"/>
                  </a:lnTo>
                  <a:lnTo>
                    <a:pt x="2674" y="18044"/>
                  </a:lnTo>
                  <a:lnTo>
                    <a:pt x="1902" y="18044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5" name="Freeform 454"/>
            <p:cNvSpPr>
              <a:spLocks/>
            </p:cNvSpPr>
            <p:nvPr/>
          </p:nvSpPr>
          <p:spPr bwMode="auto">
            <a:xfrm>
              <a:off x="5903352" y="2604226"/>
              <a:ext cx="80310" cy="65257"/>
            </a:xfrm>
            <a:custGeom>
              <a:avLst/>
              <a:gdLst/>
              <a:ahLst/>
              <a:cxnLst>
                <a:cxn ang="0">
                  <a:pos x="4633" y="18235"/>
                </a:cxn>
                <a:cxn ang="0">
                  <a:pos x="4633" y="13824"/>
                </a:cxn>
                <a:cxn ang="0">
                  <a:pos x="3503" y="15294"/>
                </a:cxn>
                <a:cxn ang="0">
                  <a:pos x="1130" y="9853"/>
                </a:cxn>
                <a:cxn ang="0">
                  <a:pos x="0" y="5441"/>
                </a:cxn>
                <a:cxn ang="0">
                  <a:pos x="10621" y="0"/>
                </a:cxn>
                <a:cxn ang="0">
                  <a:pos x="16384" y="1471"/>
                </a:cxn>
                <a:cxn ang="0">
                  <a:pos x="15254" y="2353"/>
                </a:cxn>
                <a:cxn ang="0">
                  <a:pos x="16949" y="7500"/>
                </a:cxn>
                <a:cxn ang="0">
                  <a:pos x="16949" y="11471"/>
                </a:cxn>
                <a:cxn ang="0">
                  <a:pos x="19887" y="17500"/>
                </a:cxn>
                <a:cxn ang="0">
                  <a:pos x="15254" y="19853"/>
                </a:cxn>
                <a:cxn ang="0">
                  <a:pos x="8814" y="18235"/>
                </a:cxn>
                <a:cxn ang="0">
                  <a:pos x="4633" y="18235"/>
                </a:cxn>
              </a:cxnLst>
              <a:rect l="0" t="0" r="r" b="b"/>
              <a:pathLst>
                <a:path w="20000" h="20000">
                  <a:moveTo>
                    <a:pt x="4633" y="18235"/>
                  </a:moveTo>
                  <a:lnTo>
                    <a:pt x="4633" y="13824"/>
                  </a:lnTo>
                  <a:lnTo>
                    <a:pt x="3503" y="15294"/>
                  </a:lnTo>
                  <a:lnTo>
                    <a:pt x="1130" y="9853"/>
                  </a:lnTo>
                  <a:lnTo>
                    <a:pt x="0" y="5441"/>
                  </a:lnTo>
                  <a:lnTo>
                    <a:pt x="10621" y="0"/>
                  </a:lnTo>
                  <a:lnTo>
                    <a:pt x="16384" y="1471"/>
                  </a:lnTo>
                  <a:lnTo>
                    <a:pt x="15254" y="2353"/>
                  </a:lnTo>
                  <a:lnTo>
                    <a:pt x="16949" y="7500"/>
                  </a:lnTo>
                  <a:lnTo>
                    <a:pt x="16949" y="11471"/>
                  </a:lnTo>
                  <a:lnTo>
                    <a:pt x="19887" y="17500"/>
                  </a:lnTo>
                  <a:lnTo>
                    <a:pt x="15254" y="19853"/>
                  </a:lnTo>
                  <a:lnTo>
                    <a:pt x="8814" y="18235"/>
                  </a:lnTo>
                  <a:lnTo>
                    <a:pt x="4633" y="1823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6" name="Freeform 455"/>
            <p:cNvSpPr>
              <a:spLocks/>
            </p:cNvSpPr>
            <p:nvPr/>
          </p:nvSpPr>
          <p:spPr bwMode="auto">
            <a:xfrm>
              <a:off x="6252873" y="3069333"/>
              <a:ext cx="141391" cy="59325"/>
            </a:xfrm>
            <a:custGeom>
              <a:avLst/>
              <a:gdLst/>
              <a:ahLst/>
              <a:cxnLst>
                <a:cxn ang="0">
                  <a:pos x="10641" y="18889"/>
                </a:cxn>
                <a:cxn ang="0">
                  <a:pos x="8654" y="14921"/>
                </a:cxn>
                <a:cxn ang="0">
                  <a:pos x="4615" y="16508"/>
                </a:cxn>
                <a:cxn ang="0">
                  <a:pos x="4615" y="10794"/>
                </a:cxn>
                <a:cxn ang="0">
                  <a:pos x="3013" y="4286"/>
                </a:cxn>
                <a:cxn ang="0">
                  <a:pos x="0" y="0"/>
                </a:cxn>
                <a:cxn ang="0">
                  <a:pos x="9615" y="0"/>
                </a:cxn>
                <a:cxn ang="0">
                  <a:pos x="17628" y="10794"/>
                </a:cxn>
                <a:cxn ang="0">
                  <a:pos x="19936" y="16508"/>
                </a:cxn>
                <a:cxn ang="0">
                  <a:pos x="19936" y="19841"/>
                </a:cxn>
                <a:cxn ang="0">
                  <a:pos x="10641" y="18889"/>
                </a:cxn>
              </a:cxnLst>
              <a:rect l="0" t="0" r="r" b="b"/>
              <a:pathLst>
                <a:path w="20000" h="20000">
                  <a:moveTo>
                    <a:pt x="10641" y="18889"/>
                  </a:moveTo>
                  <a:lnTo>
                    <a:pt x="8654" y="14921"/>
                  </a:lnTo>
                  <a:lnTo>
                    <a:pt x="4615" y="16508"/>
                  </a:lnTo>
                  <a:lnTo>
                    <a:pt x="4615" y="10794"/>
                  </a:lnTo>
                  <a:lnTo>
                    <a:pt x="3013" y="4286"/>
                  </a:lnTo>
                  <a:lnTo>
                    <a:pt x="0" y="0"/>
                  </a:lnTo>
                  <a:lnTo>
                    <a:pt x="9615" y="0"/>
                  </a:lnTo>
                  <a:lnTo>
                    <a:pt x="17628" y="10794"/>
                  </a:lnTo>
                  <a:lnTo>
                    <a:pt x="19936" y="16508"/>
                  </a:lnTo>
                  <a:lnTo>
                    <a:pt x="19936" y="19841"/>
                  </a:lnTo>
                  <a:lnTo>
                    <a:pt x="10641" y="1888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7" name="Freeform 456"/>
            <p:cNvSpPr>
              <a:spLocks/>
            </p:cNvSpPr>
            <p:nvPr/>
          </p:nvSpPr>
          <p:spPr bwMode="auto">
            <a:xfrm>
              <a:off x="5866023" y="2661178"/>
              <a:ext cx="149311" cy="73563"/>
            </a:xfrm>
            <a:custGeom>
              <a:avLst/>
              <a:gdLst/>
              <a:ahLst/>
              <a:cxnLst>
                <a:cxn ang="0">
                  <a:pos x="0" y="13846"/>
                </a:cxn>
                <a:cxn ang="0">
                  <a:pos x="976" y="5256"/>
                </a:cxn>
                <a:cxn ang="0">
                  <a:pos x="3476" y="513"/>
                </a:cxn>
                <a:cxn ang="0">
                  <a:pos x="5671" y="7308"/>
                </a:cxn>
                <a:cxn ang="0">
                  <a:pos x="6585" y="7308"/>
                </a:cxn>
                <a:cxn ang="0">
                  <a:pos x="7561" y="6026"/>
                </a:cxn>
                <a:cxn ang="0">
                  <a:pos x="7561" y="513"/>
                </a:cxn>
                <a:cxn ang="0">
                  <a:pos x="9817" y="513"/>
                </a:cxn>
                <a:cxn ang="0">
                  <a:pos x="13293" y="2051"/>
                </a:cxn>
                <a:cxn ang="0">
                  <a:pos x="15793" y="0"/>
                </a:cxn>
                <a:cxn ang="0">
                  <a:pos x="17683" y="513"/>
                </a:cxn>
                <a:cxn ang="0">
                  <a:pos x="19939" y="6026"/>
                </a:cxn>
                <a:cxn ang="0">
                  <a:pos x="18963" y="15897"/>
                </a:cxn>
                <a:cxn ang="0">
                  <a:pos x="17683" y="17179"/>
                </a:cxn>
                <a:cxn ang="0">
                  <a:pos x="13902" y="19872"/>
                </a:cxn>
                <a:cxn ang="0">
                  <a:pos x="12683" y="17821"/>
                </a:cxn>
                <a:cxn ang="0">
                  <a:pos x="11707" y="17179"/>
                </a:cxn>
                <a:cxn ang="0">
                  <a:pos x="10122" y="14615"/>
                </a:cxn>
                <a:cxn ang="0">
                  <a:pos x="6585" y="12564"/>
                </a:cxn>
                <a:cxn ang="0">
                  <a:pos x="4085" y="12564"/>
                </a:cxn>
                <a:cxn ang="0">
                  <a:pos x="0" y="13846"/>
                </a:cxn>
              </a:cxnLst>
              <a:rect l="0" t="0" r="r" b="b"/>
              <a:pathLst>
                <a:path w="20000" h="20000">
                  <a:moveTo>
                    <a:pt x="0" y="13846"/>
                  </a:moveTo>
                  <a:lnTo>
                    <a:pt x="976" y="5256"/>
                  </a:lnTo>
                  <a:lnTo>
                    <a:pt x="3476" y="513"/>
                  </a:lnTo>
                  <a:lnTo>
                    <a:pt x="5671" y="7308"/>
                  </a:lnTo>
                  <a:lnTo>
                    <a:pt x="6585" y="7308"/>
                  </a:lnTo>
                  <a:lnTo>
                    <a:pt x="7561" y="6026"/>
                  </a:lnTo>
                  <a:lnTo>
                    <a:pt x="7561" y="513"/>
                  </a:lnTo>
                  <a:lnTo>
                    <a:pt x="9817" y="513"/>
                  </a:lnTo>
                  <a:lnTo>
                    <a:pt x="13293" y="2051"/>
                  </a:lnTo>
                  <a:lnTo>
                    <a:pt x="15793" y="0"/>
                  </a:lnTo>
                  <a:lnTo>
                    <a:pt x="17683" y="513"/>
                  </a:lnTo>
                  <a:lnTo>
                    <a:pt x="19939" y="6026"/>
                  </a:lnTo>
                  <a:lnTo>
                    <a:pt x="18963" y="15897"/>
                  </a:lnTo>
                  <a:lnTo>
                    <a:pt x="17683" y="17179"/>
                  </a:lnTo>
                  <a:lnTo>
                    <a:pt x="13902" y="19872"/>
                  </a:lnTo>
                  <a:lnTo>
                    <a:pt x="12683" y="17821"/>
                  </a:lnTo>
                  <a:lnTo>
                    <a:pt x="11707" y="17179"/>
                  </a:lnTo>
                  <a:lnTo>
                    <a:pt x="10122" y="14615"/>
                  </a:lnTo>
                  <a:lnTo>
                    <a:pt x="6585" y="12564"/>
                  </a:lnTo>
                  <a:lnTo>
                    <a:pt x="4085" y="12564"/>
                  </a:lnTo>
                  <a:lnTo>
                    <a:pt x="0" y="1384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8" name="Freeform 457"/>
            <p:cNvSpPr>
              <a:spLocks/>
            </p:cNvSpPr>
            <p:nvPr/>
          </p:nvSpPr>
          <p:spPr bwMode="auto">
            <a:xfrm>
              <a:off x="5850189" y="2708637"/>
              <a:ext cx="119900" cy="80681"/>
            </a:xfrm>
            <a:custGeom>
              <a:avLst/>
              <a:gdLst/>
              <a:ahLst/>
              <a:cxnLst>
                <a:cxn ang="0">
                  <a:pos x="12075" y="19884"/>
                </a:cxn>
                <a:cxn ang="0">
                  <a:pos x="10189" y="14419"/>
                </a:cxn>
                <a:cxn ang="0">
                  <a:pos x="0" y="14419"/>
                </a:cxn>
                <a:cxn ang="0">
                  <a:pos x="2038" y="12558"/>
                </a:cxn>
                <a:cxn ang="0">
                  <a:pos x="0" y="13953"/>
                </a:cxn>
                <a:cxn ang="0">
                  <a:pos x="830" y="12093"/>
                </a:cxn>
                <a:cxn ang="0">
                  <a:pos x="4679" y="12093"/>
                </a:cxn>
                <a:cxn ang="0">
                  <a:pos x="2792" y="1163"/>
                </a:cxn>
                <a:cxn ang="0">
                  <a:pos x="7849" y="0"/>
                </a:cxn>
                <a:cxn ang="0">
                  <a:pos x="10943" y="0"/>
                </a:cxn>
                <a:cxn ang="0">
                  <a:pos x="15321" y="1860"/>
                </a:cxn>
                <a:cxn ang="0">
                  <a:pos x="17208" y="4186"/>
                </a:cxn>
                <a:cxn ang="0">
                  <a:pos x="18415" y="4767"/>
                </a:cxn>
                <a:cxn ang="0">
                  <a:pos x="19925" y="6628"/>
                </a:cxn>
                <a:cxn ang="0">
                  <a:pos x="19170" y="12558"/>
                </a:cxn>
                <a:cxn ang="0">
                  <a:pos x="16377" y="16860"/>
                </a:cxn>
                <a:cxn ang="0">
                  <a:pos x="12075" y="19884"/>
                </a:cxn>
              </a:cxnLst>
              <a:rect l="0" t="0" r="r" b="b"/>
              <a:pathLst>
                <a:path w="20000" h="20000">
                  <a:moveTo>
                    <a:pt x="12075" y="19884"/>
                  </a:moveTo>
                  <a:lnTo>
                    <a:pt x="10189" y="14419"/>
                  </a:lnTo>
                  <a:lnTo>
                    <a:pt x="0" y="14419"/>
                  </a:lnTo>
                  <a:lnTo>
                    <a:pt x="2038" y="12558"/>
                  </a:lnTo>
                  <a:lnTo>
                    <a:pt x="0" y="13953"/>
                  </a:lnTo>
                  <a:lnTo>
                    <a:pt x="830" y="12093"/>
                  </a:lnTo>
                  <a:lnTo>
                    <a:pt x="4679" y="12093"/>
                  </a:lnTo>
                  <a:lnTo>
                    <a:pt x="2792" y="1163"/>
                  </a:lnTo>
                  <a:lnTo>
                    <a:pt x="7849" y="0"/>
                  </a:lnTo>
                  <a:lnTo>
                    <a:pt x="10943" y="0"/>
                  </a:lnTo>
                  <a:lnTo>
                    <a:pt x="15321" y="1860"/>
                  </a:lnTo>
                  <a:lnTo>
                    <a:pt x="17208" y="4186"/>
                  </a:lnTo>
                  <a:lnTo>
                    <a:pt x="18415" y="4767"/>
                  </a:lnTo>
                  <a:lnTo>
                    <a:pt x="19925" y="6628"/>
                  </a:lnTo>
                  <a:lnTo>
                    <a:pt x="19170" y="12558"/>
                  </a:lnTo>
                  <a:lnTo>
                    <a:pt x="16377" y="16860"/>
                  </a:lnTo>
                  <a:lnTo>
                    <a:pt x="12075" y="1988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59" name="Freeform 458"/>
            <p:cNvSpPr>
              <a:spLocks/>
            </p:cNvSpPr>
            <p:nvPr/>
          </p:nvSpPr>
          <p:spPr bwMode="auto">
            <a:xfrm>
              <a:off x="5997237" y="2945936"/>
              <a:ext cx="66737" cy="723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86" y="2105"/>
                </a:cxn>
                <a:cxn ang="0">
                  <a:pos x="10685" y="2105"/>
                </a:cxn>
                <a:cxn ang="0">
                  <a:pos x="14247" y="7500"/>
                </a:cxn>
                <a:cxn ang="0">
                  <a:pos x="14932" y="10263"/>
                </a:cxn>
                <a:cxn ang="0">
                  <a:pos x="19863" y="13684"/>
                </a:cxn>
                <a:cxn ang="0">
                  <a:pos x="12877" y="14474"/>
                </a:cxn>
                <a:cxn ang="0">
                  <a:pos x="10685" y="16447"/>
                </a:cxn>
                <a:cxn ang="0">
                  <a:pos x="8493" y="19868"/>
                </a:cxn>
                <a:cxn ang="0">
                  <a:pos x="6986" y="8947"/>
                </a:cxn>
                <a:cxn ang="0">
                  <a:pos x="6438" y="8947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6986" y="2105"/>
                  </a:lnTo>
                  <a:lnTo>
                    <a:pt x="10685" y="2105"/>
                  </a:lnTo>
                  <a:lnTo>
                    <a:pt x="14247" y="7500"/>
                  </a:lnTo>
                  <a:lnTo>
                    <a:pt x="14932" y="10263"/>
                  </a:lnTo>
                  <a:lnTo>
                    <a:pt x="19863" y="13684"/>
                  </a:lnTo>
                  <a:lnTo>
                    <a:pt x="12877" y="14474"/>
                  </a:lnTo>
                  <a:lnTo>
                    <a:pt x="10685" y="16447"/>
                  </a:lnTo>
                  <a:lnTo>
                    <a:pt x="8493" y="19868"/>
                  </a:lnTo>
                  <a:lnTo>
                    <a:pt x="6986" y="8947"/>
                  </a:lnTo>
                  <a:lnTo>
                    <a:pt x="6438" y="89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0" name="Freeform 459"/>
            <p:cNvSpPr>
              <a:spLocks/>
            </p:cNvSpPr>
            <p:nvPr/>
          </p:nvSpPr>
          <p:spPr bwMode="auto">
            <a:xfrm>
              <a:off x="5953121" y="1728597"/>
              <a:ext cx="2687579" cy="1389380"/>
            </a:xfrm>
            <a:custGeom>
              <a:avLst/>
              <a:gdLst/>
              <a:ahLst/>
              <a:cxnLst>
                <a:cxn ang="0">
                  <a:pos x="1603" y="8692"/>
                </a:cxn>
                <a:cxn ang="0">
                  <a:pos x="1148" y="9710"/>
                </a:cxn>
                <a:cxn ang="0">
                  <a:pos x="1741" y="7948"/>
                </a:cxn>
                <a:cxn ang="0">
                  <a:pos x="2875" y="7812"/>
                </a:cxn>
                <a:cxn ang="0">
                  <a:pos x="3380" y="7661"/>
                </a:cxn>
                <a:cxn ang="0">
                  <a:pos x="4586" y="7033"/>
                </a:cxn>
                <a:cxn ang="0">
                  <a:pos x="4391" y="5579"/>
                </a:cxn>
                <a:cxn ang="0">
                  <a:pos x="5178" y="8228"/>
                </a:cxn>
                <a:cxn ang="0">
                  <a:pos x="6118" y="7491"/>
                </a:cxn>
                <a:cxn ang="0">
                  <a:pos x="4983" y="4841"/>
                </a:cxn>
                <a:cxn ang="0">
                  <a:pos x="5859" y="5189"/>
                </a:cxn>
                <a:cxn ang="0">
                  <a:pos x="6259" y="5934"/>
                </a:cxn>
                <a:cxn ang="0">
                  <a:pos x="6222" y="3988"/>
                </a:cxn>
                <a:cxn ang="0">
                  <a:pos x="6051" y="3073"/>
                </a:cxn>
                <a:cxn ang="0">
                  <a:pos x="6902" y="2219"/>
                </a:cxn>
                <a:cxn ang="0">
                  <a:pos x="7165" y="1311"/>
                </a:cxn>
                <a:cxn ang="0">
                  <a:pos x="7549" y="990"/>
                </a:cxn>
                <a:cxn ang="0">
                  <a:pos x="8700" y="1379"/>
                </a:cxn>
                <a:cxn ang="0">
                  <a:pos x="8316" y="2970"/>
                </a:cxn>
                <a:cxn ang="0">
                  <a:pos x="8818" y="2684"/>
                </a:cxn>
                <a:cxn ang="0">
                  <a:pos x="9414" y="2506"/>
                </a:cxn>
                <a:cxn ang="0">
                  <a:pos x="10202" y="1939"/>
                </a:cxn>
                <a:cxn ang="0">
                  <a:pos x="11246" y="2608"/>
                </a:cxn>
                <a:cxn ang="0">
                  <a:pos x="12364" y="2048"/>
                </a:cxn>
                <a:cxn ang="0">
                  <a:pos x="13040" y="990"/>
                </a:cxn>
                <a:cxn ang="0">
                  <a:pos x="13407" y="990"/>
                </a:cxn>
                <a:cxn ang="0">
                  <a:pos x="15502" y="1550"/>
                </a:cxn>
                <a:cxn ang="0">
                  <a:pos x="16475" y="669"/>
                </a:cxn>
                <a:cxn ang="0">
                  <a:pos x="18657" y="526"/>
                </a:cxn>
                <a:cxn ang="0">
                  <a:pos x="19354" y="635"/>
                </a:cxn>
                <a:cxn ang="0">
                  <a:pos x="19997" y="2581"/>
                </a:cxn>
                <a:cxn ang="0">
                  <a:pos x="18966" y="2219"/>
                </a:cxn>
                <a:cxn ang="0">
                  <a:pos x="18532" y="2970"/>
                </a:cxn>
                <a:cxn ang="0">
                  <a:pos x="19108" y="3878"/>
                </a:cxn>
                <a:cxn ang="0">
                  <a:pos x="18848" y="5900"/>
                </a:cxn>
                <a:cxn ang="0">
                  <a:pos x="18290" y="6958"/>
                </a:cxn>
                <a:cxn ang="0">
                  <a:pos x="18098" y="8863"/>
                </a:cxn>
                <a:cxn ang="0">
                  <a:pos x="18465" y="10953"/>
                </a:cxn>
                <a:cxn ang="0">
                  <a:pos x="17384" y="9990"/>
                </a:cxn>
                <a:cxn ang="0">
                  <a:pos x="17663" y="5756"/>
                </a:cxn>
                <a:cxn ang="0">
                  <a:pos x="17242" y="7060"/>
                </a:cxn>
                <a:cxn ang="0">
                  <a:pos x="16599" y="8720"/>
                </a:cxn>
                <a:cxn ang="0">
                  <a:pos x="15916" y="8904"/>
                </a:cxn>
                <a:cxn ang="0">
                  <a:pos x="15131" y="12571"/>
                </a:cxn>
                <a:cxn ang="0">
                  <a:pos x="15778" y="12714"/>
                </a:cxn>
                <a:cxn ang="0">
                  <a:pos x="15185" y="18334"/>
                </a:cxn>
                <a:cxn ang="0">
                  <a:pos x="15131" y="15575"/>
                </a:cxn>
                <a:cxn ang="0">
                  <a:pos x="13721" y="13424"/>
                </a:cxn>
                <a:cxn ang="0">
                  <a:pos x="12990" y="14906"/>
                </a:cxn>
                <a:cxn ang="0">
                  <a:pos x="11488" y="15541"/>
                </a:cxn>
                <a:cxn ang="0">
                  <a:pos x="10148" y="15753"/>
                </a:cxn>
                <a:cxn ang="0">
                  <a:pos x="8771" y="16217"/>
                </a:cxn>
                <a:cxn ang="0">
                  <a:pos x="4758" y="14660"/>
                </a:cxn>
                <a:cxn ang="0">
                  <a:pos x="3118" y="18791"/>
                </a:cxn>
                <a:cxn ang="0">
                  <a:pos x="2091" y="19078"/>
                </a:cxn>
                <a:cxn ang="0">
                  <a:pos x="1832" y="16886"/>
                </a:cxn>
                <a:cxn ang="0">
                  <a:pos x="455" y="13745"/>
                </a:cxn>
                <a:cxn ang="0">
                  <a:pos x="313" y="12332"/>
                </a:cxn>
                <a:cxn ang="0">
                  <a:pos x="276" y="9990"/>
                </a:cxn>
              </a:cxnLst>
              <a:rect l="0" t="0" r="r" b="b"/>
              <a:pathLst>
                <a:path w="20000" h="20000">
                  <a:moveTo>
                    <a:pt x="138" y="7702"/>
                  </a:moveTo>
                  <a:lnTo>
                    <a:pt x="192" y="7702"/>
                  </a:lnTo>
                  <a:lnTo>
                    <a:pt x="259" y="7702"/>
                  </a:lnTo>
                  <a:lnTo>
                    <a:pt x="226" y="7661"/>
                  </a:lnTo>
                  <a:lnTo>
                    <a:pt x="488" y="7661"/>
                  </a:lnTo>
                  <a:lnTo>
                    <a:pt x="401" y="7702"/>
                  </a:lnTo>
                  <a:lnTo>
                    <a:pt x="542" y="7771"/>
                  </a:lnTo>
                  <a:lnTo>
                    <a:pt x="542" y="7948"/>
                  </a:lnTo>
                  <a:lnTo>
                    <a:pt x="556" y="7812"/>
                  </a:lnTo>
                  <a:lnTo>
                    <a:pt x="785" y="7812"/>
                  </a:lnTo>
                  <a:lnTo>
                    <a:pt x="1377" y="8262"/>
                  </a:lnTo>
                  <a:lnTo>
                    <a:pt x="1603" y="8692"/>
                  </a:lnTo>
                  <a:lnTo>
                    <a:pt x="1465" y="9082"/>
                  </a:lnTo>
                  <a:lnTo>
                    <a:pt x="1273" y="9252"/>
                  </a:lnTo>
                  <a:lnTo>
                    <a:pt x="488" y="8795"/>
                  </a:lnTo>
                  <a:lnTo>
                    <a:pt x="872" y="9430"/>
                  </a:lnTo>
                  <a:lnTo>
                    <a:pt x="852" y="9710"/>
                  </a:lnTo>
                  <a:lnTo>
                    <a:pt x="923" y="10174"/>
                  </a:lnTo>
                  <a:lnTo>
                    <a:pt x="1273" y="10454"/>
                  </a:lnTo>
                  <a:lnTo>
                    <a:pt x="1360" y="10386"/>
                  </a:lnTo>
                  <a:lnTo>
                    <a:pt x="1290" y="10174"/>
                  </a:lnTo>
                  <a:lnTo>
                    <a:pt x="1219" y="10099"/>
                  </a:lnTo>
                  <a:lnTo>
                    <a:pt x="1094" y="9894"/>
                  </a:lnTo>
                  <a:lnTo>
                    <a:pt x="1148" y="9710"/>
                  </a:lnTo>
                  <a:lnTo>
                    <a:pt x="1323" y="9894"/>
                  </a:lnTo>
                  <a:lnTo>
                    <a:pt x="1323" y="9990"/>
                  </a:lnTo>
                  <a:lnTo>
                    <a:pt x="1636" y="9990"/>
                  </a:lnTo>
                  <a:lnTo>
                    <a:pt x="1498" y="9464"/>
                  </a:lnTo>
                  <a:lnTo>
                    <a:pt x="1586" y="9252"/>
                  </a:lnTo>
                  <a:lnTo>
                    <a:pt x="1727" y="8972"/>
                  </a:lnTo>
                  <a:lnTo>
                    <a:pt x="1879" y="8972"/>
                  </a:lnTo>
                  <a:lnTo>
                    <a:pt x="2003" y="9150"/>
                  </a:lnTo>
                  <a:lnTo>
                    <a:pt x="2003" y="8720"/>
                  </a:lnTo>
                  <a:lnTo>
                    <a:pt x="1879" y="8549"/>
                  </a:lnTo>
                  <a:lnTo>
                    <a:pt x="1865" y="8051"/>
                  </a:lnTo>
                  <a:lnTo>
                    <a:pt x="1741" y="7948"/>
                  </a:lnTo>
                  <a:lnTo>
                    <a:pt x="2091" y="7982"/>
                  </a:lnTo>
                  <a:lnTo>
                    <a:pt x="2195" y="8228"/>
                  </a:lnTo>
                  <a:lnTo>
                    <a:pt x="2024" y="8330"/>
                  </a:lnTo>
                  <a:lnTo>
                    <a:pt x="2024" y="8440"/>
                  </a:lnTo>
                  <a:lnTo>
                    <a:pt x="2229" y="8720"/>
                  </a:lnTo>
                  <a:lnTo>
                    <a:pt x="2370" y="8617"/>
                  </a:lnTo>
                  <a:lnTo>
                    <a:pt x="2370" y="8330"/>
                  </a:lnTo>
                  <a:lnTo>
                    <a:pt x="2475" y="8262"/>
                  </a:lnTo>
                  <a:lnTo>
                    <a:pt x="2424" y="8160"/>
                  </a:lnTo>
                  <a:lnTo>
                    <a:pt x="2788" y="7771"/>
                  </a:lnTo>
                  <a:lnTo>
                    <a:pt x="2842" y="7948"/>
                  </a:lnTo>
                  <a:lnTo>
                    <a:pt x="2875" y="7812"/>
                  </a:lnTo>
                  <a:lnTo>
                    <a:pt x="2822" y="7771"/>
                  </a:lnTo>
                  <a:lnTo>
                    <a:pt x="2980" y="7525"/>
                  </a:lnTo>
                  <a:lnTo>
                    <a:pt x="3051" y="7525"/>
                  </a:lnTo>
                  <a:lnTo>
                    <a:pt x="2966" y="7593"/>
                  </a:lnTo>
                  <a:lnTo>
                    <a:pt x="3013" y="7812"/>
                  </a:lnTo>
                  <a:lnTo>
                    <a:pt x="2966" y="7982"/>
                  </a:lnTo>
                  <a:lnTo>
                    <a:pt x="2980" y="8051"/>
                  </a:lnTo>
                  <a:lnTo>
                    <a:pt x="3104" y="7880"/>
                  </a:lnTo>
                  <a:lnTo>
                    <a:pt x="3155" y="7948"/>
                  </a:lnTo>
                  <a:lnTo>
                    <a:pt x="3155" y="7702"/>
                  </a:lnTo>
                  <a:lnTo>
                    <a:pt x="3242" y="7661"/>
                  </a:lnTo>
                  <a:lnTo>
                    <a:pt x="3380" y="7661"/>
                  </a:lnTo>
                  <a:lnTo>
                    <a:pt x="3606" y="7422"/>
                  </a:lnTo>
                  <a:lnTo>
                    <a:pt x="3660" y="7702"/>
                  </a:lnTo>
                  <a:lnTo>
                    <a:pt x="3710" y="7702"/>
                  </a:lnTo>
                  <a:lnTo>
                    <a:pt x="3710" y="7525"/>
                  </a:lnTo>
                  <a:lnTo>
                    <a:pt x="3801" y="7422"/>
                  </a:lnTo>
                  <a:lnTo>
                    <a:pt x="3660" y="7060"/>
                  </a:lnTo>
                  <a:lnTo>
                    <a:pt x="3697" y="6958"/>
                  </a:lnTo>
                  <a:lnTo>
                    <a:pt x="4219" y="7060"/>
                  </a:lnTo>
                  <a:lnTo>
                    <a:pt x="4569" y="7238"/>
                  </a:lnTo>
                  <a:lnTo>
                    <a:pt x="4758" y="7525"/>
                  </a:lnTo>
                  <a:lnTo>
                    <a:pt x="4791" y="7129"/>
                  </a:lnTo>
                  <a:lnTo>
                    <a:pt x="4586" y="7033"/>
                  </a:lnTo>
                  <a:lnTo>
                    <a:pt x="4586" y="6849"/>
                  </a:lnTo>
                  <a:lnTo>
                    <a:pt x="4428" y="6849"/>
                  </a:lnTo>
                  <a:lnTo>
                    <a:pt x="4391" y="6671"/>
                  </a:lnTo>
                  <a:lnTo>
                    <a:pt x="4428" y="6671"/>
                  </a:lnTo>
                  <a:lnTo>
                    <a:pt x="4444" y="6637"/>
                  </a:lnTo>
                  <a:lnTo>
                    <a:pt x="4377" y="6221"/>
                  </a:lnTo>
                  <a:lnTo>
                    <a:pt x="4306" y="6323"/>
                  </a:lnTo>
                  <a:lnTo>
                    <a:pt x="4306" y="6111"/>
                  </a:lnTo>
                  <a:lnTo>
                    <a:pt x="4253" y="6180"/>
                  </a:lnTo>
                  <a:lnTo>
                    <a:pt x="4290" y="6002"/>
                  </a:lnTo>
                  <a:lnTo>
                    <a:pt x="4377" y="5900"/>
                  </a:lnTo>
                  <a:lnTo>
                    <a:pt x="4391" y="5579"/>
                  </a:lnTo>
                  <a:lnTo>
                    <a:pt x="4343" y="5012"/>
                  </a:lnTo>
                  <a:lnTo>
                    <a:pt x="4758" y="5012"/>
                  </a:lnTo>
                  <a:lnTo>
                    <a:pt x="4811" y="5299"/>
                  </a:lnTo>
                  <a:lnTo>
                    <a:pt x="4811" y="5722"/>
                  </a:lnTo>
                  <a:lnTo>
                    <a:pt x="4983" y="6043"/>
                  </a:lnTo>
                  <a:lnTo>
                    <a:pt x="5212" y="7060"/>
                  </a:lnTo>
                  <a:lnTo>
                    <a:pt x="5387" y="7204"/>
                  </a:lnTo>
                  <a:lnTo>
                    <a:pt x="5316" y="7313"/>
                  </a:lnTo>
                  <a:lnTo>
                    <a:pt x="5387" y="7593"/>
                  </a:lnTo>
                  <a:lnTo>
                    <a:pt x="5266" y="7982"/>
                  </a:lnTo>
                  <a:lnTo>
                    <a:pt x="5300" y="8119"/>
                  </a:lnTo>
                  <a:lnTo>
                    <a:pt x="5178" y="8228"/>
                  </a:lnTo>
                  <a:lnTo>
                    <a:pt x="5074" y="8051"/>
                  </a:lnTo>
                  <a:lnTo>
                    <a:pt x="4933" y="8160"/>
                  </a:lnTo>
                  <a:lnTo>
                    <a:pt x="5162" y="8330"/>
                  </a:lnTo>
                  <a:lnTo>
                    <a:pt x="5438" y="8262"/>
                  </a:lnTo>
                  <a:lnTo>
                    <a:pt x="5404" y="8119"/>
                  </a:lnTo>
                  <a:lnTo>
                    <a:pt x="5542" y="7880"/>
                  </a:lnTo>
                  <a:lnTo>
                    <a:pt x="5576" y="7525"/>
                  </a:lnTo>
                  <a:lnTo>
                    <a:pt x="5438" y="7060"/>
                  </a:lnTo>
                  <a:lnTo>
                    <a:pt x="5667" y="6849"/>
                  </a:lnTo>
                  <a:lnTo>
                    <a:pt x="5805" y="7033"/>
                  </a:lnTo>
                  <a:lnTo>
                    <a:pt x="5859" y="7422"/>
                  </a:lnTo>
                  <a:lnTo>
                    <a:pt x="6118" y="7491"/>
                  </a:lnTo>
                  <a:lnTo>
                    <a:pt x="5912" y="7422"/>
                  </a:lnTo>
                  <a:lnTo>
                    <a:pt x="5892" y="7204"/>
                  </a:lnTo>
                  <a:lnTo>
                    <a:pt x="5912" y="7129"/>
                  </a:lnTo>
                  <a:lnTo>
                    <a:pt x="5805" y="6849"/>
                  </a:lnTo>
                  <a:lnTo>
                    <a:pt x="5525" y="6740"/>
                  </a:lnTo>
                  <a:lnTo>
                    <a:pt x="5316" y="6924"/>
                  </a:lnTo>
                  <a:lnTo>
                    <a:pt x="5212" y="6501"/>
                  </a:lnTo>
                  <a:lnTo>
                    <a:pt x="5178" y="6002"/>
                  </a:lnTo>
                  <a:lnTo>
                    <a:pt x="4949" y="5722"/>
                  </a:lnTo>
                  <a:lnTo>
                    <a:pt x="4949" y="5469"/>
                  </a:lnTo>
                  <a:lnTo>
                    <a:pt x="5037" y="5367"/>
                  </a:lnTo>
                  <a:lnTo>
                    <a:pt x="4983" y="4841"/>
                  </a:lnTo>
                  <a:lnTo>
                    <a:pt x="5162" y="5189"/>
                  </a:lnTo>
                  <a:lnTo>
                    <a:pt x="5162" y="5442"/>
                  </a:lnTo>
                  <a:lnTo>
                    <a:pt x="5212" y="5654"/>
                  </a:lnTo>
                  <a:lnTo>
                    <a:pt x="5316" y="5722"/>
                  </a:lnTo>
                  <a:lnTo>
                    <a:pt x="5721" y="5831"/>
                  </a:lnTo>
                  <a:lnTo>
                    <a:pt x="5246" y="5367"/>
                  </a:lnTo>
                  <a:lnTo>
                    <a:pt x="5266" y="5258"/>
                  </a:lnTo>
                  <a:lnTo>
                    <a:pt x="5492" y="5258"/>
                  </a:lnTo>
                  <a:lnTo>
                    <a:pt x="5387" y="5189"/>
                  </a:lnTo>
                  <a:lnTo>
                    <a:pt x="5438" y="5012"/>
                  </a:lnTo>
                  <a:lnTo>
                    <a:pt x="5542" y="4978"/>
                  </a:lnTo>
                  <a:lnTo>
                    <a:pt x="5859" y="5189"/>
                  </a:lnTo>
                  <a:lnTo>
                    <a:pt x="6084" y="5189"/>
                  </a:lnTo>
                  <a:lnTo>
                    <a:pt x="6084" y="5367"/>
                  </a:lnTo>
                  <a:lnTo>
                    <a:pt x="6030" y="5442"/>
                  </a:lnTo>
                  <a:lnTo>
                    <a:pt x="6051" y="5579"/>
                  </a:lnTo>
                  <a:lnTo>
                    <a:pt x="6135" y="5756"/>
                  </a:lnTo>
                  <a:lnTo>
                    <a:pt x="6135" y="5654"/>
                  </a:lnTo>
                  <a:lnTo>
                    <a:pt x="6222" y="6043"/>
                  </a:lnTo>
                  <a:lnTo>
                    <a:pt x="6347" y="6111"/>
                  </a:lnTo>
                  <a:lnTo>
                    <a:pt x="6505" y="6221"/>
                  </a:lnTo>
                  <a:lnTo>
                    <a:pt x="6572" y="6111"/>
                  </a:lnTo>
                  <a:lnTo>
                    <a:pt x="6347" y="6043"/>
                  </a:lnTo>
                  <a:lnTo>
                    <a:pt x="6259" y="5934"/>
                  </a:lnTo>
                  <a:lnTo>
                    <a:pt x="6313" y="5756"/>
                  </a:lnTo>
                  <a:lnTo>
                    <a:pt x="6135" y="5469"/>
                  </a:lnTo>
                  <a:lnTo>
                    <a:pt x="6084" y="5162"/>
                  </a:lnTo>
                  <a:lnTo>
                    <a:pt x="5980" y="5087"/>
                  </a:lnTo>
                  <a:lnTo>
                    <a:pt x="5892" y="4910"/>
                  </a:lnTo>
                  <a:lnTo>
                    <a:pt x="5684" y="4841"/>
                  </a:lnTo>
                  <a:lnTo>
                    <a:pt x="5542" y="4561"/>
                  </a:lnTo>
                  <a:lnTo>
                    <a:pt x="5492" y="4268"/>
                  </a:lnTo>
                  <a:lnTo>
                    <a:pt x="6135" y="3878"/>
                  </a:lnTo>
                  <a:lnTo>
                    <a:pt x="6168" y="3960"/>
                  </a:lnTo>
                  <a:lnTo>
                    <a:pt x="6135" y="4063"/>
                  </a:lnTo>
                  <a:lnTo>
                    <a:pt x="6222" y="3988"/>
                  </a:lnTo>
                  <a:lnTo>
                    <a:pt x="6118" y="3708"/>
                  </a:lnTo>
                  <a:lnTo>
                    <a:pt x="6222" y="3776"/>
                  </a:lnTo>
                  <a:lnTo>
                    <a:pt x="6209" y="3708"/>
                  </a:lnTo>
                  <a:lnTo>
                    <a:pt x="5946" y="3598"/>
                  </a:lnTo>
                  <a:lnTo>
                    <a:pt x="6051" y="3496"/>
                  </a:lnTo>
                  <a:lnTo>
                    <a:pt x="5912" y="3428"/>
                  </a:lnTo>
                  <a:lnTo>
                    <a:pt x="5912" y="3319"/>
                  </a:lnTo>
                  <a:lnTo>
                    <a:pt x="5980" y="3319"/>
                  </a:lnTo>
                  <a:lnTo>
                    <a:pt x="5997" y="3141"/>
                  </a:lnTo>
                  <a:lnTo>
                    <a:pt x="6051" y="3141"/>
                  </a:lnTo>
                  <a:lnTo>
                    <a:pt x="5912" y="3073"/>
                  </a:lnTo>
                  <a:lnTo>
                    <a:pt x="6051" y="3073"/>
                  </a:lnTo>
                  <a:lnTo>
                    <a:pt x="6084" y="2684"/>
                  </a:lnTo>
                  <a:lnTo>
                    <a:pt x="6118" y="2786"/>
                  </a:lnTo>
                  <a:lnTo>
                    <a:pt x="6209" y="2608"/>
                  </a:lnTo>
                  <a:lnTo>
                    <a:pt x="6397" y="2581"/>
                  </a:lnTo>
                  <a:lnTo>
                    <a:pt x="6397" y="2472"/>
                  </a:lnTo>
                  <a:lnTo>
                    <a:pt x="6589" y="2301"/>
                  </a:lnTo>
                  <a:lnTo>
                    <a:pt x="6451" y="2219"/>
                  </a:lnTo>
                  <a:lnTo>
                    <a:pt x="6623" y="2117"/>
                  </a:lnTo>
                  <a:lnTo>
                    <a:pt x="6801" y="2048"/>
                  </a:lnTo>
                  <a:lnTo>
                    <a:pt x="6801" y="2219"/>
                  </a:lnTo>
                  <a:lnTo>
                    <a:pt x="6902" y="2117"/>
                  </a:lnTo>
                  <a:lnTo>
                    <a:pt x="6902" y="2219"/>
                  </a:lnTo>
                  <a:lnTo>
                    <a:pt x="6953" y="2048"/>
                  </a:lnTo>
                  <a:lnTo>
                    <a:pt x="6993" y="2048"/>
                  </a:lnTo>
                  <a:lnTo>
                    <a:pt x="7007" y="1728"/>
                  </a:lnTo>
                  <a:lnTo>
                    <a:pt x="7044" y="1871"/>
                  </a:lnTo>
                  <a:lnTo>
                    <a:pt x="7131" y="1837"/>
                  </a:lnTo>
                  <a:lnTo>
                    <a:pt x="6902" y="1482"/>
                  </a:lnTo>
                  <a:lnTo>
                    <a:pt x="7044" y="1550"/>
                  </a:lnTo>
                  <a:lnTo>
                    <a:pt x="7165" y="1407"/>
                  </a:lnTo>
                  <a:lnTo>
                    <a:pt x="7357" y="1482"/>
                  </a:lnTo>
                  <a:lnTo>
                    <a:pt x="7357" y="1202"/>
                  </a:lnTo>
                  <a:lnTo>
                    <a:pt x="7236" y="1379"/>
                  </a:lnTo>
                  <a:lnTo>
                    <a:pt x="7165" y="1311"/>
                  </a:lnTo>
                  <a:lnTo>
                    <a:pt x="7044" y="1093"/>
                  </a:lnTo>
                  <a:lnTo>
                    <a:pt x="7007" y="457"/>
                  </a:lnTo>
                  <a:lnTo>
                    <a:pt x="7077" y="348"/>
                  </a:lnTo>
                  <a:lnTo>
                    <a:pt x="7215" y="389"/>
                  </a:lnTo>
                  <a:lnTo>
                    <a:pt x="7269" y="560"/>
                  </a:lnTo>
                  <a:lnTo>
                    <a:pt x="7182" y="737"/>
                  </a:lnTo>
                  <a:lnTo>
                    <a:pt x="7303" y="813"/>
                  </a:lnTo>
                  <a:lnTo>
                    <a:pt x="7323" y="737"/>
                  </a:lnTo>
                  <a:lnTo>
                    <a:pt x="7374" y="813"/>
                  </a:lnTo>
                  <a:lnTo>
                    <a:pt x="7407" y="990"/>
                  </a:lnTo>
                  <a:lnTo>
                    <a:pt x="7461" y="847"/>
                  </a:lnTo>
                  <a:lnTo>
                    <a:pt x="7549" y="990"/>
                  </a:lnTo>
                  <a:lnTo>
                    <a:pt x="7586" y="1311"/>
                  </a:lnTo>
                  <a:lnTo>
                    <a:pt x="7670" y="1202"/>
                  </a:lnTo>
                  <a:lnTo>
                    <a:pt x="7636" y="1017"/>
                  </a:lnTo>
                  <a:lnTo>
                    <a:pt x="7862" y="847"/>
                  </a:lnTo>
                  <a:lnTo>
                    <a:pt x="7949" y="990"/>
                  </a:lnTo>
                  <a:lnTo>
                    <a:pt x="7949" y="847"/>
                  </a:lnTo>
                  <a:lnTo>
                    <a:pt x="8141" y="737"/>
                  </a:lnTo>
                  <a:lnTo>
                    <a:pt x="8455" y="915"/>
                  </a:lnTo>
                  <a:lnTo>
                    <a:pt x="8508" y="1017"/>
                  </a:lnTo>
                  <a:lnTo>
                    <a:pt x="8508" y="915"/>
                  </a:lnTo>
                  <a:lnTo>
                    <a:pt x="8680" y="1093"/>
                  </a:lnTo>
                  <a:lnTo>
                    <a:pt x="8700" y="1379"/>
                  </a:lnTo>
                  <a:lnTo>
                    <a:pt x="8542" y="1270"/>
                  </a:lnTo>
                  <a:lnTo>
                    <a:pt x="8630" y="1482"/>
                  </a:lnTo>
                  <a:lnTo>
                    <a:pt x="8680" y="1407"/>
                  </a:lnTo>
                  <a:lnTo>
                    <a:pt x="8785" y="1550"/>
                  </a:lnTo>
                  <a:lnTo>
                    <a:pt x="8771" y="1939"/>
                  </a:lnTo>
                  <a:lnTo>
                    <a:pt x="8785" y="2008"/>
                  </a:lnTo>
                  <a:lnTo>
                    <a:pt x="8700" y="2048"/>
                  </a:lnTo>
                  <a:lnTo>
                    <a:pt x="8680" y="2328"/>
                  </a:lnTo>
                  <a:lnTo>
                    <a:pt x="8542" y="2397"/>
                  </a:lnTo>
                  <a:lnTo>
                    <a:pt x="8630" y="2472"/>
                  </a:lnTo>
                  <a:lnTo>
                    <a:pt x="8404" y="2970"/>
                  </a:lnTo>
                  <a:lnTo>
                    <a:pt x="8316" y="2970"/>
                  </a:lnTo>
                  <a:lnTo>
                    <a:pt x="8333" y="3039"/>
                  </a:lnTo>
                  <a:lnTo>
                    <a:pt x="8316" y="3530"/>
                  </a:lnTo>
                  <a:lnTo>
                    <a:pt x="8475" y="3428"/>
                  </a:lnTo>
                  <a:lnTo>
                    <a:pt x="8404" y="3360"/>
                  </a:lnTo>
                  <a:lnTo>
                    <a:pt x="8542" y="3141"/>
                  </a:lnTo>
                  <a:lnTo>
                    <a:pt x="8562" y="3209"/>
                  </a:lnTo>
                  <a:lnTo>
                    <a:pt x="8562" y="3073"/>
                  </a:lnTo>
                  <a:lnTo>
                    <a:pt x="8700" y="3039"/>
                  </a:lnTo>
                  <a:lnTo>
                    <a:pt x="8680" y="2895"/>
                  </a:lnTo>
                  <a:lnTo>
                    <a:pt x="8818" y="2970"/>
                  </a:lnTo>
                  <a:lnTo>
                    <a:pt x="8963" y="2684"/>
                  </a:lnTo>
                  <a:lnTo>
                    <a:pt x="8818" y="2684"/>
                  </a:lnTo>
                  <a:lnTo>
                    <a:pt x="8700" y="2786"/>
                  </a:lnTo>
                  <a:lnTo>
                    <a:pt x="8680" y="2684"/>
                  </a:lnTo>
                  <a:lnTo>
                    <a:pt x="8700" y="2506"/>
                  </a:lnTo>
                  <a:lnTo>
                    <a:pt x="8963" y="2472"/>
                  </a:lnTo>
                  <a:lnTo>
                    <a:pt x="8963" y="2581"/>
                  </a:lnTo>
                  <a:lnTo>
                    <a:pt x="9101" y="2581"/>
                  </a:lnTo>
                  <a:lnTo>
                    <a:pt x="9101" y="2472"/>
                  </a:lnTo>
                  <a:lnTo>
                    <a:pt x="9205" y="2581"/>
                  </a:lnTo>
                  <a:lnTo>
                    <a:pt x="9327" y="2895"/>
                  </a:lnTo>
                  <a:lnTo>
                    <a:pt x="9380" y="2752"/>
                  </a:lnTo>
                  <a:lnTo>
                    <a:pt x="9273" y="2608"/>
                  </a:lnTo>
                  <a:lnTo>
                    <a:pt x="9414" y="2506"/>
                  </a:lnTo>
                  <a:lnTo>
                    <a:pt x="9781" y="2328"/>
                  </a:lnTo>
                  <a:lnTo>
                    <a:pt x="9798" y="2397"/>
                  </a:lnTo>
                  <a:lnTo>
                    <a:pt x="9747" y="2472"/>
                  </a:lnTo>
                  <a:lnTo>
                    <a:pt x="9781" y="2581"/>
                  </a:lnTo>
                  <a:lnTo>
                    <a:pt x="10007" y="2581"/>
                  </a:lnTo>
                  <a:lnTo>
                    <a:pt x="9973" y="2506"/>
                  </a:lnTo>
                  <a:lnTo>
                    <a:pt x="10057" y="2472"/>
                  </a:lnTo>
                  <a:lnTo>
                    <a:pt x="10236" y="2397"/>
                  </a:lnTo>
                  <a:lnTo>
                    <a:pt x="10340" y="2151"/>
                  </a:lnTo>
                  <a:lnTo>
                    <a:pt x="10148" y="2048"/>
                  </a:lnTo>
                  <a:lnTo>
                    <a:pt x="10148" y="1871"/>
                  </a:lnTo>
                  <a:lnTo>
                    <a:pt x="10202" y="1939"/>
                  </a:lnTo>
                  <a:lnTo>
                    <a:pt x="10202" y="1837"/>
                  </a:lnTo>
                  <a:lnTo>
                    <a:pt x="10286" y="1728"/>
                  </a:lnTo>
                  <a:lnTo>
                    <a:pt x="10428" y="1837"/>
                  </a:lnTo>
                  <a:lnTo>
                    <a:pt x="10933" y="1769"/>
                  </a:lnTo>
                  <a:lnTo>
                    <a:pt x="10966" y="1871"/>
                  </a:lnTo>
                  <a:lnTo>
                    <a:pt x="10879" y="2008"/>
                  </a:lnTo>
                  <a:lnTo>
                    <a:pt x="10896" y="2117"/>
                  </a:lnTo>
                  <a:lnTo>
                    <a:pt x="10791" y="2397"/>
                  </a:lnTo>
                  <a:lnTo>
                    <a:pt x="10896" y="2608"/>
                  </a:lnTo>
                  <a:lnTo>
                    <a:pt x="10966" y="2608"/>
                  </a:lnTo>
                  <a:lnTo>
                    <a:pt x="10879" y="2397"/>
                  </a:lnTo>
                  <a:lnTo>
                    <a:pt x="11246" y="2608"/>
                  </a:lnTo>
                  <a:lnTo>
                    <a:pt x="11246" y="2472"/>
                  </a:lnTo>
                  <a:lnTo>
                    <a:pt x="11350" y="2581"/>
                  </a:lnTo>
                  <a:lnTo>
                    <a:pt x="11296" y="2684"/>
                  </a:lnTo>
                  <a:lnTo>
                    <a:pt x="11751" y="3039"/>
                  </a:lnTo>
                  <a:lnTo>
                    <a:pt x="11785" y="2970"/>
                  </a:lnTo>
                  <a:lnTo>
                    <a:pt x="11751" y="2608"/>
                  </a:lnTo>
                  <a:lnTo>
                    <a:pt x="11626" y="2219"/>
                  </a:lnTo>
                  <a:lnTo>
                    <a:pt x="11889" y="2472"/>
                  </a:lnTo>
                  <a:lnTo>
                    <a:pt x="11993" y="2397"/>
                  </a:lnTo>
                  <a:lnTo>
                    <a:pt x="12081" y="2151"/>
                  </a:lnTo>
                  <a:lnTo>
                    <a:pt x="12431" y="2301"/>
                  </a:lnTo>
                  <a:lnTo>
                    <a:pt x="12364" y="2048"/>
                  </a:lnTo>
                  <a:lnTo>
                    <a:pt x="12397" y="1939"/>
                  </a:lnTo>
                  <a:lnTo>
                    <a:pt x="12515" y="2048"/>
                  </a:lnTo>
                  <a:lnTo>
                    <a:pt x="12569" y="1871"/>
                  </a:lnTo>
                  <a:lnTo>
                    <a:pt x="12397" y="1769"/>
                  </a:lnTo>
                  <a:lnTo>
                    <a:pt x="12431" y="1728"/>
                  </a:lnTo>
                  <a:lnTo>
                    <a:pt x="12364" y="1591"/>
                  </a:lnTo>
                  <a:lnTo>
                    <a:pt x="12310" y="1659"/>
                  </a:lnTo>
                  <a:lnTo>
                    <a:pt x="12256" y="1482"/>
                  </a:lnTo>
                  <a:lnTo>
                    <a:pt x="12397" y="1379"/>
                  </a:lnTo>
                  <a:lnTo>
                    <a:pt x="12256" y="1127"/>
                  </a:lnTo>
                  <a:lnTo>
                    <a:pt x="12256" y="1093"/>
                  </a:lnTo>
                  <a:lnTo>
                    <a:pt x="13040" y="990"/>
                  </a:lnTo>
                  <a:lnTo>
                    <a:pt x="13108" y="1093"/>
                  </a:lnTo>
                  <a:lnTo>
                    <a:pt x="12936" y="1017"/>
                  </a:lnTo>
                  <a:lnTo>
                    <a:pt x="12902" y="1270"/>
                  </a:lnTo>
                  <a:lnTo>
                    <a:pt x="13024" y="1127"/>
                  </a:lnTo>
                  <a:lnTo>
                    <a:pt x="13074" y="1270"/>
                  </a:lnTo>
                  <a:lnTo>
                    <a:pt x="12990" y="1311"/>
                  </a:lnTo>
                  <a:lnTo>
                    <a:pt x="13108" y="1482"/>
                  </a:lnTo>
                  <a:lnTo>
                    <a:pt x="13128" y="915"/>
                  </a:lnTo>
                  <a:lnTo>
                    <a:pt x="13444" y="847"/>
                  </a:lnTo>
                  <a:lnTo>
                    <a:pt x="13545" y="990"/>
                  </a:lnTo>
                  <a:lnTo>
                    <a:pt x="13545" y="1017"/>
                  </a:lnTo>
                  <a:lnTo>
                    <a:pt x="13407" y="990"/>
                  </a:lnTo>
                  <a:lnTo>
                    <a:pt x="13444" y="1093"/>
                  </a:lnTo>
                  <a:lnTo>
                    <a:pt x="13754" y="1202"/>
                  </a:lnTo>
                  <a:lnTo>
                    <a:pt x="13774" y="1379"/>
                  </a:lnTo>
                  <a:lnTo>
                    <a:pt x="13808" y="1202"/>
                  </a:lnTo>
                  <a:lnTo>
                    <a:pt x="14051" y="1311"/>
                  </a:lnTo>
                  <a:lnTo>
                    <a:pt x="14000" y="1379"/>
                  </a:lnTo>
                  <a:lnTo>
                    <a:pt x="14175" y="1407"/>
                  </a:lnTo>
                  <a:lnTo>
                    <a:pt x="14505" y="915"/>
                  </a:lnTo>
                  <a:lnTo>
                    <a:pt x="14785" y="847"/>
                  </a:lnTo>
                  <a:lnTo>
                    <a:pt x="15081" y="990"/>
                  </a:lnTo>
                  <a:lnTo>
                    <a:pt x="15273" y="1407"/>
                  </a:lnTo>
                  <a:lnTo>
                    <a:pt x="15502" y="1550"/>
                  </a:lnTo>
                  <a:lnTo>
                    <a:pt x="15502" y="1379"/>
                  </a:lnTo>
                  <a:lnTo>
                    <a:pt x="15586" y="1550"/>
                  </a:lnTo>
                  <a:lnTo>
                    <a:pt x="15586" y="1311"/>
                  </a:lnTo>
                  <a:lnTo>
                    <a:pt x="15778" y="1093"/>
                  </a:lnTo>
                  <a:lnTo>
                    <a:pt x="15916" y="1127"/>
                  </a:lnTo>
                  <a:lnTo>
                    <a:pt x="16145" y="1017"/>
                  </a:lnTo>
                  <a:lnTo>
                    <a:pt x="16178" y="813"/>
                  </a:lnTo>
                  <a:lnTo>
                    <a:pt x="16404" y="1017"/>
                  </a:lnTo>
                  <a:lnTo>
                    <a:pt x="16791" y="1127"/>
                  </a:lnTo>
                  <a:lnTo>
                    <a:pt x="16700" y="847"/>
                  </a:lnTo>
                  <a:lnTo>
                    <a:pt x="16562" y="635"/>
                  </a:lnTo>
                  <a:lnTo>
                    <a:pt x="16475" y="669"/>
                  </a:lnTo>
                  <a:lnTo>
                    <a:pt x="16475" y="526"/>
                  </a:lnTo>
                  <a:lnTo>
                    <a:pt x="16370" y="280"/>
                  </a:lnTo>
                  <a:lnTo>
                    <a:pt x="16771" y="280"/>
                  </a:lnTo>
                  <a:lnTo>
                    <a:pt x="17017" y="0"/>
                  </a:lnTo>
                  <a:lnTo>
                    <a:pt x="17101" y="68"/>
                  </a:lnTo>
                  <a:lnTo>
                    <a:pt x="17067" y="0"/>
                  </a:lnTo>
                  <a:lnTo>
                    <a:pt x="17801" y="178"/>
                  </a:lnTo>
                  <a:lnTo>
                    <a:pt x="17835" y="68"/>
                  </a:lnTo>
                  <a:lnTo>
                    <a:pt x="18098" y="280"/>
                  </a:lnTo>
                  <a:lnTo>
                    <a:pt x="18532" y="457"/>
                  </a:lnTo>
                  <a:lnTo>
                    <a:pt x="18670" y="635"/>
                  </a:lnTo>
                  <a:lnTo>
                    <a:pt x="18657" y="526"/>
                  </a:lnTo>
                  <a:lnTo>
                    <a:pt x="18882" y="669"/>
                  </a:lnTo>
                  <a:lnTo>
                    <a:pt x="19074" y="1093"/>
                  </a:lnTo>
                  <a:lnTo>
                    <a:pt x="19249" y="1270"/>
                  </a:lnTo>
                  <a:lnTo>
                    <a:pt x="19249" y="1127"/>
                  </a:lnTo>
                  <a:lnTo>
                    <a:pt x="19303" y="1311"/>
                  </a:lnTo>
                  <a:lnTo>
                    <a:pt x="19249" y="1017"/>
                  </a:lnTo>
                  <a:lnTo>
                    <a:pt x="19020" y="737"/>
                  </a:lnTo>
                  <a:lnTo>
                    <a:pt x="19108" y="737"/>
                  </a:lnTo>
                  <a:lnTo>
                    <a:pt x="19212" y="813"/>
                  </a:lnTo>
                  <a:lnTo>
                    <a:pt x="19266" y="737"/>
                  </a:lnTo>
                  <a:lnTo>
                    <a:pt x="19212" y="669"/>
                  </a:lnTo>
                  <a:lnTo>
                    <a:pt x="19354" y="635"/>
                  </a:lnTo>
                  <a:lnTo>
                    <a:pt x="19859" y="990"/>
                  </a:lnTo>
                  <a:lnTo>
                    <a:pt x="19805" y="1270"/>
                  </a:lnTo>
                  <a:lnTo>
                    <a:pt x="19896" y="1482"/>
                  </a:lnTo>
                  <a:lnTo>
                    <a:pt x="19700" y="1311"/>
                  </a:lnTo>
                  <a:lnTo>
                    <a:pt x="19859" y="1659"/>
                  </a:lnTo>
                  <a:lnTo>
                    <a:pt x="19579" y="1591"/>
                  </a:lnTo>
                  <a:lnTo>
                    <a:pt x="19717" y="1728"/>
                  </a:lnTo>
                  <a:lnTo>
                    <a:pt x="19751" y="1837"/>
                  </a:lnTo>
                  <a:lnTo>
                    <a:pt x="19717" y="1939"/>
                  </a:lnTo>
                  <a:lnTo>
                    <a:pt x="19842" y="2048"/>
                  </a:lnTo>
                  <a:lnTo>
                    <a:pt x="19791" y="2328"/>
                  </a:lnTo>
                  <a:lnTo>
                    <a:pt x="19997" y="2581"/>
                  </a:lnTo>
                  <a:lnTo>
                    <a:pt x="19929" y="2506"/>
                  </a:lnTo>
                  <a:lnTo>
                    <a:pt x="19943" y="2752"/>
                  </a:lnTo>
                  <a:lnTo>
                    <a:pt x="19805" y="2506"/>
                  </a:lnTo>
                  <a:lnTo>
                    <a:pt x="19859" y="2752"/>
                  </a:lnTo>
                  <a:lnTo>
                    <a:pt x="19579" y="2397"/>
                  </a:lnTo>
                  <a:lnTo>
                    <a:pt x="19562" y="2506"/>
                  </a:lnTo>
                  <a:lnTo>
                    <a:pt x="19421" y="2397"/>
                  </a:lnTo>
                  <a:lnTo>
                    <a:pt x="19266" y="2048"/>
                  </a:lnTo>
                  <a:lnTo>
                    <a:pt x="19125" y="2048"/>
                  </a:lnTo>
                  <a:lnTo>
                    <a:pt x="19108" y="1939"/>
                  </a:lnTo>
                  <a:lnTo>
                    <a:pt x="19108" y="2151"/>
                  </a:lnTo>
                  <a:lnTo>
                    <a:pt x="18966" y="2219"/>
                  </a:lnTo>
                  <a:lnTo>
                    <a:pt x="18795" y="1939"/>
                  </a:lnTo>
                  <a:lnTo>
                    <a:pt x="18710" y="1550"/>
                  </a:lnTo>
                  <a:lnTo>
                    <a:pt x="18744" y="1769"/>
                  </a:lnTo>
                  <a:lnTo>
                    <a:pt x="18657" y="1659"/>
                  </a:lnTo>
                  <a:lnTo>
                    <a:pt x="18670" y="1769"/>
                  </a:lnTo>
                  <a:lnTo>
                    <a:pt x="18657" y="1837"/>
                  </a:lnTo>
                  <a:lnTo>
                    <a:pt x="18882" y="2328"/>
                  </a:lnTo>
                  <a:lnTo>
                    <a:pt x="18899" y="2970"/>
                  </a:lnTo>
                  <a:lnTo>
                    <a:pt x="18882" y="3209"/>
                  </a:lnTo>
                  <a:lnTo>
                    <a:pt x="18848" y="3141"/>
                  </a:lnTo>
                  <a:lnTo>
                    <a:pt x="18761" y="3209"/>
                  </a:lnTo>
                  <a:lnTo>
                    <a:pt x="18532" y="2970"/>
                  </a:lnTo>
                  <a:lnTo>
                    <a:pt x="18481" y="3073"/>
                  </a:lnTo>
                  <a:lnTo>
                    <a:pt x="18603" y="3039"/>
                  </a:lnTo>
                  <a:lnTo>
                    <a:pt x="18620" y="3141"/>
                  </a:lnTo>
                  <a:lnTo>
                    <a:pt x="18519" y="3141"/>
                  </a:lnTo>
                  <a:lnTo>
                    <a:pt x="18566" y="3496"/>
                  </a:lnTo>
                  <a:lnTo>
                    <a:pt x="18657" y="3209"/>
                  </a:lnTo>
                  <a:lnTo>
                    <a:pt x="18828" y="3496"/>
                  </a:lnTo>
                  <a:lnTo>
                    <a:pt x="18882" y="3360"/>
                  </a:lnTo>
                  <a:lnTo>
                    <a:pt x="18966" y="3530"/>
                  </a:lnTo>
                  <a:lnTo>
                    <a:pt x="18966" y="3639"/>
                  </a:lnTo>
                  <a:lnTo>
                    <a:pt x="19020" y="3639"/>
                  </a:lnTo>
                  <a:lnTo>
                    <a:pt x="19108" y="3878"/>
                  </a:lnTo>
                  <a:lnTo>
                    <a:pt x="19074" y="3878"/>
                  </a:lnTo>
                  <a:lnTo>
                    <a:pt x="19074" y="3988"/>
                  </a:lnTo>
                  <a:lnTo>
                    <a:pt x="19125" y="3988"/>
                  </a:lnTo>
                  <a:lnTo>
                    <a:pt x="19421" y="4452"/>
                  </a:lnTo>
                  <a:lnTo>
                    <a:pt x="19441" y="4841"/>
                  </a:lnTo>
                  <a:lnTo>
                    <a:pt x="19158" y="4630"/>
                  </a:lnTo>
                  <a:lnTo>
                    <a:pt x="19195" y="4800"/>
                  </a:lnTo>
                  <a:lnTo>
                    <a:pt x="18987" y="5189"/>
                  </a:lnTo>
                  <a:lnTo>
                    <a:pt x="18966" y="5545"/>
                  </a:lnTo>
                  <a:lnTo>
                    <a:pt x="18899" y="5654"/>
                  </a:lnTo>
                  <a:lnTo>
                    <a:pt x="18848" y="5579"/>
                  </a:lnTo>
                  <a:lnTo>
                    <a:pt x="18848" y="5900"/>
                  </a:lnTo>
                  <a:lnTo>
                    <a:pt x="18828" y="5900"/>
                  </a:lnTo>
                  <a:lnTo>
                    <a:pt x="18848" y="5934"/>
                  </a:lnTo>
                  <a:lnTo>
                    <a:pt x="18828" y="6002"/>
                  </a:lnTo>
                  <a:lnTo>
                    <a:pt x="18848" y="6180"/>
                  </a:lnTo>
                  <a:lnTo>
                    <a:pt x="18795" y="6180"/>
                  </a:lnTo>
                  <a:lnTo>
                    <a:pt x="18828" y="6221"/>
                  </a:lnTo>
                  <a:lnTo>
                    <a:pt x="18744" y="6740"/>
                  </a:lnTo>
                  <a:lnTo>
                    <a:pt x="18795" y="7060"/>
                  </a:lnTo>
                  <a:lnTo>
                    <a:pt x="18710" y="7033"/>
                  </a:lnTo>
                  <a:lnTo>
                    <a:pt x="18519" y="6671"/>
                  </a:lnTo>
                  <a:lnTo>
                    <a:pt x="18394" y="6740"/>
                  </a:lnTo>
                  <a:lnTo>
                    <a:pt x="18290" y="6958"/>
                  </a:lnTo>
                  <a:lnTo>
                    <a:pt x="18256" y="7491"/>
                  </a:lnTo>
                  <a:lnTo>
                    <a:pt x="18168" y="6958"/>
                  </a:lnTo>
                  <a:lnTo>
                    <a:pt x="18098" y="7525"/>
                  </a:lnTo>
                  <a:lnTo>
                    <a:pt x="18010" y="7422"/>
                  </a:lnTo>
                  <a:lnTo>
                    <a:pt x="17926" y="7491"/>
                  </a:lnTo>
                  <a:lnTo>
                    <a:pt x="17886" y="7593"/>
                  </a:lnTo>
                  <a:lnTo>
                    <a:pt x="18010" y="8051"/>
                  </a:lnTo>
                  <a:lnTo>
                    <a:pt x="17939" y="8051"/>
                  </a:lnTo>
                  <a:lnTo>
                    <a:pt x="17976" y="8617"/>
                  </a:lnTo>
                  <a:lnTo>
                    <a:pt x="18064" y="8904"/>
                  </a:lnTo>
                  <a:lnTo>
                    <a:pt x="18114" y="8972"/>
                  </a:lnTo>
                  <a:lnTo>
                    <a:pt x="18098" y="8863"/>
                  </a:lnTo>
                  <a:lnTo>
                    <a:pt x="18236" y="8904"/>
                  </a:lnTo>
                  <a:lnTo>
                    <a:pt x="18290" y="9464"/>
                  </a:lnTo>
                  <a:lnTo>
                    <a:pt x="18306" y="9607"/>
                  </a:lnTo>
                  <a:lnTo>
                    <a:pt x="18374" y="9539"/>
                  </a:lnTo>
                  <a:lnTo>
                    <a:pt x="18465" y="9894"/>
                  </a:lnTo>
                  <a:lnTo>
                    <a:pt x="18428" y="9990"/>
                  </a:lnTo>
                  <a:lnTo>
                    <a:pt x="18374" y="9921"/>
                  </a:lnTo>
                  <a:lnTo>
                    <a:pt x="18374" y="9642"/>
                  </a:lnTo>
                  <a:lnTo>
                    <a:pt x="18306" y="9751"/>
                  </a:lnTo>
                  <a:lnTo>
                    <a:pt x="18374" y="10563"/>
                  </a:lnTo>
                  <a:lnTo>
                    <a:pt x="18481" y="10741"/>
                  </a:lnTo>
                  <a:lnTo>
                    <a:pt x="18465" y="10953"/>
                  </a:lnTo>
                  <a:lnTo>
                    <a:pt x="18374" y="10912"/>
                  </a:lnTo>
                  <a:lnTo>
                    <a:pt x="18290" y="11192"/>
                  </a:lnTo>
                  <a:lnTo>
                    <a:pt x="18306" y="11512"/>
                  </a:lnTo>
                  <a:lnTo>
                    <a:pt x="18428" y="11833"/>
                  </a:lnTo>
                  <a:lnTo>
                    <a:pt x="18340" y="11833"/>
                  </a:lnTo>
                  <a:lnTo>
                    <a:pt x="18256" y="11970"/>
                  </a:lnTo>
                  <a:lnTo>
                    <a:pt x="18202" y="11943"/>
                  </a:lnTo>
                  <a:lnTo>
                    <a:pt x="18290" y="12571"/>
                  </a:lnTo>
                  <a:lnTo>
                    <a:pt x="18290" y="12864"/>
                  </a:lnTo>
                  <a:lnTo>
                    <a:pt x="18202" y="13247"/>
                  </a:lnTo>
                  <a:lnTo>
                    <a:pt x="17556" y="10843"/>
                  </a:lnTo>
                  <a:lnTo>
                    <a:pt x="17384" y="9990"/>
                  </a:lnTo>
                  <a:lnTo>
                    <a:pt x="17438" y="9539"/>
                  </a:lnTo>
                  <a:lnTo>
                    <a:pt x="17367" y="9184"/>
                  </a:lnTo>
                  <a:lnTo>
                    <a:pt x="17438" y="9252"/>
                  </a:lnTo>
                  <a:lnTo>
                    <a:pt x="17438" y="9082"/>
                  </a:lnTo>
                  <a:lnTo>
                    <a:pt x="17505" y="9013"/>
                  </a:lnTo>
                  <a:lnTo>
                    <a:pt x="17609" y="7880"/>
                  </a:lnTo>
                  <a:lnTo>
                    <a:pt x="17609" y="7238"/>
                  </a:lnTo>
                  <a:lnTo>
                    <a:pt x="17781" y="6849"/>
                  </a:lnTo>
                  <a:lnTo>
                    <a:pt x="17697" y="6780"/>
                  </a:lnTo>
                  <a:lnTo>
                    <a:pt x="17731" y="6637"/>
                  </a:lnTo>
                  <a:lnTo>
                    <a:pt x="17556" y="5900"/>
                  </a:lnTo>
                  <a:lnTo>
                    <a:pt x="17663" y="5756"/>
                  </a:lnTo>
                  <a:lnTo>
                    <a:pt x="17697" y="5722"/>
                  </a:lnTo>
                  <a:lnTo>
                    <a:pt x="17522" y="5579"/>
                  </a:lnTo>
                  <a:lnTo>
                    <a:pt x="17418" y="5756"/>
                  </a:lnTo>
                  <a:lnTo>
                    <a:pt x="17522" y="6323"/>
                  </a:lnTo>
                  <a:lnTo>
                    <a:pt x="17576" y="6391"/>
                  </a:lnTo>
                  <a:lnTo>
                    <a:pt x="17556" y="6501"/>
                  </a:lnTo>
                  <a:lnTo>
                    <a:pt x="17505" y="6391"/>
                  </a:lnTo>
                  <a:lnTo>
                    <a:pt x="17471" y="6460"/>
                  </a:lnTo>
                  <a:lnTo>
                    <a:pt x="17384" y="7129"/>
                  </a:lnTo>
                  <a:lnTo>
                    <a:pt x="17330" y="7238"/>
                  </a:lnTo>
                  <a:lnTo>
                    <a:pt x="17293" y="7033"/>
                  </a:lnTo>
                  <a:lnTo>
                    <a:pt x="17242" y="7060"/>
                  </a:lnTo>
                  <a:lnTo>
                    <a:pt x="17141" y="6391"/>
                  </a:lnTo>
                  <a:lnTo>
                    <a:pt x="17067" y="6637"/>
                  </a:lnTo>
                  <a:lnTo>
                    <a:pt x="16963" y="6501"/>
                  </a:lnTo>
                  <a:lnTo>
                    <a:pt x="16879" y="6740"/>
                  </a:lnTo>
                  <a:lnTo>
                    <a:pt x="16791" y="6671"/>
                  </a:lnTo>
                  <a:lnTo>
                    <a:pt x="16700" y="8119"/>
                  </a:lnTo>
                  <a:lnTo>
                    <a:pt x="16737" y="8412"/>
                  </a:lnTo>
                  <a:lnTo>
                    <a:pt x="16845" y="8330"/>
                  </a:lnTo>
                  <a:lnTo>
                    <a:pt x="16912" y="8515"/>
                  </a:lnTo>
                  <a:lnTo>
                    <a:pt x="16687" y="8549"/>
                  </a:lnTo>
                  <a:lnTo>
                    <a:pt x="16650" y="8795"/>
                  </a:lnTo>
                  <a:lnTo>
                    <a:pt x="16599" y="8720"/>
                  </a:lnTo>
                  <a:lnTo>
                    <a:pt x="16458" y="8904"/>
                  </a:lnTo>
                  <a:lnTo>
                    <a:pt x="16404" y="8795"/>
                  </a:lnTo>
                  <a:lnTo>
                    <a:pt x="16549" y="8617"/>
                  </a:lnTo>
                  <a:lnTo>
                    <a:pt x="16370" y="8515"/>
                  </a:lnTo>
                  <a:lnTo>
                    <a:pt x="16320" y="8515"/>
                  </a:lnTo>
                  <a:lnTo>
                    <a:pt x="16320" y="8617"/>
                  </a:lnTo>
                  <a:lnTo>
                    <a:pt x="16108" y="8515"/>
                  </a:lnTo>
                  <a:lnTo>
                    <a:pt x="16054" y="8617"/>
                  </a:lnTo>
                  <a:lnTo>
                    <a:pt x="16054" y="8795"/>
                  </a:lnTo>
                  <a:lnTo>
                    <a:pt x="16040" y="8863"/>
                  </a:lnTo>
                  <a:lnTo>
                    <a:pt x="15970" y="8795"/>
                  </a:lnTo>
                  <a:lnTo>
                    <a:pt x="15916" y="8904"/>
                  </a:lnTo>
                  <a:lnTo>
                    <a:pt x="15744" y="8863"/>
                  </a:lnTo>
                  <a:lnTo>
                    <a:pt x="15724" y="9013"/>
                  </a:lnTo>
                  <a:lnTo>
                    <a:pt x="15673" y="8904"/>
                  </a:lnTo>
                  <a:lnTo>
                    <a:pt x="15310" y="9082"/>
                  </a:lnTo>
                  <a:lnTo>
                    <a:pt x="15013" y="10843"/>
                  </a:lnTo>
                  <a:lnTo>
                    <a:pt x="15013" y="10953"/>
                  </a:lnTo>
                  <a:lnTo>
                    <a:pt x="15081" y="11021"/>
                  </a:lnTo>
                  <a:lnTo>
                    <a:pt x="14993" y="11089"/>
                  </a:lnTo>
                  <a:lnTo>
                    <a:pt x="14822" y="12113"/>
                  </a:lnTo>
                  <a:lnTo>
                    <a:pt x="14939" y="12154"/>
                  </a:lnTo>
                  <a:lnTo>
                    <a:pt x="15081" y="12113"/>
                  </a:lnTo>
                  <a:lnTo>
                    <a:pt x="15131" y="12571"/>
                  </a:lnTo>
                  <a:lnTo>
                    <a:pt x="15185" y="12434"/>
                  </a:lnTo>
                  <a:lnTo>
                    <a:pt x="15152" y="12332"/>
                  </a:lnTo>
                  <a:lnTo>
                    <a:pt x="15219" y="12223"/>
                  </a:lnTo>
                  <a:lnTo>
                    <a:pt x="15239" y="12612"/>
                  </a:lnTo>
                  <a:lnTo>
                    <a:pt x="15360" y="12400"/>
                  </a:lnTo>
                  <a:lnTo>
                    <a:pt x="15377" y="12612"/>
                  </a:lnTo>
                  <a:lnTo>
                    <a:pt x="15414" y="12434"/>
                  </a:lnTo>
                  <a:lnTo>
                    <a:pt x="15360" y="12154"/>
                  </a:lnTo>
                  <a:lnTo>
                    <a:pt x="15515" y="12113"/>
                  </a:lnTo>
                  <a:lnTo>
                    <a:pt x="15832" y="12612"/>
                  </a:lnTo>
                  <a:lnTo>
                    <a:pt x="15832" y="12714"/>
                  </a:lnTo>
                  <a:lnTo>
                    <a:pt x="15778" y="12714"/>
                  </a:lnTo>
                  <a:lnTo>
                    <a:pt x="15953" y="13172"/>
                  </a:lnTo>
                  <a:lnTo>
                    <a:pt x="15916" y="13602"/>
                  </a:lnTo>
                  <a:lnTo>
                    <a:pt x="16108" y="15193"/>
                  </a:lnTo>
                  <a:lnTo>
                    <a:pt x="16007" y="15862"/>
                  </a:lnTo>
                  <a:lnTo>
                    <a:pt x="16007" y="16422"/>
                  </a:lnTo>
                  <a:lnTo>
                    <a:pt x="15811" y="17596"/>
                  </a:lnTo>
                  <a:lnTo>
                    <a:pt x="15640" y="17986"/>
                  </a:lnTo>
                  <a:lnTo>
                    <a:pt x="15515" y="18054"/>
                  </a:lnTo>
                  <a:lnTo>
                    <a:pt x="15414" y="17986"/>
                  </a:lnTo>
                  <a:lnTo>
                    <a:pt x="15377" y="17876"/>
                  </a:lnTo>
                  <a:lnTo>
                    <a:pt x="15310" y="17876"/>
                  </a:lnTo>
                  <a:lnTo>
                    <a:pt x="15185" y="18334"/>
                  </a:lnTo>
                  <a:lnTo>
                    <a:pt x="15185" y="18266"/>
                  </a:lnTo>
                  <a:lnTo>
                    <a:pt x="15185" y="18156"/>
                  </a:lnTo>
                  <a:lnTo>
                    <a:pt x="15219" y="17801"/>
                  </a:lnTo>
                  <a:lnTo>
                    <a:pt x="15098" y="17132"/>
                  </a:lnTo>
                  <a:lnTo>
                    <a:pt x="15185" y="16886"/>
                  </a:lnTo>
                  <a:lnTo>
                    <a:pt x="15360" y="17023"/>
                  </a:lnTo>
                  <a:lnTo>
                    <a:pt x="15360" y="16033"/>
                  </a:lnTo>
                  <a:lnTo>
                    <a:pt x="15377" y="15930"/>
                  </a:lnTo>
                  <a:lnTo>
                    <a:pt x="15377" y="15644"/>
                  </a:lnTo>
                  <a:lnTo>
                    <a:pt x="15377" y="15364"/>
                  </a:lnTo>
                  <a:lnTo>
                    <a:pt x="15273" y="15473"/>
                  </a:lnTo>
                  <a:lnTo>
                    <a:pt x="15131" y="15575"/>
                  </a:lnTo>
                  <a:lnTo>
                    <a:pt x="15081" y="15753"/>
                  </a:lnTo>
                  <a:lnTo>
                    <a:pt x="14939" y="15821"/>
                  </a:lnTo>
                  <a:lnTo>
                    <a:pt x="14872" y="15821"/>
                  </a:lnTo>
                  <a:lnTo>
                    <a:pt x="14731" y="15261"/>
                  </a:lnTo>
                  <a:lnTo>
                    <a:pt x="14505" y="15015"/>
                  </a:lnTo>
                  <a:lnTo>
                    <a:pt x="14421" y="15015"/>
                  </a:lnTo>
                  <a:lnTo>
                    <a:pt x="14279" y="15015"/>
                  </a:lnTo>
                  <a:lnTo>
                    <a:pt x="14229" y="14906"/>
                  </a:lnTo>
                  <a:lnTo>
                    <a:pt x="14175" y="14735"/>
                  </a:lnTo>
                  <a:lnTo>
                    <a:pt x="14088" y="14374"/>
                  </a:lnTo>
                  <a:lnTo>
                    <a:pt x="13983" y="14162"/>
                  </a:lnTo>
                  <a:lnTo>
                    <a:pt x="13721" y="13424"/>
                  </a:lnTo>
                  <a:lnTo>
                    <a:pt x="13670" y="13349"/>
                  </a:lnTo>
                  <a:lnTo>
                    <a:pt x="13582" y="13315"/>
                  </a:lnTo>
                  <a:lnTo>
                    <a:pt x="13407" y="13247"/>
                  </a:lnTo>
                  <a:lnTo>
                    <a:pt x="13320" y="13172"/>
                  </a:lnTo>
                  <a:lnTo>
                    <a:pt x="13253" y="13247"/>
                  </a:lnTo>
                  <a:lnTo>
                    <a:pt x="12990" y="13452"/>
                  </a:lnTo>
                  <a:lnTo>
                    <a:pt x="12936" y="13745"/>
                  </a:lnTo>
                  <a:lnTo>
                    <a:pt x="12990" y="13745"/>
                  </a:lnTo>
                  <a:lnTo>
                    <a:pt x="13040" y="13882"/>
                  </a:lnTo>
                  <a:lnTo>
                    <a:pt x="13074" y="13991"/>
                  </a:lnTo>
                  <a:lnTo>
                    <a:pt x="13024" y="14551"/>
                  </a:lnTo>
                  <a:lnTo>
                    <a:pt x="12990" y="14906"/>
                  </a:lnTo>
                  <a:lnTo>
                    <a:pt x="13040" y="15084"/>
                  </a:lnTo>
                  <a:lnTo>
                    <a:pt x="12902" y="15364"/>
                  </a:lnTo>
                  <a:lnTo>
                    <a:pt x="12798" y="15295"/>
                  </a:lnTo>
                  <a:lnTo>
                    <a:pt x="12727" y="15295"/>
                  </a:lnTo>
                  <a:lnTo>
                    <a:pt x="12569" y="15295"/>
                  </a:lnTo>
                  <a:lnTo>
                    <a:pt x="12310" y="15125"/>
                  </a:lnTo>
                  <a:lnTo>
                    <a:pt x="12219" y="15541"/>
                  </a:lnTo>
                  <a:lnTo>
                    <a:pt x="11923" y="15753"/>
                  </a:lnTo>
                  <a:lnTo>
                    <a:pt x="11717" y="15753"/>
                  </a:lnTo>
                  <a:lnTo>
                    <a:pt x="11626" y="15753"/>
                  </a:lnTo>
                  <a:lnTo>
                    <a:pt x="11525" y="15644"/>
                  </a:lnTo>
                  <a:lnTo>
                    <a:pt x="11488" y="15541"/>
                  </a:lnTo>
                  <a:lnTo>
                    <a:pt x="11246" y="15364"/>
                  </a:lnTo>
                  <a:lnTo>
                    <a:pt x="11125" y="15295"/>
                  </a:lnTo>
                  <a:lnTo>
                    <a:pt x="10879" y="15473"/>
                  </a:lnTo>
                  <a:lnTo>
                    <a:pt x="10741" y="15473"/>
                  </a:lnTo>
                  <a:lnTo>
                    <a:pt x="10532" y="15015"/>
                  </a:lnTo>
                  <a:lnTo>
                    <a:pt x="10094" y="14804"/>
                  </a:lnTo>
                  <a:lnTo>
                    <a:pt x="10094" y="14906"/>
                  </a:lnTo>
                  <a:lnTo>
                    <a:pt x="10024" y="15084"/>
                  </a:lnTo>
                  <a:lnTo>
                    <a:pt x="10007" y="15125"/>
                  </a:lnTo>
                  <a:lnTo>
                    <a:pt x="10057" y="15405"/>
                  </a:lnTo>
                  <a:lnTo>
                    <a:pt x="10094" y="15575"/>
                  </a:lnTo>
                  <a:lnTo>
                    <a:pt x="10148" y="15753"/>
                  </a:lnTo>
                  <a:lnTo>
                    <a:pt x="9886" y="15821"/>
                  </a:lnTo>
                  <a:lnTo>
                    <a:pt x="9694" y="15821"/>
                  </a:lnTo>
                  <a:lnTo>
                    <a:pt x="9569" y="15753"/>
                  </a:lnTo>
                  <a:lnTo>
                    <a:pt x="9556" y="15575"/>
                  </a:lnTo>
                  <a:lnTo>
                    <a:pt x="9380" y="15644"/>
                  </a:lnTo>
                  <a:lnTo>
                    <a:pt x="9327" y="15541"/>
                  </a:lnTo>
                  <a:lnTo>
                    <a:pt x="9155" y="15575"/>
                  </a:lnTo>
                  <a:lnTo>
                    <a:pt x="9067" y="15685"/>
                  </a:lnTo>
                  <a:lnTo>
                    <a:pt x="9047" y="15753"/>
                  </a:lnTo>
                  <a:lnTo>
                    <a:pt x="8963" y="15930"/>
                  </a:lnTo>
                  <a:lnTo>
                    <a:pt x="8963" y="16033"/>
                  </a:lnTo>
                  <a:lnTo>
                    <a:pt x="8771" y="16217"/>
                  </a:lnTo>
                  <a:lnTo>
                    <a:pt x="8734" y="16320"/>
                  </a:lnTo>
                  <a:lnTo>
                    <a:pt x="8646" y="16395"/>
                  </a:lnTo>
                  <a:lnTo>
                    <a:pt x="8404" y="16285"/>
                  </a:lnTo>
                  <a:lnTo>
                    <a:pt x="8141" y="16033"/>
                  </a:lnTo>
                  <a:lnTo>
                    <a:pt x="7737" y="15930"/>
                  </a:lnTo>
                  <a:lnTo>
                    <a:pt x="7441" y="15295"/>
                  </a:lnTo>
                  <a:lnTo>
                    <a:pt x="6953" y="14660"/>
                  </a:lnTo>
                  <a:lnTo>
                    <a:pt x="6505" y="14804"/>
                  </a:lnTo>
                  <a:lnTo>
                    <a:pt x="6209" y="14271"/>
                  </a:lnTo>
                  <a:lnTo>
                    <a:pt x="5805" y="14483"/>
                  </a:lnTo>
                  <a:lnTo>
                    <a:pt x="5387" y="14442"/>
                  </a:lnTo>
                  <a:lnTo>
                    <a:pt x="4758" y="14660"/>
                  </a:lnTo>
                  <a:lnTo>
                    <a:pt x="4653" y="15821"/>
                  </a:lnTo>
                  <a:lnTo>
                    <a:pt x="4758" y="16320"/>
                  </a:lnTo>
                  <a:lnTo>
                    <a:pt x="3835" y="16108"/>
                  </a:lnTo>
                  <a:lnTo>
                    <a:pt x="3488" y="15930"/>
                  </a:lnTo>
                  <a:lnTo>
                    <a:pt x="3189" y="16033"/>
                  </a:lnTo>
                  <a:lnTo>
                    <a:pt x="3013" y="17064"/>
                  </a:lnTo>
                  <a:lnTo>
                    <a:pt x="3155" y="17064"/>
                  </a:lnTo>
                  <a:lnTo>
                    <a:pt x="3330" y="18054"/>
                  </a:lnTo>
                  <a:lnTo>
                    <a:pt x="3468" y="18054"/>
                  </a:lnTo>
                  <a:lnTo>
                    <a:pt x="3347" y="18266"/>
                  </a:lnTo>
                  <a:lnTo>
                    <a:pt x="3209" y="18334"/>
                  </a:lnTo>
                  <a:lnTo>
                    <a:pt x="3118" y="18791"/>
                  </a:lnTo>
                  <a:lnTo>
                    <a:pt x="3209" y="18791"/>
                  </a:lnTo>
                  <a:lnTo>
                    <a:pt x="3155" y="18826"/>
                  </a:lnTo>
                  <a:lnTo>
                    <a:pt x="3242" y="18976"/>
                  </a:lnTo>
                  <a:lnTo>
                    <a:pt x="3276" y="19078"/>
                  </a:lnTo>
                  <a:lnTo>
                    <a:pt x="3276" y="19358"/>
                  </a:lnTo>
                  <a:lnTo>
                    <a:pt x="3347" y="19577"/>
                  </a:lnTo>
                  <a:lnTo>
                    <a:pt x="3488" y="19925"/>
                  </a:lnTo>
                  <a:lnTo>
                    <a:pt x="3276" y="19993"/>
                  </a:lnTo>
                  <a:lnTo>
                    <a:pt x="3155" y="19747"/>
                  </a:lnTo>
                  <a:lnTo>
                    <a:pt x="2737" y="19283"/>
                  </a:lnTo>
                  <a:lnTo>
                    <a:pt x="2229" y="19283"/>
                  </a:lnTo>
                  <a:lnTo>
                    <a:pt x="2091" y="19078"/>
                  </a:lnTo>
                  <a:lnTo>
                    <a:pt x="1970" y="18894"/>
                  </a:lnTo>
                  <a:lnTo>
                    <a:pt x="1778" y="18655"/>
                  </a:lnTo>
                  <a:lnTo>
                    <a:pt x="1778" y="18546"/>
                  </a:lnTo>
                  <a:lnTo>
                    <a:pt x="1970" y="18054"/>
                  </a:lnTo>
                  <a:lnTo>
                    <a:pt x="2057" y="18054"/>
                  </a:lnTo>
                  <a:lnTo>
                    <a:pt x="2091" y="17801"/>
                  </a:lnTo>
                  <a:lnTo>
                    <a:pt x="2024" y="17692"/>
                  </a:lnTo>
                  <a:lnTo>
                    <a:pt x="1879" y="17876"/>
                  </a:lnTo>
                  <a:lnTo>
                    <a:pt x="1832" y="17692"/>
                  </a:lnTo>
                  <a:lnTo>
                    <a:pt x="2162" y="17487"/>
                  </a:lnTo>
                  <a:lnTo>
                    <a:pt x="2057" y="16886"/>
                  </a:lnTo>
                  <a:lnTo>
                    <a:pt x="1832" y="16886"/>
                  </a:lnTo>
                  <a:lnTo>
                    <a:pt x="1586" y="16497"/>
                  </a:lnTo>
                  <a:lnTo>
                    <a:pt x="1239" y="16422"/>
                  </a:lnTo>
                  <a:lnTo>
                    <a:pt x="923" y="16285"/>
                  </a:lnTo>
                  <a:lnTo>
                    <a:pt x="956" y="15930"/>
                  </a:lnTo>
                  <a:lnTo>
                    <a:pt x="872" y="15575"/>
                  </a:lnTo>
                  <a:lnTo>
                    <a:pt x="923" y="15541"/>
                  </a:lnTo>
                  <a:lnTo>
                    <a:pt x="1044" y="15644"/>
                  </a:lnTo>
                  <a:lnTo>
                    <a:pt x="993" y="15261"/>
                  </a:lnTo>
                  <a:lnTo>
                    <a:pt x="872" y="15015"/>
                  </a:lnTo>
                  <a:lnTo>
                    <a:pt x="764" y="14374"/>
                  </a:lnTo>
                  <a:lnTo>
                    <a:pt x="401" y="14271"/>
                  </a:lnTo>
                  <a:lnTo>
                    <a:pt x="455" y="13745"/>
                  </a:lnTo>
                  <a:lnTo>
                    <a:pt x="330" y="13452"/>
                  </a:lnTo>
                  <a:lnTo>
                    <a:pt x="226" y="13424"/>
                  </a:lnTo>
                  <a:lnTo>
                    <a:pt x="138" y="13144"/>
                  </a:lnTo>
                  <a:lnTo>
                    <a:pt x="138" y="12960"/>
                  </a:lnTo>
                  <a:lnTo>
                    <a:pt x="88" y="12714"/>
                  </a:lnTo>
                  <a:lnTo>
                    <a:pt x="121" y="12680"/>
                  </a:lnTo>
                  <a:lnTo>
                    <a:pt x="192" y="12680"/>
                  </a:lnTo>
                  <a:lnTo>
                    <a:pt x="192" y="12571"/>
                  </a:lnTo>
                  <a:lnTo>
                    <a:pt x="330" y="12434"/>
                  </a:lnTo>
                  <a:lnTo>
                    <a:pt x="488" y="12503"/>
                  </a:lnTo>
                  <a:lnTo>
                    <a:pt x="418" y="12332"/>
                  </a:lnTo>
                  <a:lnTo>
                    <a:pt x="313" y="12332"/>
                  </a:lnTo>
                  <a:lnTo>
                    <a:pt x="259" y="12045"/>
                  </a:lnTo>
                  <a:lnTo>
                    <a:pt x="172" y="12154"/>
                  </a:lnTo>
                  <a:lnTo>
                    <a:pt x="455" y="11478"/>
                  </a:lnTo>
                  <a:lnTo>
                    <a:pt x="626" y="10912"/>
                  </a:lnTo>
                  <a:lnTo>
                    <a:pt x="542" y="10775"/>
                  </a:lnTo>
                  <a:lnTo>
                    <a:pt x="488" y="10741"/>
                  </a:lnTo>
                  <a:lnTo>
                    <a:pt x="364" y="10563"/>
                  </a:lnTo>
                  <a:lnTo>
                    <a:pt x="401" y="10283"/>
                  </a:lnTo>
                  <a:lnTo>
                    <a:pt x="330" y="10208"/>
                  </a:lnTo>
                  <a:lnTo>
                    <a:pt x="330" y="10099"/>
                  </a:lnTo>
                  <a:lnTo>
                    <a:pt x="330" y="9990"/>
                  </a:lnTo>
                  <a:lnTo>
                    <a:pt x="276" y="9990"/>
                  </a:lnTo>
                  <a:lnTo>
                    <a:pt x="276" y="9894"/>
                  </a:lnTo>
                  <a:lnTo>
                    <a:pt x="276" y="9819"/>
                  </a:lnTo>
                  <a:lnTo>
                    <a:pt x="313" y="9464"/>
                  </a:lnTo>
                  <a:lnTo>
                    <a:pt x="138" y="8863"/>
                  </a:lnTo>
                  <a:lnTo>
                    <a:pt x="192" y="8549"/>
                  </a:lnTo>
                  <a:lnTo>
                    <a:pt x="138" y="8440"/>
                  </a:lnTo>
                  <a:lnTo>
                    <a:pt x="54" y="8330"/>
                  </a:lnTo>
                  <a:lnTo>
                    <a:pt x="34" y="8160"/>
                  </a:lnTo>
                  <a:lnTo>
                    <a:pt x="0" y="8051"/>
                  </a:lnTo>
                  <a:lnTo>
                    <a:pt x="138" y="770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1" name="Freeform 460"/>
            <p:cNvSpPr>
              <a:spLocks/>
            </p:cNvSpPr>
            <p:nvPr/>
          </p:nvSpPr>
          <p:spPr bwMode="auto">
            <a:xfrm>
              <a:off x="5909006" y="2855762"/>
              <a:ext cx="334816" cy="192211"/>
            </a:xfrm>
            <a:custGeom>
              <a:avLst/>
              <a:gdLst/>
              <a:ahLst/>
              <a:cxnLst>
                <a:cxn ang="0">
                  <a:pos x="15364" y="13531"/>
                </a:cxn>
                <a:cxn ang="0">
                  <a:pos x="15067" y="14074"/>
                </a:cxn>
                <a:cxn ang="0">
                  <a:pos x="14124" y="16593"/>
                </a:cxn>
                <a:cxn ang="0">
                  <a:pos x="16496" y="17630"/>
                </a:cxn>
                <a:cxn ang="0">
                  <a:pos x="15364" y="17630"/>
                </a:cxn>
                <a:cxn ang="0">
                  <a:pos x="13531" y="19951"/>
                </a:cxn>
                <a:cxn ang="0">
                  <a:pos x="12992" y="18123"/>
                </a:cxn>
                <a:cxn ang="0">
                  <a:pos x="11752" y="16840"/>
                </a:cxn>
                <a:cxn ang="0">
                  <a:pos x="12992" y="15605"/>
                </a:cxn>
                <a:cxn ang="0">
                  <a:pos x="11024" y="14815"/>
                </a:cxn>
                <a:cxn ang="0">
                  <a:pos x="11024" y="14074"/>
                </a:cxn>
                <a:cxn ang="0">
                  <a:pos x="10755" y="12790"/>
                </a:cxn>
                <a:cxn ang="0">
                  <a:pos x="10620" y="13284"/>
                </a:cxn>
                <a:cxn ang="0">
                  <a:pos x="9650" y="13531"/>
                </a:cxn>
                <a:cxn ang="0">
                  <a:pos x="8518" y="16840"/>
                </a:cxn>
                <a:cxn ang="0">
                  <a:pos x="7008" y="16840"/>
                </a:cxn>
                <a:cxn ang="0">
                  <a:pos x="7844" y="14815"/>
                </a:cxn>
                <a:cxn ang="0">
                  <a:pos x="8248" y="13284"/>
                </a:cxn>
                <a:cxn ang="0">
                  <a:pos x="7412" y="10173"/>
                </a:cxn>
                <a:cxn ang="0">
                  <a:pos x="5310" y="9432"/>
                </a:cxn>
                <a:cxn ang="0">
                  <a:pos x="3369" y="10667"/>
                </a:cxn>
                <a:cxn ang="0">
                  <a:pos x="836" y="9975"/>
                </a:cxn>
                <a:cxn ang="0">
                  <a:pos x="431" y="6864"/>
                </a:cxn>
                <a:cxn ang="0">
                  <a:pos x="431" y="5333"/>
                </a:cxn>
                <a:cxn ang="0">
                  <a:pos x="1563" y="0"/>
                </a:cxn>
                <a:cxn ang="0">
                  <a:pos x="2372" y="494"/>
                </a:cxn>
                <a:cxn ang="0">
                  <a:pos x="6685" y="741"/>
                </a:cxn>
                <a:cxn ang="0">
                  <a:pos x="8787" y="1284"/>
                </a:cxn>
                <a:cxn ang="0">
                  <a:pos x="10054" y="494"/>
                </a:cxn>
                <a:cxn ang="0">
                  <a:pos x="15364" y="2025"/>
                </a:cxn>
                <a:cxn ang="0">
                  <a:pos x="19137" y="4840"/>
                </a:cxn>
                <a:cxn ang="0">
                  <a:pos x="17332" y="10667"/>
                </a:cxn>
              </a:cxnLst>
              <a:rect l="0" t="0" r="r" b="b"/>
              <a:pathLst>
                <a:path w="20000" h="20000">
                  <a:moveTo>
                    <a:pt x="17709" y="12000"/>
                  </a:moveTo>
                  <a:lnTo>
                    <a:pt x="15364" y="13531"/>
                  </a:lnTo>
                  <a:lnTo>
                    <a:pt x="15499" y="15605"/>
                  </a:lnTo>
                  <a:lnTo>
                    <a:pt x="15067" y="14074"/>
                  </a:lnTo>
                  <a:lnTo>
                    <a:pt x="13962" y="15309"/>
                  </a:lnTo>
                  <a:lnTo>
                    <a:pt x="14124" y="16593"/>
                  </a:lnTo>
                  <a:lnTo>
                    <a:pt x="16199" y="17333"/>
                  </a:lnTo>
                  <a:lnTo>
                    <a:pt x="16496" y="17630"/>
                  </a:lnTo>
                  <a:lnTo>
                    <a:pt x="15903" y="17630"/>
                  </a:lnTo>
                  <a:lnTo>
                    <a:pt x="15364" y="17630"/>
                  </a:lnTo>
                  <a:lnTo>
                    <a:pt x="14663" y="18617"/>
                  </a:lnTo>
                  <a:lnTo>
                    <a:pt x="13531" y="19951"/>
                  </a:lnTo>
                  <a:lnTo>
                    <a:pt x="12857" y="19407"/>
                  </a:lnTo>
                  <a:lnTo>
                    <a:pt x="12992" y="18123"/>
                  </a:lnTo>
                  <a:lnTo>
                    <a:pt x="12156" y="17333"/>
                  </a:lnTo>
                  <a:lnTo>
                    <a:pt x="11752" y="16840"/>
                  </a:lnTo>
                  <a:lnTo>
                    <a:pt x="12156" y="16593"/>
                  </a:lnTo>
                  <a:lnTo>
                    <a:pt x="12992" y="15605"/>
                  </a:lnTo>
                  <a:lnTo>
                    <a:pt x="12857" y="15309"/>
                  </a:lnTo>
                  <a:lnTo>
                    <a:pt x="11024" y="14815"/>
                  </a:lnTo>
                  <a:lnTo>
                    <a:pt x="10755" y="14074"/>
                  </a:lnTo>
                  <a:lnTo>
                    <a:pt x="11024" y="14074"/>
                  </a:lnTo>
                  <a:lnTo>
                    <a:pt x="11159" y="14074"/>
                  </a:lnTo>
                  <a:lnTo>
                    <a:pt x="10755" y="12790"/>
                  </a:lnTo>
                  <a:lnTo>
                    <a:pt x="10755" y="13531"/>
                  </a:lnTo>
                  <a:lnTo>
                    <a:pt x="10620" y="13284"/>
                  </a:lnTo>
                  <a:lnTo>
                    <a:pt x="10323" y="13284"/>
                  </a:lnTo>
                  <a:lnTo>
                    <a:pt x="9650" y="13531"/>
                  </a:lnTo>
                  <a:lnTo>
                    <a:pt x="8949" y="15605"/>
                  </a:lnTo>
                  <a:lnTo>
                    <a:pt x="8518" y="16840"/>
                  </a:lnTo>
                  <a:lnTo>
                    <a:pt x="7412" y="17630"/>
                  </a:lnTo>
                  <a:lnTo>
                    <a:pt x="7008" y="16840"/>
                  </a:lnTo>
                  <a:lnTo>
                    <a:pt x="7412" y="15605"/>
                  </a:lnTo>
                  <a:lnTo>
                    <a:pt x="7844" y="14815"/>
                  </a:lnTo>
                  <a:lnTo>
                    <a:pt x="9218" y="14568"/>
                  </a:lnTo>
                  <a:lnTo>
                    <a:pt x="8248" y="13284"/>
                  </a:lnTo>
                  <a:lnTo>
                    <a:pt x="8113" y="12247"/>
                  </a:lnTo>
                  <a:lnTo>
                    <a:pt x="7412" y="10173"/>
                  </a:lnTo>
                  <a:lnTo>
                    <a:pt x="6685" y="10173"/>
                  </a:lnTo>
                  <a:lnTo>
                    <a:pt x="5310" y="9432"/>
                  </a:lnTo>
                  <a:lnTo>
                    <a:pt x="4474" y="9975"/>
                  </a:lnTo>
                  <a:lnTo>
                    <a:pt x="3369" y="10667"/>
                  </a:lnTo>
                  <a:lnTo>
                    <a:pt x="1267" y="9975"/>
                  </a:lnTo>
                  <a:lnTo>
                    <a:pt x="836" y="9975"/>
                  </a:lnTo>
                  <a:lnTo>
                    <a:pt x="0" y="9185"/>
                  </a:lnTo>
                  <a:lnTo>
                    <a:pt x="431" y="6864"/>
                  </a:lnTo>
                  <a:lnTo>
                    <a:pt x="566" y="6617"/>
                  </a:lnTo>
                  <a:lnTo>
                    <a:pt x="431" y="5333"/>
                  </a:lnTo>
                  <a:lnTo>
                    <a:pt x="1995" y="1481"/>
                  </a:lnTo>
                  <a:lnTo>
                    <a:pt x="1563" y="0"/>
                  </a:lnTo>
                  <a:lnTo>
                    <a:pt x="1995" y="0"/>
                  </a:lnTo>
                  <a:lnTo>
                    <a:pt x="2372" y="494"/>
                  </a:lnTo>
                  <a:lnTo>
                    <a:pt x="6685" y="0"/>
                  </a:lnTo>
                  <a:lnTo>
                    <a:pt x="6685" y="741"/>
                  </a:lnTo>
                  <a:lnTo>
                    <a:pt x="8787" y="1481"/>
                  </a:lnTo>
                  <a:lnTo>
                    <a:pt x="8787" y="1284"/>
                  </a:lnTo>
                  <a:lnTo>
                    <a:pt x="9218" y="494"/>
                  </a:lnTo>
                  <a:lnTo>
                    <a:pt x="10054" y="494"/>
                  </a:lnTo>
                  <a:lnTo>
                    <a:pt x="12588" y="1481"/>
                  </a:lnTo>
                  <a:lnTo>
                    <a:pt x="15364" y="2025"/>
                  </a:lnTo>
                  <a:lnTo>
                    <a:pt x="17332" y="4840"/>
                  </a:lnTo>
                  <a:lnTo>
                    <a:pt x="19137" y="4840"/>
                  </a:lnTo>
                  <a:lnTo>
                    <a:pt x="19973" y="9185"/>
                  </a:lnTo>
                  <a:lnTo>
                    <a:pt x="17332" y="10667"/>
                  </a:lnTo>
                  <a:lnTo>
                    <a:pt x="17709" y="1200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2" name="Freeform 461"/>
            <p:cNvSpPr>
              <a:spLocks/>
            </p:cNvSpPr>
            <p:nvPr/>
          </p:nvSpPr>
          <p:spPr bwMode="auto">
            <a:xfrm>
              <a:off x="5749517" y="2982717"/>
              <a:ext cx="61081" cy="35595"/>
            </a:xfrm>
            <a:custGeom>
              <a:avLst/>
              <a:gdLst/>
              <a:ahLst/>
              <a:cxnLst>
                <a:cxn ang="0">
                  <a:pos x="593" y="7027"/>
                </a:cxn>
                <a:cxn ang="0">
                  <a:pos x="6815" y="7027"/>
                </a:cxn>
                <a:cxn ang="0">
                  <a:pos x="13778" y="4324"/>
                </a:cxn>
                <a:cxn ang="0">
                  <a:pos x="16000" y="4324"/>
                </a:cxn>
                <a:cxn ang="0">
                  <a:pos x="16000" y="1622"/>
                </a:cxn>
                <a:cxn ang="0">
                  <a:pos x="18370" y="0"/>
                </a:cxn>
                <a:cxn ang="0">
                  <a:pos x="18370" y="4324"/>
                </a:cxn>
                <a:cxn ang="0">
                  <a:pos x="19852" y="7027"/>
                </a:cxn>
                <a:cxn ang="0">
                  <a:pos x="19852" y="11081"/>
                </a:cxn>
                <a:cxn ang="0">
                  <a:pos x="16000" y="15405"/>
                </a:cxn>
                <a:cxn ang="0">
                  <a:pos x="13778" y="19730"/>
                </a:cxn>
                <a:cxn ang="0">
                  <a:pos x="8444" y="18108"/>
                </a:cxn>
                <a:cxn ang="0">
                  <a:pos x="4444" y="19730"/>
                </a:cxn>
                <a:cxn ang="0">
                  <a:pos x="3852" y="15405"/>
                </a:cxn>
                <a:cxn ang="0">
                  <a:pos x="0" y="8378"/>
                </a:cxn>
                <a:cxn ang="0">
                  <a:pos x="593" y="7027"/>
                </a:cxn>
              </a:cxnLst>
              <a:rect l="0" t="0" r="r" b="b"/>
              <a:pathLst>
                <a:path w="20000" h="20000">
                  <a:moveTo>
                    <a:pt x="593" y="7027"/>
                  </a:moveTo>
                  <a:lnTo>
                    <a:pt x="6815" y="7027"/>
                  </a:lnTo>
                  <a:lnTo>
                    <a:pt x="13778" y="4324"/>
                  </a:lnTo>
                  <a:lnTo>
                    <a:pt x="16000" y="4324"/>
                  </a:lnTo>
                  <a:lnTo>
                    <a:pt x="16000" y="1622"/>
                  </a:lnTo>
                  <a:lnTo>
                    <a:pt x="18370" y="0"/>
                  </a:lnTo>
                  <a:lnTo>
                    <a:pt x="18370" y="4324"/>
                  </a:lnTo>
                  <a:lnTo>
                    <a:pt x="19852" y="7027"/>
                  </a:lnTo>
                  <a:lnTo>
                    <a:pt x="19852" y="11081"/>
                  </a:lnTo>
                  <a:lnTo>
                    <a:pt x="16000" y="15405"/>
                  </a:lnTo>
                  <a:lnTo>
                    <a:pt x="13778" y="19730"/>
                  </a:lnTo>
                  <a:lnTo>
                    <a:pt x="8444" y="18108"/>
                  </a:lnTo>
                  <a:lnTo>
                    <a:pt x="4444" y="19730"/>
                  </a:lnTo>
                  <a:lnTo>
                    <a:pt x="3852" y="15405"/>
                  </a:lnTo>
                  <a:lnTo>
                    <a:pt x="0" y="8378"/>
                  </a:lnTo>
                  <a:lnTo>
                    <a:pt x="593" y="702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3" name="Freeform 462"/>
            <p:cNvSpPr>
              <a:spLocks/>
            </p:cNvSpPr>
            <p:nvPr/>
          </p:nvSpPr>
          <p:spPr bwMode="auto">
            <a:xfrm>
              <a:off x="5749517" y="3002887"/>
              <a:ext cx="105196" cy="86613"/>
            </a:xfrm>
            <a:custGeom>
              <a:avLst/>
              <a:gdLst/>
              <a:ahLst/>
              <a:cxnLst>
                <a:cxn ang="0">
                  <a:pos x="11453" y="0"/>
                </a:cxn>
                <a:cxn ang="0">
                  <a:pos x="11880" y="0"/>
                </a:cxn>
                <a:cxn ang="0">
                  <a:pos x="14103" y="1749"/>
                </a:cxn>
                <a:cxn ang="0">
                  <a:pos x="17265" y="2842"/>
                </a:cxn>
                <a:cxn ang="0">
                  <a:pos x="17607" y="1749"/>
                </a:cxn>
                <a:cxn ang="0">
                  <a:pos x="18547" y="656"/>
                </a:cxn>
                <a:cxn ang="0">
                  <a:pos x="18974" y="3388"/>
                </a:cxn>
                <a:cxn ang="0">
                  <a:pos x="19915" y="7322"/>
                </a:cxn>
                <a:cxn ang="0">
                  <a:pos x="18547" y="7322"/>
                </a:cxn>
                <a:cxn ang="0">
                  <a:pos x="14103" y="7322"/>
                </a:cxn>
                <a:cxn ang="0">
                  <a:pos x="9744" y="7322"/>
                </a:cxn>
                <a:cxn ang="0">
                  <a:pos x="11453" y="12459"/>
                </a:cxn>
                <a:cxn ang="0">
                  <a:pos x="15043" y="16940"/>
                </a:cxn>
                <a:cxn ang="0">
                  <a:pos x="15043" y="19891"/>
                </a:cxn>
                <a:cxn ang="0">
                  <a:pos x="12735" y="16940"/>
                </a:cxn>
                <a:cxn ang="0">
                  <a:pos x="10598" y="16503"/>
                </a:cxn>
                <a:cxn ang="0">
                  <a:pos x="9231" y="16940"/>
                </a:cxn>
                <a:cxn ang="0">
                  <a:pos x="5726" y="12459"/>
                </a:cxn>
                <a:cxn ang="0">
                  <a:pos x="7863" y="11913"/>
                </a:cxn>
                <a:cxn ang="0">
                  <a:pos x="4872" y="9071"/>
                </a:cxn>
                <a:cxn ang="0">
                  <a:pos x="4872" y="7322"/>
                </a:cxn>
                <a:cxn ang="0">
                  <a:pos x="2564" y="5137"/>
                </a:cxn>
                <a:cxn ang="0">
                  <a:pos x="1368" y="7978"/>
                </a:cxn>
                <a:cxn ang="0">
                  <a:pos x="0" y="4481"/>
                </a:cxn>
                <a:cxn ang="0">
                  <a:pos x="342" y="3388"/>
                </a:cxn>
                <a:cxn ang="0">
                  <a:pos x="2222" y="4481"/>
                </a:cxn>
                <a:cxn ang="0">
                  <a:pos x="2564" y="3388"/>
                </a:cxn>
                <a:cxn ang="0">
                  <a:pos x="4872" y="2842"/>
                </a:cxn>
                <a:cxn ang="0">
                  <a:pos x="7863" y="3388"/>
                </a:cxn>
                <a:cxn ang="0">
                  <a:pos x="9231" y="1749"/>
                </a:cxn>
                <a:cxn ang="0">
                  <a:pos x="11453" y="0"/>
                </a:cxn>
              </a:cxnLst>
              <a:rect l="0" t="0" r="r" b="b"/>
              <a:pathLst>
                <a:path w="20000" h="20000">
                  <a:moveTo>
                    <a:pt x="11453" y="0"/>
                  </a:moveTo>
                  <a:lnTo>
                    <a:pt x="11880" y="0"/>
                  </a:lnTo>
                  <a:lnTo>
                    <a:pt x="14103" y="1749"/>
                  </a:lnTo>
                  <a:lnTo>
                    <a:pt x="17265" y="2842"/>
                  </a:lnTo>
                  <a:lnTo>
                    <a:pt x="17607" y="1749"/>
                  </a:lnTo>
                  <a:lnTo>
                    <a:pt x="18547" y="656"/>
                  </a:lnTo>
                  <a:lnTo>
                    <a:pt x="18974" y="3388"/>
                  </a:lnTo>
                  <a:lnTo>
                    <a:pt x="19915" y="7322"/>
                  </a:lnTo>
                  <a:lnTo>
                    <a:pt x="18547" y="7322"/>
                  </a:lnTo>
                  <a:lnTo>
                    <a:pt x="14103" y="7322"/>
                  </a:lnTo>
                  <a:lnTo>
                    <a:pt x="9744" y="7322"/>
                  </a:lnTo>
                  <a:lnTo>
                    <a:pt x="11453" y="12459"/>
                  </a:lnTo>
                  <a:lnTo>
                    <a:pt x="15043" y="16940"/>
                  </a:lnTo>
                  <a:lnTo>
                    <a:pt x="15043" y="19891"/>
                  </a:lnTo>
                  <a:lnTo>
                    <a:pt x="12735" y="16940"/>
                  </a:lnTo>
                  <a:lnTo>
                    <a:pt x="10598" y="16503"/>
                  </a:lnTo>
                  <a:lnTo>
                    <a:pt x="9231" y="16940"/>
                  </a:lnTo>
                  <a:lnTo>
                    <a:pt x="5726" y="12459"/>
                  </a:lnTo>
                  <a:lnTo>
                    <a:pt x="7863" y="11913"/>
                  </a:lnTo>
                  <a:lnTo>
                    <a:pt x="4872" y="9071"/>
                  </a:lnTo>
                  <a:lnTo>
                    <a:pt x="4872" y="7322"/>
                  </a:lnTo>
                  <a:lnTo>
                    <a:pt x="2564" y="5137"/>
                  </a:lnTo>
                  <a:lnTo>
                    <a:pt x="1368" y="7978"/>
                  </a:lnTo>
                  <a:lnTo>
                    <a:pt x="0" y="4481"/>
                  </a:lnTo>
                  <a:lnTo>
                    <a:pt x="342" y="3388"/>
                  </a:lnTo>
                  <a:lnTo>
                    <a:pt x="2222" y="4481"/>
                  </a:lnTo>
                  <a:lnTo>
                    <a:pt x="2564" y="3388"/>
                  </a:lnTo>
                  <a:lnTo>
                    <a:pt x="4872" y="2842"/>
                  </a:lnTo>
                  <a:lnTo>
                    <a:pt x="7863" y="3388"/>
                  </a:lnTo>
                  <a:lnTo>
                    <a:pt x="9231" y="1749"/>
                  </a:lnTo>
                  <a:lnTo>
                    <a:pt x="11453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4" name="Freeform 463"/>
            <p:cNvSpPr>
              <a:spLocks/>
            </p:cNvSpPr>
            <p:nvPr/>
          </p:nvSpPr>
          <p:spPr bwMode="auto">
            <a:xfrm>
              <a:off x="5800419" y="3033736"/>
              <a:ext cx="66737" cy="65257"/>
            </a:xfrm>
            <a:custGeom>
              <a:avLst/>
              <a:gdLst/>
              <a:ahLst/>
              <a:cxnLst>
                <a:cxn ang="0">
                  <a:pos x="14795" y="19853"/>
                </a:cxn>
                <a:cxn ang="0">
                  <a:pos x="10548" y="18382"/>
                </a:cxn>
                <a:cxn ang="0">
                  <a:pos x="5616" y="16912"/>
                </a:cxn>
                <a:cxn ang="0">
                  <a:pos x="5616" y="16029"/>
                </a:cxn>
                <a:cxn ang="0">
                  <a:pos x="8493" y="16912"/>
                </a:cxn>
                <a:cxn ang="0">
                  <a:pos x="8493" y="12941"/>
                </a:cxn>
                <a:cxn ang="0">
                  <a:pos x="2740" y="6912"/>
                </a:cxn>
                <a:cxn ang="0">
                  <a:pos x="0" y="0"/>
                </a:cxn>
                <a:cxn ang="0">
                  <a:pos x="6986" y="0"/>
                </a:cxn>
                <a:cxn ang="0">
                  <a:pos x="14247" y="0"/>
                </a:cxn>
                <a:cxn ang="0">
                  <a:pos x="16301" y="0"/>
                </a:cxn>
                <a:cxn ang="0">
                  <a:pos x="19863" y="0"/>
                </a:cxn>
                <a:cxn ang="0">
                  <a:pos x="18493" y="4559"/>
                </a:cxn>
                <a:cxn ang="0">
                  <a:pos x="19863" y="8382"/>
                </a:cxn>
                <a:cxn ang="0">
                  <a:pos x="19863" y="12353"/>
                </a:cxn>
                <a:cxn ang="0">
                  <a:pos x="16301" y="16029"/>
                </a:cxn>
                <a:cxn ang="0">
                  <a:pos x="14795" y="19853"/>
                </a:cxn>
              </a:cxnLst>
              <a:rect l="0" t="0" r="r" b="b"/>
              <a:pathLst>
                <a:path w="20000" h="20000">
                  <a:moveTo>
                    <a:pt x="14795" y="19853"/>
                  </a:moveTo>
                  <a:lnTo>
                    <a:pt x="10548" y="18382"/>
                  </a:lnTo>
                  <a:lnTo>
                    <a:pt x="5616" y="16912"/>
                  </a:lnTo>
                  <a:lnTo>
                    <a:pt x="5616" y="16029"/>
                  </a:lnTo>
                  <a:lnTo>
                    <a:pt x="8493" y="16912"/>
                  </a:lnTo>
                  <a:lnTo>
                    <a:pt x="8493" y="12941"/>
                  </a:lnTo>
                  <a:lnTo>
                    <a:pt x="2740" y="6912"/>
                  </a:lnTo>
                  <a:lnTo>
                    <a:pt x="0" y="0"/>
                  </a:lnTo>
                  <a:lnTo>
                    <a:pt x="6986" y="0"/>
                  </a:lnTo>
                  <a:lnTo>
                    <a:pt x="14247" y="0"/>
                  </a:lnTo>
                  <a:lnTo>
                    <a:pt x="16301" y="0"/>
                  </a:lnTo>
                  <a:lnTo>
                    <a:pt x="19863" y="0"/>
                  </a:lnTo>
                  <a:lnTo>
                    <a:pt x="18493" y="4559"/>
                  </a:lnTo>
                  <a:lnTo>
                    <a:pt x="19863" y="8382"/>
                  </a:lnTo>
                  <a:lnTo>
                    <a:pt x="19863" y="12353"/>
                  </a:lnTo>
                  <a:lnTo>
                    <a:pt x="16301" y="16029"/>
                  </a:lnTo>
                  <a:lnTo>
                    <a:pt x="14795" y="1985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5" name="Freeform 464"/>
            <p:cNvSpPr>
              <a:spLocks/>
            </p:cNvSpPr>
            <p:nvPr/>
          </p:nvSpPr>
          <p:spPr bwMode="auto">
            <a:xfrm>
              <a:off x="5847926" y="3002887"/>
              <a:ext cx="52032" cy="32036"/>
            </a:xfrm>
            <a:custGeom>
              <a:avLst/>
              <a:gdLst/>
              <a:ahLst/>
              <a:cxnLst>
                <a:cxn ang="0">
                  <a:pos x="0" y="1765"/>
                </a:cxn>
                <a:cxn ang="0">
                  <a:pos x="5391" y="1765"/>
                </a:cxn>
                <a:cxn ang="0">
                  <a:pos x="7130" y="0"/>
                </a:cxn>
                <a:cxn ang="0">
                  <a:pos x="12696" y="0"/>
                </a:cxn>
                <a:cxn ang="0">
                  <a:pos x="14435" y="4706"/>
                </a:cxn>
                <a:cxn ang="0">
                  <a:pos x="14435" y="9118"/>
                </a:cxn>
                <a:cxn ang="0">
                  <a:pos x="19826" y="13824"/>
                </a:cxn>
                <a:cxn ang="0">
                  <a:pos x="19826" y="19706"/>
                </a:cxn>
                <a:cxn ang="0">
                  <a:pos x="17043" y="19706"/>
                </a:cxn>
                <a:cxn ang="0">
                  <a:pos x="12696" y="16765"/>
                </a:cxn>
                <a:cxn ang="0">
                  <a:pos x="7130" y="19706"/>
                </a:cxn>
                <a:cxn ang="0">
                  <a:pos x="2783" y="19706"/>
                </a:cxn>
                <a:cxn ang="0">
                  <a:pos x="696" y="9118"/>
                </a:cxn>
                <a:cxn ang="0">
                  <a:pos x="0" y="1765"/>
                </a:cxn>
              </a:cxnLst>
              <a:rect l="0" t="0" r="r" b="b"/>
              <a:pathLst>
                <a:path w="20000" h="20000">
                  <a:moveTo>
                    <a:pt x="0" y="1765"/>
                  </a:moveTo>
                  <a:lnTo>
                    <a:pt x="5391" y="1765"/>
                  </a:lnTo>
                  <a:lnTo>
                    <a:pt x="7130" y="0"/>
                  </a:lnTo>
                  <a:lnTo>
                    <a:pt x="12696" y="0"/>
                  </a:lnTo>
                  <a:lnTo>
                    <a:pt x="14435" y="4706"/>
                  </a:lnTo>
                  <a:lnTo>
                    <a:pt x="14435" y="9118"/>
                  </a:lnTo>
                  <a:lnTo>
                    <a:pt x="19826" y="13824"/>
                  </a:lnTo>
                  <a:lnTo>
                    <a:pt x="19826" y="19706"/>
                  </a:lnTo>
                  <a:lnTo>
                    <a:pt x="17043" y="19706"/>
                  </a:lnTo>
                  <a:lnTo>
                    <a:pt x="12696" y="16765"/>
                  </a:lnTo>
                  <a:lnTo>
                    <a:pt x="7130" y="19706"/>
                  </a:lnTo>
                  <a:lnTo>
                    <a:pt x="2783" y="19706"/>
                  </a:lnTo>
                  <a:lnTo>
                    <a:pt x="696" y="9118"/>
                  </a:lnTo>
                  <a:lnTo>
                    <a:pt x="0" y="176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6" name="Freeform 465"/>
            <p:cNvSpPr>
              <a:spLocks/>
            </p:cNvSpPr>
            <p:nvPr/>
          </p:nvSpPr>
          <p:spPr bwMode="auto">
            <a:xfrm>
              <a:off x="5861500" y="3028989"/>
              <a:ext cx="67868" cy="77122"/>
            </a:xfrm>
            <a:custGeom>
              <a:avLst/>
              <a:gdLst/>
              <a:ahLst/>
              <a:cxnLst>
                <a:cxn ang="0">
                  <a:pos x="10933" y="1235"/>
                </a:cxn>
                <a:cxn ang="0">
                  <a:pos x="10933" y="1975"/>
                </a:cxn>
                <a:cxn ang="0">
                  <a:pos x="13600" y="3210"/>
                </a:cxn>
                <a:cxn ang="0">
                  <a:pos x="15733" y="4568"/>
                </a:cxn>
                <a:cxn ang="0">
                  <a:pos x="16400" y="3210"/>
                </a:cxn>
                <a:cxn ang="0">
                  <a:pos x="17733" y="3210"/>
                </a:cxn>
                <a:cxn ang="0">
                  <a:pos x="16400" y="4568"/>
                </a:cxn>
                <a:cxn ang="0">
                  <a:pos x="17733" y="6543"/>
                </a:cxn>
                <a:cxn ang="0">
                  <a:pos x="17733" y="10247"/>
                </a:cxn>
                <a:cxn ang="0">
                  <a:pos x="19200" y="12099"/>
                </a:cxn>
                <a:cxn ang="0">
                  <a:pos x="19867" y="13457"/>
                </a:cxn>
                <a:cxn ang="0">
                  <a:pos x="19200" y="14815"/>
                </a:cxn>
                <a:cxn ang="0">
                  <a:pos x="17733" y="15432"/>
                </a:cxn>
                <a:cxn ang="0">
                  <a:pos x="17733" y="16667"/>
                </a:cxn>
                <a:cxn ang="0">
                  <a:pos x="19200" y="17901"/>
                </a:cxn>
                <a:cxn ang="0">
                  <a:pos x="17733" y="18642"/>
                </a:cxn>
                <a:cxn ang="0">
                  <a:pos x="12267" y="19877"/>
                </a:cxn>
                <a:cxn ang="0">
                  <a:pos x="14400" y="17901"/>
                </a:cxn>
                <a:cxn ang="0">
                  <a:pos x="12267" y="14815"/>
                </a:cxn>
                <a:cxn ang="0">
                  <a:pos x="8933" y="14815"/>
                </a:cxn>
                <a:cxn ang="0">
                  <a:pos x="8133" y="15432"/>
                </a:cxn>
                <a:cxn ang="0">
                  <a:pos x="4800" y="12099"/>
                </a:cxn>
                <a:cxn ang="0">
                  <a:pos x="1333" y="11605"/>
                </a:cxn>
                <a:cxn ang="0">
                  <a:pos x="1333" y="8272"/>
                </a:cxn>
                <a:cxn ang="0">
                  <a:pos x="0" y="5062"/>
                </a:cxn>
                <a:cxn ang="0">
                  <a:pos x="1333" y="1235"/>
                </a:cxn>
                <a:cxn ang="0">
                  <a:pos x="5467" y="0"/>
                </a:cxn>
                <a:cxn ang="0">
                  <a:pos x="8933" y="1235"/>
                </a:cxn>
                <a:cxn ang="0">
                  <a:pos x="10933" y="1235"/>
                </a:cxn>
              </a:cxnLst>
              <a:rect l="0" t="0" r="r" b="b"/>
              <a:pathLst>
                <a:path w="20000" h="20000">
                  <a:moveTo>
                    <a:pt x="10933" y="1235"/>
                  </a:moveTo>
                  <a:lnTo>
                    <a:pt x="10933" y="1975"/>
                  </a:lnTo>
                  <a:lnTo>
                    <a:pt x="13600" y="3210"/>
                  </a:lnTo>
                  <a:lnTo>
                    <a:pt x="15733" y="4568"/>
                  </a:lnTo>
                  <a:lnTo>
                    <a:pt x="16400" y="3210"/>
                  </a:lnTo>
                  <a:lnTo>
                    <a:pt x="17733" y="3210"/>
                  </a:lnTo>
                  <a:lnTo>
                    <a:pt x="16400" y="4568"/>
                  </a:lnTo>
                  <a:lnTo>
                    <a:pt x="17733" y="6543"/>
                  </a:lnTo>
                  <a:lnTo>
                    <a:pt x="17733" y="10247"/>
                  </a:lnTo>
                  <a:lnTo>
                    <a:pt x="19200" y="12099"/>
                  </a:lnTo>
                  <a:lnTo>
                    <a:pt x="19867" y="13457"/>
                  </a:lnTo>
                  <a:lnTo>
                    <a:pt x="19200" y="14815"/>
                  </a:lnTo>
                  <a:lnTo>
                    <a:pt x="17733" y="15432"/>
                  </a:lnTo>
                  <a:lnTo>
                    <a:pt x="17733" y="16667"/>
                  </a:lnTo>
                  <a:lnTo>
                    <a:pt x="19200" y="17901"/>
                  </a:lnTo>
                  <a:lnTo>
                    <a:pt x="17733" y="18642"/>
                  </a:lnTo>
                  <a:lnTo>
                    <a:pt x="12267" y="19877"/>
                  </a:lnTo>
                  <a:lnTo>
                    <a:pt x="14400" y="17901"/>
                  </a:lnTo>
                  <a:lnTo>
                    <a:pt x="12267" y="14815"/>
                  </a:lnTo>
                  <a:lnTo>
                    <a:pt x="8933" y="14815"/>
                  </a:lnTo>
                  <a:lnTo>
                    <a:pt x="8133" y="15432"/>
                  </a:lnTo>
                  <a:lnTo>
                    <a:pt x="4800" y="12099"/>
                  </a:lnTo>
                  <a:lnTo>
                    <a:pt x="1333" y="11605"/>
                  </a:lnTo>
                  <a:lnTo>
                    <a:pt x="1333" y="8272"/>
                  </a:lnTo>
                  <a:lnTo>
                    <a:pt x="0" y="5062"/>
                  </a:lnTo>
                  <a:lnTo>
                    <a:pt x="1333" y="1235"/>
                  </a:lnTo>
                  <a:lnTo>
                    <a:pt x="5467" y="0"/>
                  </a:lnTo>
                  <a:lnTo>
                    <a:pt x="8933" y="1235"/>
                  </a:lnTo>
                  <a:lnTo>
                    <a:pt x="10933" y="123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7" name="Freeform 466"/>
            <p:cNvSpPr>
              <a:spLocks/>
            </p:cNvSpPr>
            <p:nvPr/>
          </p:nvSpPr>
          <p:spPr bwMode="auto">
            <a:xfrm>
              <a:off x="5847926" y="3074076"/>
              <a:ext cx="42984" cy="40341"/>
            </a:xfrm>
            <a:custGeom>
              <a:avLst/>
              <a:gdLst/>
              <a:ahLst/>
              <a:cxnLst>
                <a:cxn ang="0">
                  <a:pos x="12128" y="9762"/>
                </a:cxn>
                <a:cxn ang="0">
                  <a:pos x="8723" y="13571"/>
                </a:cxn>
                <a:cxn ang="0">
                  <a:pos x="5532" y="19762"/>
                </a:cxn>
                <a:cxn ang="0">
                  <a:pos x="0" y="12381"/>
                </a:cxn>
                <a:cxn ang="0">
                  <a:pos x="851" y="12381"/>
                </a:cxn>
                <a:cxn ang="0">
                  <a:pos x="3404" y="6190"/>
                </a:cxn>
                <a:cxn ang="0">
                  <a:pos x="8723" y="0"/>
                </a:cxn>
                <a:cxn ang="0">
                  <a:pos x="14255" y="952"/>
                </a:cxn>
                <a:cxn ang="0">
                  <a:pos x="19787" y="7381"/>
                </a:cxn>
                <a:cxn ang="0">
                  <a:pos x="17660" y="9762"/>
                </a:cxn>
                <a:cxn ang="0">
                  <a:pos x="12128" y="9762"/>
                </a:cxn>
              </a:cxnLst>
              <a:rect l="0" t="0" r="r" b="b"/>
              <a:pathLst>
                <a:path w="20000" h="20000">
                  <a:moveTo>
                    <a:pt x="12128" y="9762"/>
                  </a:moveTo>
                  <a:lnTo>
                    <a:pt x="8723" y="13571"/>
                  </a:lnTo>
                  <a:lnTo>
                    <a:pt x="5532" y="19762"/>
                  </a:lnTo>
                  <a:lnTo>
                    <a:pt x="0" y="12381"/>
                  </a:lnTo>
                  <a:lnTo>
                    <a:pt x="851" y="12381"/>
                  </a:lnTo>
                  <a:lnTo>
                    <a:pt x="3404" y="6190"/>
                  </a:lnTo>
                  <a:lnTo>
                    <a:pt x="8723" y="0"/>
                  </a:lnTo>
                  <a:lnTo>
                    <a:pt x="14255" y="952"/>
                  </a:lnTo>
                  <a:lnTo>
                    <a:pt x="19787" y="7381"/>
                  </a:lnTo>
                  <a:lnTo>
                    <a:pt x="17660" y="9762"/>
                  </a:lnTo>
                  <a:lnTo>
                    <a:pt x="12128" y="976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8" name="Freeform 467"/>
            <p:cNvSpPr>
              <a:spLocks/>
            </p:cNvSpPr>
            <p:nvPr/>
          </p:nvSpPr>
          <p:spPr bwMode="auto">
            <a:xfrm>
              <a:off x="5873943" y="3085942"/>
              <a:ext cx="37327" cy="33223"/>
            </a:xfrm>
            <a:custGeom>
              <a:avLst/>
              <a:gdLst/>
              <a:ahLst/>
              <a:cxnLst>
                <a:cxn ang="0">
                  <a:pos x="15952" y="12059"/>
                </a:cxn>
                <a:cxn ang="0">
                  <a:pos x="8571" y="19706"/>
                </a:cxn>
                <a:cxn ang="0">
                  <a:pos x="8571" y="16765"/>
                </a:cxn>
                <a:cxn ang="0">
                  <a:pos x="8571" y="12059"/>
                </a:cxn>
                <a:cxn ang="0">
                  <a:pos x="0" y="4706"/>
                </a:cxn>
                <a:cxn ang="0">
                  <a:pos x="6190" y="4706"/>
                </a:cxn>
                <a:cxn ang="0">
                  <a:pos x="8571" y="1765"/>
                </a:cxn>
                <a:cxn ang="0">
                  <a:pos x="9762" y="0"/>
                </a:cxn>
                <a:cxn ang="0">
                  <a:pos x="15952" y="0"/>
                </a:cxn>
                <a:cxn ang="0">
                  <a:pos x="19762" y="7647"/>
                </a:cxn>
                <a:cxn ang="0">
                  <a:pos x="15952" y="12059"/>
                </a:cxn>
              </a:cxnLst>
              <a:rect l="0" t="0" r="r" b="b"/>
              <a:pathLst>
                <a:path w="20000" h="20000">
                  <a:moveTo>
                    <a:pt x="15952" y="12059"/>
                  </a:moveTo>
                  <a:lnTo>
                    <a:pt x="8571" y="19706"/>
                  </a:lnTo>
                  <a:lnTo>
                    <a:pt x="8571" y="16765"/>
                  </a:lnTo>
                  <a:lnTo>
                    <a:pt x="8571" y="12059"/>
                  </a:lnTo>
                  <a:lnTo>
                    <a:pt x="0" y="4706"/>
                  </a:lnTo>
                  <a:lnTo>
                    <a:pt x="6190" y="4706"/>
                  </a:lnTo>
                  <a:lnTo>
                    <a:pt x="8571" y="1765"/>
                  </a:lnTo>
                  <a:lnTo>
                    <a:pt x="9762" y="0"/>
                  </a:lnTo>
                  <a:lnTo>
                    <a:pt x="15952" y="0"/>
                  </a:lnTo>
                  <a:lnTo>
                    <a:pt x="19762" y="7647"/>
                  </a:lnTo>
                  <a:lnTo>
                    <a:pt x="15952" y="120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69" name="Freeform 468"/>
            <p:cNvSpPr>
              <a:spLocks/>
            </p:cNvSpPr>
            <p:nvPr/>
          </p:nvSpPr>
          <p:spPr bwMode="auto">
            <a:xfrm>
              <a:off x="5889778" y="3101366"/>
              <a:ext cx="45246" cy="43901"/>
            </a:xfrm>
            <a:custGeom>
              <a:avLst/>
              <a:gdLst/>
              <a:ahLst/>
              <a:cxnLst>
                <a:cxn ang="0">
                  <a:pos x="14400" y="0"/>
                </a:cxn>
                <a:cxn ang="0">
                  <a:pos x="19800" y="5532"/>
                </a:cxn>
                <a:cxn ang="0">
                  <a:pos x="19800" y="10851"/>
                </a:cxn>
                <a:cxn ang="0">
                  <a:pos x="16600" y="14255"/>
                </a:cxn>
                <a:cxn ang="0">
                  <a:pos x="12400" y="12128"/>
                </a:cxn>
                <a:cxn ang="0">
                  <a:pos x="11400" y="16383"/>
                </a:cxn>
                <a:cxn ang="0">
                  <a:pos x="6200" y="16383"/>
                </a:cxn>
                <a:cxn ang="0">
                  <a:pos x="3200" y="19787"/>
                </a:cxn>
                <a:cxn ang="0">
                  <a:pos x="1200" y="14255"/>
                </a:cxn>
                <a:cxn ang="0">
                  <a:pos x="0" y="10851"/>
                </a:cxn>
                <a:cxn ang="0">
                  <a:pos x="0" y="7660"/>
                </a:cxn>
                <a:cxn ang="0">
                  <a:pos x="6200" y="2128"/>
                </a:cxn>
                <a:cxn ang="0">
                  <a:pos x="14400" y="0"/>
                </a:cxn>
              </a:cxnLst>
              <a:rect l="0" t="0" r="r" b="b"/>
              <a:pathLst>
                <a:path w="20000" h="20000">
                  <a:moveTo>
                    <a:pt x="14400" y="0"/>
                  </a:moveTo>
                  <a:lnTo>
                    <a:pt x="19800" y="5532"/>
                  </a:lnTo>
                  <a:lnTo>
                    <a:pt x="19800" y="10851"/>
                  </a:lnTo>
                  <a:lnTo>
                    <a:pt x="16600" y="14255"/>
                  </a:lnTo>
                  <a:lnTo>
                    <a:pt x="12400" y="12128"/>
                  </a:lnTo>
                  <a:lnTo>
                    <a:pt x="11400" y="16383"/>
                  </a:lnTo>
                  <a:lnTo>
                    <a:pt x="6200" y="16383"/>
                  </a:lnTo>
                  <a:lnTo>
                    <a:pt x="3200" y="19787"/>
                  </a:lnTo>
                  <a:lnTo>
                    <a:pt x="1200" y="14255"/>
                  </a:lnTo>
                  <a:lnTo>
                    <a:pt x="0" y="10851"/>
                  </a:lnTo>
                  <a:lnTo>
                    <a:pt x="0" y="7660"/>
                  </a:lnTo>
                  <a:lnTo>
                    <a:pt x="6200" y="2128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0" name="Freeform 80"/>
            <p:cNvSpPr>
              <a:spLocks/>
            </p:cNvSpPr>
            <p:nvPr/>
          </p:nvSpPr>
          <p:spPr bwMode="auto">
            <a:xfrm>
              <a:off x="5721240" y="2870000"/>
              <a:ext cx="119900" cy="68817"/>
            </a:xfrm>
            <a:custGeom>
              <a:avLst/>
              <a:gdLst/>
              <a:ahLst/>
              <a:cxnLst>
                <a:cxn ang="0">
                  <a:pos x="6943" y="0"/>
                </a:cxn>
                <a:cxn ang="0">
                  <a:pos x="8151" y="0"/>
                </a:cxn>
                <a:cxn ang="0">
                  <a:pos x="8981" y="0"/>
                </a:cxn>
                <a:cxn ang="0">
                  <a:pos x="10189" y="0"/>
                </a:cxn>
                <a:cxn ang="0">
                  <a:pos x="10189" y="1507"/>
                </a:cxn>
                <a:cxn ang="0">
                  <a:pos x="12075" y="2877"/>
                </a:cxn>
                <a:cxn ang="0">
                  <a:pos x="12830" y="2877"/>
                </a:cxn>
                <a:cxn ang="0">
                  <a:pos x="12830" y="3699"/>
                </a:cxn>
                <a:cxn ang="0">
                  <a:pos x="12830" y="5068"/>
                </a:cxn>
                <a:cxn ang="0">
                  <a:pos x="14038" y="6438"/>
                </a:cxn>
                <a:cxn ang="0">
                  <a:pos x="14792" y="6438"/>
                </a:cxn>
                <a:cxn ang="0">
                  <a:pos x="16000" y="5068"/>
                </a:cxn>
                <a:cxn ang="0">
                  <a:pos x="17132" y="6438"/>
                </a:cxn>
                <a:cxn ang="0">
                  <a:pos x="17132" y="7123"/>
                </a:cxn>
                <a:cxn ang="0">
                  <a:pos x="19925" y="8493"/>
                </a:cxn>
                <a:cxn ang="0">
                  <a:pos x="19925" y="9315"/>
                </a:cxn>
                <a:cxn ang="0">
                  <a:pos x="14792" y="18493"/>
                </a:cxn>
                <a:cxn ang="0">
                  <a:pos x="11698" y="17671"/>
                </a:cxn>
                <a:cxn ang="0">
                  <a:pos x="9736" y="16301"/>
                </a:cxn>
                <a:cxn ang="0">
                  <a:pos x="8151" y="19863"/>
                </a:cxn>
                <a:cxn ang="0">
                  <a:pos x="6943" y="19863"/>
                </a:cxn>
                <a:cxn ang="0">
                  <a:pos x="5057" y="18493"/>
                </a:cxn>
                <a:cxn ang="0">
                  <a:pos x="5057" y="17671"/>
                </a:cxn>
                <a:cxn ang="0">
                  <a:pos x="3849" y="14932"/>
                </a:cxn>
                <a:cxn ang="0">
                  <a:pos x="3547" y="14247"/>
                </a:cxn>
                <a:cxn ang="0">
                  <a:pos x="1509" y="12055"/>
                </a:cxn>
                <a:cxn ang="0">
                  <a:pos x="1509" y="9315"/>
                </a:cxn>
                <a:cxn ang="0">
                  <a:pos x="0" y="8493"/>
                </a:cxn>
                <a:cxn ang="0">
                  <a:pos x="0" y="6438"/>
                </a:cxn>
                <a:cxn ang="0">
                  <a:pos x="0" y="5068"/>
                </a:cxn>
                <a:cxn ang="0">
                  <a:pos x="755" y="6438"/>
                </a:cxn>
                <a:cxn ang="0">
                  <a:pos x="6642" y="1507"/>
                </a:cxn>
                <a:cxn ang="0">
                  <a:pos x="6943" y="0"/>
                </a:cxn>
              </a:cxnLst>
              <a:rect l="0" t="0" r="r" b="b"/>
              <a:pathLst>
                <a:path w="20000" h="20000">
                  <a:moveTo>
                    <a:pt x="6943" y="0"/>
                  </a:moveTo>
                  <a:lnTo>
                    <a:pt x="8151" y="0"/>
                  </a:lnTo>
                  <a:lnTo>
                    <a:pt x="8981" y="0"/>
                  </a:lnTo>
                  <a:lnTo>
                    <a:pt x="10189" y="0"/>
                  </a:lnTo>
                  <a:lnTo>
                    <a:pt x="10189" y="1507"/>
                  </a:lnTo>
                  <a:lnTo>
                    <a:pt x="12075" y="2877"/>
                  </a:lnTo>
                  <a:lnTo>
                    <a:pt x="12830" y="2877"/>
                  </a:lnTo>
                  <a:lnTo>
                    <a:pt x="12830" y="3699"/>
                  </a:lnTo>
                  <a:lnTo>
                    <a:pt x="12830" y="5068"/>
                  </a:lnTo>
                  <a:lnTo>
                    <a:pt x="14038" y="6438"/>
                  </a:lnTo>
                  <a:lnTo>
                    <a:pt x="14792" y="6438"/>
                  </a:lnTo>
                  <a:lnTo>
                    <a:pt x="16000" y="5068"/>
                  </a:lnTo>
                  <a:lnTo>
                    <a:pt x="17132" y="6438"/>
                  </a:lnTo>
                  <a:lnTo>
                    <a:pt x="17132" y="7123"/>
                  </a:lnTo>
                  <a:lnTo>
                    <a:pt x="19925" y="8493"/>
                  </a:lnTo>
                  <a:lnTo>
                    <a:pt x="19925" y="9315"/>
                  </a:lnTo>
                  <a:lnTo>
                    <a:pt x="14792" y="18493"/>
                  </a:lnTo>
                  <a:lnTo>
                    <a:pt x="11698" y="17671"/>
                  </a:lnTo>
                  <a:lnTo>
                    <a:pt x="9736" y="16301"/>
                  </a:lnTo>
                  <a:lnTo>
                    <a:pt x="8151" y="19863"/>
                  </a:lnTo>
                  <a:lnTo>
                    <a:pt x="6943" y="19863"/>
                  </a:lnTo>
                  <a:lnTo>
                    <a:pt x="5057" y="18493"/>
                  </a:lnTo>
                  <a:lnTo>
                    <a:pt x="5057" y="17671"/>
                  </a:lnTo>
                  <a:lnTo>
                    <a:pt x="3849" y="14932"/>
                  </a:lnTo>
                  <a:lnTo>
                    <a:pt x="3547" y="14247"/>
                  </a:lnTo>
                  <a:lnTo>
                    <a:pt x="1509" y="12055"/>
                  </a:lnTo>
                  <a:lnTo>
                    <a:pt x="1509" y="9315"/>
                  </a:lnTo>
                  <a:lnTo>
                    <a:pt x="0" y="8493"/>
                  </a:lnTo>
                  <a:lnTo>
                    <a:pt x="0" y="6438"/>
                  </a:lnTo>
                  <a:lnTo>
                    <a:pt x="0" y="5068"/>
                  </a:lnTo>
                  <a:lnTo>
                    <a:pt x="755" y="6438"/>
                  </a:lnTo>
                  <a:lnTo>
                    <a:pt x="6642" y="1507"/>
                  </a:lnTo>
                  <a:lnTo>
                    <a:pt x="6943" y="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1" name="Freeform 81"/>
            <p:cNvSpPr>
              <a:spLocks/>
            </p:cNvSpPr>
            <p:nvPr/>
          </p:nvSpPr>
          <p:spPr bwMode="auto">
            <a:xfrm>
              <a:off x="6677050" y="3179675"/>
              <a:ext cx="264687" cy="231366"/>
            </a:xfrm>
            <a:custGeom>
              <a:avLst/>
              <a:gdLst/>
              <a:ahLst/>
              <a:cxnLst>
                <a:cxn ang="0">
                  <a:pos x="14471" y="861"/>
                </a:cxn>
                <a:cxn ang="0">
                  <a:pos x="15358" y="4262"/>
                </a:cxn>
                <a:cxn ang="0">
                  <a:pos x="17133" y="2787"/>
                </a:cxn>
                <a:cxn ang="0">
                  <a:pos x="19078" y="2541"/>
                </a:cxn>
                <a:cxn ang="0">
                  <a:pos x="19966" y="2787"/>
                </a:cxn>
                <a:cxn ang="0">
                  <a:pos x="19625" y="3197"/>
                </a:cxn>
                <a:cxn ang="0">
                  <a:pos x="17679" y="3607"/>
                </a:cxn>
                <a:cxn ang="0">
                  <a:pos x="15904" y="4467"/>
                </a:cxn>
                <a:cxn ang="0">
                  <a:pos x="15904" y="6967"/>
                </a:cxn>
                <a:cxn ang="0">
                  <a:pos x="15358" y="8893"/>
                </a:cxn>
                <a:cxn ang="0">
                  <a:pos x="14471" y="9959"/>
                </a:cxn>
                <a:cxn ang="0">
                  <a:pos x="14334" y="10820"/>
                </a:cxn>
                <a:cxn ang="0">
                  <a:pos x="13618" y="12090"/>
                </a:cxn>
                <a:cxn ang="0">
                  <a:pos x="13413" y="13770"/>
                </a:cxn>
                <a:cxn ang="0">
                  <a:pos x="13072" y="15492"/>
                </a:cxn>
                <a:cxn ang="0">
                  <a:pos x="12218" y="15287"/>
                </a:cxn>
                <a:cxn ang="0">
                  <a:pos x="11331" y="15287"/>
                </a:cxn>
                <a:cxn ang="0">
                  <a:pos x="10273" y="15902"/>
                </a:cxn>
                <a:cxn ang="0">
                  <a:pos x="9727" y="16107"/>
                </a:cxn>
                <a:cxn ang="0">
                  <a:pos x="9386" y="18689"/>
                </a:cxn>
                <a:cxn ang="0">
                  <a:pos x="6212" y="19713"/>
                </a:cxn>
                <a:cxn ang="0">
                  <a:pos x="4778" y="19959"/>
                </a:cxn>
                <a:cxn ang="0">
                  <a:pos x="1604" y="19303"/>
                </a:cxn>
                <a:cxn ang="0">
                  <a:pos x="2457" y="16967"/>
                </a:cxn>
                <a:cxn ang="0">
                  <a:pos x="922" y="15492"/>
                </a:cxn>
                <a:cxn ang="0">
                  <a:pos x="205" y="12090"/>
                </a:cxn>
                <a:cxn ang="0">
                  <a:pos x="205" y="11066"/>
                </a:cxn>
                <a:cxn ang="0">
                  <a:pos x="546" y="9754"/>
                </a:cxn>
                <a:cxn ang="0">
                  <a:pos x="546" y="8074"/>
                </a:cxn>
                <a:cxn ang="0">
                  <a:pos x="2321" y="7213"/>
                </a:cxn>
                <a:cxn ang="0">
                  <a:pos x="3720" y="6557"/>
                </a:cxn>
                <a:cxn ang="0">
                  <a:pos x="5666" y="4877"/>
                </a:cxn>
                <a:cxn ang="0">
                  <a:pos x="6724" y="2787"/>
                </a:cxn>
                <a:cxn ang="0">
                  <a:pos x="9898" y="3852"/>
                </a:cxn>
                <a:cxn ang="0">
                  <a:pos x="11672" y="3197"/>
                </a:cxn>
                <a:cxn ang="0">
                  <a:pos x="13413" y="1926"/>
                </a:cxn>
                <a:cxn ang="0">
                  <a:pos x="13618" y="0"/>
                </a:cxn>
              </a:cxnLst>
              <a:rect l="0" t="0" r="r" b="b"/>
              <a:pathLst>
                <a:path w="20000" h="20000">
                  <a:moveTo>
                    <a:pt x="13618" y="0"/>
                  </a:moveTo>
                  <a:lnTo>
                    <a:pt x="14471" y="861"/>
                  </a:lnTo>
                  <a:lnTo>
                    <a:pt x="14881" y="1066"/>
                  </a:lnTo>
                  <a:lnTo>
                    <a:pt x="15358" y="4262"/>
                  </a:lnTo>
                  <a:lnTo>
                    <a:pt x="16280" y="3607"/>
                  </a:lnTo>
                  <a:lnTo>
                    <a:pt x="17133" y="2787"/>
                  </a:lnTo>
                  <a:lnTo>
                    <a:pt x="18225" y="2131"/>
                  </a:lnTo>
                  <a:lnTo>
                    <a:pt x="19078" y="2541"/>
                  </a:lnTo>
                  <a:lnTo>
                    <a:pt x="19420" y="2541"/>
                  </a:lnTo>
                  <a:lnTo>
                    <a:pt x="19966" y="2787"/>
                  </a:lnTo>
                  <a:lnTo>
                    <a:pt x="19420" y="2787"/>
                  </a:lnTo>
                  <a:lnTo>
                    <a:pt x="19625" y="3197"/>
                  </a:lnTo>
                  <a:lnTo>
                    <a:pt x="19966" y="3607"/>
                  </a:lnTo>
                  <a:lnTo>
                    <a:pt x="17679" y="3607"/>
                  </a:lnTo>
                  <a:lnTo>
                    <a:pt x="16792" y="3852"/>
                  </a:lnTo>
                  <a:lnTo>
                    <a:pt x="15904" y="4467"/>
                  </a:lnTo>
                  <a:lnTo>
                    <a:pt x="15734" y="5287"/>
                  </a:lnTo>
                  <a:lnTo>
                    <a:pt x="15904" y="6967"/>
                  </a:lnTo>
                  <a:lnTo>
                    <a:pt x="15734" y="8279"/>
                  </a:lnTo>
                  <a:lnTo>
                    <a:pt x="15358" y="8893"/>
                  </a:lnTo>
                  <a:lnTo>
                    <a:pt x="15734" y="9959"/>
                  </a:lnTo>
                  <a:lnTo>
                    <a:pt x="14471" y="9959"/>
                  </a:lnTo>
                  <a:lnTo>
                    <a:pt x="13959" y="9959"/>
                  </a:lnTo>
                  <a:lnTo>
                    <a:pt x="14334" y="10820"/>
                  </a:lnTo>
                  <a:lnTo>
                    <a:pt x="14471" y="11475"/>
                  </a:lnTo>
                  <a:lnTo>
                    <a:pt x="13618" y="12090"/>
                  </a:lnTo>
                  <a:lnTo>
                    <a:pt x="13618" y="13156"/>
                  </a:lnTo>
                  <a:lnTo>
                    <a:pt x="13413" y="13770"/>
                  </a:lnTo>
                  <a:lnTo>
                    <a:pt x="13618" y="14836"/>
                  </a:lnTo>
                  <a:lnTo>
                    <a:pt x="13072" y="15492"/>
                  </a:lnTo>
                  <a:lnTo>
                    <a:pt x="12560" y="15287"/>
                  </a:lnTo>
                  <a:lnTo>
                    <a:pt x="12218" y="15287"/>
                  </a:lnTo>
                  <a:lnTo>
                    <a:pt x="11672" y="14836"/>
                  </a:lnTo>
                  <a:lnTo>
                    <a:pt x="11331" y="15287"/>
                  </a:lnTo>
                  <a:lnTo>
                    <a:pt x="11126" y="15902"/>
                  </a:lnTo>
                  <a:lnTo>
                    <a:pt x="10273" y="15902"/>
                  </a:lnTo>
                  <a:lnTo>
                    <a:pt x="9898" y="15902"/>
                  </a:lnTo>
                  <a:lnTo>
                    <a:pt x="9727" y="16107"/>
                  </a:lnTo>
                  <a:lnTo>
                    <a:pt x="9386" y="16516"/>
                  </a:lnTo>
                  <a:lnTo>
                    <a:pt x="9386" y="18689"/>
                  </a:lnTo>
                  <a:lnTo>
                    <a:pt x="7611" y="19303"/>
                  </a:lnTo>
                  <a:lnTo>
                    <a:pt x="6212" y="19713"/>
                  </a:lnTo>
                  <a:lnTo>
                    <a:pt x="5666" y="19959"/>
                  </a:lnTo>
                  <a:lnTo>
                    <a:pt x="4778" y="19959"/>
                  </a:lnTo>
                  <a:lnTo>
                    <a:pt x="3720" y="19959"/>
                  </a:lnTo>
                  <a:lnTo>
                    <a:pt x="1604" y="19303"/>
                  </a:lnTo>
                  <a:lnTo>
                    <a:pt x="1945" y="17828"/>
                  </a:lnTo>
                  <a:lnTo>
                    <a:pt x="2457" y="16967"/>
                  </a:lnTo>
                  <a:lnTo>
                    <a:pt x="2321" y="15902"/>
                  </a:lnTo>
                  <a:lnTo>
                    <a:pt x="922" y="15492"/>
                  </a:lnTo>
                  <a:lnTo>
                    <a:pt x="922" y="13770"/>
                  </a:lnTo>
                  <a:lnTo>
                    <a:pt x="205" y="12090"/>
                  </a:lnTo>
                  <a:lnTo>
                    <a:pt x="546" y="11475"/>
                  </a:lnTo>
                  <a:lnTo>
                    <a:pt x="205" y="11066"/>
                  </a:lnTo>
                  <a:lnTo>
                    <a:pt x="0" y="9959"/>
                  </a:lnTo>
                  <a:lnTo>
                    <a:pt x="546" y="9754"/>
                  </a:lnTo>
                  <a:lnTo>
                    <a:pt x="205" y="9344"/>
                  </a:lnTo>
                  <a:lnTo>
                    <a:pt x="546" y="8074"/>
                  </a:lnTo>
                  <a:lnTo>
                    <a:pt x="546" y="6557"/>
                  </a:lnTo>
                  <a:lnTo>
                    <a:pt x="2321" y="7213"/>
                  </a:lnTo>
                  <a:lnTo>
                    <a:pt x="2321" y="8074"/>
                  </a:lnTo>
                  <a:lnTo>
                    <a:pt x="3720" y="6557"/>
                  </a:lnTo>
                  <a:lnTo>
                    <a:pt x="3379" y="6393"/>
                  </a:lnTo>
                  <a:lnTo>
                    <a:pt x="5666" y="4877"/>
                  </a:lnTo>
                  <a:lnTo>
                    <a:pt x="5666" y="3197"/>
                  </a:lnTo>
                  <a:lnTo>
                    <a:pt x="6724" y="2787"/>
                  </a:lnTo>
                  <a:lnTo>
                    <a:pt x="7952" y="3197"/>
                  </a:lnTo>
                  <a:lnTo>
                    <a:pt x="9898" y="3852"/>
                  </a:lnTo>
                  <a:lnTo>
                    <a:pt x="11331" y="2787"/>
                  </a:lnTo>
                  <a:lnTo>
                    <a:pt x="11672" y="3197"/>
                  </a:lnTo>
                  <a:lnTo>
                    <a:pt x="12014" y="2541"/>
                  </a:lnTo>
                  <a:lnTo>
                    <a:pt x="13413" y="1926"/>
                  </a:lnTo>
                  <a:lnTo>
                    <a:pt x="13072" y="1516"/>
                  </a:lnTo>
                  <a:lnTo>
                    <a:pt x="13618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2" name="Freeform 82"/>
            <p:cNvSpPr>
              <a:spLocks/>
            </p:cNvSpPr>
            <p:nvPr/>
          </p:nvSpPr>
          <p:spPr bwMode="auto">
            <a:xfrm>
              <a:off x="7243748" y="3469179"/>
              <a:ext cx="99540" cy="128141"/>
            </a:xfrm>
            <a:custGeom>
              <a:avLst/>
              <a:gdLst/>
              <a:ahLst/>
              <a:cxnLst>
                <a:cxn ang="0">
                  <a:pos x="6147" y="17704"/>
                </a:cxn>
                <a:cxn ang="0">
                  <a:pos x="3303" y="10741"/>
                </a:cxn>
                <a:cxn ang="0">
                  <a:pos x="3761" y="8815"/>
                </a:cxn>
                <a:cxn ang="0">
                  <a:pos x="1284" y="8074"/>
                </a:cxn>
                <a:cxn ang="0">
                  <a:pos x="0" y="6963"/>
                </a:cxn>
                <a:cxn ang="0">
                  <a:pos x="1284" y="6519"/>
                </a:cxn>
                <a:cxn ang="0">
                  <a:pos x="1284" y="4963"/>
                </a:cxn>
                <a:cxn ang="0">
                  <a:pos x="3761" y="4963"/>
                </a:cxn>
                <a:cxn ang="0">
                  <a:pos x="2385" y="3778"/>
                </a:cxn>
                <a:cxn ang="0">
                  <a:pos x="1284" y="3778"/>
                </a:cxn>
                <a:cxn ang="0">
                  <a:pos x="0" y="2741"/>
                </a:cxn>
                <a:cxn ang="0">
                  <a:pos x="917" y="0"/>
                </a:cxn>
                <a:cxn ang="0">
                  <a:pos x="2385" y="0"/>
                </a:cxn>
                <a:cxn ang="0">
                  <a:pos x="4679" y="1556"/>
                </a:cxn>
                <a:cxn ang="0">
                  <a:pos x="7064" y="2741"/>
                </a:cxn>
                <a:cxn ang="0">
                  <a:pos x="7523" y="4593"/>
                </a:cxn>
                <a:cxn ang="0">
                  <a:pos x="7064" y="4963"/>
                </a:cxn>
                <a:cxn ang="0">
                  <a:pos x="16147" y="4593"/>
                </a:cxn>
                <a:cxn ang="0">
                  <a:pos x="17064" y="5778"/>
                </a:cxn>
                <a:cxn ang="0">
                  <a:pos x="16147" y="6519"/>
                </a:cxn>
                <a:cxn ang="0">
                  <a:pos x="16147" y="7704"/>
                </a:cxn>
                <a:cxn ang="0">
                  <a:pos x="13670" y="8074"/>
                </a:cxn>
                <a:cxn ang="0">
                  <a:pos x="13303" y="9556"/>
                </a:cxn>
                <a:cxn ang="0">
                  <a:pos x="12202" y="10000"/>
                </a:cxn>
                <a:cxn ang="0">
                  <a:pos x="13303" y="12667"/>
                </a:cxn>
                <a:cxn ang="0">
                  <a:pos x="13670" y="12667"/>
                </a:cxn>
                <a:cxn ang="0">
                  <a:pos x="14679" y="13037"/>
                </a:cxn>
                <a:cxn ang="0">
                  <a:pos x="15138" y="13037"/>
                </a:cxn>
                <a:cxn ang="0">
                  <a:pos x="17064" y="11481"/>
                </a:cxn>
                <a:cxn ang="0">
                  <a:pos x="17064" y="13037"/>
                </a:cxn>
                <a:cxn ang="0">
                  <a:pos x="18440" y="14519"/>
                </a:cxn>
                <a:cxn ang="0">
                  <a:pos x="19358" y="16148"/>
                </a:cxn>
                <a:cxn ang="0">
                  <a:pos x="19908" y="19926"/>
                </a:cxn>
                <a:cxn ang="0">
                  <a:pos x="18440" y="19556"/>
                </a:cxn>
                <a:cxn ang="0">
                  <a:pos x="17431" y="19926"/>
                </a:cxn>
                <a:cxn ang="0">
                  <a:pos x="17064" y="18000"/>
                </a:cxn>
                <a:cxn ang="0">
                  <a:pos x="16147" y="15704"/>
                </a:cxn>
                <a:cxn ang="0">
                  <a:pos x="13670" y="13778"/>
                </a:cxn>
                <a:cxn ang="0">
                  <a:pos x="11284" y="13037"/>
                </a:cxn>
                <a:cxn ang="0">
                  <a:pos x="10826" y="11481"/>
                </a:cxn>
                <a:cxn ang="0">
                  <a:pos x="8440" y="10741"/>
                </a:cxn>
                <a:cxn ang="0">
                  <a:pos x="8440" y="11926"/>
                </a:cxn>
                <a:cxn ang="0">
                  <a:pos x="9908" y="11926"/>
                </a:cxn>
                <a:cxn ang="0">
                  <a:pos x="10826" y="13778"/>
                </a:cxn>
                <a:cxn ang="0">
                  <a:pos x="9908" y="14519"/>
                </a:cxn>
                <a:cxn ang="0">
                  <a:pos x="10826" y="15704"/>
                </a:cxn>
                <a:cxn ang="0">
                  <a:pos x="9908" y="17704"/>
                </a:cxn>
                <a:cxn ang="0">
                  <a:pos x="8440" y="16148"/>
                </a:cxn>
                <a:cxn ang="0">
                  <a:pos x="8440" y="15704"/>
                </a:cxn>
                <a:cxn ang="0">
                  <a:pos x="7523" y="16148"/>
                </a:cxn>
                <a:cxn ang="0">
                  <a:pos x="8440" y="17704"/>
                </a:cxn>
                <a:cxn ang="0">
                  <a:pos x="7064" y="17704"/>
                </a:cxn>
                <a:cxn ang="0">
                  <a:pos x="6147" y="17704"/>
                </a:cxn>
              </a:cxnLst>
              <a:rect l="0" t="0" r="r" b="b"/>
              <a:pathLst>
                <a:path w="20000" h="20000">
                  <a:moveTo>
                    <a:pt x="6147" y="17704"/>
                  </a:moveTo>
                  <a:lnTo>
                    <a:pt x="3303" y="10741"/>
                  </a:lnTo>
                  <a:lnTo>
                    <a:pt x="3761" y="8815"/>
                  </a:lnTo>
                  <a:lnTo>
                    <a:pt x="1284" y="8074"/>
                  </a:lnTo>
                  <a:lnTo>
                    <a:pt x="0" y="6963"/>
                  </a:lnTo>
                  <a:lnTo>
                    <a:pt x="1284" y="6519"/>
                  </a:lnTo>
                  <a:lnTo>
                    <a:pt x="1284" y="4963"/>
                  </a:lnTo>
                  <a:lnTo>
                    <a:pt x="3761" y="4963"/>
                  </a:lnTo>
                  <a:lnTo>
                    <a:pt x="2385" y="3778"/>
                  </a:lnTo>
                  <a:lnTo>
                    <a:pt x="1284" y="3778"/>
                  </a:lnTo>
                  <a:lnTo>
                    <a:pt x="0" y="2741"/>
                  </a:lnTo>
                  <a:lnTo>
                    <a:pt x="917" y="0"/>
                  </a:lnTo>
                  <a:lnTo>
                    <a:pt x="2385" y="0"/>
                  </a:lnTo>
                  <a:lnTo>
                    <a:pt x="4679" y="1556"/>
                  </a:lnTo>
                  <a:lnTo>
                    <a:pt x="7064" y="2741"/>
                  </a:lnTo>
                  <a:lnTo>
                    <a:pt x="7523" y="4593"/>
                  </a:lnTo>
                  <a:lnTo>
                    <a:pt x="7064" y="4963"/>
                  </a:lnTo>
                  <a:lnTo>
                    <a:pt x="16147" y="4593"/>
                  </a:lnTo>
                  <a:lnTo>
                    <a:pt x="17064" y="5778"/>
                  </a:lnTo>
                  <a:lnTo>
                    <a:pt x="16147" y="6519"/>
                  </a:lnTo>
                  <a:lnTo>
                    <a:pt x="16147" y="7704"/>
                  </a:lnTo>
                  <a:lnTo>
                    <a:pt x="13670" y="8074"/>
                  </a:lnTo>
                  <a:lnTo>
                    <a:pt x="13303" y="9556"/>
                  </a:lnTo>
                  <a:lnTo>
                    <a:pt x="12202" y="10000"/>
                  </a:lnTo>
                  <a:lnTo>
                    <a:pt x="13303" y="12667"/>
                  </a:lnTo>
                  <a:lnTo>
                    <a:pt x="13670" y="12667"/>
                  </a:lnTo>
                  <a:lnTo>
                    <a:pt x="14679" y="13037"/>
                  </a:lnTo>
                  <a:lnTo>
                    <a:pt x="15138" y="13037"/>
                  </a:lnTo>
                  <a:lnTo>
                    <a:pt x="17064" y="11481"/>
                  </a:lnTo>
                  <a:lnTo>
                    <a:pt x="17064" y="13037"/>
                  </a:lnTo>
                  <a:lnTo>
                    <a:pt x="18440" y="14519"/>
                  </a:lnTo>
                  <a:lnTo>
                    <a:pt x="19358" y="16148"/>
                  </a:lnTo>
                  <a:lnTo>
                    <a:pt x="19908" y="19926"/>
                  </a:lnTo>
                  <a:lnTo>
                    <a:pt x="18440" y="19556"/>
                  </a:lnTo>
                  <a:lnTo>
                    <a:pt x="17431" y="19926"/>
                  </a:lnTo>
                  <a:lnTo>
                    <a:pt x="17064" y="18000"/>
                  </a:lnTo>
                  <a:lnTo>
                    <a:pt x="16147" y="15704"/>
                  </a:lnTo>
                  <a:lnTo>
                    <a:pt x="13670" y="13778"/>
                  </a:lnTo>
                  <a:lnTo>
                    <a:pt x="11284" y="13037"/>
                  </a:lnTo>
                  <a:lnTo>
                    <a:pt x="10826" y="11481"/>
                  </a:lnTo>
                  <a:lnTo>
                    <a:pt x="8440" y="10741"/>
                  </a:lnTo>
                  <a:lnTo>
                    <a:pt x="8440" y="11926"/>
                  </a:lnTo>
                  <a:lnTo>
                    <a:pt x="9908" y="11926"/>
                  </a:lnTo>
                  <a:lnTo>
                    <a:pt x="10826" y="13778"/>
                  </a:lnTo>
                  <a:lnTo>
                    <a:pt x="9908" y="14519"/>
                  </a:lnTo>
                  <a:lnTo>
                    <a:pt x="10826" y="15704"/>
                  </a:lnTo>
                  <a:lnTo>
                    <a:pt x="9908" y="17704"/>
                  </a:lnTo>
                  <a:lnTo>
                    <a:pt x="8440" y="16148"/>
                  </a:lnTo>
                  <a:lnTo>
                    <a:pt x="8440" y="15704"/>
                  </a:lnTo>
                  <a:lnTo>
                    <a:pt x="7523" y="16148"/>
                  </a:lnTo>
                  <a:lnTo>
                    <a:pt x="8440" y="17704"/>
                  </a:lnTo>
                  <a:lnTo>
                    <a:pt x="7064" y="17704"/>
                  </a:lnTo>
                  <a:lnTo>
                    <a:pt x="6147" y="1770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3" name="Freeform 83"/>
            <p:cNvSpPr>
              <a:spLocks/>
            </p:cNvSpPr>
            <p:nvPr/>
          </p:nvSpPr>
          <p:spPr bwMode="auto">
            <a:xfrm>
              <a:off x="7250535" y="3430023"/>
              <a:ext cx="66737" cy="32036"/>
            </a:xfrm>
            <a:custGeom>
              <a:avLst/>
              <a:gdLst/>
              <a:ahLst/>
              <a:cxnLst>
                <a:cxn ang="0">
                  <a:pos x="0" y="10588"/>
                </a:cxn>
                <a:cxn ang="0">
                  <a:pos x="3673" y="7647"/>
                </a:cxn>
                <a:cxn ang="0">
                  <a:pos x="5034" y="0"/>
                </a:cxn>
                <a:cxn ang="0">
                  <a:pos x="8435" y="2941"/>
                </a:cxn>
                <a:cxn ang="0">
                  <a:pos x="12789" y="2941"/>
                </a:cxn>
                <a:cxn ang="0">
                  <a:pos x="14150" y="0"/>
                </a:cxn>
                <a:cxn ang="0">
                  <a:pos x="16190" y="4706"/>
                </a:cxn>
                <a:cxn ang="0">
                  <a:pos x="16190" y="10588"/>
                </a:cxn>
                <a:cxn ang="0">
                  <a:pos x="18367" y="12059"/>
                </a:cxn>
                <a:cxn ang="0">
                  <a:pos x="19864" y="19706"/>
                </a:cxn>
                <a:cxn ang="0">
                  <a:pos x="10612" y="19706"/>
                </a:cxn>
                <a:cxn ang="0">
                  <a:pos x="10612" y="17941"/>
                </a:cxn>
                <a:cxn ang="0">
                  <a:pos x="7075" y="19706"/>
                </a:cxn>
                <a:cxn ang="0">
                  <a:pos x="2857" y="17941"/>
                </a:cxn>
                <a:cxn ang="0">
                  <a:pos x="0" y="15000"/>
                </a:cxn>
                <a:cxn ang="0">
                  <a:pos x="0" y="10588"/>
                </a:cxn>
              </a:cxnLst>
              <a:rect l="0" t="0" r="r" b="b"/>
              <a:pathLst>
                <a:path w="20000" h="20000">
                  <a:moveTo>
                    <a:pt x="0" y="10588"/>
                  </a:moveTo>
                  <a:lnTo>
                    <a:pt x="3673" y="7647"/>
                  </a:lnTo>
                  <a:lnTo>
                    <a:pt x="5034" y="0"/>
                  </a:lnTo>
                  <a:lnTo>
                    <a:pt x="8435" y="2941"/>
                  </a:lnTo>
                  <a:lnTo>
                    <a:pt x="12789" y="2941"/>
                  </a:lnTo>
                  <a:lnTo>
                    <a:pt x="14150" y="0"/>
                  </a:lnTo>
                  <a:lnTo>
                    <a:pt x="16190" y="4706"/>
                  </a:lnTo>
                  <a:lnTo>
                    <a:pt x="16190" y="10588"/>
                  </a:lnTo>
                  <a:lnTo>
                    <a:pt x="18367" y="12059"/>
                  </a:lnTo>
                  <a:lnTo>
                    <a:pt x="19864" y="19706"/>
                  </a:lnTo>
                  <a:lnTo>
                    <a:pt x="10612" y="19706"/>
                  </a:lnTo>
                  <a:lnTo>
                    <a:pt x="10612" y="17941"/>
                  </a:lnTo>
                  <a:lnTo>
                    <a:pt x="7075" y="19706"/>
                  </a:lnTo>
                  <a:lnTo>
                    <a:pt x="2857" y="17941"/>
                  </a:lnTo>
                  <a:lnTo>
                    <a:pt x="0" y="15000"/>
                  </a:lnTo>
                  <a:lnTo>
                    <a:pt x="0" y="1058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4" name="Freeform 84"/>
            <p:cNvSpPr>
              <a:spLocks/>
            </p:cNvSpPr>
            <p:nvPr/>
          </p:nvSpPr>
          <p:spPr bwMode="auto">
            <a:xfrm>
              <a:off x="7330846" y="3422904"/>
              <a:ext cx="183244" cy="424763"/>
            </a:xfrm>
            <a:custGeom>
              <a:avLst/>
              <a:gdLst/>
              <a:ahLst/>
              <a:cxnLst>
                <a:cxn ang="0">
                  <a:pos x="1823" y="7031"/>
                </a:cxn>
                <a:cxn ang="0">
                  <a:pos x="2069" y="6004"/>
                </a:cxn>
                <a:cxn ang="0">
                  <a:pos x="3350" y="5067"/>
                </a:cxn>
                <a:cxn ang="0">
                  <a:pos x="4138" y="3683"/>
                </a:cxn>
                <a:cxn ang="0">
                  <a:pos x="5123" y="3013"/>
                </a:cxn>
                <a:cxn ang="0">
                  <a:pos x="6650" y="1496"/>
                </a:cxn>
                <a:cxn ang="0">
                  <a:pos x="8670" y="1496"/>
                </a:cxn>
                <a:cxn ang="0">
                  <a:pos x="8670" y="692"/>
                </a:cxn>
                <a:cxn ang="0">
                  <a:pos x="9458" y="357"/>
                </a:cxn>
                <a:cxn ang="0">
                  <a:pos x="10788" y="0"/>
                </a:cxn>
                <a:cxn ang="0">
                  <a:pos x="11773" y="915"/>
                </a:cxn>
                <a:cxn ang="0">
                  <a:pos x="13300" y="2768"/>
                </a:cxn>
                <a:cxn ang="0">
                  <a:pos x="12808" y="3326"/>
                </a:cxn>
                <a:cxn ang="0">
                  <a:pos x="11281" y="3683"/>
                </a:cxn>
                <a:cxn ang="0">
                  <a:pos x="10788" y="4152"/>
                </a:cxn>
                <a:cxn ang="0">
                  <a:pos x="11773" y="5067"/>
                </a:cxn>
                <a:cxn ang="0">
                  <a:pos x="12808" y="4844"/>
                </a:cxn>
                <a:cxn ang="0">
                  <a:pos x="13793" y="5067"/>
                </a:cxn>
                <a:cxn ang="0">
                  <a:pos x="14581" y="6004"/>
                </a:cxn>
                <a:cxn ang="0">
                  <a:pos x="15813" y="6563"/>
                </a:cxn>
                <a:cxn ang="0">
                  <a:pos x="17340" y="7254"/>
                </a:cxn>
                <a:cxn ang="0">
                  <a:pos x="17340" y="7612"/>
                </a:cxn>
                <a:cxn ang="0">
                  <a:pos x="18670" y="7857"/>
                </a:cxn>
                <a:cxn ang="0">
                  <a:pos x="19163" y="8080"/>
                </a:cxn>
                <a:cxn ang="0">
                  <a:pos x="19163" y="8438"/>
                </a:cxn>
                <a:cxn ang="0">
                  <a:pos x="17931" y="8772"/>
                </a:cxn>
                <a:cxn ang="0">
                  <a:pos x="16108" y="9353"/>
                </a:cxn>
                <a:cxn ang="0">
                  <a:pos x="15813" y="9442"/>
                </a:cxn>
                <a:cxn ang="0">
                  <a:pos x="13300" y="9933"/>
                </a:cxn>
                <a:cxn ang="0">
                  <a:pos x="12808" y="10848"/>
                </a:cxn>
                <a:cxn ang="0">
                  <a:pos x="12512" y="11183"/>
                </a:cxn>
                <a:cxn ang="0">
                  <a:pos x="13300" y="11540"/>
                </a:cxn>
                <a:cxn ang="0">
                  <a:pos x="15320" y="13036"/>
                </a:cxn>
                <a:cxn ang="0">
                  <a:pos x="15320" y="13862"/>
                </a:cxn>
                <a:cxn ang="0">
                  <a:pos x="14828" y="14777"/>
                </a:cxn>
                <a:cxn ang="0">
                  <a:pos x="17143" y="16272"/>
                </a:cxn>
                <a:cxn ang="0">
                  <a:pos x="17931" y="17879"/>
                </a:cxn>
                <a:cxn ang="0">
                  <a:pos x="16601" y="19397"/>
                </a:cxn>
                <a:cxn ang="0">
                  <a:pos x="16108" y="19978"/>
                </a:cxn>
                <a:cxn ang="0">
                  <a:pos x="16108" y="19063"/>
                </a:cxn>
                <a:cxn ang="0">
                  <a:pos x="15813" y="18125"/>
                </a:cxn>
                <a:cxn ang="0">
                  <a:pos x="16108" y="16964"/>
                </a:cxn>
                <a:cxn ang="0">
                  <a:pos x="14828" y="16272"/>
                </a:cxn>
                <a:cxn ang="0">
                  <a:pos x="14089" y="15357"/>
                </a:cxn>
                <a:cxn ang="0">
                  <a:pos x="13300" y="13638"/>
                </a:cxn>
                <a:cxn ang="0">
                  <a:pos x="12512" y="13036"/>
                </a:cxn>
                <a:cxn ang="0">
                  <a:pos x="11773" y="12366"/>
                </a:cxn>
                <a:cxn ang="0">
                  <a:pos x="11281" y="13036"/>
                </a:cxn>
                <a:cxn ang="0">
                  <a:pos x="8670" y="13862"/>
                </a:cxn>
                <a:cxn ang="0">
                  <a:pos x="7438" y="13862"/>
                </a:cxn>
                <a:cxn ang="0">
                  <a:pos x="7438" y="13862"/>
                </a:cxn>
                <a:cxn ang="0">
                  <a:pos x="6650" y="13638"/>
                </a:cxn>
                <a:cxn ang="0">
                  <a:pos x="5862" y="12679"/>
                </a:cxn>
                <a:cxn ang="0">
                  <a:pos x="5862" y="11183"/>
                </a:cxn>
                <a:cxn ang="0">
                  <a:pos x="4631" y="10625"/>
                </a:cxn>
                <a:cxn ang="0">
                  <a:pos x="4138" y="10268"/>
                </a:cxn>
                <a:cxn ang="0">
                  <a:pos x="3350" y="9710"/>
                </a:cxn>
                <a:cxn ang="0">
                  <a:pos x="2562" y="9129"/>
                </a:cxn>
                <a:cxn ang="0">
                  <a:pos x="1330" y="8996"/>
                </a:cxn>
                <a:cxn ang="0">
                  <a:pos x="542" y="8080"/>
                </a:cxn>
                <a:cxn ang="0">
                  <a:pos x="1034" y="7031"/>
                </a:cxn>
              </a:cxnLst>
              <a:rect l="0" t="0" r="r" b="b"/>
              <a:pathLst>
                <a:path w="20000" h="20000">
                  <a:moveTo>
                    <a:pt x="1034" y="7031"/>
                  </a:moveTo>
                  <a:lnTo>
                    <a:pt x="1823" y="7031"/>
                  </a:lnTo>
                  <a:lnTo>
                    <a:pt x="1330" y="6116"/>
                  </a:lnTo>
                  <a:lnTo>
                    <a:pt x="2069" y="6004"/>
                  </a:lnTo>
                  <a:lnTo>
                    <a:pt x="2069" y="5067"/>
                  </a:lnTo>
                  <a:lnTo>
                    <a:pt x="3350" y="5067"/>
                  </a:lnTo>
                  <a:lnTo>
                    <a:pt x="4138" y="4286"/>
                  </a:lnTo>
                  <a:lnTo>
                    <a:pt x="4138" y="3683"/>
                  </a:lnTo>
                  <a:lnTo>
                    <a:pt x="4138" y="3326"/>
                  </a:lnTo>
                  <a:lnTo>
                    <a:pt x="5123" y="3013"/>
                  </a:lnTo>
                  <a:lnTo>
                    <a:pt x="5123" y="2188"/>
                  </a:lnTo>
                  <a:lnTo>
                    <a:pt x="6650" y="1496"/>
                  </a:lnTo>
                  <a:lnTo>
                    <a:pt x="8473" y="1272"/>
                  </a:lnTo>
                  <a:lnTo>
                    <a:pt x="8670" y="1496"/>
                  </a:lnTo>
                  <a:lnTo>
                    <a:pt x="9212" y="1272"/>
                  </a:lnTo>
                  <a:lnTo>
                    <a:pt x="8670" y="692"/>
                  </a:lnTo>
                  <a:lnTo>
                    <a:pt x="9212" y="357"/>
                  </a:lnTo>
                  <a:lnTo>
                    <a:pt x="9458" y="357"/>
                  </a:lnTo>
                  <a:lnTo>
                    <a:pt x="9458" y="0"/>
                  </a:lnTo>
                  <a:lnTo>
                    <a:pt x="10788" y="0"/>
                  </a:lnTo>
                  <a:lnTo>
                    <a:pt x="11773" y="580"/>
                  </a:lnTo>
                  <a:lnTo>
                    <a:pt x="11773" y="915"/>
                  </a:lnTo>
                  <a:lnTo>
                    <a:pt x="12512" y="915"/>
                  </a:lnTo>
                  <a:lnTo>
                    <a:pt x="13300" y="2768"/>
                  </a:lnTo>
                  <a:lnTo>
                    <a:pt x="12808" y="3237"/>
                  </a:lnTo>
                  <a:lnTo>
                    <a:pt x="12808" y="3326"/>
                  </a:lnTo>
                  <a:lnTo>
                    <a:pt x="12512" y="3326"/>
                  </a:lnTo>
                  <a:lnTo>
                    <a:pt x="11281" y="3683"/>
                  </a:lnTo>
                  <a:lnTo>
                    <a:pt x="11773" y="4152"/>
                  </a:lnTo>
                  <a:lnTo>
                    <a:pt x="10788" y="4152"/>
                  </a:lnTo>
                  <a:lnTo>
                    <a:pt x="11281" y="4621"/>
                  </a:lnTo>
                  <a:lnTo>
                    <a:pt x="11773" y="5067"/>
                  </a:lnTo>
                  <a:lnTo>
                    <a:pt x="12512" y="4844"/>
                  </a:lnTo>
                  <a:lnTo>
                    <a:pt x="12808" y="4844"/>
                  </a:lnTo>
                  <a:lnTo>
                    <a:pt x="14089" y="4844"/>
                  </a:lnTo>
                  <a:lnTo>
                    <a:pt x="13793" y="5067"/>
                  </a:lnTo>
                  <a:lnTo>
                    <a:pt x="14089" y="5201"/>
                  </a:lnTo>
                  <a:lnTo>
                    <a:pt x="14581" y="6004"/>
                  </a:lnTo>
                  <a:lnTo>
                    <a:pt x="15813" y="6004"/>
                  </a:lnTo>
                  <a:lnTo>
                    <a:pt x="15813" y="6563"/>
                  </a:lnTo>
                  <a:lnTo>
                    <a:pt x="15320" y="7031"/>
                  </a:lnTo>
                  <a:lnTo>
                    <a:pt x="17340" y="7254"/>
                  </a:lnTo>
                  <a:lnTo>
                    <a:pt x="17340" y="7522"/>
                  </a:lnTo>
                  <a:lnTo>
                    <a:pt x="17340" y="7612"/>
                  </a:lnTo>
                  <a:lnTo>
                    <a:pt x="17931" y="7612"/>
                  </a:lnTo>
                  <a:lnTo>
                    <a:pt x="18670" y="7857"/>
                  </a:lnTo>
                  <a:lnTo>
                    <a:pt x="19951" y="7857"/>
                  </a:lnTo>
                  <a:lnTo>
                    <a:pt x="19163" y="8080"/>
                  </a:lnTo>
                  <a:lnTo>
                    <a:pt x="18670" y="8192"/>
                  </a:lnTo>
                  <a:lnTo>
                    <a:pt x="19163" y="8438"/>
                  </a:lnTo>
                  <a:lnTo>
                    <a:pt x="18128" y="8527"/>
                  </a:lnTo>
                  <a:lnTo>
                    <a:pt x="17931" y="8772"/>
                  </a:lnTo>
                  <a:lnTo>
                    <a:pt x="16601" y="8996"/>
                  </a:lnTo>
                  <a:lnTo>
                    <a:pt x="16108" y="9353"/>
                  </a:lnTo>
                  <a:lnTo>
                    <a:pt x="15320" y="9129"/>
                  </a:lnTo>
                  <a:lnTo>
                    <a:pt x="15813" y="9442"/>
                  </a:lnTo>
                  <a:lnTo>
                    <a:pt x="13793" y="9710"/>
                  </a:lnTo>
                  <a:lnTo>
                    <a:pt x="13300" y="9933"/>
                  </a:lnTo>
                  <a:lnTo>
                    <a:pt x="12808" y="10268"/>
                  </a:lnTo>
                  <a:lnTo>
                    <a:pt x="12808" y="10848"/>
                  </a:lnTo>
                  <a:lnTo>
                    <a:pt x="12512" y="10960"/>
                  </a:lnTo>
                  <a:lnTo>
                    <a:pt x="12512" y="11183"/>
                  </a:lnTo>
                  <a:lnTo>
                    <a:pt x="12808" y="11183"/>
                  </a:lnTo>
                  <a:lnTo>
                    <a:pt x="13300" y="11540"/>
                  </a:lnTo>
                  <a:lnTo>
                    <a:pt x="14828" y="12679"/>
                  </a:lnTo>
                  <a:lnTo>
                    <a:pt x="15320" y="13036"/>
                  </a:lnTo>
                  <a:lnTo>
                    <a:pt x="15813" y="13638"/>
                  </a:lnTo>
                  <a:lnTo>
                    <a:pt x="15320" y="13862"/>
                  </a:lnTo>
                  <a:lnTo>
                    <a:pt x="15320" y="14308"/>
                  </a:lnTo>
                  <a:lnTo>
                    <a:pt x="14828" y="14777"/>
                  </a:lnTo>
                  <a:lnTo>
                    <a:pt x="14828" y="15134"/>
                  </a:lnTo>
                  <a:lnTo>
                    <a:pt x="17143" y="16272"/>
                  </a:lnTo>
                  <a:lnTo>
                    <a:pt x="17143" y="16741"/>
                  </a:lnTo>
                  <a:lnTo>
                    <a:pt x="17931" y="17879"/>
                  </a:lnTo>
                  <a:lnTo>
                    <a:pt x="17340" y="18482"/>
                  </a:lnTo>
                  <a:lnTo>
                    <a:pt x="16601" y="19397"/>
                  </a:lnTo>
                  <a:lnTo>
                    <a:pt x="16601" y="19754"/>
                  </a:lnTo>
                  <a:lnTo>
                    <a:pt x="16108" y="19978"/>
                  </a:lnTo>
                  <a:lnTo>
                    <a:pt x="15813" y="19397"/>
                  </a:lnTo>
                  <a:lnTo>
                    <a:pt x="16108" y="19063"/>
                  </a:lnTo>
                  <a:lnTo>
                    <a:pt x="16108" y="18125"/>
                  </a:lnTo>
                  <a:lnTo>
                    <a:pt x="15813" y="18125"/>
                  </a:lnTo>
                  <a:lnTo>
                    <a:pt x="16108" y="17879"/>
                  </a:lnTo>
                  <a:lnTo>
                    <a:pt x="16108" y="16964"/>
                  </a:lnTo>
                  <a:lnTo>
                    <a:pt x="14828" y="15826"/>
                  </a:lnTo>
                  <a:lnTo>
                    <a:pt x="14828" y="16272"/>
                  </a:lnTo>
                  <a:lnTo>
                    <a:pt x="14581" y="16272"/>
                  </a:lnTo>
                  <a:lnTo>
                    <a:pt x="14089" y="15357"/>
                  </a:lnTo>
                  <a:lnTo>
                    <a:pt x="13793" y="14308"/>
                  </a:lnTo>
                  <a:lnTo>
                    <a:pt x="13300" y="13638"/>
                  </a:lnTo>
                  <a:lnTo>
                    <a:pt x="13300" y="13036"/>
                  </a:lnTo>
                  <a:lnTo>
                    <a:pt x="12512" y="13036"/>
                  </a:lnTo>
                  <a:lnTo>
                    <a:pt x="12020" y="12679"/>
                  </a:lnTo>
                  <a:lnTo>
                    <a:pt x="11773" y="12366"/>
                  </a:lnTo>
                  <a:lnTo>
                    <a:pt x="11281" y="12455"/>
                  </a:lnTo>
                  <a:lnTo>
                    <a:pt x="11281" y="13036"/>
                  </a:lnTo>
                  <a:lnTo>
                    <a:pt x="10493" y="13393"/>
                  </a:lnTo>
                  <a:lnTo>
                    <a:pt x="8670" y="13862"/>
                  </a:lnTo>
                  <a:lnTo>
                    <a:pt x="8473" y="13973"/>
                  </a:lnTo>
                  <a:lnTo>
                    <a:pt x="7438" y="13862"/>
                  </a:lnTo>
                  <a:lnTo>
                    <a:pt x="7931" y="13638"/>
                  </a:lnTo>
                  <a:lnTo>
                    <a:pt x="7438" y="13862"/>
                  </a:lnTo>
                  <a:lnTo>
                    <a:pt x="6650" y="13862"/>
                  </a:lnTo>
                  <a:lnTo>
                    <a:pt x="6650" y="13638"/>
                  </a:lnTo>
                  <a:lnTo>
                    <a:pt x="5862" y="13862"/>
                  </a:lnTo>
                  <a:lnTo>
                    <a:pt x="5862" y="12679"/>
                  </a:lnTo>
                  <a:lnTo>
                    <a:pt x="6453" y="11763"/>
                  </a:lnTo>
                  <a:lnTo>
                    <a:pt x="5862" y="11183"/>
                  </a:lnTo>
                  <a:lnTo>
                    <a:pt x="4631" y="10491"/>
                  </a:lnTo>
                  <a:lnTo>
                    <a:pt x="4631" y="10625"/>
                  </a:lnTo>
                  <a:lnTo>
                    <a:pt x="3350" y="10045"/>
                  </a:lnTo>
                  <a:lnTo>
                    <a:pt x="4138" y="10268"/>
                  </a:lnTo>
                  <a:lnTo>
                    <a:pt x="4631" y="10045"/>
                  </a:lnTo>
                  <a:lnTo>
                    <a:pt x="3350" y="9710"/>
                  </a:lnTo>
                  <a:lnTo>
                    <a:pt x="3054" y="9353"/>
                  </a:lnTo>
                  <a:lnTo>
                    <a:pt x="2562" y="9129"/>
                  </a:lnTo>
                  <a:lnTo>
                    <a:pt x="1823" y="8996"/>
                  </a:lnTo>
                  <a:lnTo>
                    <a:pt x="1330" y="8996"/>
                  </a:lnTo>
                  <a:lnTo>
                    <a:pt x="0" y="8192"/>
                  </a:lnTo>
                  <a:lnTo>
                    <a:pt x="542" y="8080"/>
                  </a:lnTo>
                  <a:lnTo>
                    <a:pt x="1330" y="8192"/>
                  </a:lnTo>
                  <a:lnTo>
                    <a:pt x="1034" y="703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5" name="Freeform 85"/>
            <p:cNvSpPr>
              <a:spLocks/>
            </p:cNvSpPr>
            <p:nvPr/>
          </p:nvSpPr>
          <p:spPr bwMode="auto">
            <a:xfrm>
              <a:off x="7801398" y="3958011"/>
              <a:ext cx="19230" cy="24916"/>
            </a:xfrm>
            <a:custGeom>
              <a:avLst/>
              <a:gdLst/>
              <a:ahLst/>
              <a:cxnLst>
                <a:cxn ang="0">
                  <a:pos x="0" y="5769"/>
                </a:cxn>
                <a:cxn ang="0">
                  <a:pos x="11905" y="0"/>
                </a:cxn>
                <a:cxn ang="0">
                  <a:pos x="11905" y="5769"/>
                </a:cxn>
                <a:cxn ang="0">
                  <a:pos x="19524" y="13462"/>
                </a:cxn>
                <a:cxn ang="0">
                  <a:pos x="11905" y="13462"/>
                </a:cxn>
                <a:cxn ang="0">
                  <a:pos x="2857" y="19615"/>
                </a:cxn>
                <a:cxn ang="0">
                  <a:pos x="0" y="5769"/>
                </a:cxn>
              </a:cxnLst>
              <a:rect l="0" t="0" r="r" b="b"/>
              <a:pathLst>
                <a:path w="20000" h="20000">
                  <a:moveTo>
                    <a:pt x="0" y="5769"/>
                  </a:moveTo>
                  <a:lnTo>
                    <a:pt x="11905" y="0"/>
                  </a:lnTo>
                  <a:lnTo>
                    <a:pt x="11905" y="5769"/>
                  </a:lnTo>
                  <a:lnTo>
                    <a:pt x="19524" y="13462"/>
                  </a:lnTo>
                  <a:lnTo>
                    <a:pt x="11905" y="13462"/>
                  </a:lnTo>
                  <a:lnTo>
                    <a:pt x="2857" y="19615"/>
                  </a:lnTo>
                  <a:lnTo>
                    <a:pt x="0" y="576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6" name="Freeform 86"/>
            <p:cNvSpPr>
              <a:spLocks/>
            </p:cNvSpPr>
            <p:nvPr/>
          </p:nvSpPr>
          <p:spPr bwMode="auto">
            <a:xfrm>
              <a:off x="7883971" y="3486974"/>
              <a:ext cx="36196" cy="85427"/>
            </a:xfrm>
            <a:custGeom>
              <a:avLst/>
              <a:gdLst/>
              <a:ahLst/>
              <a:cxnLst>
                <a:cxn ang="0">
                  <a:pos x="10380" y="19890"/>
                </a:cxn>
                <a:cxn ang="0">
                  <a:pos x="9114" y="19890"/>
                </a:cxn>
                <a:cxn ang="0">
                  <a:pos x="9114" y="18132"/>
                </a:cxn>
                <a:cxn ang="0">
                  <a:pos x="4051" y="16484"/>
                </a:cxn>
                <a:cxn ang="0">
                  <a:pos x="0" y="12967"/>
                </a:cxn>
                <a:cxn ang="0">
                  <a:pos x="0" y="10220"/>
                </a:cxn>
                <a:cxn ang="0">
                  <a:pos x="2532" y="8022"/>
                </a:cxn>
                <a:cxn ang="0">
                  <a:pos x="9114" y="1648"/>
                </a:cxn>
                <a:cxn ang="0">
                  <a:pos x="12911" y="0"/>
                </a:cxn>
                <a:cxn ang="0">
                  <a:pos x="19747" y="1648"/>
                </a:cxn>
                <a:cxn ang="0">
                  <a:pos x="19747" y="4505"/>
                </a:cxn>
                <a:cxn ang="0">
                  <a:pos x="16962" y="6264"/>
                </a:cxn>
                <a:cxn ang="0">
                  <a:pos x="15696" y="12967"/>
                </a:cxn>
                <a:cxn ang="0">
                  <a:pos x="12911" y="16484"/>
                </a:cxn>
                <a:cxn ang="0">
                  <a:pos x="10380" y="19890"/>
                </a:cxn>
              </a:cxnLst>
              <a:rect l="0" t="0" r="r" b="b"/>
              <a:pathLst>
                <a:path w="20000" h="20000">
                  <a:moveTo>
                    <a:pt x="10380" y="19890"/>
                  </a:moveTo>
                  <a:lnTo>
                    <a:pt x="9114" y="19890"/>
                  </a:lnTo>
                  <a:lnTo>
                    <a:pt x="9114" y="18132"/>
                  </a:lnTo>
                  <a:lnTo>
                    <a:pt x="4051" y="16484"/>
                  </a:lnTo>
                  <a:lnTo>
                    <a:pt x="0" y="12967"/>
                  </a:lnTo>
                  <a:lnTo>
                    <a:pt x="0" y="10220"/>
                  </a:lnTo>
                  <a:lnTo>
                    <a:pt x="2532" y="8022"/>
                  </a:lnTo>
                  <a:lnTo>
                    <a:pt x="9114" y="1648"/>
                  </a:lnTo>
                  <a:lnTo>
                    <a:pt x="12911" y="0"/>
                  </a:lnTo>
                  <a:lnTo>
                    <a:pt x="19747" y="1648"/>
                  </a:lnTo>
                  <a:lnTo>
                    <a:pt x="19747" y="4505"/>
                  </a:lnTo>
                  <a:lnTo>
                    <a:pt x="16962" y="6264"/>
                  </a:lnTo>
                  <a:lnTo>
                    <a:pt x="15696" y="12967"/>
                  </a:lnTo>
                  <a:lnTo>
                    <a:pt x="12911" y="16484"/>
                  </a:lnTo>
                  <a:lnTo>
                    <a:pt x="10380" y="1989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7" name="Freeform 87"/>
            <p:cNvSpPr>
              <a:spLocks/>
            </p:cNvSpPr>
            <p:nvPr/>
          </p:nvSpPr>
          <p:spPr bwMode="auto">
            <a:xfrm>
              <a:off x="6911194" y="2644567"/>
              <a:ext cx="1108513" cy="970548"/>
            </a:xfrm>
            <a:custGeom>
              <a:avLst/>
              <a:gdLst/>
              <a:ahLst/>
              <a:cxnLst>
                <a:cxn ang="0">
                  <a:pos x="16612" y="1418"/>
                </a:cxn>
                <a:cxn ang="0">
                  <a:pos x="18424" y="2983"/>
                </a:cxn>
                <a:cxn ang="0">
                  <a:pos x="19992" y="3540"/>
                </a:cxn>
                <a:cxn ang="0">
                  <a:pos x="19527" y="7139"/>
                </a:cxn>
                <a:cxn ang="0">
                  <a:pos x="18939" y="7697"/>
                </a:cxn>
                <a:cxn ang="0">
                  <a:pos x="18220" y="7941"/>
                </a:cxn>
                <a:cxn ang="0">
                  <a:pos x="17159" y="9418"/>
                </a:cxn>
                <a:cxn ang="0">
                  <a:pos x="16743" y="9418"/>
                </a:cxn>
                <a:cxn ang="0">
                  <a:pos x="15853" y="9672"/>
                </a:cxn>
                <a:cxn ang="0">
                  <a:pos x="16057" y="10836"/>
                </a:cxn>
                <a:cxn ang="0">
                  <a:pos x="17331" y="10631"/>
                </a:cxn>
                <a:cxn ang="0">
                  <a:pos x="16400" y="12293"/>
                </a:cxn>
                <a:cxn ang="0">
                  <a:pos x="17290" y="13819"/>
                </a:cxn>
                <a:cxn ang="0">
                  <a:pos x="17412" y="14680"/>
                </a:cxn>
                <a:cxn ang="0">
                  <a:pos x="17837" y="14973"/>
                </a:cxn>
                <a:cxn ang="0">
                  <a:pos x="17673" y="15531"/>
                </a:cxn>
                <a:cxn ang="0">
                  <a:pos x="17331" y="16597"/>
                </a:cxn>
                <a:cxn ang="0">
                  <a:pos x="17078" y="17614"/>
                </a:cxn>
                <a:cxn ang="0">
                  <a:pos x="16269" y="18670"/>
                </a:cxn>
                <a:cxn ang="0">
                  <a:pos x="15216" y="18670"/>
                </a:cxn>
                <a:cxn ang="0">
                  <a:pos x="14416" y="19491"/>
                </a:cxn>
                <a:cxn ang="0">
                  <a:pos x="13951" y="19491"/>
                </a:cxn>
                <a:cxn ang="0">
                  <a:pos x="13437" y="19374"/>
                </a:cxn>
                <a:cxn ang="0">
                  <a:pos x="12433" y="18670"/>
                </a:cxn>
                <a:cxn ang="0">
                  <a:pos x="11535" y="18826"/>
                </a:cxn>
                <a:cxn ang="0">
                  <a:pos x="11078" y="19589"/>
                </a:cxn>
                <a:cxn ang="0">
                  <a:pos x="10441" y="19227"/>
                </a:cxn>
                <a:cxn ang="0">
                  <a:pos x="9894" y="18171"/>
                </a:cxn>
                <a:cxn ang="0">
                  <a:pos x="9429" y="17653"/>
                </a:cxn>
                <a:cxn ang="0">
                  <a:pos x="9510" y="16293"/>
                </a:cxn>
                <a:cxn ang="0">
                  <a:pos x="8751" y="16039"/>
                </a:cxn>
                <a:cxn ang="0">
                  <a:pos x="8408" y="15736"/>
                </a:cxn>
                <a:cxn ang="0">
                  <a:pos x="7445" y="16293"/>
                </a:cxn>
                <a:cxn ang="0">
                  <a:pos x="6343" y="16450"/>
                </a:cxn>
                <a:cxn ang="0">
                  <a:pos x="4906" y="16196"/>
                </a:cxn>
                <a:cxn ang="0">
                  <a:pos x="4139" y="15795"/>
                </a:cxn>
                <a:cxn ang="0">
                  <a:pos x="2318" y="14416"/>
                </a:cxn>
                <a:cxn ang="0">
                  <a:pos x="2449" y="13770"/>
                </a:cxn>
                <a:cxn ang="0">
                  <a:pos x="1437" y="12293"/>
                </a:cxn>
                <a:cxn ang="0">
                  <a:pos x="669" y="11540"/>
                </a:cxn>
                <a:cxn ang="0">
                  <a:pos x="416" y="9917"/>
                </a:cxn>
                <a:cxn ang="0">
                  <a:pos x="2114" y="8900"/>
                </a:cxn>
                <a:cxn ang="0">
                  <a:pos x="2449" y="6778"/>
                </a:cxn>
                <a:cxn ang="0">
                  <a:pos x="3673" y="4606"/>
                </a:cxn>
                <a:cxn ang="0">
                  <a:pos x="4571" y="5115"/>
                </a:cxn>
                <a:cxn ang="0">
                  <a:pos x="5322" y="6377"/>
                </a:cxn>
                <a:cxn ang="0">
                  <a:pos x="7012" y="7394"/>
                </a:cxn>
                <a:cxn ang="0">
                  <a:pos x="8751" y="8196"/>
                </a:cxn>
                <a:cxn ang="0">
                  <a:pos x="10784" y="8597"/>
                </a:cxn>
                <a:cxn ang="0">
                  <a:pos x="12767" y="6885"/>
                </a:cxn>
                <a:cxn ang="0">
                  <a:pos x="13437" y="6328"/>
                </a:cxn>
                <a:cxn ang="0">
                  <a:pos x="14286" y="5418"/>
                </a:cxn>
                <a:cxn ang="0">
                  <a:pos x="15176" y="4919"/>
                </a:cxn>
                <a:cxn ang="0">
                  <a:pos x="13951" y="4362"/>
                </a:cxn>
                <a:cxn ang="0">
                  <a:pos x="13567" y="3042"/>
                </a:cxn>
                <a:cxn ang="0">
                  <a:pos x="14335" y="1017"/>
                </a:cxn>
              </a:cxnLst>
              <a:rect l="0" t="0" r="r" b="b"/>
              <a:pathLst>
                <a:path w="20000" h="20000">
                  <a:moveTo>
                    <a:pt x="14841" y="108"/>
                  </a:moveTo>
                  <a:lnTo>
                    <a:pt x="15004" y="0"/>
                  </a:lnTo>
                  <a:lnTo>
                    <a:pt x="15216" y="108"/>
                  </a:lnTo>
                  <a:lnTo>
                    <a:pt x="15641" y="205"/>
                  </a:lnTo>
                  <a:lnTo>
                    <a:pt x="15853" y="254"/>
                  </a:lnTo>
                  <a:lnTo>
                    <a:pt x="15976" y="362"/>
                  </a:lnTo>
                  <a:lnTo>
                    <a:pt x="16612" y="1418"/>
                  </a:lnTo>
                  <a:lnTo>
                    <a:pt x="16873" y="1721"/>
                  </a:lnTo>
                  <a:lnTo>
                    <a:pt x="17078" y="2230"/>
                  </a:lnTo>
                  <a:lnTo>
                    <a:pt x="17208" y="2484"/>
                  </a:lnTo>
                  <a:lnTo>
                    <a:pt x="17331" y="2641"/>
                  </a:lnTo>
                  <a:lnTo>
                    <a:pt x="17673" y="2641"/>
                  </a:lnTo>
                  <a:lnTo>
                    <a:pt x="17878" y="2641"/>
                  </a:lnTo>
                  <a:lnTo>
                    <a:pt x="18424" y="2983"/>
                  </a:lnTo>
                  <a:lnTo>
                    <a:pt x="18776" y="3795"/>
                  </a:lnTo>
                  <a:lnTo>
                    <a:pt x="18939" y="3795"/>
                  </a:lnTo>
                  <a:lnTo>
                    <a:pt x="19273" y="3697"/>
                  </a:lnTo>
                  <a:lnTo>
                    <a:pt x="19396" y="3443"/>
                  </a:lnTo>
                  <a:lnTo>
                    <a:pt x="19739" y="3296"/>
                  </a:lnTo>
                  <a:lnTo>
                    <a:pt x="19992" y="3139"/>
                  </a:lnTo>
                  <a:lnTo>
                    <a:pt x="19992" y="3540"/>
                  </a:lnTo>
                  <a:lnTo>
                    <a:pt x="19992" y="3941"/>
                  </a:lnTo>
                  <a:lnTo>
                    <a:pt x="19951" y="4098"/>
                  </a:lnTo>
                  <a:lnTo>
                    <a:pt x="19951" y="5516"/>
                  </a:lnTo>
                  <a:lnTo>
                    <a:pt x="19527" y="5320"/>
                  </a:lnTo>
                  <a:lnTo>
                    <a:pt x="19314" y="5672"/>
                  </a:lnTo>
                  <a:lnTo>
                    <a:pt x="19608" y="6631"/>
                  </a:lnTo>
                  <a:lnTo>
                    <a:pt x="19527" y="7139"/>
                  </a:lnTo>
                  <a:lnTo>
                    <a:pt x="19527" y="7296"/>
                  </a:lnTo>
                  <a:lnTo>
                    <a:pt x="19396" y="7139"/>
                  </a:lnTo>
                  <a:lnTo>
                    <a:pt x="19273" y="7042"/>
                  </a:lnTo>
                  <a:lnTo>
                    <a:pt x="19273" y="7296"/>
                  </a:lnTo>
                  <a:lnTo>
                    <a:pt x="19110" y="7443"/>
                  </a:lnTo>
                  <a:lnTo>
                    <a:pt x="19061" y="7638"/>
                  </a:lnTo>
                  <a:lnTo>
                    <a:pt x="18939" y="7697"/>
                  </a:lnTo>
                  <a:lnTo>
                    <a:pt x="18776" y="7795"/>
                  </a:lnTo>
                  <a:lnTo>
                    <a:pt x="18776" y="7844"/>
                  </a:lnTo>
                  <a:lnTo>
                    <a:pt x="18857" y="8039"/>
                  </a:lnTo>
                  <a:lnTo>
                    <a:pt x="18727" y="8039"/>
                  </a:lnTo>
                  <a:lnTo>
                    <a:pt x="18514" y="8039"/>
                  </a:lnTo>
                  <a:lnTo>
                    <a:pt x="18392" y="7844"/>
                  </a:lnTo>
                  <a:lnTo>
                    <a:pt x="18220" y="7941"/>
                  </a:lnTo>
                  <a:lnTo>
                    <a:pt x="18220" y="8196"/>
                  </a:lnTo>
                  <a:lnTo>
                    <a:pt x="18180" y="8352"/>
                  </a:lnTo>
                  <a:lnTo>
                    <a:pt x="18049" y="8499"/>
                  </a:lnTo>
                  <a:lnTo>
                    <a:pt x="17755" y="8753"/>
                  </a:lnTo>
                  <a:lnTo>
                    <a:pt x="17624" y="9164"/>
                  </a:lnTo>
                  <a:lnTo>
                    <a:pt x="17331" y="9262"/>
                  </a:lnTo>
                  <a:lnTo>
                    <a:pt x="17159" y="9418"/>
                  </a:lnTo>
                  <a:lnTo>
                    <a:pt x="16955" y="9672"/>
                  </a:lnTo>
                  <a:lnTo>
                    <a:pt x="16743" y="9917"/>
                  </a:lnTo>
                  <a:lnTo>
                    <a:pt x="16653" y="9819"/>
                  </a:lnTo>
                  <a:lnTo>
                    <a:pt x="16776" y="9672"/>
                  </a:lnTo>
                  <a:lnTo>
                    <a:pt x="16776" y="9565"/>
                  </a:lnTo>
                  <a:lnTo>
                    <a:pt x="16873" y="9516"/>
                  </a:lnTo>
                  <a:lnTo>
                    <a:pt x="16743" y="9418"/>
                  </a:lnTo>
                  <a:lnTo>
                    <a:pt x="16653" y="9262"/>
                  </a:lnTo>
                  <a:lnTo>
                    <a:pt x="16873" y="8753"/>
                  </a:lnTo>
                  <a:lnTo>
                    <a:pt x="16612" y="8499"/>
                  </a:lnTo>
                  <a:lnTo>
                    <a:pt x="16318" y="8704"/>
                  </a:lnTo>
                  <a:lnTo>
                    <a:pt x="16106" y="9164"/>
                  </a:lnTo>
                  <a:lnTo>
                    <a:pt x="15894" y="9418"/>
                  </a:lnTo>
                  <a:lnTo>
                    <a:pt x="15853" y="9672"/>
                  </a:lnTo>
                  <a:lnTo>
                    <a:pt x="15722" y="9770"/>
                  </a:lnTo>
                  <a:lnTo>
                    <a:pt x="15429" y="9770"/>
                  </a:lnTo>
                  <a:lnTo>
                    <a:pt x="15510" y="10171"/>
                  </a:lnTo>
                  <a:lnTo>
                    <a:pt x="15641" y="10474"/>
                  </a:lnTo>
                  <a:lnTo>
                    <a:pt x="15771" y="10435"/>
                  </a:lnTo>
                  <a:lnTo>
                    <a:pt x="15976" y="10572"/>
                  </a:lnTo>
                  <a:lnTo>
                    <a:pt x="16057" y="10836"/>
                  </a:lnTo>
                  <a:lnTo>
                    <a:pt x="16188" y="10983"/>
                  </a:lnTo>
                  <a:lnTo>
                    <a:pt x="16318" y="10875"/>
                  </a:lnTo>
                  <a:lnTo>
                    <a:pt x="16522" y="10631"/>
                  </a:lnTo>
                  <a:lnTo>
                    <a:pt x="16653" y="10474"/>
                  </a:lnTo>
                  <a:lnTo>
                    <a:pt x="16955" y="10631"/>
                  </a:lnTo>
                  <a:lnTo>
                    <a:pt x="17159" y="10631"/>
                  </a:lnTo>
                  <a:lnTo>
                    <a:pt x="17331" y="10631"/>
                  </a:lnTo>
                  <a:lnTo>
                    <a:pt x="17331" y="10983"/>
                  </a:lnTo>
                  <a:lnTo>
                    <a:pt x="17159" y="10875"/>
                  </a:lnTo>
                  <a:lnTo>
                    <a:pt x="16776" y="11139"/>
                  </a:lnTo>
                  <a:lnTo>
                    <a:pt x="16873" y="11237"/>
                  </a:lnTo>
                  <a:lnTo>
                    <a:pt x="16612" y="11638"/>
                  </a:lnTo>
                  <a:lnTo>
                    <a:pt x="16400" y="12039"/>
                  </a:lnTo>
                  <a:lnTo>
                    <a:pt x="16400" y="12293"/>
                  </a:lnTo>
                  <a:lnTo>
                    <a:pt x="16776" y="12557"/>
                  </a:lnTo>
                  <a:lnTo>
                    <a:pt x="17078" y="13154"/>
                  </a:lnTo>
                  <a:lnTo>
                    <a:pt x="17208" y="13262"/>
                  </a:lnTo>
                  <a:lnTo>
                    <a:pt x="17290" y="13516"/>
                  </a:lnTo>
                  <a:lnTo>
                    <a:pt x="17494" y="13770"/>
                  </a:lnTo>
                  <a:lnTo>
                    <a:pt x="17624" y="13917"/>
                  </a:lnTo>
                  <a:lnTo>
                    <a:pt x="17290" y="13819"/>
                  </a:lnTo>
                  <a:lnTo>
                    <a:pt x="17159" y="13770"/>
                  </a:lnTo>
                  <a:lnTo>
                    <a:pt x="17078" y="13819"/>
                  </a:lnTo>
                  <a:lnTo>
                    <a:pt x="17208" y="13819"/>
                  </a:lnTo>
                  <a:lnTo>
                    <a:pt x="17412" y="14073"/>
                  </a:lnTo>
                  <a:lnTo>
                    <a:pt x="17673" y="14416"/>
                  </a:lnTo>
                  <a:lnTo>
                    <a:pt x="17494" y="14474"/>
                  </a:lnTo>
                  <a:lnTo>
                    <a:pt x="17412" y="14680"/>
                  </a:lnTo>
                  <a:lnTo>
                    <a:pt x="17208" y="14680"/>
                  </a:lnTo>
                  <a:lnTo>
                    <a:pt x="17159" y="14826"/>
                  </a:lnTo>
                  <a:lnTo>
                    <a:pt x="17290" y="14729"/>
                  </a:lnTo>
                  <a:lnTo>
                    <a:pt x="17290" y="14875"/>
                  </a:lnTo>
                  <a:lnTo>
                    <a:pt x="17543" y="14729"/>
                  </a:lnTo>
                  <a:lnTo>
                    <a:pt x="17755" y="14875"/>
                  </a:lnTo>
                  <a:lnTo>
                    <a:pt x="17837" y="14973"/>
                  </a:lnTo>
                  <a:lnTo>
                    <a:pt x="17673" y="15130"/>
                  </a:lnTo>
                  <a:lnTo>
                    <a:pt x="17837" y="15130"/>
                  </a:lnTo>
                  <a:lnTo>
                    <a:pt x="17837" y="15276"/>
                  </a:lnTo>
                  <a:lnTo>
                    <a:pt x="17673" y="15276"/>
                  </a:lnTo>
                  <a:lnTo>
                    <a:pt x="17755" y="15374"/>
                  </a:lnTo>
                  <a:lnTo>
                    <a:pt x="17755" y="15531"/>
                  </a:lnTo>
                  <a:lnTo>
                    <a:pt x="17673" y="15531"/>
                  </a:lnTo>
                  <a:lnTo>
                    <a:pt x="17673" y="15638"/>
                  </a:lnTo>
                  <a:lnTo>
                    <a:pt x="17837" y="15736"/>
                  </a:lnTo>
                  <a:lnTo>
                    <a:pt x="17673" y="15795"/>
                  </a:lnTo>
                  <a:lnTo>
                    <a:pt x="17673" y="15736"/>
                  </a:lnTo>
                  <a:lnTo>
                    <a:pt x="17624" y="15795"/>
                  </a:lnTo>
                  <a:lnTo>
                    <a:pt x="17494" y="16196"/>
                  </a:lnTo>
                  <a:lnTo>
                    <a:pt x="17331" y="16597"/>
                  </a:lnTo>
                  <a:lnTo>
                    <a:pt x="17208" y="16597"/>
                  </a:lnTo>
                  <a:lnTo>
                    <a:pt x="17208" y="16694"/>
                  </a:lnTo>
                  <a:lnTo>
                    <a:pt x="17290" y="16792"/>
                  </a:lnTo>
                  <a:lnTo>
                    <a:pt x="17208" y="16949"/>
                  </a:lnTo>
                  <a:lnTo>
                    <a:pt x="17208" y="17213"/>
                  </a:lnTo>
                  <a:lnTo>
                    <a:pt x="17208" y="17359"/>
                  </a:lnTo>
                  <a:lnTo>
                    <a:pt x="17078" y="17614"/>
                  </a:lnTo>
                  <a:lnTo>
                    <a:pt x="16955" y="17770"/>
                  </a:lnTo>
                  <a:lnTo>
                    <a:pt x="16743" y="17868"/>
                  </a:lnTo>
                  <a:lnTo>
                    <a:pt x="16776" y="17917"/>
                  </a:lnTo>
                  <a:lnTo>
                    <a:pt x="16612" y="18171"/>
                  </a:lnTo>
                  <a:lnTo>
                    <a:pt x="16441" y="18269"/>
                  </a:lnTo>
                  <a:lnTo>
                    <a:pt x="16400" y="18269"/>
                  </a:lnTo>
                  <a:lnTo>
                    <a:pt x="16269" y="18670"/>
                  </a:lnTo>
                  <a:lnTo>
                    <a:pt x="15976" y="18729"/>
                  </a:lnTo>
                  <a:lnTo>
                    <a:pt x="15894" y="18826"/>
                  </a:lnTo>
                  <a:lnTo>
                    <a:pt x="15771" y="18729"/>
                  </a:lnTo>
                  <a:lnTo>
                    <a:pt x="15722" y="18826"/>
                  </a:lnTo>
                  <a:lnTo>
                    <a:pt x="15641" y="18729"/>
                  </a:lnTo>
                  <a:lnTo>
                    <a:pt x="15429" y="18924"/>
                  </a:lnTo>
                  <a:lnTo>
                    <a:pt x="15216" y="18670"/>
                  </a:lnTo>
                  <a:lnTo>
                    <a:pt x="15306" y="19071"/>
                  </a:lnTo>
                  <a:lnTo>
                    <a:pt x="14955" y="19227"/>
                  </a:lnTo>
                  <a:lnTo>
                    <a:pt x="14873" y="19130"/>
                  </a:lnTo>
                  <a:lnTo>
                    <a:pt x="14873" y="19227"/>
                  </a:lnTo>
                  <a:lnTo>
                    <a:pt x="14751" y="19335"/>
                  </a:lnTo>
                  <a:lnTo>
                    <a:pt x="14620" y="19374"/>
                  </a:lnTo>
                  <a:lnTo>
                    <a:pt x="14416" y="19491"/>
                  </a:lnTo>
                  <a:lnTo>
                    <a:pt x="14204" y="19589"/>
                  </a:lnTo>
                  <a:lnTo>
                    <a:pt x="14204" y="19491"/>
                  </a:lnTo>
                  <a:lnTo>
                    <a:pt x="14122" y="19736"/>
                  </a:lnTo>
                  <a:lnTo>
                    <a:pt x="14286" y="19892"/>
                  </a:lnTo>
                  <a:lnTo>
                    <a:pt x="14073" y="19990"/>
                  </a:lnTo>
                  <a:lnTo>
                    <a:pt x="13992" y="19628"/>
                  </a:lnTo>
                  <a:lnTo>
                    <a:pt x="13951" y="19491"/>
                  </a:lnTo>
                  <a:lnTo>
                    <a:pt x="14073" y="19374"/>
                  </a:lnTo>
                  <a:lnTo>
                    <a:pt x="13869" y="19227"/>
                  </a:lnTo>
                  <a:lnTo>
                    <a:pt x="13780" y="19374"/>
                  </a:lnTo>
                  <a:lnTo>
                    <a:pt x="13649" y="19335"/>
                  </a:lnTo>
                  <a:lnTo>
                    <a:pt x="13527" y="19227"/>
                  </a:lnTo>
                  <a:lnTo>
                    <a:pt x="13437" y="19227"/>
                  </a:lnTo>
                  <a:lnTo>
                    <a:pt x="13437" y="19374"/>
                  </a:lnTo>
                  <a:lnTo>
                    <a:pt x="13314" y="19374"/>
                  </a:lnTo>
                  <a:lnTo>
                    <a:pt x="13233" y="19335"/>
                  </a:lnTo>
                  <a:lnTo>
                    <a:pt x="13061" y="19374"/>
                  </a:lnTo>
                  <a:lnTo>
                    <a:pt x="12767" y="18973"/>
                  </a:lnTo>
                  <a:lnTo>
                    <a:pt x="12849" y="18729"/>
                  </a:lnTo>
                  <a:lnTo>
                    <a:pt x="12767" y="18729"/>
                  </a:lnTo>
                  <a:lnTo>
                    <a:pt x="12433" y="18670"/>
                  </a:lnTo>
                  <a:lnTo>
                    <a:pt x="12302" y="18513"/>
                  </a:lnTo>
                  <a:lnTo>
                    <a:pt x="12090" y="18572"/>
                  </a:lnTo>
                  <a:lnTo>
                    <a:pt x="12090" y="18729"/>
                  </a:lnTo>
                  <a:lnTo>
                    <a:pt x="11878" y="18826"/>
                  </a:lnTo>
                  <a:lnTo>
                    <a:pt x="11796" y="18973"/>
                  </a:lnTo>
                  <a:lnTo>
                    <a:pt x="11665" y="18826"/>
                  </a:lnTo>
                  <a:lnTo>
                    <a:pt x="11535" y="18826"/>
                  </a:lnTo>
                  <a:lnTo>
                    <a:pt x="11453" y="18924"/>
                  </a:lnTo>
                  <a:lnTo>
                    <a:pt x="11331" y="18924"/>
                  </a:lnTo>
                  <a:lnTo>
                    <a:pt x="11282" y="18924"/>
                  </a:lnTo>
                  <a:lnTo>
                    <a:pt x="11200" y="18973"/>
                  </a:lnTo>
                  <a:lnTo>
                    <a:pt x="11078" y="18973"/>
                  </a:lnTo>
                  <a:lnTo>
                    <a:pt x="10988" y="19071"/>
                  </a:lnTo>
                  <a:lnTo>
                    <a:pt x="11078" y="19589"/>
                  </a:lnTo>
                  <a:lnTo>
                    <a:pt x="10865" y="19589"/>
                  </a:lnTo>
                  <a:lnTo>
                    <a:pt x="10865" y="19491"/>
                  </a:lnTo>
                  <a:lnTo>
                    <a:pt x="10653" y="19491"/>
                  </a:lnTo>
                  <a:lnTo>
                    <a:pt x="10531" y="19374"/>
                  </a:lnTo>
                  <a:lnTo>
                    <a:pt x="10441" y="19374"/>
                  </a:lnTo>
                  <a:lnTo>
                    <a:pt x="10441" y="19335"/>
                  </a:lnTo>
                  <a:lnTo>
                    <a:pt x="10441" y="19227"/>
                  </a:lnTo>
                  <a:lnTo>
                    <a:pt x="10098" y="19130"/>
                  </a:lnTo>
                  <a:lnTo>
                    <a:pt x="10180" y="18924"/>
                  </a:lnTo>
                  <a:lnTo>
                    <a:pt x="10180" y="18670"/>
                  </a:lnTo>
                  <a:lnTo>
                    <a:pt x="9976" y="18670"/>
                  </a:lnTo>
                  <a:lnTo>
                    <a:pt x="9894" y="18318"/>
                  </a:lnTo>
                  <a:lnTo>
                    <a:pt x="9845" y="18269"/>
                  </a:lnTo>
                  <a:lnTo>
                    <a:pt x="9894" y="18171"/>
                  </a:lnTo>
                  <a:lnTo>
                    <a:pt x="9682" y="18171"/>
                  </a:lnTo>
                  <a:lnTo>
                    <a:pt x="9633" y="18171"/>
                  </a:lnTo>
                  <a:lnTo>
                    <a:pt x="9510" y="18269"/>
                  </a:lnTo>
                  <a:lnTo>
                    <a:pt x="9429" y="18073"/>
                  </a:lnTo>
                  <a:lnTo>
                    <a:pt x="9347" y="17868"/>
                  </a:lnTo>
                  <a:lnTo>
                    <a:pt x="9510" y="17868"/>
                  </a:lnTo>
                  <a:lnTo>
                    <a:pt x="9429" y="17653"/>
                  </a:lnTo>
                  <a:lnTo>
                    <a:pt x="9633" y="17506"/>
                  </a:lnTo>
                  <a:lnTo>
                    <a:pt x="9682" y="17506"/>
                  </a:lnTo>
                  <a:lnTo>
                    <a:pt x="9682" y="17457"/>
                  </a:lnTo>
                  <a:lnTo>
                    <a:pt x="9763" y="17252"/>
                  </a:lnTo>
                  <a:lnTo>
                    <a:pt x="9633" y="16450"/>
                  </a:lnTo>
                  <a:lnTo>
                    <a:pt x="9510" y="16450"/>
                  </a:lnTo>
                  <a:lnTo>
                    <a:pt x="9510" y="16293"/>
                  </a:lnTo>
                  <a:lnTo>
                    <a:pt x="9347" y="16039"/>
                  </a:lnTo>
                  <a:lnTo>
                    <a:pt x="9127" y="16039"/>
                  </a:lnTo>
                  <a:lnTo>
                    <a:pt x="9127" y="16196"/>
                  </a:lnTo>
                  <a:lnTo>
                    <a:pt x="8996" y="16039"/>
                  </a:lnTo>
                  <a:lnTo>
                    <a:pt x="8873" y="16039"/>
                  </a:lnTo>
                  <a:lnTo>
                    <a:pt x="8873" y="15941"/>
                  </a:lnTo>
                  <a:lnTo>
                    <a:pt x="8751" y="16039"/>
                  </a:lnTo>
                  <a:lnTo>
                    <a:pt x="8792" y="15892"/>
                  </a:lnTo>
                  <a:lnTo>
                    <a:pt x="8792" y="15736"/>
                  </a:lnTo>
                  <a:lnTo>
                    <a:pt x="8661" y="15736"/>
                  </a:lnTo>
                  <a:lnTo>
                    <a:pt x="8751" y="15531"/>
                  </a:lnTo>
                  <a:lnTo>
                    <a:pt x="8661" y="15491"/>
                  </a:lnTo>
                  <a:lnTo>
                    <a:pt x="8539" y="15531"/>
                  </a:lnTo>
                  <a:lnTo>
                    <a:pt x="8408" y="15736"/>
                  </a:lnTo>
                  <a:lnTo>
                    <a:pt x="8073" y="15638"/>
                  </a:lnTo>
                  <a:lnTo>
                    <a:pt x="7910" y="15736"/>
                  </a:lnTo>
                  <a:lnTo>
                    <a:pt x="7861" y="15892"/>
                  </a:lnTo>
                  <a:lnTo>
                    <a:pt x="7559" y="15941"/>
                  </a:lnTo>
                  <a:lnTo>
                    <a:pt x="7559" y="16137"/>
                  </a:lnTo>
                  <a:lnTo>
                    <a:pt x="7527" y="16196"/>
                  </a:lnTo>
                  <a:lnTo>
                    <a:pt x="7445" y="16293"/>
                  </a:lnTo>
                  <a:lnTo>
                    <a:pt x="7224" y="16352"/>
                  </a:lnTo>
                  <a:lnTo>
                    <a:pt x="7094" y="16352"/>
                  </a:lnTo>
                  <a:lnTo>
                    <a:pt x="6971" y="16196"/>
                  </a:lnTo>
                  <a:lnTo>
                    <a:pt x="6890" y="16293"/>
                  </a:lnTo>
                  <a:lnTo>
                    <a:pt x="6637" y="16293"/>
                  </a:lnTo>
                  <a:lnTo>
                    <a:pt x="6424" y="16196"/>
                  </a:lnTo>
                  <a:lnTo>
                    <a:pt x="6343" y="16450"/>
                  </a:lnTo>
                  <a:lnTo>
                    <a:pt x="6122" y="16548"/>
                  </a:lnTo>
                  <a:lnTo>
                    <a:pt x="6122" y="16293"/>
                  </a:lnTo>
                  <a:lnTo>
                    <a:pt x="5918" y="16352"/>
                  </a:lnTo>
                  <a:lnTo>
                    <a:pt x="5535" y="16352"/>
                  </a:lnTo>
                  <a:lnTo>
                    <a:pt x="5322" y="16293"/>
                  </a:lnTo>
                  <a:lnTo>
                    <a:pt x="5241" y="16352"/>
                  </a:lnTo>
                  <a:lnTo>
                    <a:pt x="4906" y="16196"/>
                  </a:lnTo>
                  <a:lnTo>
                    <a:pt x="4776" y="16196"/>
                  </a:lnTo>
                  <a:lnTo>
                    <a:pt x="4776" y="15941"/>
                  </a:lnTo>
                  <a:lnTo>
                    <a:pt x="4653" y="16039"/>
                  </a:lnTo>
                  <a:lnTo>
                    <a:pt x="4441" y="15941"/>
                  </a:lnTo>
                  <a:lnTo>
                    <a:pt x="4351" y="15736"/>
                  </a:lnTo>
                  <a:lnTo>
                    <a:pt x="4220" y="15736"/>
                  </a:lnTo>
                  <a:lnTo>
                    <a:pt x="4139" y="15795"/>
                  </a:lnTo>
                  <a:lnTo>
                    <a:pt x="4016" y="15531"/>
                  </a:lnTo>
                  <a:lnTo>
                    <a:pt x="3420" y="15237"/>
                  </a:lnTo>
                  <a:lnTo>
                    <a:pt x="3208" y="15130"/>
                  </a:lnTo>
                  <a:lnTo>
                    <a:pt x="2751" y="14826"/>
                  </a:lnTo>
                  <a:lnTo>
                    <a:pt x="2669" y="14729"/>
                  </a:lnTo>
                  <a:lnTo>
                    <a:pt x="2449" y="14826"/>
                  </a:lnTo>
                  <a:lnTo>
                    <a:pt x="2318" y="14416"/>
                  </a:lnTo>
                  <a:lnTo>
                    <a:pt x="2318" y="14220"/>
                  </a:lnTo>
                  <a:lnTo>
                    <a:pt x="2237" y="14220"/>
                  </a:lnTo>
                  <a:lnTo>
                    <a:pt x="2196" y="14073"/>
                  </a:lnTo>
                  <a:lnTo>
                    <a:pt x="2237" y="14015"/>
                  </a:lnTo>
                  <a:lnTo>
                    <a:pt x="2367" y="14171"/>
                  </a:lnTo>
                  <a:lnTo>
                    <a:pt x="2571" y="13917"/>
                  </a:lnTo>
                  <a:lnTo>
                    <a:pt x="2449" y="13770"/>
                  </a:lnTo>
                  <a:lnTo>
                    <a:pt x="2318" y="13672"/>
                  </a:lnTo>
                  <a:lnTo>
                    <a:pt x="2237" y="13359"/>
                  </a:lnTo>
                  <a:lnTo>
                    <a:pt x="2196" y="13154"/>
                  </a:lnTo>
                  <a:lnTo>
                    <a:pt x="2114" y="12958"/>
                  </a:lnTo>
                  <a:lnTo>
                    <a:pt x="1853" y="12597"/>
                  </a:lnTo>
                  <a:lnTo>
                    <a:pt x="1771" y="12597"/>
                  </a:lnTo>
                  <a:lnTo>
                    <a:pt x="1437" y="12293"/>
                  </a:lnTo>
                  <a:lnTo>
                    <a:pt x="1224" y="12039"/>
                  </a:lnTo>
                  <a:lnTo>
                    <a:pt x="759" y="11795"/>
                  </a:lnTo>
                  <a:lnTo>
                    <a:pt x="547" y="11892"/>
                  </a:lnTo>
                  <a:lnTo>
                    <a:pt x="465" y="11795"/>
                  </a:lnTo>
                  <a:lnTo>
                    <a:pt x="416" y="11697"/>
                  </a:lnTo>
                  <a:lnTo>
                    <a:pt x="547" y="11697"/>
                  </a:lnTo>
                  <a:lnTo>
                    <a:pt x="669" y="11540"/>
                  </a:lnTo>
                  <a:lnTo>
                    <a:pt x="465" y="10983"/>
                  </a:lnTo>
                  <a:lnTo>
                    <a:pt x="253" y="10875"/>
                  </a:lnTo>
                  <a:lnTo>
                    <a:pt x="131" y="10875"/>
                  </a:lnTo>
                  <a:lnTo>
                    <a:pt x="0" y="10474"/>
                  </a:lnTo>
                  <a:lnTo>
                    <a:pt x="131" y="10474"/>
                  </a:lnTo>
                  <a:lnTo>
                    <a:pt x="82" y="10171"/>
                  </a:lnTo>
                  <a:lnTo>
                    <a:pt x="416" y="9917"/>
                  </a:lnTo>
                  <a:lnTo>
                    <a:pt x="588" y="9819"/>
                  </a:lnTo>
                  <a:lnTo>
                    <a:pt x="669" y="9917"/>
                  </a:lnTo>
                  <a:lnTo>
                    <a:pt x="971" y="9819"/>
                  </a:lnTo>
                  <a:lnTo>
                    <a:pt x="1012" y="9565"/>
                  </a:lnTo>
                  <a:lnTo>
                    <a:pt x="1437" y="9516"/>
                  </a:lnTo>
                  <a:lnTo>
                    <a:pt x="1567" y="9262"/>
                  </a:lnTo>
                  <a:lnTo>
                    <a:pt x="2114" y="8900"/>
                  </a:lnTo>
                  <a:lnTo>
                    <a:pt x="2196" y="8196"/>
                  </a:lnTo>
                  <a:lnTo>
                    <a:pt x="1853" y="7296"/>
                  </a:lnTo>
                  <a:lnTo>
                    <a:pt x="1690" y="7296"/>
                  </a:lnTo>
                  <a:lnTo>
                    <a:pt x="2237" y="6983"/>
                  </a:lnTo>
                  <a:lnTo>
                    <a:pt x="2449" y="7042"/>
                  </a:lnTo>
                  <a:lnTo>
                    <a:pt x="2571" y="6885"/>
                  </a:lnTo>
                  <a:lnTo>
                    <a:pt x="2449" y="6778"/>
                  </a:lnTo>
                  <a:lnTo>
                    <a:pt x="2539" y="5917"/>
                  </a:lnTo>
                  <a:lnTo>
                    <a:pt x="3257" y="5917"/>
                  </a:lnTo>
                  <a:lnTo>
                    <a:pt x="3420" y="5721"/>
                  </a:lnTo>
                  <a:lnTo>
                    <a:pt x="3257" y="5115"/>
                  </a:lnTo>
                  <a:lnTo>
                    <a:pt x="3469" y="5017"/>
                  </a:lnTo>
                  <a:lnTo>
                    <a:pt x="3633" y="4919"/>
                  </a:lnTo>
                  <a:lnTo>
                    <a:pt x="3673" y="4606"/>
                  </a:lnTo>
                  <a:lnTo>
                    <a:pt x="3886" y="4499"/>
                  </a:lnTo>
                  <a:lnTo>
                    <a:pt x="3886" y="4763"/>
                  </a:lnTo>
                  <a:lnTo>
                    <a:pt x="4016" y="4861"/>
                  </a:lnTo>
                  <a:lnTo>
                    <a:pt x="4098" y="4919"/>
                  </a:lnTo>
                  <a:lnTo>
                    <a:pt x="4220" y="5017"/>
                  </a:lnTo>
                  <a:lnTo>
                    <a:pt x="4441" y="5320"/>
                  </a:lnTo>
                  <a:lnTo>
                    <a:pt x="4571" y="5115"/>
                  </a:lnTo>
                  <a:lnTo>
                    <a:pt x="4653" y="5164"/>
                  </a:lnTo>
                  <a:lnTo>
                    <a:pt x="4694" y="5320"/>
                  </a:lnTo>
                  <a:lnTo>
                    <a:pt x="4776" y="5262"/>
                  </a:lnTo>
                  <a:lnTo>
                    <a:pt x="5029" y="5565"/>
                  </a:lnTo>
                  <a:lnTo>
                    <a:pt x="5241" y="5917"/>
                  </a:lnTo>
                  <a:lnTo>
                    <a:pt x="5241" y="6181"/>
                  </a:lnTo>
                  <a:lnTo>
                    <a:pt x="5322" y="6377"/>
                  </a:lnTo>
                  <a:lnTo>
                    <a:pt x="5241" y="6474"/>
                  </a:lnTo>
                  <a:lnTo>
                    <a:pt x="5322" y="6738"/>
                  </a:lnTo>
                  <a:lnTo>
                    <a:pt x="5657" y="6885"/>
                  </a:lnTo>
                  <a:lnTo>
                    <a:pt x="6122" y="6983"/>
                  </a:lnTo>
                  <a:lnTo>
                    <a:pt x="6343" y="6983"/>
                  </a:lnTo>
                  <a:lnTo>
                    <a:pt x="6678" y="7237"/>
                  </a:lnTo>
                  <a:lnTo>
                    <a:pt x="7012" y="7394"/>
                  </a:lnTo>
                  <a:lnTo>
                    <a:pt x="7094" y="7394"/>
                  </a:lnTo>
                  <a:lnTo>
                    <a:pt x="7224" y="7540"/>
                  </a:lnTo>
                  <a:lnTo>
                    <a:pt x="7445" y="8039"/>
                  </a:lnTo>
                  <a:lnTo>
                    <a:pt x="7649" y="8303"/>
                  </a:lnTo>
                  <a:lnTo>
                    <a:pt x="7992" y="8303"/>
                  </a:lnTo>
                  <a:lnTo>
                    <a:pt x="8073" y="8196"/>
                  </a:lnTo>
                  <a:lnTo>
                    <a:pt x="8751" y="8196"/>
                  </a:lnTo>
                  <a:lnTo>
                    <a:pt x="8873" y="8098"/>
                  </a:lnTo>
                  <a:lnTo>
                    <a:pt x="9429" y="8098"/>
                  </a:lnTo>
                  <a:lnTo>
                    <a:pt x="9551" y="8303"/>
                  </a:lnTo>
                  <a:lnTo>
                    <a:pt x="10229" y="8499"/>
                  </a:lnTo>
                  <a:lnTo>
                    <a:pt x="10441" y="8499"/>
                  </a:lnTo>
                  <a:lnTo>
                    <a:pt x="10563" y="8597"/>
                  </a:lnTo>
                  <a:lnTo>
                    <a:pt x="10784" y="8597"/>
                  </a:lnTo>
                  <a:lnTo>
                    <a:pt x="11200" y="8196"/>
                  </a:lnTo>
                  <a:lnTo>
                    <a:pt x="12212" y="8039"/>
                  </a:lnTo>
                  <a:lnTo>
                    <a:pt x="12335" y="7844"/>
                  </a:lnTo>
                  <a:lnTo>
                    <a:pt x="12514" y="7697"/>
                  </a:lnTo>
                  <a:lnTo>
                    <a:pt x="12555" y="7394"/>
                  </a:lnTo>
                  <a:lnTo>
                    <a:pt x="12767" y="7237"/>
                  </a:lnTo>
                  <a:lnTo>
                    <a:pt x="12767" y="6885"/>
                  </a:lnTo>
                  <a:lnTo>
                    <a:pt x="12637" y="6738"/>
                  </a:lnTo>
                  <a:lnTo>
                    <a:pt x="12637" y="6474"/>
                  </a:lnTo>
                  <a:lnTo>
                    <a:pt x="12686" y="6328"/>
                  </a:lnTo>
                  <a:lnTo>
                    <a:pt x="12849" y="6377"/>
                  </a:lnTo>
                  <a:lnTo>
                    <a:pt x="13102" y="6377"/>
                  </a:lnTo>
                  <a:lnTo>
                    <a:pt x="13404" y="6377"/>
                  </a:lnTo>
                  <a:lnTo>
                    <a:pt x="13437" y="6328"/>
                  </a:lnTo>
                  <a:lnTo>
                    <a:pt x="13527" y="5976"/>
                  </a:lnTo>
                  <a:lnTo>
                    <a:pt x="13739" y="5976"/>
                  </a:lnTo>
                  <a:lnTo>
                    <a:pt x="13992" y="5672"/>
                  </a:lnTo>
                  <a:lnTo>
                    <a:pt x="13992" y="5516"/>
                  </a:lnTo>
                  <a:lnTo>
                    <a:pt x="14122" y="5320"/>
                  </a:lnTo>
                  <a:lnTo>
                    <a:pt x="14204" y="5320"/>
                  </a:lnTo>
                  <a:lnTo>
                    <a:pt x="14286" y="5418"/>
                  </a:lnTo>
                  <a:lnTo>
                    <a:pt x="14335" y="5418"/>
                  </a:lnTo>
                  <a:lnTo>
                    <a:pt x="14335" y="5262"/>
                  </a:lnTo>
                  <a:lnTo>
                    <a:pt x="14416" y="5262"/>
                  </a:lnTo>
                  <a:lnTo>
                    <a:pt x="14539" y="5017"/>
                  </a:lnTo>
                  <a:lnTo>
                    <a:pt x="14841" y="4919"/>
                  </a:lnTo>
                  <a:lnTo>
                    <a:pt x="15086" y="5017"/>
                  </a:lnTo>
                  <a:lnTo>
                    <a:pt x="15176" y="4919"/>
                  </a:lnTo>
                  <a:lnTo>
                    <a:pt x="15004" y="4655"/>
                  </a:lnTo>
                  <a:lnTo>
                    <a:pt x="14873" y="4499"/>
                  </a:lnTo>
                  <a:lnTo>
                    <a:pt x="14620" y="4254"/>
                  </a:lnTo>
                  <a:lnTo>
                    <a:pt x="14416" y="4098"/>
                  </a:lnTo>
                  <a:lnTo>
                    <a:pt x="14204" y="4205"/>
                  </a:lnTo>
                  <a:lnTo>
                    <a:pt x="14073" y="4460"/>
                  </a:lnTo>
                  <a:lnTo>
                    <a:pt x="13951" y="4362"/>
                  </a:lnTo>
                  <a:lnTo>
                    <a:pt x="13739" y="4362"/>
                  </a:lnTo>
                  <a:lnTo>
                    <a:pt x="13649" y="4460"/>
                  </a:lnTo>
                  <a:lnTo>
                    <a:pt x="13437" y="4205"/>
                  </a:lnTo>
                  <a:lnTo>
                    <a:pt x="13527" y="4098"/>
                  </a:lnTo>
                  <a:lnTo>
                    <a:pt x="13527" y="3941"/>
                  </a:lnTo>
                  <a:lnTo>
                    <a:pt x="13527" y="3296"/>
                  </a:lnTo>
                  <a:lnTo>
                    <a:pt x="13567" y="3042"/>
                  </a:lnTo>
                  <a:lnTo>
                    <a:pt x="13739" y="3042"/>
                  </a:lnTo>
                  <a:lnTo>
                    <a:pt x="13992" y="3139"/>
                  </a:lnTo>
                  <a:lnTo>
                    <a:pt x="14335" y="2738"/>
                  </a:lnTo>
                  <a:lnTo>
                    <a:pt x="14204" y="2484"/>
                  </a:lnTo>
                  <a:lnTo>
                    <a:pt x="14286" y="1976"/>
                  </a:lnTo>
                  <a:lnTo>
                    <a:pt x="14416" y="1164"/>
                  </a:lnTo>
                  <a:lnTo>
                    <a:pt x="14335" y="1017"/>
                  </a:lnTo>
                  <a:lnTo>
                    <a:pt x="14204" y="822"/>
                  </a:lnTo>
                  <a:lnTo>
                    <a:pt x="14073" y="822"/>
                  </a:lnTo>
                  <a:lnTo>
                    <a:pt x="14204" y="401"/>
                  </a:lnTo>
                  <a:lnTo>
                    <a:pt x="14841" y="10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8" name="Freeform 88"/>
            <p:cNvSpPr>
              <a:spLocks/>
            </p:cNvSpPr>
            <p:nvPr/>
          </p:nvSpPr>
          <p:spPr bwMode="auto">
            <a:xfrm>
              <a:off x="6854637" y="3255611"/>
              <a:ext cx="563306" cy="635959"/>
            </a:xfrm>
            <a:custGeom>
              <a:avLst/>
              <a:gdLst/>
              <a:ahLst/>
              <a:cxnLst>
                <a:cxn ang="0">
                  <a:pos x="6318" y="850"/>
                </a:cxn>
                <a:cxn ang="0">
                  <a:pos x="7074" y="2013"/>
                </a:cxn>
                <a:cxn ang="0">
                  <a:pos x="6415" y="2476"/>
                </a:cxn>
                <a:cxn ang="0">
                  <a:pos x="7251" y="3236"/>
                </a:cxn>
                <a:cxn ang="0">
                  <a:pos x="7926" y="4638"/>
                </a:cxn>
                <a:cxn ang="0">
                  <a:pos x="8585" y="5488"/>
                </a:cxn>
                <a:cxn ang="0">
                  <a:pos x="11158" y="6249"/>
                </a:cxn>
                <a:cxn ang="0">
                  <a:pos x="12235" y="6711"/>
                </a:cxn>
                <a:cxn ang="0">
                  <a:pos x="12990" y="6861"/>
                </a:cxn>
                <a:cxn ang="0">
                  <a:pos x="14068" y="5638"/>
                </a:cxn>
                <a:cxn ang="0">
                  <a:pos x="14904" y="6488"/>
                </a:cxn>
                <a:cxn ang="0">
                  <a:pos x="16238" y="6100"/>
                </a:cxn>
                <a:cxn ang="0">
                  <a:pos x="16672" y="5638"/>
                </a:cxn>
                <a:cxn ang="0">
                  <a:pos x="17492" y="5026"/>
                </a:cxn>
                <a:cxn ang="0">
                  <a:pos x="18810" y="4474"/>
                </a:cxn>
                <a:cxn ang="0">
                  <a:pos x="19325" y="4787"/>
                </a:cxn>
                <a:cxn ang="0">
                  <a:pos x="19486" y="5250"/>
                </a:cxn>
                <a:cxn ang="0">
                  <a:pos x="19727" y="5712"/>
                </a:cxn>
                <a:cxn ang="0">
                  <a:pos x="19068" y="6249"/>
                </a:cxn>
                <a:cxn ang="0">
                  <a:pos x="18248" y="7711"/>
                </a:cxn>
                <a:cxn ang="0">
                  <a:pos x="17588" y="9262"/>
                </a:cxn>
                <a:cxn ang="0">
                  <a:pos x="17074" y="9650"/>
                </a:cxn>
                <a:cxn ang="0">
                  <a:pos x="16415" y="9336"/>
                </a:cxn>
                <a:cxn ang="0">
                  <a:pos x="16158" y="8650"/>
                </a:cxn>
                <a:cxn ang="0">
                  <a:pos x="16833" y="7875"/>
                </a:cxn>
                <a:cxn ang="0">
                  <a:pos x="15064" y="7263"/>
                </a:cxn>
                <a:cxn ang="0">
                  <a:pos x="13842" y="7263"/>
                </a:cxn>
                <a:cxn ang="0">
                  <a:pos x="14068" y="7711"/>
                </a:cxn>
                <a:cxn ang="0">
                  <a:pos x="14502" y="8501"/>
                </a:cxn>
                <a:cxn ang="0">
                  <a:pos x="14502" y="10112"/>
                </a:cxn>
                <a:cxn ang="0">
                  <a:pos x="14003" y="9963"/>
                </a:cxn>
                <a:cxn ang="0">
                  <a:pos x="13151" y="10723"/>
                </a:cxn>
                <a:cxn ang="0">
                  <a:pos x="12910" y="11738"/>
                </a:cxn>
                <a:cxn ang="0">
                  <a:pos x="12235" y="11887"/>
                </a:cxn>
                <a:cxn ang="0">
                  <a:pos x="10161" y="13900"/>
                </a:cxn>
                <a:cxn ang="0">
                  <a:pos x="9244" y="14601"/>
                </a:cxn>
                <a:cxn ang="0">
                  <a:pos x="8842" y="15600"/>
                </a:cxn>
                <a:cxn ang="0">
                  <a:pos x="9003" y="16585"/>
                </a:cxn>
                <a:cxn ang="0">
                  <a:pos x="8328" y="18449"/>
                </a:cxn>
                <a:cxn ang="0">
                  <a:pos x="7749" y="19224"/>
                </a:cxn>
                <a:cxn ang="0">
                  <a:pos x="6158" y="18747"/>
                </a:cxn>
                <a:cxn ang="0">
                  <a:pos x="4839" y="16122"/>
                </a:cxn>
                <a:cxn ang="0">
                  <a:pos x="3328" y="12349"/>
                </a:cxn>
                <a:cxn ang="0">
                  <a:pos x="3087" y="10664"/>
                </a:cxn>
                <a:cxn ang="0">
                  <a:pos x="3167" y="10112"/>
                </a:cxn>
                <a:cxn ang="0">
                  <a:pos x="2508" y="10336"/>
                </a:cxn>
                <a:cxn ang="0">
                  <a:pos x="1350" y="10887"/>
                </a:cxn>
                <a:cxn ang="0">
                  <a:pos x="1350" y="9500"/>
                </a:cxn>
                <a:cxn ang="0">
                  <a:pos x="96" y="8874"/>
                </a:cxn>
                <a:cxn ang="0">
                  <a:pos x="257" y="8650"/>
                </a:cxn>
                <a:cxn ang="0">
                  <a:pos x="1592" y="8650"/>
                </a:cxn>
                <a:cxn ang="0">
                  <a:pos x="1093" y="7412"/>
                </a:cxn>
                <a:cxn ang="0">
                  <a:pos x="1093" y="5861"/>
                </a:cxn>
                <a:cxn ang="0">
                  <a:pos x="2251" y="5638"/>
                </a:cxn>
                <a:cxn ang="0">
                  <a:pos x="3087" y="4400"/>
                </a:cxn>
                <a:cxn ang="0">
                  <a:pos x="3585" y="3013"/>
                </a:cxn>
                <a:cxn ang="0">
                  <a:pos x="3585" y="2237"/>
                </a:cxn>
                <a:cxn ang="0">
                  <a:pos x="2830" y="850"/>
                </a:cxn>
                <a:cxn ang="0">
                  <a:pos x="4839" y="552"/>
                </a:cxn>
              </a:cxnLst>
              <a:rect l="0" t="0" r="r" b="b"/>
              <a:pathLst>
                <a:path w="20000" h="20000">
                  <a:moveTo>
                    <a:pt x="5498" y="0"/>
                  </a:moveTo>
                  <a:lnTo>
                    <a:pt x="5659" y="0"/>
                  </a:lnTo>
                  <a:lnTo>
                    <a:pt x="6158" y="552"/>
                  </a:lnTo>
                  <a:lnTo>
                    <a:pt x="6318" y="850"/>
                  </a:lnTo>
                  <a:lnTo>
                    <a:pt x="6415" y="1163"/>
                  </a:lnTo>
                  <a:lnTo>
                    <a:pt x="6576" y="1626"/>
                  </a:lnTo>
                  <a:lnTo>
                    <a:pt x="6833" y="1775"/>
                  </a:lnTo>
                  <a:lnTo>
                    <a:pt x="7074" y="2013"/>
                  </a:lnTo>
                  <a:lnTo>
                    <a:pt x="6672" y="2401"/>
                  </a:lnTo>
                  <a:lnTo>
                    <a:pt x="6415" y="2163"/>
                  </a:lnTo>
                  <a:lnTo>
                    <a:pt x="6318" y="2237"/>
                  </a:lnTo>
                  <a:lnTo>
                    <a:pt x="6415" y="2476"/>
                  </a:lnTo>
                  <a:lnTo>
                    <a:pt x="6576" y="2476"/>
                  </a:lnTo>
                  <a:lnTo>
                    <a:pt x="6576" y="2774"/>
                  </a:lnTo>
                  <a:lnTo>
                    <a:pt x="6833" y="3386"/>
                  </a:lnTo>
                  <a:lnTo>
                    <a:pt x="7251" y="3236"/>
                  </a:lnTo>
                  <a:lnTo>
                    <a:pt x="7412" y="3386"/>
                  </a:lnTo>
                  <a:lnTo>
                    <a:pt x="8328" y="3863"/>
                  </a:lnTo>
                  <a:lnTo>
                    <a:pt x="8087" y="4400"/>
                  </a:lnTo>
                  <a:lnTo>
                    <a:pt x="7926" y="4638"/>
                  </a:lnTo>
                  <a:lnTo>
                    <a:pt x="8087" y="4877"/>
                  </a:lnTo>
                  <a:lnTo>
                    <a:pt x="7749" y="5026"/>
                  </a:lnTo>
                  <a:lnTo>
                    <a:pt x="8087" y="5250"/>
                  </a:lnTo>
                  <a:lnTo>
                    <a:pt x="8585" y="5488"/>
                  </a:lnTo>
                  <a:lnTo>
                    <a:pt x="9164" y="5712"/>
                  </a:lnTo>
                  <a:lnTo>
                    <a:pt x="9662" y="5861"/>
                  </a:lnTo>
                  <a:lnTo>
                    <a:pt x="10498" y="6100"/>
                  </a:lnTo>
                  <a:lnTo>
                    <a:pt x="11158" y="6249"/>
                  </a:lnTo>
                  <a:lnTo>
                    <a:pt x="11254" y="6398"/>
                  </a:lnTo>
                  <a:lnTo>
                    <a:pt x="11672" y="6637"/>
                  </a:lnTo>
                  <a:lnTo>
                    <a:pt x="11913" y="6488"/>
                  </a:lnTo>
                  <a:lnTo>
                    <a:pt x="12235" y="6711"/>
                  </a:lnTo>
                  <a:lnTo>
                    <a:pt x="12331" y="6711"/>
                  </a:lnTo>
                  <a:lnTo>
                    <a:pt x="12749" y="6711"/>
                  </a:lnTo>
                  <a:lnTo>
                    <a:pt x="12990" y="6711"/>
                  </a:lnTo>
                  <a:lnTo>
                    <a:pt x="12990" y="6861"/>
                  </a:lnTo>
                  <a:lnTo>
                    <a:pt x="13650" y="6861"/>
                  </a:lnTo>
                  <a:lnTo>
                    <a:pt x="13585" y="6100"/>
                  </a:lnTo>
                  <a:lnTo>
                    <a:pt x="13650" y="5712"/>
                  </a:lnTo>
                  <a:lnTo>
                    <a:pt x="14068" y="5638"/>
                  </a:lnTo>
                  <a:lnTo>
                    <a:pt x="14068" y="6025"/>
                  </a:lnTo>
                  <a:lnTo>
                    <a:pt x="14068" y="6249"/>
                  </a:lnTo>
                  <a:lnTo>
                    <a:pt x="14405" y="6398"/>
                  </a:lnTo>
                  <a:lnTo>
                    <a:pt x="14904" y="6488"/>
                  </a:lnTo>
                  <a:lnTo>
                    <a:pt x="15322" y="6398"/>
                  </a:lnTo>
                  <a:lnTo>
                    <a:pt x="15322" y="6488"/>
                  </a:lnTo>
                  <a:lnTo>
                    <a:pt x="16415" y="6488"/>
                  </a:lnTo>
                  <a:lnTo>
                    <a:pt x="16238" y="6100"/>
                  </a:lnTo>
                  <a:lnTo>
                    <a:pt x="15981" y="6025"/>
                  </a:lnTo>
                  <a:lnTo>
                    <a:pt x="15981" y="5712"/>
                  </a:lnTo>
                  <a:lnTo>
                    <a:pt x="16238" y="5712"/>
                  </a:lnTo>
                  <a:lnTo>
                    <a:pt x="16672" y="5638"/>
                  </a:lnTo>
                  <a:lnTo>
                    <a:pt x="16833" y="5488"/>
                  </a:lnTo>
                  <a:lnTo>
                    <a:pt x="16897" y="5399"/>
                  </a:lnTo>
                  <a:lnTo>
                    <a:pt x="16897" y="5101"/>
                  </a:lnTo>
                  <a:lnTo>
                    <a:pt x="17492" y="5026"/>
                  </a:lnTo>
                  <a:lnTo>
                    <a:pt x="17588" y="4787"/>
                  </a:lnTo>
                  <a:lnTo>
                    <a:pt x="17910" y="4638"/>
                  </a:lnTo>
                  <a:lnTo>
                    <a:pt x="18569" y="4787"/>
                  </a:lnTo>
                  <a:lnTo>
                    <a:pt x="18810" y="4474"/>
                  </a:lnTo>
                  <a:lnTo>
                    <a:pt x="19068" y="4400"/>
                  </a:lnTo>
                  <a:lnTo>
                    <a:pt x="19244" y="4474"/>
                  </a:lnTo>
                  <a:lnTo>
                    <a:pt x="19068" y="4787"/>
                  </a:lnTo>
                  <a:lnTo>
                    <a:pt x="19325" y="4787"/>
                  </a:lnTo>
                  <a:lnTo>
                    <a:pt x="19325" y="5026"/>
                  </a:lnTo>
                  <a:lnTo>
                    <a:pt x="19244" y="5250"/>
                  </a:lnTo>
                  <a:lnTo>
                    <a:pt x="19486" y="5101"/>
                  </a:lnTo>
                  <a:lnTo>
                    <a:pt x="19486" y="5250"/>
                  </a:lnTo>
                  <a:lnTo>
                    <a:pt x="19727" y="5250"/>
                  </a:lnTo>
                  <a:lnTo>
                    <a:pt x="19984" y="5488"/>
                  </a:lnTo>
                  <a:lnTo>
                    <a:pt x="19904" y="5488"/>
                  </a:lnTo>
                  <a:lnTo>
                    <a:pt x="19727" y="5712"/>
                  </a:lnTo>
                  <a:lnTo>
                    <a:pt x="19904" y="6100"/>
                  </a:lnTo>
                  <a:lnTo>
                    <a:pt x="19727" y="6249"/>
                  </a:lnTo>
                  <a:lnTo>
                    <a:pt x="19662" y="6100"/>
                  </a:lnTo>
                  <a:lnTo>
                    <a:pt x="19068" y="6249"/>
                  </a:lnTo>
                  <a:lnTo>
                    <a:pt x="18569" y="6711"/>
                  </a:lnTo>
                  <a:lnTo>
                    <a:pt x="18569" y="7263"/>
                  </a:lnTo>
                  <a:lnTo>
                    <a:pt x="18248" y="7487"/>
                  </a:lnTo>
                  <a:lnTo>
                    <a:pt x="18248" y="7711"/>
                  </a:lnTo>
                  <a:lnTo>
                    <a:pt x="18248" y="8113"/>
                  </a:lnTo>
                  <a:lnTo>
                    <a:pt x="17990" y="8650"/>
                  </a:lnTo>
                  <a:lnTo>
                    <a:pt x="17588" y="8650"/>
                  </a:lnTo>
                  <a:lnTo>
                    <a:pt x="17588" y="9262"/>
                  </a:lnTo>
                  <a:lnTo>
                    <a:pt x="17331" y="9336"/>
                  </a:lnTo>
                  <a:lnTo>
                    <a:pt x="17492" y="9963"/>
                  </a:lnTo>
                  <a:lnTo>
                    <a:pt x="17235" y="9963"/>
                  </a:lnTo>
                  <a:lnTo>
                    <a:pt x="17074" y="9650"/>
                  </a:lnTo>
                  <a:lnTo>
                    <a:pt x="16833" y="9336"/>
                  </a:lnTo>
                  <a:lnTo>
                    <a:pt x="16833" y="9023"/>
                  </a:lnTo>
                  <a:lnTo>
                    <a:pt x="16495" y="9336"/>
                  </a:lnTo>
                  <a:lnTo>
                    <a:pt x="16415" y="9336"/>
                  </a:lnTo>
                  <a:lnTo>
                    <a:pt x="16238" y="9262"/>
                  </a:lnTo>
                  <a:lnTo>
                    <a:pt x="16158" y="9262"/>
                  </a:lnTo>
                  <a:lnTo>
                    <a:pt x="15981" y="8725"/>
                  </a:lnTo>
                  <a:lnTo>
                    <a:pt x="16158" y="8650"/>
                  </a:lnTo>
                  <a:lnTo>
                    <a:pt x="16238" y="8352"/>
                  </a:lnTo>
                  <a:lnTo>
                    <a:pt x="16672" y="8262"/>
                  </a:lnTo>
                  <a:lnTo>
                    <a:pt x="16672" y="8024"/>
                  </a:lnTo>
                  <a:lnTo>
                    <a:pt x="16833" y="7875"/>
                  </a:lnTo>
                  <a:lnTo>
                    <a:pt x="16672" y="7651"/>
                  </a:lnTo>
                  <a:lnTo>
                    <a:pt x="15064" y="7711"/>
                  </a:lnTo>
                  <a:lnTo>
                    <a:pt x="15161" y="7651"/>
                  </a:lnTo>
                  <a:lnTo>
                    <a:pt x="15064" y="7263"/>
                  </a:lnTo>
                  <a:lnTo>
                    <a:pt x="14662" y="7040"/>
                  </a:lnTo>
                  <a:lnTo>
                    <a:pt x="14244" y="6711"/>
                  </a:lnTo>
                  <a:lnTo>
                    <a:pt x="14003" y="6711"/>
                  </a:lnTo>
                  <a:lnTo>
                    <a:pt x="13842" y="7263"/>
                  </a:lnTo>
                  <a:lnTo>
                    <a:pt x="14068" y="7487"/>
                  </a:lnTo>
                  <a:lnTo>
                    <a:pt x="14244" y="7487"/>
                  </a:lnTo>
                  <a:lnTo>
                    <a:pt x="14502" y="7711"/>
                  </a:lnTo>
                  <a:lnTo>
                    <a:pt x="14068" y="7711"/>
                  </a:lnTo>
                  <a:lnTo>
                    <a:pt x="14068" y="8024"/>
                  </a:lnTo>
                  <a:lnTo>
                    <a:pt x="13842" y="8113"/>
                  </a:lnTo>
                  <a:lnTo>
                    <a:pt x="14068" y="8352"/>
                  </a:lnTo>
                  <a:lnTo>
                    <a:pt x="14502" y="8501"/>
                  </a:lnTo>
                  <a:lnTo>
                    <a:pt x="14405" y="8874"/>
                  </a:lnTo>
                  <a:lnTo>
                    <a:pt x="14904" y="10276"/>
                  </a:lnTo>
                  <a:lnTo>
                    <a:pt x="14502" y="10336"/>
                  </a:lnTo>
                  <a:lnTo>
                    <a:pt x="14502" y="10112"/>
                  </a:lnTo>
                  <a:lnTo>
                    <a:pt x="14244" y="10500"/>
                  </a:lnTo>
                  <a:lnTo>
                    <a:pt x="14068" y="10336"/>
                  </a:lnTo>
                  <a:lnTo>
                    <a:pt x="14068" y="9963"/>
                  </a:lnTo>
                  <a:lnTo>
                    <a:pt x="14003" y="9963"/>
                  </a:lnTo>
                  <a:lnTo>
                    <a:pt x="14003" y="10276"/>
                  </a:lnTo>
                  <a:lnTo>
                    <a:pt x="13408" y="10500"/>
                  </a:lnTo>
                  <a:lnTo>
                    <a:pt x="13151" y="10664"/>
                  </a:lnTo>
                  <a:lnTo>
                    <a:pt x="13151" y="10723"/>
                  </a:lnTo>
                  <a:lnTo>
                    <a:pt x="13328" y="11126"/>
                  </a:lnTo>
                  <a:lnTo>
                    <a:pt x="13151" y="11350"/>
                  </a:lnTo>
                  <a:lnTo>
                    <a:pt x="12990" y="11499"/>
                  </a:lnTo>
                  <a:lnTo>
                    <a:pt x="12910" y="11738"/>
                  </a:lnTo>
                  <a:lnTo>
                    <a:pt x="12331" y="11887"/>
                  </a:lnTo>
                  <a:lnTo>
                    <a:pt x="12331" y="11738"/>
                  </a:lnTo>
                  <a:lnTo>
                    <a:pt x="12074" y="11887"/>
                  </a:lnTo>
                  <a:lnTo>
                    <a:pt x="12235" y="11887"/>
                  </a:lnTo>
                  <a:lnTo>
                    <a:pt x="11576" y="12737"/>
                  </a:lnTo>
                  <a:lnTo>
                    <a:pt x="10997" y="13125"/>
                  </a:lnTo>
                  <a:lnTo>
                    <a:pt x="10498" y="13587"/>
                  </a:lnTo>
                  <a:lnTo>
                    <a:pt x="10161" y="13900"/>
                  </a:lnTo>
                  <a:lnTo>
                    <a:pt x="10322" y="13960"/>
                  </a:lnTo>
                  <a:lnTo>
                    <a:pt x="9839" y="14198"/>
                  </a:lnTo>
                  <a:lnTo>
                    <a:pt x="9502" y="14362"/>
                  </a:lnTo>
                  <a:lnTo>
                    <a:pt x="9244" y="14601"/>
                  </a:lnTo>
                  <a:lnTo>
                    <a:pt x="9164" y="14601"/>
                  </a:lnTo>
                  <a:lnTo>
                    <a:pt x="8842" y="14750"/>
                  </a:lnTo>
                  <a:lnTo>
                    <a:pt x="8746" y="15213"/>
                  </a:lnTo>
                  <a:lnTo>
                    <a:pt x="8842" y="15600"/>
                  </a:lnTo>
                  <a:lnTo>
                    <a:pt x="8842" y="15824"/>
                  </a:lnTo>
                  <a:lnTo>
                    <a:pt x="8842" y="16212"/>
                  </a:lnTo>
                  <a:lnTo>
                    <a:pt x="8746" y="16212"/>
                  </a:lnTo>
                  <a:lnTo>
                    <a:pt x="9003" y="16585"/>
                  </a:lnTo>
                  <a:lnTo>
                    <a:pt x="8746" y="17136"/>
                  </a:lnTo>
                  <a:lnTo>
                    <a:pt x="8585" y="17435"/>
                  </a:lnTo>
                  <a:lnTo>
                    <a:pt x="8746" y="18449"/>
                  </a:lnTo>
                  <a:lnTo>
                    <a:pt x="8328" y="18449"/>
                  </a:lnTo>
                  <a:lnTo>
                    <a:pt x="8087" y="18986"/>
                  </a:lnTo>
                  <a:lnTo>
                    <a:pt x="8424" y="19075"/>
                  </a:lnTo>
                  <a:lnTo>
                    <a:pt x="8328" y="19224"/>
                  </a:lnTo>
                  <a:lnTo>
                    <a:pt x="7749" y="19224"/>
                  </a:lnTo>
                  <a:lnTo>
                    <a:pt x="7492" y="19448"/>
                  </a:lnTo>
                  <a:lnTo>
                    <a:pt x="7492" y="19687"/>
                  </a:lnTo>
                  <a:lnTo>
                    <a:pt x="7074" y="19985"/>
                  </a:lnTo>
                  <a:lnTo>
                    <a:pt x="6158" y="18747"/>
                  </a:lnTo>
                  <a:lnTo>
                    <a:pt x="6318" y="18837"/>
                  </a:lnTo>
                  <a:lnTo>
                    <a:pt x="5756" y="17763"/>
                  </a:lnTo>
                  <a:lnTo>
                    <a:pt x="5338" y="17136"/>
                  </a:lnTo>
                  <a:lnTo>
                    <a:pt x="4839" y="16122"/>
                  </a:lnTo>
                  <a:lnTo>
                    <a:pt x="4582" y="15362"/>
                  </a:lnTo>
                  <a:lnTo>
                    <a:pt x="4180" y="14750"/>
                  </a:lnTo>
                  <a:lnTo>
                    <a:pt x="3489" y="12886"/>
                  </a:lnTo>
                  <a:lnTo>
                    <a:pt x="3328" y="12349"/>
                  </a:lnTo>
                  <a:lnTo>
                    <a:pt x="3167" y="11499"/>
                  </a:lnTo>
                  <a:lnTo>
                    <a:pt x="3167" y="10962"/>
                  </a:lnTo>
                  <a:lnTo>
                    <a:pt x="3087" y="10723"/>
                  </a:lnTo>
                  <a:lnTo>
                    <a:pt x="3087" y="10664"/>
                  </a:lnTo>
                  <a:lnTo>
                    <a:pt x="3167" y="10500"/>
                  </a:lnTo>
                  <a:lnTo>
                    <a:pt x="3087" y="10336"/>
                  </a:lnTo>
                  <a:lnTo>
                    <a:pt x="2926" y="10112"/>
                  </a:lnTo>
                  <a:lnTo>
                    <a:pt x="3167" y="10112"/>
                  </a:lnTo>
                  <a:lnTo>
                    <a:pt x="3167" y="9963"/>
                  </a:lnTo>
                  <a:lnTo>
                    <a:pt x="2830" y="9963"/>
                  </a:lnTo>
                  <a:lnTo>
                    <a:pt x="2830" y="10276"/>
                  </a:lnTo>
                  <a:lnTo>
                    <a:pt x="2508" y="10336"/>
                  </a:lnTo>
                  <a:lnTo>
                    <a:pt x="2830" y="10500"/>
                  </a:lnTo>
                  <a:lnTo>
                    <a:pt x="2669" y="10887"/>
                  </a:lnTo>
                  <a:lnTo>
                    <a:pt x="1849" y="11126"/>
                  </a:lnTo>
                  <a:lnTo>
                    <a:pt x="1350" y="10887"/>
                  </a:lnTo>
                  <a:lnTo>
                    <a:pt x="434" y="9963"/>
                  </a:lnTo>
                  <a:lnTo>
                    <a:pt x="675" y="9963"/>
                  </a:lnTo>
                  <a:lnTo>
                    <a:pt x="1350" y="9724"/>
                  </a:lnTo>
                  <a:lnTo>
                    <a:pt x="1350" y="9500"/>
                  </a:lnTo>
                  <a:lnTo>
                    <a:pt x="756" y="9724"/>
                  </a:lnTo>
                  <a:lnTo>
                    <a:pt x="96" y="9336"/>
                  </a:lnTo>
                  <a:lnTo>
                    <a:pt x="0" y="9023"/>
                  </a:lnTo>
                  <a:lnTo>
                    <a:pt x="96" y="8874"/>
                  </a:lnTo>
                  <a:lnTo>
                    <a:pt x="0" y="8874"/>
                  </a:lnTo>
                  <a:lnTo>
                    <a:pt x="0" y="8725"/>
                  </a:lnTo>
                  <a:lnTo>
                    <a:pt x="257" y="8725"/>
                  </a:lnTo>
                  <a:lnTo>
                    <a:pt x="257" y="8650"/>
                  </a:lnTo>
                  <a:lnTo>
                    <a:pt x="916" y="8650"/>
                  </a:lnTo>
                  <a:lnTo>
                    <a:pt x="1158" y="8650"/>
                  </a:lnTo>
                  <a:lnTo>
                    <a:pt x="1415" y="8501"/>
                  </a:lnTo>
                  <a:lnTo>
                    <a:pt x="1592" y="8650"/>
                  </a:lnTo>
                  <a:lnTo>
                    <a:pt x="1752" y="8501"/>
                  </a:lnTo>
                  <a:lnTo>
                    <a:pt x="1752" y="8352"/>
                  </a:lnTo>
                  <a:lnTo>
                    <a:pt x="1350" y="7487"/>
                  </a:lnTo>
                  <a:lnTo>
                    <a:pt x="1093" y="7412"/>
                  </a:lnTo>
                  <a:lnTo>
                    <a:pt x="1093" y="6711"/>
                  </a:lnTo>
                  <a:lnTo>
                    <a:pt x="498" y="6637"/>
                  </a:lnTo>
                  <a:lnTo>
                    <a:pt x="916" y="6025"/>
                  </a:lnTo>
                  <a:lnTo>
                    <a:pt x="1093" y="5861"/>
                  </a:lnTo>
                  <a:lnTo>
                    <a:pt x="1158" y="5712"/>
                  </a:lnTo>
                  <a:lnTo>
                    <a:pt x="1350" y="6025"/>
                  </a:lnTo>
                  <a:lnTo>
                    <a:pt x="2170" y="5712"/>
                  </a:lnTo>
                  <a:lnTo>
                    <a:pt x="2251" y="5638"/>
                  </a:lnTo>
                  <a:lnTo>
                    <a:pt x="2412" y="5488"/>
                  </a:lnTo>
                  <a:lnTo>
                    <a:pt x="2412" y="5101"/>
                  </a:lnTo>
                  <a:lnTo>
                    <a:pt x="3087" y="4787"/>
                  </a:lnTo>
                  <a:lnTo>
                    <a:pt x="3087" y="4400"/>
                  </a:lnTo>
                  <a:lnTo>
                    <a:pt x="3328" y="4087"/>
                  </a:lnTo>
                  <a:lnTo>
                    <a:pt x="3585" y="3624"/>
                  </a:lnTo>
                  <a:lnTo>
                    <a:pt x="3923" y="3386"/>
                  </a:lnTo>
                  <a:lnTo>
                    <a:pt x="3585" y="3013"/>
                  </a:lnTo>
                  <a:lnTo>
                    <a:pt x="3923" y="2774"/>
                  </a:lnTo>
                  <a:lnTo>
                    <a:pt x="4180" y="2625"/>
                  </a:lnTo>
                  <a:lnTo>
                    <a:pt x="4180" y="2401"/>
                  </a:lnTo>
                  <a:lnTo>
                    <a:pt x="3585" y="2237"/>
                  </a:lnTo>
                  <a:lnTo>
                    <a:pt x="3489" y="2013"/>
                  </a:lnTo>
                  <a:lnTo>
                    <a:pt x="3167" y="1864"/>
                  </a:lnTo>
                  <a:lnTo>
                    <a:pt x="3167" y="1223"/>
                  </a:lnTo>
                  <a:lnTo>
                    <a:pt x="2830" y="850"/>
                  </a:lnTo>
                  <a:lnTo>
                    <a:pt x="3087" y="611"/>
                  </a:lnTo>
                  <a:lnTo>
                    <a:pt x="3746" y="611"/>
                  </a:lnTo>
                  <a:lnTo>
                    <a:pt x="4180" y="776"/>
                  </a:lnTo>
                  <a:lnTo>
                    <a:pt x="4839" y="552"/>
                  </a:lnTo>
                  <a:lnTo>
                    <a:pt x="5338" y="149"/>
                  </a:lnTo>
                  <a:lnTo>
                    <a:pt x="5498" y="0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79" name="Freeform 89"/>
            <p:cNvSpPr>
              <a:spLocks/>
            </p:cNvSpPr>
            <p:nvPr/>
          </p:nvSpPr>
          <p:spPr bwMode="auto">
            <a:xfrm>
              <a:off x="7415682" y="3946146"/>
              <a:ext cx="219441" cy="250350"/>
            </a:xfrm>
            <a:custGeom>
              <a:avLst/>
              <a:gdLst/>
              <a:ahLst/>
              <a:cxnLst>
                <a:cxn ang="0">
                  <a:pos x="16140" y="18409"/>
                </a:cxn>
                <a:cxn ang="0">
                  <a:pos x="14661" y="17424"/>
                </a:cxn>
                <a:cxn ang="0">
                  <a:pos x="12936" y="15871"/>
                </a:cxn>
                <a:cxn ang="0">
                  <a:pos x="10637" y="13295"/>
                </a:cxn>
                <a:cxn ang="0">
                  <a:pos x="9569" y="11742"/>
                </a:cxn>
                <a:cxn ang="0">
                  <a:pos x="8501" y="10152"/>
                </a:cxn>
                <a:cxn ang="0">
                  <a:pos x="7433" y="9205"/>
                </a:cxn>
                <a:cxn ang="0">
                  <a:pos x="6776" y="6629"/>
                </a:cxn>
                <a:cxn ang="0">
                  <a:pos x="4435" y="4886"/>
                </a:cxn>
                <a:cxn ang="0">
                  <a:pos x="2957" y="3485"/>
                </a:cxn>
                <a:cxn ang="0">
                  <a:pos x="164" y="1553"/>
                </a:cxn>
                <a:cxn ang="0">
                  <a:pos x="0" y="0"/>
                </a:cxn>
                <a:cxn ang="0">
                  <a:pos x="2752" y="758"/>
                </a:cxn>
                <a:cxn ang="0">
                  <a:pos x="5503" y="1932"/>
                </a:cxn>
                <a:cxn ang="0">
                  <a:pos x="7885" y="4091"/>
                </a:cxn>
                <a:cxn ang="0">
                  <a:pos x="9979" y="6061"/>
                </a:cxn>
                <a:cxn ang="0">
                  <a:pos x="11047" y="6061"/>
                </a:cxn>
                <a:cxn ang="0">
                  <a:pos x="11910" y="7045"/>
                </a:cxn>
                <a:cxn ang="0">
                  <a:pos x="12936" y="8030"/>
                </a:cxn>
                <a:cxn ang="0">
                  <a:pos x="14456" y="8977"/>
                </a:cxn>
                <a:cxn ang="0">
                  <a:pos x="14456" y="9205"/>
                </a:cxn>
                <a:cxn ang="0">
                  <a:pos x="15524" y="9205"/>
                </a:cxn>
                <a:cxn ang="0">
                  <a:pos x="15113" y="10152"/>
                </a:cxn>
                <a:cxn ang="0">
                  <a:pos x="15113" y="10758"/>
                </a:cxn>
                <a:cxn ang="0">
                  <a:pos x="16797" y="11364"/>
                </a:cxn>
                <a:cxn ang="0">
                  <a:pos x="17864" y="13295"/>
                </a:cxn>
                <a:cxn ang="0">
                  <a:pos x="18070" y="13712"/>
                </a:cxn>
                <a:cxn ang="0">
                  <a:pos x="19548" y="14697"/>
                </a:cxn>
                <a:cxn ang="0">
                  <a:pos x="19138" y="15871"/>
                </a:cxn>
                <a:cxn ang="0">
                  <a:pos x="19548" y="17197"/>
                </a:cxn>
                <a:cxn ang="0">
                  <a:pos x="18070" y="18977"/>
                </a:cxn>
                <a:cxn ang="0">
                  <a:pos x="17207" y="19356"/>
                </a:cxn>
              </a:cxnLst>
              <a:rect l="0" t="0" r="r" b="b"/>
              <a:pathLst>
                <a:path w="20000" h="20000">
                  <a:moveTo>
                    <a:pt x="17207" y="19962"/>
                  </a:moveTo>
                  <a:lnTo>
                    <a:pt x="16140" y="18409"/>
                  </a:lnTo>
                  <a:lnTo>
                    <a:pt x="15524" y="18030"/>
                  </a:lnTo>
                  <a:lnTo>
                    <a:pt x="14661" y="17424"/>
                  </a:lnTo>
                  <a:lnTo>
                    <a:pt x="12936" y="16439"/>
                  </a:lnTo>
                  <a:lnTo>
                    <a:pt x="12936" y="15871"/>
                  </a:lnTo>
                  <a:lnTo>
                    <a:pt x="11663" y="14848"/>
                  </a:lnTo>
                  <a:lnTo>
                    <a:pt x="10637" y="13295"/>
                  </a:lnTo>
                  <a:lnTo>
                    <a:pt x="10637" y="13106"/>
                  </a:lnTo>
                  <a:lnTo>
                    <a:pt x="9569" y="11742"/>
                  </a:lnTo>
                  <a:lnTo>
                    <a:pt x="9569" y="11364"/>
                  </a:lnTo>
                  <a:lnTo>
                    <a:pt x="8501" y="10152"/>
                  </a:lnTo>
                  <a:lnTo>
                    <a:pt x="8296" y="9583"/>
                  </a:lnTo>
                  <a:lnTo>
                    <a:pt x="7433" y="9205"/>
                  </a:lnTo>
                  <a:lnTo>
                    <a:pt x="6571" y="7045"/>
                  </a:lnTo>
                  <a:lnTo>
                    <a:pt x="6776" y="6629"/>
                  </a:lnTo>
                  <a:lnTo>
                    <a:pt x="4682" y="5644"/>
                  </a:lnTo>
                  <a:lnTo>
                    <a:pt x="4435" y="4886"/>
                  </a:lnTo>
                  <a:lnTo>
                    <a:pt x="4025" y="4886"/>
                  </a:lnTo>
                  <a:lnTo>
                    <a:pt x="2957" y="3485"/>
                  </a:lnTo>
                  <a:lnTo>
                    <a:pt x="2752" y="3485"/>
                  </a:lnTo>
                  <a:lnTo>
                    <a:pt x="164" y="1553"/>
                  </a:lnTo>
                  <a:lnTo>
                    <a:pt x="0" y="758"/>
                  </a:lnTo>
                  <a:lnTo>
                    <a:pt x="0" y="0"/>
                  </a:lnTo>
                  <a:lnTo>
                    <a:pt x="1068" y="0"/>
                  </a:lnTo>
                  <a:lnTo>
                    <a:pt x="2752" y="758"/>
                  </a:lnTo>
                  <a:lnTo>
                    <a:pt x="4025" y="758"/>
                  </a:lnTo>
                  <a:lnTo>
                    <a:pt x="5503" y="1932"/>
                  </a:lnTo>
                  <a:lnTo>
                    <a:pt x="5503" y="2538"/>
                  </a:lnTo>
                  <a:lnTo>
                    <a:pt x="7885" y="4091"/>
                  </a:lnTo>
                  <a:lnTo>
                    <a:pt x="8912" y="4886"/>
                  </a:lnTo>
                  <a:lnTo>
                    <a:pt x="9979" y="6061"/>
                  </a:lnTo>
                  <a:lnTo>
                    <a:pt x="10637" y="5644"/>
                  </a:lnTo>
                  <a:lnTo>
                    <a:pt x="11047" y="6061"/>
                  </a:lnTo>
                  <a:lnTo>
                    <a:pt x="11253" y="7045"/>
                  </a:lnTo>
                  <a:lnTo>
                    <a:pt x="11910" y="7045"/>
                  </a:lnTo>
                  <a:lnTo>
                    <a:pt x="12320" y="7652"/>
                  </a:lnTo>
                  <a:lnTo>
                    <a:pt x="12936" y="8030"/>
                  </a:lnTo>
                  <a:lnTo>
                    <a:pt x="14004" y="8598"/>
                  </a:lnTo>
                  <a:lnTo>
                    <a:pt x="14456" y="8977"/>
                  </a:lnTo>
                  <a:lnTo>
                    <a:pt x="13593" y="9205"/>
                  </a:lnTo>
                  <a:lnTo>
                    <a:pt x="14456" y="9205"/>
                  </a:lnTo>
                  <a:lnTo>
                    <a:pt x="15113" y="8977"/>
                  </a:lnTo>
                  <a:lnTo>
                    <a:pt x="15524" y="9205"/>
                  </a:lnTo>
                  <a:lnTo>
                    <a:pt x="15688" y="9773"/>
                  </a:lnTo>
                  <a:lnTo>
                    <a:pt x="15113" y="10152"/>
                  </a:lnTo>
                  <a:lnTo>
                    <a:pt x="15688" y="10152"/>
                  </a:lnTo>
                  <a:lnTo>
                    <a:pt x="15113" y="10758"/>
                  </a:lnTo>
                  <a:lnTo>
                    <a:pt x="15688" y="11136"/>
                  </a:lnTo>
                  <a:lnTo>
                    <a:pt x="16797" y="11364"/>
                  </a:lnTo>
                  <a:lnTo>
                    <a:pt x="17207" y="12311"/>
                  </a:lnTo>
                  <a:lnTo>
                    <a:pt x="17864" y="13295"/>
                  </a:lnTo>
                  <a:lnTo>
                    <a:pt x="17454" y="13864"/>
                  </a:lnTo>
                  <a:lnTo>
                    <a:pt x="18070" y="13712"/>
                  </a:lnTo>
                  <a:lnTo>
                    <a:pt x="18891" y="13712"/>
                  </a:lnTo>
                  <a:lnTo>
                    <a:pt x="19548" y="14697"/>
                  </a:lnTo>
                  <a:lnTo>
                    <a:pt x="19959" y="14848"/>
                  </a:lnTo>
                  <a:lnTo>
                    <a:pt x="19138" y="15871"/>
                  </a:lnTo>
                  <a:lnTo>
                    <a:pt x="19548" y="16250"/>
                  </a:lnTo>
                  <a:lnTo>
                    <a:pt x="19548" y="17197"/>
                  </a:lnTo>
                  <a:lnTo>
                    <a:pt x="19138" y="19583"/>
                  </a:lnTo>
                  <a:lnTo>
                    <a:pt x="18070" y="18977"/>
                  </a:lnTo>
                  <a:lnTo>
                    <a:pt x="17864" y="19583"/>
                  </a:lnTo>
                  <a:lnTo>
                    <a:pt x="17207" y="19356"/>
                  </a:lnTo>
                  <a:lnTo>
                    <a:pt x="17207" y="1996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0" name="Freeform 90"/>
            <p:cNvSpPr>
              <a:spLocks/>
            </p:cNvSpPr>
            <p:nvPr/>
          </p:nvSpPr>
          <p:spPr bwMode="auto">
            <a:xfrm>
              <a:off x="8139607" y="4073103"/>
              <a:ext cx="199080" cy="199329"/>
            </a:xfrm>
            <a:custGeom>
              <a:avLst/>
              <a:gdLst/>
              <a:ahLst/>
              <a:cxnLst>
                <a:cxn ang="0">
                  <a:pos x="19683" y="19952"/>
                </a:cxn>
                <a:cxn ang="0">
                  <a:pos x="16689" y="18000"/>
                </a:cxn>
                <a:cxn ang="0">
                  <a:pos x="15737" y="16238"/>
                </a:cxn>
                <a:cxn ang="0">
                  <a:pos x="15057" y="14048"/>
                </a:cxn>
                <a:cxn ang="0">
                  <a:pos x="12426" y="10810"/>
                </a:cxn>
                <a:cxn ang="0">
                  <a:pos x="8254" y="9143"/>
                </a:cxn>
                <a:cxn ang="0">
                  <a:pos x="7800" y="8381"/>
                </a:cxn>
                <a:cxn ang="0">
                  <a:pos x="7528" y="7905"/>
                </a:cxn>
                <a:cxn ang="0">
                  <a:pos x="6349" y="7619"/>
                </a:cxn>
                <a:cxn ang="0">
                  <a:pos x="5170" y="7143"/>
                </a:cxn>
                <a:cxn ang="0">
                  <a:pos x="5669" y="5905"/>
                </a:cxn>
                <a:cxn ang="0">
                  <a:pos x="4943" y="7143"/>
                </a:cxn>
                <a:cxn ang="0">
                  <a:pos x="3810" y="8381"/>
                </a:cxn>
                <a:cxn ang="0">
                  <a:pos x="3810" y="6619"/>
                </a:cxn>
                <a:cxn ang="0">
                  <a:pos x="2812" y="5905"/>
                </a:cxn>
                <a:cxn ang="0">
                  <a:pos x="2585" y="5667"/>
                </a:cxn>
                <a:cxn ang="0">
                  <a:pos x="4490" y="5143"/>
                </a:cxn>
                <a:cxn ang="0">
                  <a:pos x="5170" y="5143"/>
                </a:cxn>
                <a:cxn ang="0">
                  <a:pos x="5170" y="4476"/>
                </a:cxn>
                <a:cxn ang="0">
                  <a:pos x="2585" y="4667"/>
                </a:cxn>
                <a:cxn ang="0">
                  <a:pos x="2132" y="3190"/>
                </a:cxn>
                <a:cxn ang="0">
                  <a:pos x="0" y="2429"/>
                </a:cxn>
                <a:cxn ang="0">
                  <a:pos x="272" y="1238"/>
                </a:cxn>
                <a:cxn ang="0">
                  <a:pos x="2812" y="0"/>
                </a:cxn>
                <a:cxn ang="0">
                  <a:pos x="5669" y="1238"/>
                </a:cxn>
                <a:cxn ang="0">
                  <a:pos x="6349" y="2714"/>
                </a:cxn>
                <a:cxn ang="0">
                  <a:pos x="6803" y="5667"/>
                </a:cxn>
                <a:cxn ang="0">
                  <a:pos x="7075" y="5143"/>
                </a:cxn>
                <a:cxn ang="0">
                  <a:pos x="7528" y="5905"/>
                </a:cxn>
                <a:cxn ang="0">
                  <a:pos x="8254" y="7143"/>
                </a:cxn>
                <a:cxn ang="0">
                  <a:pos x="10567" y="4667"/>
                </a:cxn>
                <a:cxn ang="0">
                  <a:pos x="11973" y="3714"/>
                </a:cxn>
                <a:cxn ang="0">
                  <a:pos x="16689" y="4476"/>
                </a:cxn>
                <a:cxn ang="0">
                  <a:pos x="19955" y="5667"/>
                </a:cxn>
              </a:cxnLst>
              <a:rect l="0" t="0" r="r" b="b"/>
              <a:pathLst>
                <a:path w="20000" h="20000">
                  <a:moveTo>
                    <a:pt x="19955" y="5667"/>
                  </a:moveTo>
                  <a:lnTo>
                    <a:pt x="19683" y="19952"/>
                  </a:lnTo>
                  <a:lnTo>
                    <a:pt x="17642" y="17524"/>
                  </a:lnTo>
                  <a:lnTo>
                    <a:pt x="16689" y="18000"/>
                  </a:lnTo>
                  <a:lnTo>
                    <a:pt x="15737" y="17524"/>
                  </a:lnTo>
                  <a:lnTo>
                    <a:pt x="15737" y="16238"/>
                  </a:lnTo>
                  <a:lnTo>
                    <a:pt x="15057" y="14810"/>
                  </a:lnTo>
                  <a:lnTo>
                    <a:pt x="15057" y="14048"/>
                  </a:lnTo>
                  <a:lnTo>
                    <a:pt x="13832" y="11810"/>
                  </a:lnTo>
                  <a:lnTo>
                    <a:pt x="12426" y="10810"/>
                  </a:lnTo>
                  <a:lnTo>
                    <a:pt x="9841" y="9619"/>
                  </a:lnTo>
                  <a:lnTo>
                    <a:pt x="8254" y="9143"/>
                  </a:lnTo>
                  <a:lnTo>
                    <a:pt x="7528" y="8381"/>
                  </a:lnTo>
                  <a:lnTo>
                    <a:pt x="7800" y="8381"/>
                  </a:lnTo>
                  <a:lnTo>
                    <a:pt x="7800" y="7905"/>
                  </a:lnTo>
                  <a:lnTo>
                    <a:pt x="7528" y="7905"/>
                  </a:lnTo>
                  <a:lnTo>
                    <a:pt x="6349" y="7905"/>
                  </a:lnTo>
                  <a:lnTo>
                    <a:pt x="6349" y="7619"/>
                  </a:lnTo>
                  <a:lnTo>
                    <a:pt x="5850" y="7905"/>
                  </a:lnTo>
                  <a:lnTo>
                    <a:pt x="5170" y="7143"/>
                  </a:lnTo>
                  <a:lnTo>
                    <a:pt x="5669" y="6429"/>
                  </a:lnTo>
                  <a:lnTo>
                    <a:pt x="5669" y="5905"/>
                  </a:lnTo>
                  <a:lnTo>
                    <a:pt x="5170" y="6429"/>
                  </a:lnTo>
                  <a:lnTo>
                    <a:pt x="4943" y="7143"/>
                  </a:lnTo>
                  <a:lnTo>
                    <a:pt x="4490" y="7905"/>
                  </a:lnTo>
                  <a:lnTo>
                    <a:pt x="3810" y="8381"/>
                  </a:lnTo>
                  <a:lnTo>
                    <a:pt x="3265" y="7619"/>
                  </a:lnTo>
                  <a:lnTo>
                    <a:pt x="3810" y="6619"/>
                  </a:lnTo>
                  <a:lnTo>
                    <a:pt x="3265" y="6429"/>
                  </a:lnTo>
                  <a:lnTo>
                    <a:pt x="2812" y="5905"/>
                  </a:lnTo>
                  <a:lnTo>
                    <a:pt x="1859" y="5905"/>
                  </a:lnTo>
                  <a:lnTo>
                    <a:pt x="2585" y="5667"/>
                  </a:lnTo>
                  <a:lnTo>
                    <a:pt x="3265" y="5667"/>
                  </a:lnTo>
                  <a:lnTo>
                    <a:pt x="4490" y="5143"/>
                  </a:lnTo>
                  <a:lnTo>
                    <a:pt x="4943" y="5143"/>
                  </a:lnTo>
                  <a:lnTo>
                    <a:pt x="5170" y="5143"/>
                  </a:lnTo>
                  <a:lnTo>
                    <a:pt x="5669" y="4667"/>
                  </a:lnTo>
                  <a:lnTo>
                    <a:pt x="5170" y="4476"/>
                  </a:lnTo>
                  <a:lnTo>
                    <a:pt x="3991" y="4476"/>
                  </a:lnTo>
                  <a:lnTo>
                    <a:pt x="2585" y="4667"/>
                  </a:lnTo>
                  <a:lnTo>
                    <a:pt x="2132" y="3714"/>
                  </a:lnTo>
                  <a:lnTo>
                    <a:pt x="2132" y="3190"/>
                  </a:lnTo>
                  <a:lnTo>
                    <a:pt x="1406" y="2714"/>
                  </a:lnTo>
                  <a:lnTo>
                    <a:pt x="0" y="2429"/>
                  </a:lnTo>
                  <a:lnTo>
                    <a:pt x="0" y="1952"/>
                  </a:lnTo>
                  <a:lnTo>
                    <a:pt x="272" y="1238"/>
                  </a:lnTo>
                  <a:lnTo>
                    <a:pt x="1406" y="762"/>
                  </a:lnTo>
                  <a:lnTo>
                    <a:pt x="2812" y="0"/>
                  </a:lnTo>
                  <a:lnTo>
                    <a:pt x="3991" y="762"/>
                  </a:lnTo>
                  <a:lnTo>
                    <a:pt x="5669" y="1238"/>
                  </a:lnTo>
                  <a:lnTo>
                    <a:pt x="5850" y="1476"/>
                  </a:lnTo>
                  <a:lnTo>
                    <a:pt x="6349" y="2714"/>
                  </a:lnTo>
                  <a:lnTo>
                    <a:pt x="5850" y="3714"/>
                  </a:lnTo>
                  <a:lnTo>
                    <a:pt x="6803" y="5667"/>
                  </a:lnTo>
                  <a:lnTo>
                    <a:pt x="6803" y="5143"/>
                  </a:lnTo>
                  <a:lnTo>
                    <a:pt x="7075" y="5143"/>
                  </a:lnTo>
                  <a:lnTo>
                    <a:pt x="7528" y="5667"/>
                  </a:lnTo>
                  <a:lnTo>
                    <a:pt x="7528" y="5905"/>
                  </a:lnTo>
                  <a:lnTo>
                    <a:pt x="7528" y="6429"/>
                  </a:lnTo>
                  <a:lnTo>
                    <a:pt x="8254" y="7143"/>
                  </a:lnTo>
                  <a:lnTo>
                    <a:pt x="8934" y="6619"/>
                  </a:lnTo>
                  <a:lnTo>
                    <a:pt x="10567" y="4667"/>
                  </a:lnTo>
                  <a:lnTo>
                    <a:pt x="12426" y="4476"/>
                  </a:lnTo>
                  <a:lnTo>
                    <a:pt x="11973" y="3714"/>
                  </a:lnTo>
                  <a:lnTo>
                    <a:pt x="13651" y="2714"/>
                  </a:lnTo>
                  <a:lnTo>
                    <a:pt x="16689" y="4476"/>
                  </a:lnTo>
                  <a:lnTo>
                    <a:pt x="18549" y="4667"/>
                  </a:lnTo>
                  <a:lnTo>
                    <a:pt x="19955" y="566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1" name="Freeform 91"/>
            <p:cNvSpPr>
              <a:spLocks/>
            </p:cNvSpPr>
            <p:nvPr/>
          </p:nvSpPr>
          <p:spPr bwMode="auto">
            <a:xfrm>
              <a:off x="7888496" y="4029203"/>
              <a:ext cx="131212" cy="162549"/>
            </a:xfrm>
            <a:custGeom>
              <a:avLst/>
              <a:gdLst/>
              <a:ahLst/>
              <a:cxnLst>
                <a:cxn ang="0">
                  <a:pos x="2131" y="19592"/>
                </a:cxn>
                <a:cxn ang="0">
                  <a:pos x="2818" y="17201"/>
                </a:cxn>
                <a:cxn ang="0">
                  <a:pos x="2131" y="14227"/>
                </a:cxn>
                <a:cxn ang="0">
                  <a:pos x="412" y="12653"/>
                </a:cxn>
                <a:cxn ang="0">
                  <a:pos x="1100" y="11778"/>
                </a:cxn>
                <a:cxn ang="0">
                  <a:pos x="2131" y="10029"/>
                </a:cxn>
                <a:cxn ang="0">
                  <a:pos x="2131" y="7289"/>
                </a:cxn>
                <a:cxn ang="0">
                  <a:pos x="3918" y="4898"/>
                </a:cxn>
                <a:cxn ang="0">
                  <a:pos x="4674" y="2449"/>
                </a:cxn>
                <a:cxn ang="0">
                  <a:pos x="5704" y="3032"/>
                </a:cxn>
                <a:cxn ang="0">
                  <a:pos x="6735" y="1574"/>
                </a:cxn>
                <a:cxn ang="0">
                  <a:pos x="8591" y="2157"/>
                </a:cxn>
                <a:cxn ang="0">
                  <a:pos x="13883" y="2449"/>
                </a:cxn>
                <a:cxn ang="0">
                  <a:pos x="18832" y="933"/>
                </a:cxn>
                <a:cxn ang="0">
                  <a:pos x="19931" y="641"/>
                </a:cxn>
                <a:cxn ang="0">
                  <a:pos x="18557" y="3032"/>
                </a:cxn>
                <a:cxn ang="0">
                  <a:pos x="14914" y="3965"/>
                </a:cxn>
                <a:cxn ang="0">
                  <a:pos x="11065" y="3965"/>
                </a:cxn>
                <a:cxn ang="0">
                  <a:pos x="7835" y="3615"/>
                </a:cxn>
                <a:cxn ang="0">
                  <a:pos x="4948" y="3615"/>
                </a:cxn>
                <a:cxn ang="0">
                  <a:pos x="4674" y="6939"/>
                </a:cxn>
                <a:cxn ang="0">
                  <a:pos x="6460" y="8455"/>
                </a:cxn>
                <a:cxn ang="0">
                  <a:pos x="8591" y="6939"/>
                </a:cxn>
                <a:cxn ang="0">
                  <a:pos x="10378" y="7289"/>
                </a:cxn>
                <a:cxn ang="0">
                  <a:pos x="12509" y="6939"/>
                </a:cxn>
                <a:cxn ang="0">
                  <a:pos x="13883" y="6356"/>
                </a:cxn>
                <a:cxn ang="0">
                  <a:pos x="14227" y="7289"/>
                </a:cxn>
                <a:cxn ang="0">
                  <a:pos x="11409" y="8455"/>
                </a:cxn>
                <a:cxn ang="0">
                  <a:pos x="7835" y="10029"/>
                </a:cxn>
                <a:cxn ang="0">
                  <a:pos x="11409" y="13586"/>
                </a:cxn>
                <a:cxn ang="0">
                  <a:pos x="12096" y="14810"/>
                </a:cxn>
                <a:cxn ang="0">
                  <a:pos x="13196" y="15743"/>
                </a:cxn>
                <a:cxn ang="0">
                  <a:pos x="11409" y="16618"/>
                </a:cxn>
                <a:cxn ang="0">
                  <a:pos x="10378" y="17551"/>
                </a:cxn>
                <a:cxn ang="0">
                  <a:pos x="9278" y="15743"/>
                </a:cxn>
                <a:cxn ang="0">
                  <a:pos x="6735" y="13586"/>
                </a:cxn>
                <a:cxn ang="0">
                  <a:pos x="6735" y="11778"/>
                </a:cxn>
                <a:cxn ang="0">
                  <a:pos x="4948" y="12653"/>
                </a:cxn>
                <a:cxn ang="0">
                  <a:pos x="4948" y="14810"/>
                </a:cxn>
                <a:cxn ang="0">
                  <a:pos x="4948" y="18134"/>
                </a:cxn>
                <a:cxn ang="0">
                  <a:pos x="3918" y="19592"/>
                </a:cxn>
              </a:cxnLst>
              <a:rect l="0" t="0" r="r" b="b"/>
              <a:pathLst>
                <a:path w="20000" h="20000">
                  <a:moveTo>
                    <a:pt x="3574" y="19942"/>
                  </a:moveTo>
                  <a:lnTo>
                    <a:pt x="2131" y="19592"/>
                  </a:lnTo>
                  <a:lnTo>
                    <a:pt x="2131" y="18717"/>
                  </a:lnTo>
                  <a:lnTo>
                    <a:pt x="2818" y="17201"/>
                  </a:lnTo>
                  <a:lnTo>
                    <a:pt x="2131" y="15102"/>
                  </a:lnTo>
                  <a:lnTo>
                    <a:pt x="2131" y="14227"/>
                  </a:lnTo>
                  <a:lnTo>
                    <a:pt x="412" y="14227"/>
                  </a:lnTo>
                  <a:lnTo>
                    <a:pt x="412" y="12653"/>
                  </a:lnTo>
                  <a:lnTo>
                    <a:pt x="0" y="12420"/>
                  </a:lnTo>
                  <a:lnTo>
                    <a:pt x="1100" y="11778"/>
                  </a:lnTo>
                  <a:lnTo>
                    <a:pt x="1787" y="10904"/>
                  </a:lnTo>
                  <a:lnTo>
                    <a:pt x="2131" y="10029"/>
                  </a:lnTo>
                  <a:lnTo>
                    <a:pt x="1787" y="8746"/>
                  </a:lnTo>
                  <a:lnTo>
                    <a:pt x="2131" y="7289"/>
                  </a:lnTo>
                  <a:lnTo>
                    <a:pt x="3574" y="6939"/>
                  </a:lnTo>
                  <a:lnTo>
                    <a:pt x="3918" y="4898"/>
                  </a:lnTo>
                  <a:lnTo>
                    <a:pt x="3918" y="4548"/>
                  </a:lnTo>
                  <a:lnTo>
                    <a:pt x="4674" y="2449"/>
                  </a:lnTo>
                  <a:lnTo>
                    <a:pt x="4948" y="2157"/>
                  </a:lnTo>
                  <a:lnTo>
                    <a:pt x="5704" y="3032"/>
                  </a:lnTo>
                  <a:lnTo>
                    <a:pt x="6460" y="2449"/>
                  </a:lnTo>
                  <a:lnTo>
                    <a:pt x="6735" y="1574"/>
                  </a:lnTo>
                  <a:lnTo>
                    <a:pt x="8591" y="1574"/>
                  </a:lnTo>
                  <a:lnTo>
                    <a:pt x="8591" y="2157"/>
                  </a:lnTo>
                  <a:lnTo>
                    <a:pt x="11065" y="2157"/>
                  </a:lnTo>
                  <a:lnTo>
                    <a:pt x="13883" y="2449"/>
                  </a:lnTo>
                  <a:lnTo>
                    <a:pt x="17113" y="2449"/>
                  </a:lnTo>
                  <a:lnTo>
                    <a:pt x="18832" y="933"/>
                  </a:lnTo>
                  <a:lnTo>
                    <a:pt x="19588" y="0"/>
                  </a:lnTo>
                  <a:lnTo>
                    <a:pt x="19931" y="641"/>
                  </a:lnTo>
                  <a:lnTo>
                    <a:pt x="19588" y="2157"/>
                  </a:lnTo>
                  <a:lnTo>
                    <a:pt x="18557" y="3032"/>
                  </a:lnTo>
                  <a:lnTo>
                    <a:pt x="17801" y="3965"/>
                  </a:lnTo>
                  <a:lnTo>
                    <a:pt x="14914" y="3965"/>
                  </a:lnTo>
                  <a:lnTo>
                    <a:pt x="13883" y="3965"/>
                  </a:lnTo>
                  <a:lnTo>
                    <a:pt x="11065" y="3965"/>
                  </a:lnTo>
                  <a:lnTo>
                    <a:pt x="9278" y="3615"/>
                  </a:lnTo>
                  <a:lnTo>
                    <a:pt x="7835" y="3615"/>
                  </a:lnTo>
                  <a:lnTo>
                    <a:pt x="6460" y="3615"/>
                  </a:lnTo>
                  <a:lnTo>
                    <a:pt x="4948" y="3615"/>
                  </a:lnTo>
                  <a:lnTo>
                    <a:pt x="4674" y="4898"/>
                  </a:lnTo>
                  <a:lnTo>
                    <a:pt x="4674" y="6939"/>
                  </a:lnTo>
                  <a:lnTo>
                    <a:pt x="5704" y="7289"/>
                  </a:lnTo>
                  <a:lnTo>
                    <a:pt x="6460" y="8455"/>
                  </a:lnTo>
                  <a:lnTo>
                    <a:pt x="7491" y="8455"/>
                  </a:lnTo>
                  <a:lnTo>
                    <a:pt x="8591" y="6939"/>
                  </a:lnTo>
                  <a:lnTo>
                    <a:pt x="9622" y="7289"/>
                  </a:lnTo>
                  <a:lnTo>
                    <a:pt x="10378" y="7289"/>
                  </a:lnTo>
                  <a:lnTo>
                    <a:pt x="11065" y="6939"/>
                  </a:lnTo>
                  <a:lnTo>
                    <a:pt x="12509" y="6939"/>
                  </a:lnTo>
                  <a:lnTo>
                    <a:pt x="13196" y="6356"/>
                  </a:lnTo>
                  <a:lnTo>
                    <a:pt x="13883" y="6356"/>
                  </a:lnTo>
                  <a:lnTo>
                    <a:pt x="14914" y="6939"/>
                  </a:lnTo>
                  <a:lnTo>
                    <a:pt x="14227" y="7289"/>
                  </a:lnTo>
                  <a:lnTo>
                    <a:pt x="13196" y="7289"/>
                  </a:lnTo>
                  <a:lnTo>
                    <a:pt x="11409" y="8455"/>
                  </a:lnTo>
                  <a:lnTo>
                    <a:pt x="9278" y="10029"/>
                  </a:lnTo>
                  <a:lnTo>
                    <a:pt x="7835" y="10029"/>
                  </a:lnTo>
                  <a:lnTo>
                    <a:pt x="11409" y="12653"/>
                  </a:lnTo>
                  <a:lnTo>
                    <a:pt x="11409" y="13586"/>
                  </a:lnTo>
                  <a:lnTo>
                    <a:pt x="11065" y="14810"/>
                  </a:lnTo>
                  <a:lnTo>
                    <a:pt x="12096" y="14810"/>
                  </a:lnTo>
                  <a:lnTo>
                    <a:pt x="12096" y="15743"/>
                  </a:lnTo>
                  <a:lnTo>
                    <a:pt x="13196" y="15743"/>
                  </a:lnTo>
                  <a:lnTo>
                    <a:pt x="13196" y="16618"/>
                  </a:lnTo>
                  <a:lnTo>
                    <a:pt x="11409" y="16618"/>
                  </a:lnTo>
                  <a:lnTo>
                    <a:pt x="10378" y="17201"/>
                  </a:lnTo>
                  <a:lnTo>
                    <a:pt x="10378" y="17551"/>
                  </a:lnTo>
                  <a:lnTo>
                    <a:pt x="8591" y="17551"/>
                  </a:lnTo>
                  <a:lnTo>
                    <a:pt x="9278" y="15743"/>
                  </a:lnTo>
                  <a:lnTo>
                    <a:pt x="6735" y="14227"/>
                  </a:lnTo>
                  <a:lnTo>
                    <a:pt x="6735" y="13586"/>
                  </a:lnTo>
                  <a:lnTo>
                    <a:pt x="7491" y="12653"/>
                  </a:lnTo>
                  <a:lnTo>
                    <a:pt x="6735" y="11778"/>
                  </a:lnTo>
                  <a:lnTo>
                    <a:pt x="6460" y="12420"/>
                  </a:lnTo>
                  <a:lnTo>
                    <a:pt x="4948" y="12653"/>
                  </a:lnTo>
                  <a:lnTo>
                    <a:pt x="4948" y="13294"/>
                  </a:lnTo>
                  <a:lnTo>
                    <a:pt x="4948" y="14810"/>
                  </a:lnTo>
                  <a:lnTo>
                    <a:pt x="4948" y="16618"/>
                  </a:lnTo>
                  <a:lnTo>
                    <a:pt x="4948" y="18134"/>
                  </a:lnTo>
                  <a:lnTo>
                    <a:pt x="4948" y="19942"/>
                  </a:lnTo>
                  <a:lnTo>
                    <a:pt x="3918" y="19592"/>
                  </a:lnTo>
                  <a:lnTo>
                    <a:pt x="3574" y="1994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2" name="Freeform 92"/>
            <p:cNvSpPr>
              <a:spLocks/>
            </p:cNvSpPr>
            <p:nvPr/>
          </p:nvSpPr>
          <p:spPr bwMode="auto">
            <a:xfrm>
              <a:off x="7614760" y="4196498"/>
              <a:ext cx="187769" cy="64071"/>
            </a:xfrm>
            <a:custGeom>
              <a:avLst/>
              <a:gdLst/>
              <a:ahLst/>
              <a:cxnLst>
                <a:cxn ang="0">
                  <a:pos x="19952" y="19853"/>
                </a:cxn>
                <a:cxn ang="0">
                  <a:pos x="18699" y="18382"/>
                </a:cxn>
                <a:cxn ang="0">
                  <a:pos x="16916" y="16029"/>
                </a:cxn>
                <a:cxn ang="0">
                  <a:pos x="15952" y="17500"/>
                </a:cxn>
                <a:cxn ang="0">
                  <a:pos x="14747" y="16029"/>
                </a:cxn>
                <a:cxn ang="0">
                  <a:pos x="13687" y="16029"/>
                </a:cxn>
                <a:cxn ang="0">
                  <a:pos x="12193" y="15294"/>
                </a:cxn>
                <a:cxn ang="0">
                  <a:pos x="10988" y="13824"/>
                </a:cxn>
                <a:cxn ang="0">
                  <a:pos x="8482" y="11471"/>
                </a:cxn>
                <a:cxn ang="0">
                  <a:pos x="6988" y="12059"/>
                </a:cxn>
                <a:cxn ang="0">
                  <a:pos x="5012" y="9853"/>
                </a:cxn>
                <a:cxn ang="0">
                  <a:pos x="2458" y="8382"/>
                </a:cxn>
                <a:cxn ang="0">
                  <a:pos x="2940" y="7647"/>
                </a:cxn>
                <a:cxn ang="0">
                  <a:pos x="1253" y="6029"/>
                </a:cxn>
                <a:cxn ang="0">
                  <a:pos x="0" y="5441"/>
                </a:cxn>
                <a:cxn ang="0">
                  <a:pos x="482" y="5441"/>
                </a:cxn>
                <a:cxn ang="0">
                  <a:pos x="964" y="5441"/>
                </a:cxn>
                <a:cxn ang="0">
                  <a:pos x="1735" y="2353"/>
                </a:cxn>
                <a:cxn ang="0">
                  <a:pos x="2217" y="0"/>
                </a:cxn>
                <a:cxn ang="0">
                  <a:pos x="4241" y="1471"/>
                </a:cxn>
                <a:cxn ang="0">
                  <a:pos x="4241" y="0"/>
                </a:cxn>
                <a:cxn ang="0">
                  <a:pos x="5012" y="0"/>
                </a:cxn>
                <a:cxn ang="0">
                  <a:pos x="5687" y="1471"/>
                </a:cxn>
                <a:cxn ang="0">
                  <a:pos x="6217" y="2353"/>
                </a:cxn>
                <a:cxn ang="0">
                  <a:pos x="6988" y="1471"/>
                </a:cxn>
                <a:cxn ang="0">
                  <a:pos x="7470" y="5441"/>
                </a:cxn>
                <a:cxn ang="0">
                  <a:pos x="10699" y="6029"/>
                </a:cxn>
                <a:cxn ang="0">
                  <a:pos x="11470" y="6029"/>
                </a:cxn>
                <a:cxn ang="0">
                  <a:pos x="11711" y="3824"/>
                </a:cxn>
                <a:cxn ang="0">
                  <a:pos x="12723" y="3824"/>
                </a:cxn>
                <a:cxn ang="0">
                  <a:pos x="12964" y="5441"/>
                </a:cxn>
                <a:cxn ang="0">
                  <a:pos x="13446" y="5441"/>
                </a:cxn>
                <a:cxn ang="0">
                  <a:pos x="14747" y="5441"/>
                </a:cxn>
                <a:cxn ang="0">
                  <a:pos x="15470" y="6029"/>
                </a:cxn>
                <a:cxn ang="0">
                  <a:pos x="16241" y="9853"/>
                </a:cxn>
                <a:cxn ang="0">
                  <a:pos x="17494" y="12059"/>
                </a:cxn>
                <a:cxn ang="0">
                  <a:pos x="17976" y="11471"/>
                </a:cxn>
                <a:cxn ang="0">
                  <a:pos x="18988" y="11471"/>
                </a:cxn>
                <a:cxn ang="0">
                  <a:pos x="19952" y="12059"/>
                </a:cxn>
                <a:cxn ang="0">
                  <a:pos x="19470" y="13824"/>
                </a:cxn>
                <a:cxn ang="0">
                  <a:pos x="19470" y="16029"/>
                </a:cxn>
                <a:cxn ang="0">
                  <a:pos x="19952" y="18382"/>
                </a:cxn>
                <a:cxn ang="0">
                  <a:pos x="19952" y="19853"/>
                </a:cxn>
              </a:cxnLst>
              <a:rect l="0" t="0" r="r" b="b"/>
              <a:pathLst>
                <a:path w="20000" h="20000">
                  <a:moveTo>
                    <a:pt x="19952" y="19853"/>
                  </a:moveTo>
                  <a:lnTo>
                    <a:pt x="18699" y="18382"/>
                  </a:lnTo>
                  <a:lnTo>
                    <a:pt x="16916" y="16029"/>
                  </a:lnTo>
                  <a:lnTo>
                    <a:pt x="15952" y="17500"/>
                  </a:lnTo>
                  <a:lnTo>
                    <a:pt x="14747" y="16029"/>
                  </a:lnTo>
                  <a:lnTo>
                    <a:pt x="13687" y="16029"/>
                  </a:lnTo>
                  <a:lnTo>
                    <a:pt x="12193" y="15294"/>
                  </a:lnTo>
                  <a:lnTo>
                    <a:pt x="10988" y="13824"/>
                  </a:lnTo>
                  <a:lnTo>
                    <a:pt x="8482" y="11471"/>
                  </a:lnTo>
                  <a:lnTo>
                    <a:pt x="6988" y="12059"/>
                  </a:lnTo>
                  <a:lnTo>
                    <a:pt x="5012" y="9853"/>
                  </a:lnTo>
                  <a:lnTo>
                    <a:pt x="2458" y="8382"/>
                  </a:lnTo>
                  <a:lnTo>
                    <a:pt x="2940" y="7647"/>
                  </a:lnTo>
                  <a:lnTo>
                    <a:pt x="1253" y="6029"/>
                  </a:lnTo>
                  <a:lnTo>
                    <a:pt x="0" y="5441"/>
                  </a:lnTo>
                  <a:lnTo>
                    <a:pt x="482" y="5441"/>
                  </a:lnTo>
                  <a:lnTo>
                    <a:pt x="964" y="5441"/>
                  </a:lnTo>
                  <a:lnTo>
                    <a:pt x="1735" y="2353"/>
                  </a:lnTo>
                  <a:lnTo>
                    <a:pt x="2217" y="0"/>
                  </a:lnTo>
                  <a:lnTo>
                    <a:pt x="4241" y="1471"/>
                  </a:lnTo>
                  <a:lnTo>
                    <a:pt x="4241" y="0"/>
                  </a:lnTo>
                  <a:lnTo>
                    <a:pt x="5012" y="0"/>
                  </a:lnTo>
                  <a:lnTo>
                    <a:pt x="5687" y="1471"/>
                  </a:lnTo>
                  <a:lnTo>
                    <a:pt x="6217" y="2353"/>
                  </a:lnTo>
                  <a:lnTo>
                    <a:pt x="6988" y="1471"/>
                  </a:lnTo>
                  <a:lnTo>
                    <a:pt x="7470" y="5441"/>
                  </a:lnTo>
                  <a:lnTo>
                    <a:pt x="10699" y="6029"/>
                  </a:lnTo>
                  <a:lnTo>
                    <a:pt x="11470" y="6029"/>
                  </a:lnTo>
                  <a:lnTo>
                    <a:pt x="11711" y="3824"/>
                  </a:lnTo>
                  <a:lnTo>
                    <a:pt x="12723" y="3824"/>
                  </a:lnTo>
                  <a:lnTo>
                    <a:pt x="12964" y="5441"/>
                  </a:lnTo>
                  <a:lnTo>
                    <a:pt x="13446" y="5441"/>
                  </a:lnTo>
                  <a:lnTo>
                    <a:pt x="14747" y="5441"/>
                  </a:lnTo>
                  <a:lnTo>
                    <a:pt x="15470" y="6029"/>
                  </a:lnTo>
                  <a:lnTo>
                    <a:pt x="16241" y="9853"/>
                  </a:lnTo>
                  <a:lnTo>
                    <a:pt x="17494" y="12059"/>
                  </a:lnTo>
                  <a:lnTo>
                    <a:pt x="17976" y="11471"/>
                  </a:lnTo>
                  <a:lnTo>
                    <a:pt x="18988" y="11471"/>
                  </a:lnTo>
                  <a:lnTo>
                    <a:pt x="19952" y="12059"/>
                  </a:lnTo>
                  <a:lnTo>
                    <a:pt x="19470" y="13824"/>
                  </a:lnTo>
                  <a:lnTo>
                    <a:pt x="19470" y="16029"/>
                  </a:lnTo>
                  <a:lnTo>
                    <a:pt x="19952" y="18382"/>
                  </a:lnTo>
                  <a:lnTo>
                    <a:pt x="19952" y="1985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3" name="Freeform 93"/>
            <p:cNvSpPr>
              <a:spLocks/>
            </p:cNvSpPr>
            <p:nvPr/>
          </p:nvSpPr>
          <p:spPr bwMode="auto">
            <a:xfrm>
              <a:off x="7978986" y="4252260"/>
              <a:ext cx="80310" cy="45087"/>
            </a:xfrm>
            <a:custGeom>
              <a:avLst/>
              <a:gdLst/>
              <a:ahLst/>
              <a:cxnLst>
                <a:cxn ang="0">
                  <a:pos x="2373" y="19787"/>
                </a:cxn>
                <a:cxn ang="0">
                  <a:pos x="0" y="19787"/>
                </a:cxn>
                <a:cxn ang="0">
                  <a:pos x="678" y="15532"/>
                </a:cxn>
                <a:cxn ang="0">
                  <a:pos x="1808" y="12128"/>
                </a:cxn>
                <a:cxn ang="0">
                  <a:pos x="4633" y="8723"/>
                </a:cxn>
                <a:cxn ang="0">
                  <a:pos x="7684" y="6596"/>
                </a:cxn>
                <a:cxn ang="0">
                  <a:pos x="9379" y="3404"/>
                </a:cxn>
                <a:cxn ang="0">
                  <a:pos x="14124" y="0"/>
                </a:cxn>
                <a:cxn ang="0">
                  <a:pos x="19887" y="0"/>
                </a:cxn>
                <a:cxn ang="0">
                  <a:pos x="17627" y="3404"/>
                </a:cxn>
                <a:cxn ang="0">
                  <a:pos x="16949" y="3404"/>
                </a:cxn>
                <a:cxn ang="0">
                  <a:pos x="14576" y="5532"/>
                </a:cxn>
                <a:cxn ang="0">
                  <a:pos x="7684" y="12128"/>
                </a:cxn>
                <a:cxn ang="0">
                  <a:pos x="4633" y="17660"/>
                </a:cxn>
                <a:cxn ang="0">
                  <a:pos x="3503" y="17660"/>
                </a:cxn>
                <a:cxn ang="0">
                  <a:pos x="2373" y="19787"/>
                </a:cxn>
              </a:cxnLst>
              <a:rect l="0" t="0" r="r" b="b"/>
              <a:pathLst>
                <a:path w="20000" h="20000">
                  <a:moveTo>
                    <a:pt x="2373" y="19787"/>
                  </a:moveTo>
                  <a:lnTo>
                    <a:pt x="0" y="19787"/>
                  </a:lnTo>
                  <a:lnTo>
                    <a:pt x="678" y="15532"/>
                  </a:lnTo>
                  <a:lnTo>
                    <a:pt x="1808" y="12128"/>
                  </a:lnTo>
                  <a:lnTo>
                    <a:pt x="4633" y="8723"/>
                  </a:lnTo>
                  <a:lnTo>
                    <a:pt x="7684" y="6596"/>
                  </a:lnTo>
                  <a:lnTo>
                    <a:pt x="9379" y="3404"/>
                  </a:lnTo>
                  <a:lnTo>
                    <a:pt x="14124" y="0"/>
                  </a:lnTo>
                  <a:lnTo>
                    <a:pt x="19887" y="0"/>
                  </a:lnTo>
                  <a:lnTo>
                    <a:pt x="17627" y="3404"/>
                  </a:lnTo>
                  <a:lnTo>
                    <a:pt x="16949" y="3404"/>
                  </a:lnTo>
                  <a:lnTo>
                    <a:pt x="14576" y="5532"/>
                  </a:lnTo>
                  <a:lnTo>
                    <a:pt x="7684" y="12128"/>
                  </a:lnTo>
                  <a:lnTo>
                    <a:pt x="4633" y="17660"/>
                  </a:lnTo>
                  <a:lnTo>
                    <a:pt x="3503" y="17660"/>
                  </a:lnTo>
                  <a:lnTo>
                    <a:pt x="2373" y="1978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4" name="Freeform 94"/>
            <p:cNvSpPr>
              <a:spLocks/>
            </p:cNvSpPr>
            <p:nvPr/>
          </p:nvSpPr>
          <p:spPr bwMode="auto">
            <a:xfrm>
              <a:off x="8066084" y="4022081"/>
              <a:ext cx="31671" cy="66443"/>
            </a:xfrm>
            <a:custGeom>
              <a:avLst/>
              <a:gdLst/>
              <a:ahLst/>
              <a:cxnLst>
                <a:cxn ang="0">
                  <a:pos x="8986" y="19857"/>
                </a:cxn>
                <a:cxn ang="0">
                  <a:pos x="4638" y="16857"/>
                </a:cxn>
                <a:cxn ang="0">
                  <a:pos x="1739" y="13143"/>
                </a:cxn>
                <a:cxn ang="0">
                  <a:pos x="1739" y="11714"/>
                </a:cxn>
                <a:cxn ang="0">
                  <a:pos x="0" y="9571"/>
                </a:cxn>
                <a:cxn ang="0">
                  <a:pos x="0" y="7286"/>
                </a:cxn>
                <a:cxn ang="0">
                  <a:pos x="1739" y="3714"/>
                </a:cxn>
                <a:cxn ang="0">
                  <a:pos x="7536" y="0"/>
                </a:cxn>
                <a:cxn ang="0">
                  <a:pos x="4638" y="2000"/>
                </a:cxn>
                <a:cxn ang="0">
                  <a:pos x="7536" y="5857"/>
                </a:cxn>
                <a:cxn ang="0">
                  <a:pos x="1739" y="7286"/>
                </a:cxn>
                <a:cxn ang="0">
                  <a:pos x="4638" y="8143"/>
                </a:cxn>
                <a:cxn ang="0">
                  <a:pos x="7536" y="7286"/>
                </a:cxn>
                <a:cxn ang="0">
                  <a:pos x="8986" y="7286"/>
                </a:cxn>
                <a:cxn ang="0">
                  <a:pos x="8986" y="5857"/>
                </a:cxn>
                <a:cxn ang="0">
                  <a:pos x="16522" y="4286"/>
                </a:cxn>
                <a:cxn ang="0">
                  <a:pos x="16522" y="7286"/>
                </a:cxn>
                <a:cxn ang="0">
                  <a:pos x="8986" y="9571"/>
                </a:cxn>
                <a:cxn ang="0">
                  <a:pos x="19710" y="13143"/>
                </a:cxn>
                <a:cxn ang="0">
                  <a:pos x="7536" y="11714"/>
                </a:cxn>
                <a:cxn ang="0">
                  <a:pos x="7536" y="13143"/>
                </a:cxn>
                <a:cxn ang="0">
                  <a:pos x="8986" y="19857"/>
                </a:cxn>
              </a:cxnLst>
              <a:rect l="0" t="0" r="r" b="b"/>
              <a:pathLst>
                <a:path w="20000" h="20000">
                  <a:moveTo>
                    <a:pt x="8986" y="19857"/>
                  </a:moveTo>
                  <a:lnTo>
                    <a:pt x="4638" y="16857"/>
                  </a:lnTo>
                  <a:lnTo>
                    <a:pt x="1739" y="13143"/>
                  </a:lnTo>
                  <a:lnTo>
                    <a:pt x="1739" y="11714"/>
                  </a:lnTo>
                  <a:lnTo>
                    <a:pt x="0" y="9571"/>
                  </a:lnTo>
                  <a:lnTo>
                    <a:pt x="0" y="7286"/>
                  </a:lnTo>
                  <a:lnTo>
                    <a:pt x="1739" y="3714"/>
                  </a:lnTo>
                  <a:lnTo>
                    <a:pt x="7536" y="0"/>
                  </a:lnTo>
                  <a:lnTo>
                    <a:pt x="4638" y="2000"/>
                  </a:lnTo>
                  <a:lnTo>
                    <a:pt x="7536" y="5857"/>
                  </a:lnTo>
                  <a:lnTo>
                    <a:pt x="1739" y="7286"/>
                  </a:lnTo>
                  <a:lnTo>
                    <a:pt x="4638" y="8143"/>
                  </a:lnTo>
                  <a:lnTo>
                    <a:pt x="7536" y="7286"/>
                  </a:lnTo>
                  <a:lnTo>
                    <a:pt x="8986" y="7286"/>
                  </a:lnTo>
                  <a:lnTo>
                    <a:pt x="8986" y="5857"/>
                  </a:lnTo>
                  <a:lnTo>
                    <a:pt x="16522" y="4286"/>
                  </a:lnTo>
                  <a:lnTo>
                    <a:pt x="16522" y="7286"/>
                  </a:lnTo>
                  <a:lnTo>
                    <a:pt x="8986" y="9571"/>
                  </a:lnTo>
                  <a:lnTo>
                    <a:pt x="19710" y="13143"/>
                  </a:lnTo>
                  <a:lnTo>
                    <a:pt x="7536" y="11714"/>
                  </a:lnTo>
                  <a:lnTo>
                    <a:pt x="7536" y="13143"/>
                  </a:lnTo>
                  <a:lnTo>
                    <a:pt x="8986" y="1985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5" name="Freeform 95"/>
            <p:cNvSpPr>
              <a:spLocks/>
            </p:cNvSpPr>
            <p:nvPr/>
          </p:nvSpPr>
          <p:spPr bwMode="auto">
            <a:xfrm>
              <a:off x="8074002" y="4132425"/>
              <a:ext cx="61081" cy="20170"/>
            </a:xfrm>
            <a:custGeom>
              <a:avLst/>
              <a:gdLst/>
              <a:ahLst/>
              <a:cxnLst>
                <a:cxn ang="0">
                  <a:pos x="19853" y="19535"/>
                </a:cxn>
                <a:cxn ang="0">
                  <a:pos x="13824" y="12093"/>
                </a:cxn>
                <a:cxn ang="0">
                  <a:pos x="11471" y="6977"/>
                </a:cxn>
                <a:cxn ang="0">
                  <a:pos x="11471" y="12093"/>
                </a:cxn>
                <a:cxn ang="0">
                  <a:pos x="7647" y="12093"/>
                </a:cxn>
                <a:cxn ang="0">
                  <a:pos x="7647" y="6977"/>
                </a:cxn>
                <a:cxn ang="0">
                  <a:pos x="4559" y="12093"/>
                </a:cxn>
                <a:cxn ang="0">
                  <a:pos x="2353" y="6977"/>
                </a:cxn>
                <a:cxn ang="0">
                  <a:pos x="1471" y="12093"/>
                </a:cxn>
                <a:cxn ang="0">
                  <a:pos x="0" y="6977"/>
                </a:cxn>
                <a:cxn ang="0">
                  <a:pos x="2353" y="0"/>
                </a:cxn>
                <a:cxn ang="0">
                  <a:pos x="7647" y="0"/>
                </a:cxn>
                <a:cxn ang="0">
                  <a:pos x="10000" y="0"/>
                </a:cxn>
                <a:cxn ang="0">
                  <a:pos x="11471" y="0"/>
                </a:cxn>
                <a:cxn ang="0">
                  <a:pos x="13824" y="0"/>
                </a:cxn>
                <a:cxn ang="0">
                  <a:pos x="16029" y="0"/>
                </a:cxn>
                <a:cxn ang="0">
                  <a:pos x="18382" y="6977"/>
                </a:cxn>
                <a:cxn ang="0">
                  <a:pos x="19853" y="12093"/>
                </a:cxn>
                <a:cxn ang="0">
                  <a:pos x="19853" y="19535"/>
                </a:cxn>
              </a:cxnLst>
              <a:rect l="0" t="0" r="r" b="b"/>
              <a:pathLst>
                <a:path w="20000" h="20000">
                  <a:moveTo>
                    <a:pt x="19853" y="19535"/>
                  </a:moveTo>
                  <a:lnTo>
                    <a:pt x="13824" y="12093"/>
                  </a:lnTo>
                  <a:lnTo>
                    <a:pt x="11471" y="6977"/>
                  </a:lnTo>
                  <a:lnTo>
                    <a:pt x="11471" y="12093"/>
                  </a:lnTo>
                  <a:lnTo>
                    <a:pt x="7647" y="12093"/>
                  </a:lnTo>
                  <a:lnTo>
                    <a:pt x="7647" y="6977"/>
                  </a:lnTo>
                  <a:lnTo>
                    <a:pt x="4559" y="12093"/>
                  </a:lnTo>
                  <a:lnTo>
                    <a:pt x="2353" y="6977"/>
                  </a:lnTo>
                  <a:lnTo>
                    <a:pt x="1471" y="12093"/>
                  </a:lnTo>
                  <a:lnTo>
                    <a:pt x="0" y="6977"/>
                  </a:lnTo>
                  <a:lnTo>
                    <a:pt x="2353" y="0"/>
                  </a:lnTo>
                  <a:lnTo>
                    <a:pt x="7647" y="0"/>
                  </a:lnTo>
                  <a:lnTo>
                    <a:pt x="10000" y="0"/>
                  </a:lnTo>
                  <a:lnTo>
                    <a:pt x="11471" y="0"/>
                  </a:lnTo>
                  <a:lnTo>
                    <a:pt x="13824" y="0"/>
                  </a:lnTo>
                  <a:lnTo>
                    <a:pt x="16029" y="0"/>
                  </a:lnTo>
                  <a:lnTo>
                    <a:pt x="18382" y="6977"/>
                  </a:lnTo>
                  <a:lnTo>
                    <a:pt x="19853" y="12093"/>
                  </a:lnTo>
                  <a:lnTo>
                    <a:pt x="19853" y="1953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6" name="Freeform 96"/>
            <p:cNvSpPr>
              <a:spLocks/>
            </p:cNvSpPr>
            <p:nvPr/>
          </p:nvSpPr>
          <p:spPr bwMode="auto">
            <a:xfrm>
              <a:off x="7906593" y="4245141"/>
              <a:ext cx="69000" cy="20170"/>
            </a:xfrm>
            <a:custGeom>
              <a:avLst/>
              <a:gdLst/>
              <a:ahLst/>
              <a:cxnLst>
                <a:cxn ang="0">
                  <a:pos x="8947" y="19524"/>
                </a:cxn>
                <a:cxn ang="0">
                  <a:pos x="5395" y="19524"/>
                </a:cxn>
                <a:cxn ang="0">
                  <a:pos x="4079" y="14762"/>
                </a:cxn>
                <a:cxn ang="0">
                  <a:pos x="0" y="14762"/>
                </a:cxn>
                <a:cxn ang="0">
                  <a:pos x="0" y="10000"/>
                </a:cxn>
                <a:cxn ang="0">
                  <a:pos x="1447" y="7143"/>
                </a:cxn>
                <a:cxn ang="0">
                  <a:pos x="4079" y="2857"/>
                </a:cxn>
                <a:cxn ang="0">
                  <a:pos x="7500" y="7143"/>
                </a:cxn>
                <a:cxn ang="0">
                  <a:pos x="9605" y="10000"/>
                </a:cxn>
                <a:cxn ang="0">
                  <a:pos x="11053" y="7143"/>
                </a:cxn>
                <a:cxn ang="0">
                  <a:pos x="15789" y="10000"/>
                </a:cxn>
                <a:cxn ang="0">
                  <a:pos x="16447" y="7143"/>
                </a:cxn>
                <a:cxn ang="0">
                  <a:pos x="17763" y="7143"/>
                </a:cxn>
                <a:cxn ang="0">
                  <a:pos x="17763" y="2857"/>
                </a:cxn>
                <a:cxn ang="0">
                  <a:pos x="18553" y="0"/>
                </a:cxn>
                <a:cxn ang="0">
                  <a:pos x="19868" y="2857"/>
                </a:cxn>
                <a:cxn ang="0">
                  <a:pos x="17763" y="10000"/>
                </a:cxn>
                <a:cxn ang="0">
                  <a:pos x="13026" y="14762"/>
                </a:cxn>
                <a:cxn ang="0">
                  <a:pos x="12368" y="19524"/>
                </a:cxn>
                <a:cxn ang="0">
                  <a:pos x="9605" y="14762"/>
                </a:cxn>
                <a:cxn ang="0">
                  <a:pos x="8947" y="19524"/>
                </a:cxn>
              </a:cxnLst>
              <a:rect l="0" t="0" r="r" b="b"/>
              <a:pathLst>
                <a:path w="20000" h="20000">
                  <a:moveTo>
                    <a:pt x="8947" y="19524"/>
                  </a:moveTo>
                  <a:lnTo>
                    <a:pt x="5395" y="19524"/>
                  </a:lnTo>
                  <a:lnTo>
                    <a:pt x="4079" y="14762"/>
                  </a:lnTo>
                  <a:lnTo>
                    <a:pt x="0" y="14762"/>
                  </a:lnTo>
                  <a:lnTo>
                    <a:pt x="0" y="10000"/>
                  </a:lnTo>
                  <a:lnTo>
                    <a:pt x="1447" y="7143"/>
                  </a:lnTo>
                  <a:lnTo>
                    <a:pt x="4079" y="2857"/>
                  </a:lnTo>
                  <a:lnTo>
                    <a:pt x="7500" y="7143"/>
                  </a:lnTo>
                  <a:lnTo>
                    <a:pt x="9605" y="10000"/>
                  </a:lnTo>
                  <a:lnTo>
                    <a:pt x="11053" y="7143"/>
                  </a:lnTo>
                  <a:lnTo>
                    <a:pt x="15789" y="10000"/>
                  </a:lnTo>
                  <a:lnTo>
                    <a:pt x="16447" y="7143"/>
                  </a:lnTo>
                  <a:lnTo>
                    <a:pt x="17763" y="7143"/>
                  </a:lnTo>
                  <a:lnTo>
                    <a:pt x="17763" y="2857"/>
                  </a:lnTo>
                  <a:lnTo>
                    <a:pt x="18553" y="0"/>
                  </a:lnTo>
                  <a:lnTo>
                    <a:pt x="19868" y="2857"/>
                  </a:lnTo>
                  <a:lnTo>
                    <a:pt x="17763" y="10000"/>
                  </a:lnTo>
                  <a:lnTo>
                    <a:pt x="13026" y="14762"/>
                  </a:lnTo>
                  <a:lnTo>
                    <a:pt x="12368" y="19524"/>
                  </a:lnTo>
                  <a:lnTo>
                    <a:pt x="9605" y="14762"/>
                  </a:lnTo>
                  <a:lnTo>
                    <a:pt x="8947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7" name="Freeform 97"/>
            <p:cNvSpPr>
              <a:spLocks/>
            </p:cNvSpPr>
            <p:nvPr/>
          </p:nvSpPr>
          <p:spPr bwMode="auto">
            <a:xfrm>
              <a:off x="7846644" y="4245141"/>
              <a:ext cx="48639" cy="20170"/>
            </a:xfrm>
            <a:custGeom>
              <a:avLst/>
              <a:gdLst/>
              <a:ahLst/>
              <a:cxnLst>
                <a:cxn ang="0">
                  <a:pos x="0" y="19524"/>
                </a:cxn>
                <a:cxn ang="0">
                  <a:pos x="0" y="10000"/>
                </a:cxn>
                <a:cxn ang="0">
                  <a:pos x="2569" y="7143"/>
                </a:cxn>
                <a:cxn ang="0">
                  <a:pos x="6606" y="7143"/>
                </a:cxn>
                <a:cxn ang="0">
                  <a:pos x="7523" y="10000"/>
                </a:cxn>
                <a:cxn ang="0">
                  <a:pos x="9358" y="10000"/>
                </a:cxn>
                <a:cxn ang="0">
                  <a:pos x="10459" y="7143"/>
                </a:cxn>
                <a:cxn ang="0">
                  <a:pos x="7523" y="2857"/>
                </a:cxn>
                <a:cxn ang="0">
                  <a:pos x="10459" y="0"/>
                </a:cxn>
                <a:cxn ang="0">
                  <a:pos x="12294" y="2857"/>
                </a:cxn>
                <a:cxn ang="0">
                  <a:pos x="14128" y="2857"/>
                </a:cxn>
                <a:cxn ang="0">
                  <a:pos x="16881" y="7143"/>
                </a:cxn>
                <a:cxn ang="0">
                  <a:pos x="17982" y="2857"/>
                </a:cxn>
                <a:cxn ang="0">
                  <a:pos x="19817" y="14762"/>
                </a:cxn>
                <a:cxn ang="0">
                  <a:pos x="14128" y="14762"/>
                </a:cxn>
                <a:cxn ang="0">
                  <a:pos x="14128" y="10000"/>
                </a:cxn>
                <a:cxn ang="0">
                  <a:pos x="12294" y="10000"/>
                </a:cxn>
                <a:cxn ang="0">
                  <a:pos x="10459" y="19524"/>
                </a:cxn>
                <a:cxn ang="0">
                  <a:pos x="7523" y="19524"/>
                </a:cxn>
                <a:cxn ang="0">
                  <a:pos x="0" y="19524"/>
                </a:cxn>
              </a:cxnLst>
              <a:rect l="0" t="0" r="r" b="b"/>
              <a:pathLst>
                <a:path w="20000" h="20000">
                  <a:moveTo>
                    <a:pt x="0" y="19524"/>
                  </a:moveTo>
                  <a:lnTo>
                    <a:pt x="0" y="10000"/>
                  </a:lnTo>
                  <a:lnTo>
                    <a:pt x="2569" y="7143"/>
                  </a:lnTo>
                  <a:lnTo>
                    <a:pt x="6606" y="7143"/>
                  </a:lnTo>
                  <a:lnTo>
                    <a:pt x="7523" y="10000"/>
                  </a:lnTo>
                  <a:lnTo>
                    <a:pt x="9358" y="10000"/>
                  </a:lnTo>
                  <a:lnTo>
                    <a:pt x="10459" y="7143"/>
                  </a:lnTo>
                  <a:lnTo>
                    <a:pt x="7523" y="2857"/>
                  </a:lnTo>
                  <a:lnTo>
                    <a:pt x="10459" y="0"/>
                  </a:lnTo>
                  <a:lnTo>
                    <a:pt x="12294" y="2857"/>
                  </a:lnTo>
                  <a:lnTo>
                    <a:pt x="14128" y="2857"/>
                  </a:lnTo>
                  <a:lnTo>
                    <a:pt x="16881" y="7143"/>
                  </a:lnTo>
                  <a:lnTo>
                    <a:pt x="17982" y="2857"/>
                  </a:lnTo>
                  <a:lnTo>
                    <a:pt x="19817" y="14762"/>
                  </a:lnTo>
                  <a:lnTo>
                    <a:pt x="14128" y="14762"/>
                  </a:lnTo>
                  <a:lnTo>
                    <a:pt x="14128" y="10000"/>
                  </a:lnTo>
                  <a:lnTo>
                    <a:pt x="12294" y="10000"/>
                  </a:lnTo>
                  <a:lnTo>
                    <a:pt x="10459" y="19524"/>
                  </a:lnTo>
                  <a:lnTo>
                    <a:pt x="7523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8" name="Freeform 98"/>
            <p:cNvSpPr>
              <a:spLocks/>
            </p:cNvSpPr>
            <p:nvPr/>
          </p:nvSpPr>
          <p:spPr bwMode="auto">
            <a:xfrm>
              <a:off x="7614760" y="4100391"/>
              <a:ext cx="35065" cy="32036"/>
            </a:xfrm>
            <a:custGeom>
              <a:avLst/>
              <a:gdLst/>
              <a:ahLst/>
              <a:cxnLst>
                <a:cxn ang="0">
                  <a:pos x="19744" y="19706"/>
                </a:cxn>
                <a:cxn ang="0">
                  <a:pos x="11795" y="18235"/>
                </a:cxn>
                <a:cxn ang="0">
                  <a:pos x="9231" y="10882"/>
                </a:cxn>
                <a:cxn ang="0">
                  <a:pos x="5128" y="6176"/>
                </a:cxn>
                <a:cxn ang="0">
                  <a:pos x="0" y="6176"/>
                </a:cxn>
                <a:cxn ang="0">
                  <a:pos x="5128" y="6176"/>
                </a:cxn>
                <a:cxn ang="0">
                  <a:pos x="5128" y="0"/>
                </a:cxn>
                <a:cxn ang="0">
                  <a:pos x="6667" y="0"/>
                </a:cxn>
                <a:cxn ang="0">
                  <a:pos x="6667" y="2941"/>
                </a:cxn>
                <a:cxn ang="0">
                  <a:pos x="9231" y="2941"/>
                </a:cxn>
                <a:cxn ang="0">
                  <a:pos x="9231" y="0"/>
                </a:cxn>
                <a:cxn ang="0">
                  <a:pos x="11795" y="0"/>
                </a:cxn>
                <a:cxn ang="0">
                  <a:pos x="13077" y="2941"/>
                </a:cxn>
                <a:cxn ang="0">
                  <a:pos x="13077" y="12059"/>
                </a:cxn>
                <a:cxn ang="0">
                  <a:pos x="19744" y="15000"/>
                </a:cxn>
                <a:cxn ang="0">
                  <a:pos x="17179" y="18235"/>
                </a:cxn>
                <a:cxn ang="0">
                  <a:pos x="19744" y="19706"/>
                </a:cxn>
              </a:cxnLst>
              <a:rect l="0" t="0" r="r" b="b"/>
              <a:pathLst>
                <a:path w="20000" h="20000">
                  <a:moveTo>
                    <a:pt x="19744" y="19706"/>
                  </a:moveTo>
                  <a:lnTo>
                    <a:pt x="11795" y="18235"/>
                  </a:lnTo>
                  <a:lnTo>
                    <a:pt x="9231" y="10882"/>
                  </a:lnTo>
                  <a:lnTo>
                    <a:pt x="5128" y="6176"/>
                  </a:lnTo>
                  <a:lnTo>
                    <a:pt x="0" y="6176"/>
                  </a:lnTo>
                  <a:lnTo>
                    <a:pt x="5128" y="6176"/>
                  </a:lnTo>
                  <a:lnTo>
                    <a:pt x="5128" y="0"/>
                  </a:lnTo>
                  <a:lnTo>
                    <a:pt x="6667" y="0"/>
                  </a:lnTo>
                  <a:lnTo>
                    <a:pt x="6667" y="2941"/>
                  </a:lnTo>
                  <a:lnTo>
                    <a:pt x="9231" y="2941"/>
                  </a:lnTo>
                  <a:lnTo>
                    <a:pt x="9231" y="0"/>
                  </a:lnTo>
                  <a:lnTo>
                    <a:pt x="11795" y="0"/>
                  </a:lnTo>
                  <a:lnTo>
                    <a:pt x="13077" y="2941"/>
                  </a:lnTo>
                  <a:lnTo>
                    <a:pt x="13077" y="12059"/>
                  </a:lnTo>
                  <a:lnTo>
                    <a:pt x="19744" y="15000"/>
                  </a:lnTo>
                  <a:lnTo>
                    <a:pt x="17179" y="18235"/>
                  </a:lnTo>
                  <a:lnTo>
                    <a:pt x="19744" y="1970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89" name="Freeform 99"/>
            <p:cNvSpPr>
              <a:spLocks/>
            </p:cNvSpPr>
            <p:nvPr/>
          </p:nvSpPr>
          <p:spPr bwMode="auto">
            <a:xfrm>
              <a:off x="8265165" y="4233277"/>
              <a:ext cx="29410" cy="22542"/>
            </a:xfrm>
            <a:custGeom>
              <a:avLst/>
              <a:gdLst/>
              <a:ahLst/>
              <a:cxnLst>
                <a:cxn ang="0">
                  <a:pos x="0" y="19583"/>
                </a:cxn>
                <a:cxn ang="0">
                  <a:pos x="6563" y="6667"/>
                </a:cxn>
                <a:cxn ang="0">
                  <a:pos x="16563" y="0"/>
                </a:cxn>
                <a:cxn ang="0">
                  <a:pos x="19688" y="1667"/>
                </a:cxn>
                <a:cxn ang="0">
                  <a:pos x="19688" y="10833"/>
                </a:cxn>
                <a:cxn ang="0">
                  <a:pos x="14688" y="17083"/>
                </a:cxn>
                <a:cxn ang="0">
                  <a:pos x="0" y="19583"/>
                </a:cxn>
              </a:cxnLst>
              <a:rect l="0" t="0" r="r" b="b"/>
              <a:pathLst>
                <a:path w="20000" h="20000">
                  <a:moveTo>
                    <a:pt x="0" y="19583"/>
                  </a:moveTo>
                  <a:lnTo>
                    <a:pt x="6563" y="6667"/>
                  </a:lnTo>
                  <a:lnTo>
                    <a:pt x="16563" y="0"/>
                  </a:lnTo>
                  <a:lnTo>
                    <a:pt x="19688" y="1667"/>
                  </a:lnTo>
                  <a:lnTo>
                    <a:pt x="19688" y="10833"/>
                  </a:lnTo>
                  <a:lnTo>
                    <a:pt x="14688" y="17083"/>
                  </a:lnTo>
                  <a:lnTo>
                    <a:pt x="0" y="1958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0" name="Freeform 100"/>
            <p:cNvSpPr>
              <a:spLocks/>
            </p:cNvSpPr>
            <p:nvPr/>
          </p:nvSpPr>
          <p:spPr bwMode="auto">
            <a:xfrm>
              <a:off x="7890758" y="4272432"/>
              <a:ext cx="35065" cy="24916"/>
            </a:xfrm>
            <a:custGeom>
              <a:avLst/>
              <a:gdLst/>
              <a:ahLst/>
              <a:cxnLst>
                <a:cxn ang="0">
                  <a:pos x="15897" y="19615"/>
                </a:cxn>
                <a:cxn ang="0">
                  <a:pos x="12051" y="11923"/>
                </a:cxn>
                <a:cxn ang="0">
                  <a:pos x="5128" y="5769"/>
                </a:cxn>
                <a:cxn ang="0">
                  <a:pos x="0" y="5769"/>
                </a:cxn>
                <a:cxn ang="0">
                  <a:pos x="0" y="2308"/>
                </a:cxn>
                <a:cxn ang="0">
                  <a:pos x="6667" y="2308"/>
                </a:cxn>
                <a:cxn ang="0">
                  <a:pos x="12051" y="0"/>
                </a:cxn>
                <a:cxn ang="0">
                  <a:pos x="13077" y="5769"/>
                </a:cxn>
                <a:cxn ang="0">
                  <a:pos x="17179" y="5769"/>
                </a:cxn>
                <a:cxn ang="0">
                  <a:pos x="19744" y="11923"/>
                </a:cxn>
                <a:cxn ang="0">
                  <a:pos x="17179" y="15769"/>
                </a:cxn>
                <a:cxn ang="0">
                  <a:pos x="15897" y="19615"/>
                </a:cxn>
              </a:cxnLst>
              <a:rect l="0" t="0" r="r" b="b"/>
              <a:pathLst>
                <a:path w="20000" h="20000">
                  <a:moveTo>
                    <a:pt x="15897" y="19615"/>
                  </a:moveTo>
                  <a:lnTo>
                    <a:pt x="12051" y="11923"/>
                  </a:lnTo>
                  <a:lnTo>
                    <a:pt x="5128" y="5769"/>
                  </a:lnTo>
                  <a:lnTo>
                    <a:pt x="0" y="5769"/>
                  </a:lnTo>
                  <a:lnTo>
                    <a:pt x="0" y="2308"/>
                  </a:lnTo>
                  <a:lnTo>
                    <a:pt x="6667" y="2308"/>
                  </a:lnTo>
                  <a:lnTo>
                    <a:pt x="12051" y="0"/>
                  </a:lnTo>
                  <a:lnTo>
                    <a:pt x="13077" y="5769"/>
                  </a:lnTo>
                  <a:lnTo>
                    <a:pt x="17179" y="5769"/>
                  </a:lnTo>
                  <a:lnTo>
                    <a:pt x="19744" y="11923"/>
                  </a:lnTo>
                  <a:lnTo>
                    <a:pt x="17179" y="15769"/>
                  </a:lnTo>
                  <a:lnTo>
                    <a:pt x="15897" y="1961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1" name="Freeform 101"/>
            <p:cNvSpPr>
              <a:spLocks/>
            </p:cNvSpPr>
            <p:nvPr/>
          </p:nvSpPr>
          <p:spPr bwMode="auto">
            <a:xfrm>
              <a:off x="8037806" y="4137173"/>
              <a:ext cx="24884" cy="15424"/>
            </a:xfrm>
            <a:custGeom>
              <a:avLst/>
              <a:gdLst/>
              <a:ahLst/>
              <a:cxnLst>
                <a:cxn ang="0">
                  <a:pos x="10000" y="19375"/>
                </a:cxn>
                <a:cxn ang="0">
                  <a:pos x="0" y="2500"/>
                </a:cxn>
                <a:cxn ang="0">
                  <a:pos x="0" y="0"/>
                </a:cxn>
                <a:cxn ang="0">
                  <a:pos x="17407" y="0"/>
                </a:cxn>
                <a:cxn ang="0">
                  <a:pos x="19630" y="15625"/>
                </a:cxn>
                <a:cxn ang="0">
                  <a:pos x="10000" y="19375"/>
                </a:cxn>
              </a:cxnLst>
              <a:rect l="0" t="0" r="r" b="b"/>
              <a:pathLst>
                <a:path w="20000" h="20000">
                  <a:moveTo>
                    <a:pt x="10000" y="19375"/>
                  </a:moveTo>
                  <a:lnTo>
                    <a:pt x="0" y="2500"/>
                  </a:lnTo>
                  <a:lnTo>
                    <a:pt x="0" y="0"/>
                  </a:lnTo>
                  <a:lnTo>
                    <a:pt x="17407" y="0"/>
                  </a:lnTo>
                  <a:lnTo>
                    <a:pt x="19630" y="15625"/>
                  </a:lnTo>
                  <a:lnTo>
                    <a:pt x="10000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2" name="Freeform 102"/>
            <p:cNvSpPr>
              <a:spLocks/>
            </p:cNvSpPr>
            <p:nvPr/>
          </p:nvSpPr>
          <p:spPr bwMode="auto">
            <a:xfrm>
              <a:off x="7801399" y="4245141"/>
              <a:ext cx="26016" cy="10678"/>
            </a:xfrm>
            <a:custGeom>
              <a:avLst/>
              <a:gdLst/>
              <a:ahLst/>
              <a:cxnLst>
                <a:cxn ang="0">
                  <a:pos x="10690" y="19091"/>
                </a:cxn>
                <a:cxn ang="0">
                  <a:pos x="5517" y="13636"/>
                </a:cxn>
                <a:cxn ang="0">
                  <a:pos x="0" y="13636"/>
                </a:cxn>
                <a:cxn ang="0">
                  <a:pos x="0" y="0"/>
                </a:cxn>
                <a:cxn ang="0">
                  <a:pos x="5517" y="5455"/>
                </a:cxn>
                <a:cxn ang="0">
                  <a:pos x="10690" y="0"/>
                </a:cxn>
                <a:cxn ang="0">
                  <a:pos x="19655" y="13636"/>
                </a:cxn>
                <a:cxn ang="0">
                  <a:pos x="10690" y="13636"/>
                </a:cxn>
                <a:cxn ang="0">
                  <a:pos x="10690" y="19091"/>
                </a:cxn>
              </a:cxnLst>
              <a:rect l="0" t="0" r="r" b="b"/>
              <a:pathLst>
                <a:path w="20000" h="20000">
                  <a:moveTo>
                    <a:pt x="10690" y="19091"/>
                  </a:moveTo>
                  <a:lnTo>
                    <a:pt x="5517" y="13636"/>
                  </a:lnTo>
                  <a:lnTo>
                    <a:pt x="0" y="13636"/>
                  </a:lnTo>
                  <a:lnTo>
                    <a:pt x="0" y="0"/>
                  </a:lnTo>
                  <a:lnTo>
                    <a:pt x="5517" y="5455"/>
                  </a:lnTo>
                  <a:lnTo>
                    <a:pt x="10690" y="0"/>
                  </a:lnTo>
                  <a:lnTo>
                    <a:pt x="19655" y="13636"/>
                  </a:lnTo>
                  <a:lnTo>
                    <a:pt x="10690" y="13636"/>
                  </a:lnTo>
                  <a:lnTo>
                    <a:pt x="10690" y="1909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3" name="Freeform 103"/>
            <p:cNvSpPr>
              <a:spLocks/>
            </p:cNvSpPr>
            <p:nvPr/>
          </p:nvSpPr>
          <p:spPr bwMode="auto">
            <a:xfrm>
              <a:off x="7770857" y="4215482"/>
              <a:ext cx="22623" cy="8305"/>
            </a:xfrm>
            <a:custGeom>
              <a:avLst/>
              <a:gdLst/>
              <a:ahLst/>
              <a:cxnLst>
                <a:cxn ang="0">
                  <a:pos x="10833" y="18824"/>
                </a:cxn>
                <a:cxn ang="0">
                  <a:pos x="0" y="12941"/>
                </a:cxn>
                <a:cxn ang="0">
                  <a:pos x="0" y="0"/>
                </a:cxn>
                <a:cxn ang="0">
                  <a:pos x="19583" y="0"/>
                </a:cxn>
                <a:cxn ang="0">
                  <a:pos x="17083" y="12941"/>
                </a:cxn>
                <a:cxn ang="0">
                  <a:pos x="12917" y="12941"/>
                </a:cxn>
                <a:cxn ang="0">
                  <a:pos x="10833" y="18824"/>
                </a:cxn>
              </a:cxnLst>
              <a:rect l="0" t="0" r="r" b="b"/>
              <a:pathLst>
                <a:path w="20000" h="20000">
                  <a:moveTo>
                    <a:pt x="10833" y="18824"/>
                  </a:moveTo>
                  <a:lnTo>
                    <a:pt x="0" y="12941"/>
                  </a:lnTo>
                  <a:lnTo>
                    <a:pt x="0" y="0"/>
                  </a:lnTo>
                  <a:lnTo>
                    <a:pt x="19583" y="0"/>
                  </a:lnTo>
                  <a:lnTo>
                    <a:pt x="17083" y="12941"/>
                  </a:lnTo>
                  <a:lnTo>
                    <a:pt x="12917" y="12941"/>
                  </a:lnTo>
                  <a:lnTo>
                    <a:pt x="10833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4" name="Freeform 104"/>
            <p:cNvSpPr>
              <a:spLocks/>
            </p:cNvSpPr>
            <p:nvPr/>
          </p:nvSpPr>
          <p:spPr bwMode="auto">
            <a:xfrm>
              <a:off x="7827414" y="4247516"/>
              <a:ext cx="14704" cy="17797"/>
            </a:xfrm>
            <a:custGeom>
              <a:avLst/>
              <a:gdLst/>
              <a:ahLst/>
              <a:cxnLst>
                <a:cxn ang="0">
                  <a:pos x="16250" y="19459"/>
                </a:cxn>
                <a:cxn ang="0">
                  <a:pos x="0" y="14054"/>
                </a:cxn>
                <a:cxn ang="0">
                  <a:pos x="0" y="8649"/>
                </a:cxn>
                <a:cxn ang="0">
                  <a:pos x="9375" y="14054"/>
                </a:cxn>
                <a:cxn ang="0">
                  <a:pos x="6875" y="5405"/>
                </a:cxn>
                <a:cxn ang="0">
                  <a:pos x="9375" y="0"/>
                </a:cxn>
                <a:cxn ang="0">
                  <a:pos x="19375" y="0"/>
                </a:cxn>
                <a:cxn ang="0">
                  <a:pos x="16250" y="19459"/>
                </a:cxn>
              </a:cxnLst>
              <a:rect l="0" t="0" r="r" b="b"/>
              <a:pathLst>
                <a:path w="20000" h="20000">
                  <a:moveTo>
                    <a:pt x="16250" y="19459"/>
                  </a:moveTo>
                  <a:lnTo>
                    <a:pt x="0" y="14054"/>
                  </a:lnTo>
                  <a:lnTo>
                    <a:pt x="0" y="8649"/>
                  </a:lnTo>
                  <a:lnTo>
                    <a:pt x="9375" y="14054"/>
                  </a:lnTo>
                  <a:lnTo>
                    <a:pt x="6875" y="5405"/>
                  </a:lnTo>
                  <a:lnTo>
                    <a:pt x="9375" y="0"/>
                  </a:lnTo>
                  <a:lnTo>
                    <a:pt x="19375" y="0"/>
                  </a:lnTo>
                  <a:lnTo>
                    <a:pt x="16250" y="194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5" name="Freeform 105"/>
            <p:cNvSpPr>
              <a:spLocks/>
            </p:cNvSpPr>
            <p:nvPr/>
          </p:nvSpPr>
          <p:spPr bwMode="auto">
            <a:xfrm>
              <a:off x="7663401" y="4125306"/>
              <a:ext cx="16966" cy="13051"/>
            </a:xfrm>
            <a:custGeom>
              <a:avLst/>
              <a:gdLst/>
              <a:ahLst/>
              <a:cxnLst>
                <a:cxn ang="0">
                  <a:pos x="0" y="19286"/>
                </a:cxn>
                <a:cxn ang="0">
                  <a:pos x="5263" y="0"/>
                </a:cxn>
                <a:cxn ang="0">
                  <a:pos x="19474" y="0"/>
                </a:cxn>
                <a:cxn ang="0">
                  <a:pos x="19474" y="19286"/>
                </a:cxn>
                <a:cxn ang="0">
                  <a:pos x="11053" y="11429"/>
                </a:cxn>
                <a:cxn ang="0">
                  <a:pos x="0" y="19286"/>
                </a:cxn>
              </a:cxnLst>
              <a:rect l="0" t="0" r="r" b="b"/>
              <a:pathLst>
                <a:path w="20000" h="20000">
                  <a:moveTo>
                    <a:pt x="0" y="19286"/>
                  </a:moveTo>
                  <a:lnTo>
                    <a:pt x="5263" y="0"/>
                  </a:lnTo>
                  <a:lnTo>
                    <a:pt x="19474" y="0"/>
                  </a:lnTo>
                  <a:lnTo>
                    <a:pt x="19474" y="19286"/>
                  </a:lnTo>
                  <a:lnTo>
                    <a:pt x="11053" y="11429"/>
                  </a:lnTo>
                  <a:lnTo>
                    <a:pt x="0" y="1928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6" name="Freeform 106"/>
            <p:cNvSpPr>
              <a:spLocks/>
            </p:cNvSpPr>
            <p:nvPr/>
          </p:nvSpPr>
          <p:spPr bwMode="auto">
            <a:xfrm>
              <a:off x="7457532" y="4033947"/>
              <a:ext cx="14704" cy="24916"/>
            </a:xfrm>
            <a:custGeom>
              <a:avLst/>
              <a:gdLst/>
              <a:ahLst/>
              <a:cxnLst>
                <a:cxn ang="0">
                  <a:pos x="13125" y="19615"/>
                </a:cxn>
                <a:cxn ang="0">
                  <a:pos x="0" y="1538"/>
                </a:cxn>
                <a:cxn ang="0">
                  <a:pos x="3750" y="0"/>
                </a:cxn>
                <a:cxn ang="0">
                  <a:pos x="19375" y="9615"/>
                </a:cxn>
                <a:cxn ang="0">
                  <a:pos x="13125" y="19615"/>
                </a:cxn>
              </a:cxnLst>
              <a:rect l="0" t="0" r="r" b="b"/>
              <a:pathLst>
                <a:path w="20000" h="20000">
                  <a:moveTo>
                    <a:pt x="13125" y="19615"/>
                  </a:moveTo>
                  <a:lnTo>
                    <a:pt x="0" y="1538"/>
                  </a:lnTo>
                  <a:lnTo>
                    <a:pt x="3750" y="0"/>
                  </a:lnTo>
                  <a:lnTo>
                    <a:pt x="19375" y="9615"/>
                  </a:lnTo>
                  <a:lnTo>
                    <a:pt x="13125" y="1961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7" name="Freeform 107"/>
            <p:cNvSpPr>
              <a:spLocks/>
            </p:cNvSpPr>
            <p:nvPr/>
          </p:nvSpPr>
          <p:spPr bwMode="auto">
            <a:xfrm>
              <a:off x="7488072" y="4088526"/>
              <a:ext cx="9049" cy="17797"/>
            </a:xfrm>
            <a:custGeom>
              <a:avLst/>
              <a:gdLst/>
              <a:ahLst/>
              <a:cxnLst>
                <a:cxn ang="0">
                  <a:pos x="14286" y="19459"/>
                </a:cxn>
                <a:cxn ang="0">
                  <a:pos x="0" y="5405"/>
                </a:cxn>
                <a:cxn ang="0">
                  <a:pos x="0" y="0"/>
                </a:cxn>
                <a:cxn ang="0">
                  <a:pos x="3810" y="0"/>
                </a:cxn>
                <a:cxn ang="0">
                  <a:pos x="19048" y="14054"/>
                </a:cxn>
                <a:cxn ang="0">
                  <a:pos x="14286" y="19459"/>
                </a:cxn>
              </a:cxnLst>
              <a:rect l="0" t="0" r="r" b="b"/>
              <a:pathLst>
                <a:path w="20000" h="20000">
                  <a:moveTo>
                    <a:pt x="14286" y="19459"/>
                  </a:moveTo>
                  <a:lnTo>
                    <a:pt x="0" y="5405"/>
                  </a:lnTo>
                  <a:lnTo>
                    <a:pt x="0" y="0"/>
                  </a:lnTo>
                  <a:lnTo>
                    <a:pt x="3810" y="0"/>
                  </a:lnTo>
                  <a:lnTo>
                    <a:pt x="19048" y="14054"/>
                  </a:lnTo>
                  <a:lnTo>
                    <a:pt x="14286" y="194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8" name="Freeform 108"/>
            <p:cNvSpPr>
              <a:spLocks/>
            </p:cNvSpPr>
            <p:nvPr/>
          </p:nvSpPr>
          <p:spPr bwMode="auto">
            <a:xfrm>
              <a:off x="8135084" y="4222599"/>
              <a:ext cx="13574" cy="23730"/>
            </a:xfrm>
            <a:custGeom>
              <a:avLst/>
              <a:gdLst/>
              <a:ahLst/>
              <a:cxnLst>
                <a:cxn ang="0">
                  <a:pos x="6250" y="19583"/>
                </a:cxn>
                <a:cxn ang="0">
                  <a:pos x="0" y="15417"/>
                </a:cxn>
                <a:cxn ang="0">
                  <a:pos x="15625" y="0"/>
                </a:cxn>
                <a:cxn ang="0">
                  <a:pos x="19375" y="8750"/>
                </a:cxn>
                <a:cxn ang="0">
                  <a:pos x="6250" y="19583"/>
                </a:cxn>
              </a:cxnLst>
              <a:rect l="0" t="0" r="r" b="b"/>
              <a:pathLst>
                <a:path w="20000" h="20000">
                  <a:moveTo>
                    <a:pt x="6250" y="19583"/>
                  </a:moveTo>
                  <a:lnTo>
                    <a:pt x="0" y="15417"/>
                  </a:lnTo>
                  <a:lnTo>
                    <a:pt x="15625" y="0"/>
                  </a:lnTo>
                  <a:lnTo>
                    <a:pt x="19375" y="8750"/>
                  </a:lnTo>
                  <a:lnTo>
                    <a:pt x="6250" y="1958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499" name="Freeform 109"/>
            <p:cNvSpPr>
              <a:spLocks/>
            </p:cNvSpPr>
            <p:nvPr/>
          </p:nvSpPr>
          <p:spPr bwMode="auto">
            <a:xfrm>
              <a:off x="7426992" y="4001912"/>
              <a:ext cx="14704" cy="15424"/>
            </a:xfrm>
            <a:custGeom>
              <a:avLst/>
              <a:gdLst/>
              <a:ahLst/>
              <a:cxnLst>
                <a:cxn ang="0">
                  <a:pos x="19375" y="19375"/>
                </a:cxn>
                <a:cxn ang="0">
                  <a:pos x="0" y="6875"/>
                </a:cxn>
                <a:cxn ang="0">
                  <a:pos x="0" y="0"/>
                </a:cxn>
                <a:cxn ang="0">
                  <a:pos x="19375" y="16250"/>
                </a:cxn>
                <a:cxn ang="0">
                  <a:pos x="19375" y="19375"/>
                </a:cxn>
              </a:cxnLst>
              <a:rect l="0" t="0" r="r" b="b"/>
              <a:pathLst>
                <a:path w="20000" h="20000">
                  <a:moveTo>
                    <a:pt x="19375" y="19375"/>
                  </a:moveTo>
                  <a:lnTo>
                    <a:pt x="0" y="6875"/>
                  </a:lnTo>
                  <a:lnTo>
                    <a:pt x="0" y="0"/>
                  </a:lnTo>
                  <a:lnTo>
                    <a:pt x="19375" y="16250"/>
                  </a:lnTo>
                  <a:lnTo>
                    <a:pt x="19375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0" name="Freeform 110"/>
            <p:cNvSpPr>
              <a:spLocks/>
            </p:cNvSpPr>
            <p:nvPr/>
          </p:nvSpPr>
          <p:spPr bwMode="auto">
            <a:xfrm>
              <a:off x="7673581" y="3978182"/>
              <a:ext cx="11310" cy="11864"/>
            </a:xfrm>
            <a:custGeom>
              <a:avLst/>
              <a:gdLst/>
              <a:ahLst/>
              <a:cxnLst>
                <a:cxn ang="0">
                  <a:pos x="3704" y="19259"/>
                </a:cxn>
                <a:cxn ang="0">
                  <a:pos x="0" y="7407"/>
                </a:cxn>
                <a:cxn ang="0">
                  <a:pos x="3704" y="0"/>
                </a:cxn>
                <a:cxn ang="0">
                  <a:pos x="11852" y="7407"/>
                </a:cxn>
                <a:cxn ang="0">
                  <a:pos x="19259" y="19259"/>
                </a:cxn>
                <a:cxn ang="0">
                  <a:pos x="3704" y="19259"/>
                </a:cxn>
              </a:cxnLst>
              <a:rect l="0" t="0" r="r" b="b"/>
              <a:pathLst>
                <a:path w="20000" h="20000">
                  <a:moveTo>
                    <a:pt x="3704" y="19259"/>
                  </a:moveTo>
                  <a:lnTo>
                    <a:pt x="0" y="7407"/>
                  </a:lnTo>
                  <a:lnTo>
                    <a:pt x="3704" y="0"/>
                  </a:lnTo>
                  <a:lnTo>
                    <a:pt x="11852" y="7407"/>
                  </a:lnTo>
                  <a:lnTo>
                    <a:pt x="19259" y="19259"/>
                  </a:lnTo>
                  <a:lnTo>
                    <a:pt x="3704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1" name="Freeform 111"/>
            <p:cNvSpPr>
              <a:spLocks/>
            </p:cNvSpPr>
            <p:nvPr/>
          </p:nvSpPr>
          <p:spPr bwMode="auto">
            <a:xfrm>
              <a:off x="7581957" y="4036321"/>
              <a:ext cx="6787" cy="59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500" y="18333"/>
                </a:cxn>
                <a:cxn ang="0">
                  <a:pos x="18750" y="0"/>
                </a:cxn>
                <a:cxn ang="0">
                  <a:pos x="12500" y="18333"/>
                </a:cxn>
                <a:cxn ang="0">
                  <a:pos x="0" y="0"/>
                </a:cxn>
              </a:cxnLst>
              <a:rect l="0" t="0" r="r" b="b"/>
              <a:pathLst>
                <a:path w="20000" h="20000">
                  <a:moveTo>
                    <a:pt x="0" y="0"/>
                  </a:moveTo>
                  <a:lnTo>
                    <a:pt x="12500" y="18333"/>
                  </a:lnTo>
                  <a:lnTo>
                    <a:pt x="18750" y="0"/>
                  </a:lnTo>
                  <a:lnTo>
                    <a:pt x="12500" y="18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2" name="Freeform 112"/>
            <p:cNvSpPr>
              <a:spLocks/>
            </p:cNvSpPr>
            <p:nvPr/>
          </p:nvSpPr>
          <p:spPr bwMode="auto">
            <a:xfrm>
              <a:off x="6252872" y="3221203"/>
              <a:ext cx="192293" cy="196957"/>
            </a:xfrm>
            <a:custGeom>
              <a:avLst/>
              <a:gdLst/>
              <a:ahLst/>
              <a:cxnLst>
                <a:cxn ang="0">
                  <a:pos x="6338" y="769"/>
                </a:cxn>
                <a:cxn ang="0">
                  <a:pos x="7324" y="0"/>
                </a:cxn>
                <a:cxn ang="0">
                  <a:pos x="8545" y="288"/>
                </a:cxn>
                <a:cxn ang="0">
                  <a:pos x="10469" y="769"/>
                </a:cxn>
                <a:cxn ang="0">
                  <a:pos x="11455" y="769"/>
                </a:cxn>
                <a:cxn ang="0">
                  <a:pos x="11690" y="1490"/>
                </a:cxn>
                <a:cxn ang="0">
                  <a:pos x="12207" y="2260"/>
                </a:cxn>
                <a:cxn ang="0">
                  <a:pos x="12911" y="3462"/>
                </a:cxn>
                <a:cxn ang="0">
                  <a:pos x="13662" y="3462"/>
                </a:cxn>
                <a:cxn ang="0">
                  <a:pos x="14601" y="3462"/>
                </a:cxn>
                <a:cxn ang="0">
                  <a:pos x="14883" y="3990"/>
                </a:cxn>
                <a:cxn ang="0">
                  <a:pos x="14131" y="4231"/>
                </a:cxn>
                <a:cxn ang="0">
                  <a:pos x="14601" y="5481"/>
                </a:cxn>
                <a:cxn ang="0">
                  <a:pos x="13662" y="6010"/>
                </a:cxn>
                <a:cxn ang="0">
                  <a:pos x="13662" y="6779"/>
                </a:cxn>
                <a:cxn ang="0">
                  <a:pos x="13380" y="7260"/>
                </a:cxn>
                <a:cxn ang="0">
                  <a:pos x="13380" y="8462"/>
                </a:cxn>
                <a:cxn ang="0">
                  <a:pos x="14601" y="9471"/>
                </a:cxn>
                <a:cxn ang="0">
                  <a:pos x="14883" y="10433"/>
                </a:cxn>
                <a:cxn ang="0">
                  <a:pos x="16526" y="11490"/>
                </a:cxn>
                <a:cxn ang="0">
                  <a:pos x="17559" y="11971"/>
                </a:cxn>
                <a:cxn ang="0">
                  <a:pos x="18498" y="13750"/>
                </a:cxn>
                <a:cxn ang="0">
                  <a:pos x="18498" y="13942"/>
                </a:cxn>
                <a:cxn ang="0">
                  <a:pos x="18498" y="15192"/>
                </a:cxn>
                <a:cxn ang="0">
                  <a:pos x="19202" y="15721"/>
                </a:cxn>
                <a:cxn ang="0">
                  <a:pos x="19202" y="16683"/>
                </a:cxn>
                <a:cxn ang="0">
                  <a:pos x="19953" y="17933"/>
                </a:cxn>
                <a:cxn ang="0">
                  <a:pos x="19718" y="17933"/>
                </a:cxn>
                <a:cxn ang="0">
                  <a:pos x="18732" y="17933"/>
                </a:cxn>
                <a:cxn ang="0">
                  <a:pos x="17559" y="17933"/>
                </a:cxn>
                <a:cxn ang="0">
                  <a:pos x="17277" y="19183"/>
                </a:cxn>
                <a:cxn ang="0">
                  <a:pos x="16808" y="19952"/>
                </a:cxn>
                <a:cxn ang="0">
                  <a:pos x="12911" y="19952"/>
                </a:cxn>
                <a:cxn ang="0">
                  <a:pos x="10469" y="18942"/>
                </a:cxn>
                <a:cxn ang="0">
                  <a:pos x="10469" y="17163"/>
                </a:cxn>
                <a:cxn ang="0">
                  <a:pos x="9249" y="16683"/>
                </a:cxn>
                <a:cxn ang="0">
                  <a:pos x="9014" y="16442"/>
                </a:cxn>
                <a:cxn ang="0">
                  <a:pos x="7324" y="15721"/>
                </a:cxn>
                <a:cxn ang="0">
                  <a:pos x="3192" y="13173"/>
                </a:cxn>
                <a:cxn ang="0">
                  <a:pos x="1268" y="12692"/>
                </a:cxn>
                <a:cxn ang="0">
                  <a:pos x="0" y="9952"/>
                </a:cxn>
                <a:cxn ang="0">
                  <a:pos x="2723" y="8462"/>
                </a:cxn>
                <a:cxn ang="0">
                  <a:pos x="4131" y="7260"/>
                </a:cxn>
                <a:cxn ang="0">
                  <a:pos x="4648" y="6010"/>
                </a:cxn>
                <a:cxn ang="0">
                  <a:pos x="4648" y="4231"/>
                </a:cxn>
                <a:cxn ang="0">
                  <a:pos x="4648" y="3269"/>
                </a:cxn>
                <a:cxn ang="0">
                  <a:pos x="4648" y="2260"/>
                </a:cxn>
                <a:cxn ang="0">
                  <a:pos x="5869" y="1490"/>
                </a:cxn>
                <a:cxn ang="0">
                  <a:pos x="6338" y="769"/>
                </a:cxn>
              </a:cxnLst>
              <a:rect l="0" t="0" r="r" b="b"/>
              <a:pathLst>
                <a:path w="20000" h="20000">
                  <a:moveTo>
                    <a:pt x="6338" y="769"/>
                  </a:moveTo>
                  <a:lnTo>
                    <a:pt x="7324" y="0"/>
                  </a:lnTo>
                  <a:lnTo>
                    <a:pt x="8545" y="288"/>
                  </a:lnTo>
                  <a:lnTo>
                    <a:pt x="10469" y="769"/>
                  </a:lnTo>
                  <a:lnTo>
                    <a:pt x="11455" y="769"/>
                  </a:lnTo>
                  <a:lnTo>
                    <a:pt x="11690" y="1490"/>
                  </a:lnTo>
                  <a:lnTo>
                    <a:pt x="12207" y="2260"/>
                  </a:lnTo>
                  <a:lnTo>
                    <a:pt x="12911" y="3462"/>
                  </a:lnTo>
                  <a:lnTo>
                    <a:pt x="13662" y="3462"/>
                  </a:lnTo>
                  <a:lnTo>
                    <a:pt x="14601" y="3462"/>
                  </a:lnTo>
                  <a:lnTo>
                    <a:pt x="14883" y="3990"/>
                  </a:lnTo>
                  <a:lnTo>
                    <a:pt x="14131" y="4231"/>
                  </a:lnTo>
                  <a:lnTo>
                    <a:pt x="14601" y="5481"/>
                  </a:lnTo>
                  <a:lnTo>
                    <a:pt x="13662" y="6010"/>
                  </a:lnTo>
                  <a:lnTo>
                    <a:pt x="13662" y="6779"/>
                  </a:lnTo>
                  <a:lnTo>
                    <a:pt x="13380" y="7260"/>
                  </a:lnTo>
                  <a:lnTo>
                    <a:pt x="13380" y="8462"/>
                  </a:lnTo>
                  <a:lnTo>
                    <a:pt x="14601" y="9471"/>
                  </a:lnTo>
                  <a:lnTo>
                    <a:pt x="14883" y="10433"/>
                  </a:lnTo>
                  <a:lnTo>
                    <a:pt x="16526" y="11490"/>
                  </a:lnTo>
                  <a:lnTo>
                    <a:pt x="17559" y="11971"/>
                  </a:lnTo>
                  <a:lnTo>
                    <a:pt x="18498" y="13750"/>
                  </a:lnTo>
                  <a:lnTo>
                    <a:pt x="18498" y="13942"/>
                  </a:lnTo>
                  <a:lnTo>
                    <a:pt x="18498" y="15192"/>
                  </a:lnTo>
                  <a:lnTo>
                    <a:pt x="19202" y="15721"/>
                  </a:lnTo>
                  <a:lnTo>
                    <a:pt x="19202" y="16683"/>
                  </a:lnTo>
                  <a:lnTo>
                    <a:pt x="19953" y="17933"/>
                  </a:lnTo>
                  <a:lnTo>
                    <a:pt x="19718" y="17933"/>
                  </a:lnTo>
                  <a:lnTo>
                    <a:pt x="18732" y="17933"/>
                  </a:lnTo>
                  <a:lnTo>
                    <a:pt x="17559" y="17933"/>
                  </a:lnTo>
                  <a:lnTo>
                    <a:pt x="17277" y="19183"/>
                  </a:lnTo>
                  <a:lnTo>
                    <a:pt x="16808" y="19952"/>
                  </a:lnTo>
                  <a:lnTo>
                    <a:pt x="12911" y="19952"/>
                  </a:lnTo>
                  <a:lnTo>
                    <a:pt x="10469" y="18942"/>
                  </a:lnTo>
                  <a:lnTo>
                    <a:pt x="10469" y="17163"/>
                  </a:lnTo>
                  <a:lnTo>
                    <a:pt x="9249" y="16683"/>
                  </a:lnTo>
                  <a:lnTo>
                    <a:pt x="9014" y="16442"/>
                  </a:lnTo>
                  <a:lnTo>
                    <a:pt x="7324" y="15721"/>
                  </a:lnTo>
                  <a:lnTo>
                    <a:pt x="3192" y="13173"/>
                  </a:lnTo>
                  <a:lnTo>
                    <a:pt x="1268" y="12692"/>
                  </a:lnTo>
                  <a:lnTo>
                    <a:pt x="0" y="9952"/>
                  </a:lnTo>
                  <a:lnTo>
                    <a:pt x="2723" y="8462"/>
                  </a:lnTo>
                  <a:lnTo>
                    <a:pt x="4131" y="7260"/>
                  </a:lnTo>
                  <a:lnTo>
                    <a:pt x="4648" y="6010"/>
                  </a:lnTo>
                  <a:lnTo>
                    <a:pt x="4648" y="4231"/>
                  </a:lnTo>
                  <a:lnTo>
                    <a:pt x="4648" y="3269"/>
                  </a:lnTo>
                  <a:lnTo>
                    <a:pt x="4648" y="2260"/>
                  </a:lnTo>
                  <a:lnTo>
                    <a:pt x="5869" y="1490"/>
                  </a:lnTo>
                  <a:lnTo>
                    <a:pt x="6338" y="76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3" name="Freeform 113"/>
            <p:cNvSpPr>
              <a:spLocks/>
            </p:cNvSpPr>
            <p:nvPr/>
          </p:nvSpPr>
          <p:spPr bwMode="auto">
            <a:xfrm>
              <a:off x="6342232" y="3159505"/>
              <a:ext cx="406078" cy="351201"/>
            </a:xfrm>
            <a:custGeom>
              <a:avLst/>
              <a:gdLst/>
              <a:ahLst/>
              <a:cxnLst>
                <a:cxn ang="0">
                  <a:pos x="4504" y="1808"/>
                </a:cxn>
                <a:cxn ang="0">
                  <a:pos x="5061" y="3212"/>
                </a:cxn>
                <a:cxn ang="0">
                  <a:pos x="6800" y="4049"/>
                </a:cxn>
                <a:cxn ang="0">
                  <a:pos x="9342" y="3914"/>
                </a:cxn>
                <a:cxn ang="0">
                  <a:pos x="9253" y="4049"/>
                </a:cxn>
                <a:cxn ang="0">
                  <a:pos x="9810" y="4049"/>
                </a:cxn>
                <a:cxn ang="0">
                  <a:pos x="10502" y="3212"/>
                </a:cxn>
                <a:cxn ang="0">
                  <a:pos x="11773" y="2105"/>
                </a:cxn>
                <a:cxn ang="0">
                  <a:pos x="12910" y="2375"/>
                </a:cxn>
                <a:cxn ang="0">
                  <a:pos x="16611" y="4049"/>
                </a:cxn>
                <a:cxn ang="0">
                  <a:pos x="16834" y="6424"/>
                </a:cxn>
                <a:cxn ang="0">
                  <a:pos x="16834" y="7557"/>
                </a:cxn>
                <a:cxn ang="0">
                  <a:pos x="16611" y="8394"/>
                </a:cxn>
                <a:cxn ang="0">
                  <a:pos x="16611" y="9096"/>
                </a:cxn>
                <a:cxn ang="0">
                  <a:pos x="17101" y="11309"/>
                </a:cxn>
                <a:cxn ang="0">
                  <a:pos x="18105" y="12308"/>
                </a:cxn>
                <a:cxn ang="0">
                  <a:pos x="17547" y="13846"/>
                </a:cxn>
                <a:cxn ang="0">
                  <a:pos x="18930" y="15358"/>
                </a:cxn>
                <a:cxn ang="0">
                  <a:pos x="19621" y="17031"/>
                </a:cxn>
                <a:cxn ang="0">
                  <a:pos x="19978" y="17598"/>
                </a:cxn>
                <a:cxn ang="0">
                  <a:pos x="19844" y="17868"/>
                </a:cxn>
                <a:cxn ang="0">
                  <a:pos x="19041" y="18273"/>
                </a:cxn>
                <a:cxn ang="0">
                  <a:pos x="18462" y="19271"/>
                </a:cxn>
                <a:cxn ang="0">
                  <a:pos x="18016" y="19703"/>
                </a:cxn>
                <a:cxn ang="0">
                  <a:pos x="16054" y="19406"/>
                </a:cxn>
                <a:cxn ang="0">
                  <a:pos x="14091" y="18974"/>
                </a:cxn>
                <a:cxn ang="0">
                  <a:pos x="13177" y="17166"/>
                </a:cxn>
                <a:cxn ang="0">
                  <a:pos x="12219" y="17598"/>
                </a:cxn>
                <a:cxn ang="0">
                  <a:pos x="11438" y="18165"/>
                </a:cxn>
                <a:cxn ang="0">
                  <a:pos x="9922" y="17436"/>
                </a:cxn>
                <a:cxn ang="0">
                  <a:pos x="8986" y="16491"/>
                </a:cxn>
                <a:cxn ang="0">
                  <a:pos x="7737" y="15223"/>
                </a:cxn>
                <a:cxn ang="0">
                  <a:pos x="7157" y="14521"/>
                </a:cxn>
                <a:cxn ang="0">
                  <a:pos x="6577" y="13117"/>
                </a:cxn>
                <a:cxn ang="0">
                  <a:pos x="5663" y="13117"/>
                </a:cxn>
                <a:cxn ang="0">
                  <a:pos x="5418" y="12848"/>
                </a:cxn>
                <a:cxn ang="0">
                  <a:pos x="5061" y="13522"/>
                </a:cxn>
                <a:cxn ang="0">
                  <a:pos x="4727" y="12308"/>
                </a:cxn>
                <a:cxn ang="0">
                  <a:pos x="4370" y="11309"/>
                </a:cxn>
                <a:cxn ang="0">
                  <a:pos x="3924" y="10202"/>
                </a:cxn>
                <a:cxn ang="0">
                  <a:pos x="2653" y="9366"/>
                </a:cxn>
                <a:cxn ang="0">
                  <a:pos x="1962" y="8232"/>
                </a:cxn>
                <a:cxn ang="0">
                  <a:pos x="2096" y="7287"/>
                </a:cxn>
                <a:cxn ang="0">
                  <a:pos x="2542" y="6559"/>
                </a:cxn>
                <a:cxn ang="0">
                  <a:pos x="2653" y="5722"/>
                </a:cxn>
                <a:cxn ang="0">
                  <a:pos x="2096" y="5452"/>
                </a:cxn>
                <a:cxn ang="0">
                  <a:pos x="1382" y="4750"/>
                </a:cxn>
                <a:cxn ang="0">
                  <a:pos x="1048" y="3914"/>
                </a:cxn>
                <a:cxn ang="0">
                  <a:pos x="580" y="2537"/>
                </a:cxn>
                <a:cxn ang="0">
                  <a:pos x="468" y="1673"/>
                </a:cxn>
                <a:cxn ang="0">
                  <a:pos x="468" y="0"/>
                </a:cxn>
                <a:cxn ang="0">
                  <a:pos x="2542" y="1404"/>
                </a:cxn>
              </a:cxnLst>
              <a:rect l="0" t="0" r="r" b="b"/>
              <a:pathLst>
                <a:path w="20000" h="20000">
                  <a:moveTo>
                    <a:pt x="3233" y="1107"/>
                  </a:moveTo>
                  <a:lnTo>
                    <a:pt x="4504" y="1808"/>
                  </a:lnTo>
                  <a:lnTo>
                    <a:pt x="4370" y="2105"/>
                  </a:lnTo>
                  <a:lnTo>
                    <a:pt x="5061" y="3212"/>
                  </a:lnTo>
                  <a:lnTo>
                    <a:pt x="5886" y="3482"/>
                  </a:lnTo>
                  <a:lnTo>
                    <a:pt x="6800" y="4049"/>
                  </a:lnTo>
                  <a:lnTo>
                    <a:pt x="8294" y="4318"/>
                  </a:lnTo>
                  <a:lnTo>
                    <a:pt x="9342" y="3914"/>
                  </a:lnTo>
                  <a:lnTo>
                    <a:pt x="9588" y="3914"/>
                  </a:lnTo>
                  <a:lnTo>
                    <a:pt x="9253" y="4049"/>
                  </a:lnTo>
                  <a:lnTo>
                    <a:pt x="9253" y="4318"/>
                  </a:lnTo>
                  <a:lnTo>
                    <a:pt x="9810" y="4049"/>
                  </a:lnTo>
                  <a:lnTo>
                    <a:pt x="9588" y="3482"/>
                  </a:lnTo>
                  <a:lnTo>
                    <a:pt x="10502" y="3212"/>
                  </a:lnTo>
                  <a:lnTo>
                    <a:pt x="11081" y="2105"/>
                  </a:lnTo>
                  <a:lnTo>
                    <a:pt x="11773" y="2105"/>
                  </a:lnTo>
                  <a:lnTo>
                    <a:pt x="12687" y="1808"/>
                  </a:lnTo>
                  <a:lnTo>
                    <a:pt x="12910" y="2375"/>
                  </a:lnTo>
                  <a:lnTo>
                    <a:pt x="14181" y="2807"/>
                  </a:lnTo>
                  <a:lnTo>
                    <a:pt x="16611" y="4049"/>
                  </a:lnTo>
                  <a:lnTo>
                    <a:pt x="16834" y="5452"/>
                  </a:lnTo>
                  <a:lnTo>
                    <a:pt x="16834" y="6424"/>
                  </a:lnTo>
                  <a:lnTo>
                    <a:pt x="16611" y="7287"/>
                  </a:lnTo>
                  <a:lnTo>
                    <a:pt x="16834" y="7557"/>
                  </a:lnTo>
                  <a:lnTo>
                    <a:pt x="16499" y="7665"/>
                  </a:lnTo>
                  <a:lnTo>
                    <a:pt x="16611" y="8394"/>
                  </a:lnTo>
                  <a:lnTo>
                    <a:pt x="16834" y="8664"/>
                  </a:lnTo>
                  <a:lnTo>
                    <a:pt x="16611" y="9096"/>
                  </a:lnTo>
                  <a:lnTo>
                    <a:pt x="17101" y="10202"/>
                  </a:lnTo>
                  <a:lnTo>
                    <a:pt x="17101" y="11309"/>
                  </a:lnTo>
                  <a:lnTo>
                    <a:pt x="18016" y="11579"/>
                  </a:lnTo>
                  <a:lnTo>
                    <a:pt x="18105" y="12308"/>
                  </a:lnTo>
                  <a:lnTo>
                    <a:pt x="17770" y="12848"/>
                  </a:lnTo>
                  <a:lnTo>
                    <a:pt x="17547" y="13846"/>
                  </a:lnTo>
                  <a:lnTo>
                    <a:pt x="18350" y="15223"/>
                  </a:lnTo>
                  <a:lnTo>
                    <a:pt x="18930" y="15358"/>
                  </a:lnTo>
                  <a:lnTo>
                    <a:pt x="19509" y="16059"/>
                  </a:lnTo>
                  <a:lnTo>
                    <a:pt x="19621" y="17031"/>
                  </a:lnTo>
                  <a:lnTo>
                    <a:pt x="19978" y="17031"/>
                  </a:lnTo>
                  <a:lnTo>
                    <a:pt x="19978" y="17598"/>
                  </a:lnTo>
                  <a:lnTo>
                    <a:pt x="19844" y="17598"/>
                  </a:lnTo>
                  <a:lnTo>
                    <a:pt x="19844" y="17868"/>
                  </a:lnTo>
                  <a:lnTo>
                    <a:pt x="19509" y="17868"/>
                  </a:lnTo>
                  <a:lnTo>
                    <a:pt x="19041" y="18273"/>
                  </a:lnTo>
                  <a:lnTo>
                    <a:pt x="18707" y="18273"/>
                  </a:lnTo>
                  <a:lnTo>
                    <a:pt x="18462" y="19271"/>
                  </a:lnTo>
                  <a:lnTo>
                    <a:pt x="18462" y="19973"/>
                  </a:lnTo>
                  <a:lnTo>
                    <a:pt x="18016" y="19703"/>
                  </a:lnTo>
                  <a:lnTo>
                    <a:pt x="17101" y="19406"/>
                  </a:lnTo>
                  <a:lnTo>
                    <a:pt x="16054" y="19406"/>
                  </a:lnTo>
                  <a:lnTo>
                    <a:pt x="15139" y="19271"/>
                  </a:lnTo>
                  <a:lnTo>
                    <a:pt x="14091" y="18974"/>
                  </a:lnTo>
                  <a:lnTo>
                    <a:pt x="13623" y="17868"/>
                  </a:lnTo>
                  <a:lnTo>
                    <a:pt x="13177" y="17166"/>
                  </a:lnTo>
                  <a:lnTo>
                    <a:pt x="12575" y="17436"/>
                  </a:lnTo>
                  <a:lnTo>
                    <a:pt x="12219" y="17598"/>
                  </a:lnTo>
                  <a:lnTo>
                    <a:pt x="11773" y="17868"/>
                  </a:lnTo>
                  <a:lnTo>
                    <a:pt x="11438" y="18165"/>
                  </a:lnTo>
                  <a:lnTo>
                    <a:pt x="10725" y="17868"/>
                  </a:lnTo>
                  <a:lnTo>
                    <a:pt x="9922" y="17436"/>
                  </a:lnTo>
                  <a:lnTo>
                    <a:pt x="9342" y="17031"/>
                  </a:lnTo>
                  <a:lnTo>
                    <a:pt x="8986" y="16491"/>
                  </a:lnTo>
                  <a:lnTo>
                    <a:pt x="8294" y="16329"/>
                  </a:lnTo>
                  <a:lnTo>
                    <a:pt x="7737" y="15223"/>
                  </a:lnTo>
                  <a:lnTo>
                    <a:pt x="7514" y="14683"/>
                  </a:lnTo>
                  <a:lnTo>
                    <a:pt x="7157" y="14521"/>
                  </a:lnTo>
                  <a:lnTo>
                    <a:pt x="6800" y="13522"/>
                  </a:lnTo>
                  <a:lnTo>
                    <a:pt x="6577" y="13117"/>
                  </a:lnTo>
                  <a:lnTo>
                    <a:pt x="6243" y="13522"/>
                  </a:lnTo>
                  <a:lnTo>
                    <a:pt x="5663" y="13117"/>
                  </a:lnTo>
                  <a:lnTo>
                    <a:pt x="5663" y="12848"/>
                  </a:lnTo>
                  <a:lnTo>
                    <a:pt x="5418" y="12848"/>
                  </a:lnTo>
                  <a:lnTo>
                    <a:pt x="5418" y="13522"/>
                  </a:lnTo>
                  <a:lnTo>
                    <a:pt x="5061" y="13522"/>
                  </a:lnTo>
                  <a:lnTo>
                    <a:pt x="4727" y="12848"/>
                  </a:lnTo>
                  <a:lnTo>
                    <a:pt x="4727" y="12308"/>
                  </a:lnTo>
                  <a:lnTo>
                    <a:pt x="4370" y="12011"/>
                  </a:lnTo>
                  <a:lnTo>
                    <a:pt x="4370" y="11309"/>
                  </a:lnTo>
                  <a:lnTo>
                    <a:pt x="4370" y="11201"/>
                  </a:lnTo>
                  <a:lnTo>
                    <a:pt x="3924" y="10202"/>
                  </a:lnTo>
                  <a:lnTo>
                    <a:pt x="3456" y="9933"/>
                  </a:lnTo>
                  <a:lnTo>
                    <a:pt x="2653" y="9366"/>
                  </a:lnTo>
                  <a:lnTo>
                    <a:pt x="2542" y="8799"/>
                  </a:lnTo>
                  <a:lnTo>
                    <a:pt x="1962" y="8232"/>
                  </a:lnTo>
                  <a:lnTo>
                    <a:pt x="1962" y="7557"/>
                  </a:lnTo>
                  <a:lnTo>
                    <a:pt x="2096" y="7287"/>
                  </a:lnTo>
                  <a:lnTo>
                    <a:pt x="2096" y="6856"/>
                  </a:lnTo>
                  <a:lnTo>
                    <a:pt x="2542" y="6559"/>
                  </a:lnTo>
                  <a:lnTo>
                    <a:pt x="2319" y="5857"/>
                  </a:lnTo>
                  <a:lnTo>
                    <a:pt x="2653" y="5722"/>
                  </a:lnTo>
                  <a:lnTo>
                    <a:pt x="2542" y="5452"/>
                  </a:lnTo>
                  <a:lnTo>
                    <a:pt x="2096" y="5452"/>
                  </a:lnTo>
                  <a:lnTo>
                    <a:pt x="1739" y="5452"/>
                  </a:lnTo>
                  <a:lnTo>
                    <a:pt x="1382" y="4750"/>
                  </a:lnTo>
                  <a:lnTo>
                    <a:pt x="1137" y="4318"/>
                  </a:lnTo>
                  <a:lnTo>
                    <a:pt x="1048" y="3914"/>
                  </a:lnTo>
                  <a:lnTo>
                    <a:pt x="803" y="3212"/>
                  </a:lnTo>
                  <a:lnTo>
                    <a:pt x="580" y="2537"/>
                  </a:lnTo>
                  <a:lnTo>
                    <a:pt x="580" y="2375"/>
                  </a:lnTo>
                  <a:lnTo>
                    <a:pt x="468" y="1673"/>
                  </a:lnTo>
                  <a:lnTo>
                    <a:pt x="0" y="567"/>
                  </a:lnTo>
                  <a:lnTo>
                    <a:pt x="468" y="0"/>
                  </a:lnTo>
                  <a:lnTo>
                    <a:pt x="1137" y="1107"/>
                  </a:lnTo>
                  <a:lnTo>
                    <a:pt x="2542" y="1404"/>
                  </a:lnTo>
                  <a:lnTo>
                    <a:pt x="3233" y="110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4" name="Freeform 114"/>
            <p:cNvSpPr>
              <a:spLocks/>
            </p:cNvSpPr>
            <p:nvPr/>
          </p:nvSpPr>
          <p:spPr bwMode="auto">
            <a:xfrm>
              <a:off x="6169170" y="3324426"/>
              <a:ext cx="26016" cy="91360"/>
            </a:xfrm>
            <a:custGeom>
              <a:avLst/>
              <a:gdLst/>
              <a:ahLst/>
              <a:cxnLst>
                <a:cxn ang="0">
                  <a:pos x="8966" y="622"/>
                </a:cxn>
                <a:cxn ang="0">
                  <a:pos x="14138" y="622"/>
                </a:cxn>
                <a:cxn ang="0">
                  <a:pos x="14138" y="0"/>
                </a:cxn>
                <a:cxn ang="0">
                  <a:pos x="19655" y="0"/>
                </a:cxn>
                <a:cxn ang="0">
                  <a:pos x="19655" y="622"/>
                </a:cxn>
                <a:cxn ang="0">
                  <a:pos x="14138" y="3212"/>
                </a:cxn>
                <a:cxn ang="0">
                  <a:pos x="14138" y="4249"/>
                </a:cxn>
                <a:cxn ang="0">
                  <a:pos x="12759" y="4249"/>
                </a:cxn>
                <a:cxn ang="0">
                  <a:pos x="12759" y="5907"/>
                </a:cxn>
                <a:cxn ang="0">
                  <a:pos x="14138" y="7565"/>
                </a:cxn>
                <a:cxn ang="0">
                  <a:pos x="14138" y="11295"/>
                </a:cxn>
                <a:cxn ang="0">
                  <a:pos x="14138" y="14404"/>
                </a:cxn>
                <a:cxn ang="0">
                  <a:pos x="14138" y="18238"/>
                </a:cxn>
                <a:cxn ang="0">
                  <a:pos x="8966" y="19896"/>
                </a:cxn>
                <a:cxn ang="0">
                  <a:pos x="8966" y="16062"/>
                </a:cxn>
                <a:cxn ang="0">
                  <a:pos x="5517" y="13368"/>
                </a:cxn>
                <a:cxn ang="0">
                  <a:pos x="0" y="11295"/>
                </a:cxn>
                <a:cxn ang="0">
                  <a:pos x="3448" y="9119"/>
                </a:cxn>
                <a:cxn ang="0">
                  <a:pos x="0" y="7565"/>
                </a:cxn>
                <a:cxn ang="0">
                  <a:pos x="3448" y="7047"/>
                </a:cxn>
                <a:cxn ang="0">
                  <a:pos x="5517" y="4249"/>
                </a:cxn>
                <a:cxn ang="0">
                  <a:pos x="8966" y="622"/>
                </a:cxn>
              </a:cxnLst>
              <a:rect l="0" t="0" r="r" b="b"/>
              <a:pathLst>
                <a:path w="20000" h="20000">
                  <a:moveTo>
                    <a:pt x="8966" y="622"/>
                  </a:moveTo>
                  <a:lnTo>
                    <a:pt x="14138" y="622"/>
                  </a:lnTo>
                  <a:lnTo>
                    <a:pt x="14138" y="0"/>
                  </a:lnTo>
                  <a:lnTo>
                    <a:pt x="19655" y="0"/>
                  </a:lnTo>
                  <a:lnTo>
                    <a:pt x="19655" y="622"/>
                  </a:lnTo>
                  <a:lnTo>
                    <a:pt x="14138" y="3212"/>
                  </a:lnTo>
                  <a:lnTo>
                    <a:pt x="14138" y="4249"/>
                  </a:lnTo>
                  <a:lnTo>
                    <a:pt x="12759" y="4249"/>
                  </a:lnTo>
                  <a:lnTo>
                    <a:pt x="12759" y="5907"/>
                  </a:lnTo>
                  <a:lnTo>
                    <a:pt x="14138" y="7565"/>
                  </a:lnTo>
                  <a:lnTo>
                    <a:pt x="14138" y="11295"/>
                  </a:lnTo>
                  <a:lnTo>
                    <a:pt x="14138" y="14404"/>
                  </a:lnTo>
                  <a:lnTo>
                    <a:pt x="14138" y="18238"/>
                  </a:lnTo>
                  <a:lnTo>
                    <a:pt x="8966" y="19896"/>
                  </a:lnTo>
                  <a:lnTo>
                    <a:pt x="8966" y="16062"/>
                  </a:lnTo>
                  <a:lnTo>
                    <a:pt x="5517" y="13368"/>
                  </a:lnTo>
                  <a:lnTo>
                    <a:pt x="0" y="11295"/>
                  </a:lnTo>
                  <a:lnTo>
                    <a:pt x="3448" y="9119"/>
                  </a:lnTo>
                  <a:lnTo>
                    <a:pt x="0" y="7565"/>
                  </a:lnTo>
                  <a:lnTo>
                    <a:pt x="3448" y="7047"/>
                  </a:lnTo>
                  <a:lnTo>
                    <a:pt x="5517" y="4249"/>
                  </a:lnTo>
                  <a:lnTo>
                    <a:pt x="8966" y="62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5" name="Freeform 115"/>
            <p:cNvSpPr>
              <a:spLocks/>
            </p:cNvSpPr>
            <p:nvPr/>
          </p:nvSpPr>
          <p:spPr bwMode="auto">
            <a:xfrm>
              <a:off x="8054774" y="3010006"/>
              <a:ext cx="190031" cy="250350"/>
            </a:xfrm>
            <a:custGeom>
              <a:avLst/>
              <a:gdLst/>
              <a:ahLst/>
              <a:cxnLst>
                <a:cxn ang="0">
                  <a:pos x="9857" y="19583"/>
                </a:cxn>
                <a:cxn ang="0">
                  <a:pos x="8857" y="18598"/>
                </a:cxn>
                <a:cxn ang="0">
                  <a:pos x="9143" y="17424"/>
                </a:cxn>
                <a:cxn ang="0">
                  <a:pos x="7619" y="17045"/>
                </a:cxn>
                <a:cxn ang="0">
                  <a:pos x="4667" y="18030"/>
                </a:cxn>
                <a:cxn ang="0">
                  <a:pos x="3190" y="18409"/>
                </a:cxn>
                <a:cxn ang="0">
                  <a:pos x="2714" y="18409"/>
                </a:cxn>
                <a:cxn ang="0">
                  <a:pos x="2714" y="19394"/>
                </a:cxn>
                <a:cxn ang="0">
                  <a:pos x="1238" y="18977"/>
                </a:cxn>
                <a:cxn ang="0">
                  <a:pos x="0" y="18409"/>
                </a:cxn>
                <a:cxn ang="0">
                  <a:pos x="1238" y="17652"/>
                </a:cxn>
                <a:cxn ang="0">
                  <a:pos x="2429" y="16439"/>
                </a:cxn>
                <a:cxn ang="0">
                  <a:pos x="2714" y="15492"/>
                </a:cxn>
                <a:cxn ang="0">
                  <a:pos x="3905" y="15492"/>
                </a:cxn>
                <a:cxn ang="0">
                  <a:pos x="4667" y="15492"/>
                </a:cxn>
                <a:cxn ang="0">
                  <a:pos x="7905" y="14470"/>
                </a:cxn>
                <a:cxn ang="0">
                  <a:pos x="8857" y="15265"/>
                </a:cxn>
                <a:cxn ang="0">
                  <a:pos x="9857" y="14470"/>
                </a:cxn>
                <a:cxn ang="0">
                  <a:pos x="9619" y="13333"/>
                </a:cxn>
                <a:cxn ang="0">
                  <a:pos x="9857" y="10758"/>
                </a:cxn>
                <a:cxn ang="0">
                  <a:pos x="11095" y="10758"/>
                </a:cxn>
                <a:cxn ang="0">
                  <a:pos x="10810" y="11364"/>
                </a:cxn>
                <a:cxn ang="0">
                  <a:pos x="11571" y="11932"/>
                </a:cxn>
                <a:cxn ang="0">
                  <a:pos x="13571" y="11174"/>
                </a:cxn>
                <a:cxn ang="0">
                  <a:pos x="14810" y="9205"/>
                </a:cxn>
                <a:cxn ang="0">
                  <a:pos x="15000" y="6061"/>
                </a:cxn>
                <a:cxn ang="0">
                  <a:pos x="14810" y="4508"/>
                </a:cxn>
                <a:cxn ang="0">
                  <a:pos x="14286" y="3712"/>
                </a:cxn>
                <a:cxn ang="0">
                  <a:pos x="14810" y="1932"/>
                </a:cxn>
                <a:cxn ang="0">
                  <a:pos x="15000" y="985"/>
                </a:cxn>
                <a:cxn ang="0">
                  <a:pos x="16000" y="1553"/>
                </a:cxn>
                <a:cxn ang="0">
                  <a:pos x="16286" y="985"/>
                </a:cxn>
                <a:cxn ang="0">
                  <a:pos x="15524" y="0"/>
                </a:cxn>
                <a:cxn ang="0">
                  <a:pos x="16762" y="379"/>
                </a:cxn>
                <a:cxn ang="0">
                  <a:pos x="18000" y="2538"/>
                </a:cxn>
                <a:cxn ang="0">
                  <a:pos x="19190" y="4697"/>
                </a:cxn>
                <a:cxn ang="0">
                  <a:pos x="19476" y="6061"/>
                </a:cxn>
                <a:cxn ang="0">
                  <a:pos x="19476" y="7841"/>
                </a:cxn>
                <a:cxn ang="0">
                  <a:pos x="18238" y="8220"/>
                </a:cxn>
                <a:cxn ang="0">
                  <a:pos x="19190" y="11364"/>
                </a:cxn>
                <a:cxn ang="0">
                  <a:pos x="19952" y="14318"/>
                </a:cxn>
                <a:cxn ang="0">
                  <a:pos x="19190" y="15492"/>
                </a:cxn>
                <a:cxn ang="0">
                  <a:pos x="18238" y="14886"/>
                </a:cxn>
                <a:cxn ang="0">
                  <a:pos x="17524" y="15265"/>
                </a:cxn>
                <a:cxn ang="0">
                  <a:pos x="17048" y="15265"/>
                </a:cxn>
                <a:cxn ang="0">
                  <a:pos x="16762" y="16439"/>
                </a:cxn>
                <a:cxn ang="0">
                  <a:pos x="15524" y="15871"/>
                </a:cxn>
                <a:cxn ang="0">
                  <a:pos x="14810" y="17045"/>
                </a:cxn>
                <a:cxn ang="0">
                  <a:pos x="12857" y="17424"/>
                </a:cxn>
                <a:cxn ang="0">
                  <a:pos x="11810" y="16818"/>
                </a:cxn>
                <a:cxn ang="0">
                  <a:pos x="11571" y="16061"/>
                </a:cxn>
                <a:cxn ang="0">
                  <a:pos x="12286" y="17424"/>
                </a:cxn>
                <a:cxn ang="0">
                  <a:pos x="11095" y="18409"/>
                </a:cxn>
              </a:cxnLst>
              <a:rect l="0" t="0" r="r" b="b"/>
              <a:pathLst>
                <a:path w="20000" h="20000">
                  <a:moveTo>
                    <a:pt x="10810" y="19962"/>
                  </a:moveTo>
                  <a:lnTo>
                    <a:pt x="9857" y="19583"/>
                  </a:lnTo>
                  <a:lnTo>
                    <a:pt x="8857" y="18977"/>
                  </a:lnTo>
                  <a:lnTo>
                    <a:pt x="8857" y="18598"/>
                  </a:lnTo>
                  <a:lnTo>
                    <a:pt x="8857" y="18030"/>
                  </a:lnTo>
                  <a:lnTo>
                    <a:pt x="9143" y="17424"/>
                  </a:lnTo>
                  <a:lnTo>
                    <a:pt x="8857" y="17045"/>
                  </a:lnTo>
                  <a:lnTo>
                    <a:pt x="7619" y="17045"/>
                  </a:lnTo>
                  <a:lnTo>
                    <a:pt x="6619" y="17424"/>
                  </a:lnTo>
                  <a:lnTo>
                    <a:pt x="4667" y="18030"/>
                  </a:lnTo>
                  <a:lnTo>
                    <a:pt x="3190" y="18598"/>
                  </a:lnTo>
                  <a:lnTo>
                    <a:pt x="3190" y="18409"/>
                  </a:lnTo>
                  <a:lnTo>
                    <a:pt x="2714" y="18030"/>
                  </a:lnTo>
                  <a:lnTo>
                    <a:pt x="2714" y="18409"/>
                  </a:lnTo>
                  <a:lnTo>
                    <a:pt x="2714" y="18977"/>
                  </a:lnTo>
                  <a:lnTo>
                    <a:pt x="2714" y="19394"/>
                  </a:lnTo>
                  <a:lnTo>
                    <a:pt x="1952" y="18977"/>
                  </a:lnTo>
                  <a:lnTo>
                    <a:pt x="1238" y="18977"/>
                  </a:lnTo>
                  <a:lnTo>
                    <a:pt x="0" y="19394"/>
                  </a:lnTo>
                  <a:lnTo>
                    <a:pt x="0" y="18409"/>
                  </a:lnTo>
                  <a:lnTo>
                    <a:pt x="762" y="18030"/>
                  </a:lnTo>
                  <a:lnTo>
                    <a:pt x="1238" y="17652"/>
                  </a:lnTo>
                  <a:lnTo>
                    <a:pt x="1952" y="17424"/>
                  </a:lnTo>
                  <a:lnTo>
                    <a:pt x="2429" y="16439"/>
                  </a:lnTo>
                  <a:lnTo>
                    <a:pt x="3190" y="16061"/>
                  </a:lnTo>
                  <a:lnTo>
                    <a:pt x="2714" y="15492"/>
                  </a:lnTo>
                  <a:lnTo>
                    <a:pt x="3905" y="15265"/>
                  </a:lnTo>
                  <a:lnTo>
                    <a:pt x="3905" y="15492"/>
                  </a:lnTo>
                  <a:lnTo>
                    <a:pt x="4476" y="15492"/>
                  </a:lnTo>
                  <a:lnTo>
                    <a:pt x="4667" y="15492"/>
                  </a:lnTo>
                  <a:lnTo>
                    <a:pt x="7619" y="14886"/>
                  </a:lnTo>
                  <a:lnTo>
                    <a:pt x="7905" y="14470"/>
                  </a:lnTo>
                  <a:lnTo>
                    <a:pt x="8381" y="14886"/>
                  </a:lnTo>
                  <a:lnTo>
                    <a:pt x="8857" y="15265"/>
                  </a:lnTo>
                  <a:lnTo>
                    <a:pt x="9143" y="14886"/>
                  </a:lnTo>
                  <a:lnTo>
                    <a:pt x="9857" y="14470"/>
                  </a:lnTo>
                  <a:lnTo>
                    <a:pt x="9143" y="13939"/>
                  </a:lnTo>
                  <a:lnTo>
                    <a:pt x="9619" y="13333"/>
                  </a:lnTo>
                  <a:lnTo>
                    <a:pt x="10333" y="11932"/>
                  </a:lnTo>
                  <a:lnTo>
                    <a:pt x="9857" y="10758"/>
                  </a:lnTo>
                  <a:lnTo>
                    <a:pt x="11095" y="10152"/>
                  </a:lnTo>
                  <a:lnTo>
                    <a:pt x="11095" y="10758"/>
                  </a:lnTo>
                  <a:lnTo>
                    <a:pt x="10810" y="11174"/>
                  </a:lnTo>
                  <a:lnTo>
                    <a:pt x="10810" y="11364"/>
                  </a:lnTo>
                  <a:lnTo>
                    <a:pt x="11095" y="11932"/>
                  </a:lnTo>
                  <a:lnTo>
                    <a:pt x="11571" y="11932"/>
                  </a:lnTo>
                  <a:lnTo>
                    <a:pt x="11810" y="11742"/>
                  </a:lnTo>
                  <a:lnTo>
                    <a:pt x="13571" y="11174"/>
                  </a:lnTo>
                  <a:lnTo>
                    <a:pt x="14286" y="9205"/>
                  </a:lnTo>
                  <a:lnTo>
                    <a:pt x="14810" y="9205"/>
                  </a:lnTo>
                  <a:lnTo>
                    <a:pt x="14810" y="7652"/>
                  </a:lnTo>
                  <a:lnTo>
                    <a:pt x="15000" y="6061"/>
                  </a:lnTo>
                  <a:lnTo>
                    <a:pt x="14810" y="4091"/>
                  </a:lnTo>
                  <a:lnTo>
                    <a:pt x="14810" y="4508"/>
                  </a:lnTo>
                  <a:lnTo>
                    <a:pt x="14286" y="4091"/>
                  </a:lnTo>
                  <a:lnTo>
                    <a:pt x="14286" y="3712"/>
                  </a:lnTo>
                  <a:lnTo>
                    <a:pt x="14286" y="2538"/>
                  </a:lnTo>
                  <a:lnTo>
                    <a:pt x="14810" y="1932"/>
                  </a:lnTo>
                  <a:lnTo>
                    <a:pt x="14286" y="1174"/>
                  </a:lnTo>
                  <a:lnTo>
                    <a:pt x="15000" y="985"/>
                  </a:lnTo>
                  <a:lnTo>
                    <a:pt x="15524" y="1932"/>
                  </a:lnTo>
                  <a:lnTo>
                    <a:pt x="16000" y="1553"/>
                  </a:lnTo>
                  <a:lnTo>
                    <a:pt x="16286" y="1553"/>
                  </a:lnTo>
                  <a:lnTo>
                    <a:pt x="16286" y="985"/>
                  </a:lnTo>
                  <a:lnTo>
                    <a:pt x="15524" y="985"/>
                  </a:lnTo>
                  <a:lnTo>
                    <a:pt x="15524" y="0"/>
                  </a:lnTo>
                  <a:lnTo>
                    <a:pt x="16000" y="379"/>
                  </a:lnTo>
                  <a:lnTo>
                    <a:pt x="16762" y="379"/>
                  </a:lnTo>
                  <a:lnTo>
                    <a:pt x="17048" y="1932"/>
                  </a:lnTo>
                  <a:lnTo>
                    <a:pt x="18000" y="2538"/>
                  </a:lnTo>
                  <a:lnTo>
                    <a:pt x="18714" y="3712"/>
                  </a:lnTo>
                  <a:lnTo>
                    <a:pt x="19190" y="4697"/>
                  </a:lnTo>
                  <a:lnTo>
                    <a:pt x="19476" y="4697"/>
                  </a:lnTo>
                  <a:lnTo>
                    <a:pt x="19476" y="6061"/>
                  </a:lnTo>
                  <a:lnTo>
                    <a:pt x="18714" y="6667"/>
                  </a:lnTo>
                  <a:lnTo>
                    <a:pt x="19476" y="7841"/>
                  </a:lnTo>
                  <a:lnTo>
                    <a:pt x="18714" y="7841"/>
                  </a:lnTo>
                  <a:lnTo>
                    <a:pt x="18238" y="8220"/>
                  </a:lnTo>
                  <a:lnTo>
                    <a:pt x="18238" y="9205"/>
                  </a:lnTo>
                  <a:lnTo>
                    <a:pt x="19190" y="11364"/>
                  </a:lnTo>
                  <a:lnTo>
                    <a:pt x="19190" y="13485"/>
                  </a:lnTo>
                  <a:lnTo>
                    <a:pt x="19952" y="14318"/>
                  </a:lnTo>
                  <a:lnTo>
                    <a:pt x="19190" y="14470"/>
                  </a:lnTo>
                  <a:lnTo>
                    <a:pt x="19190" y="15492"/>
                  </a:lnTo>
                  <a:lnTo>
                    <a:pt x="18000" y="16061"/>
                  </a:lnTo>
                  <a:lnTo>
                    <a:pt x="18238" y="14886"/>
                  </a:lnTo>
                  <a:lnTo>
                    <a:pt x="17524" y="14470"/>
                  </a:lnTo>
                  <a:lnTo>
                    <a:pt x="17524" y="15265"/>
                  </a:lnTo>
                  <a:lnTo>
                    <a:pt x="17524" y="15492"/>
                  </a:lnTo>
                  <a:lnTo>
                    <a:pt x="17048" y="15265"/>
                  </a:lnTo>
                  <a:lnTo>
                    <a:pt x="16762" y="15492"/>
                  </a:lnTo>
                  <a:lnTo>
                    <a:pt x="16762" y="16439"/>
                  </a:lnTo>
                  <a:lnTo>
                    <a:pt x="16286" y="17045"/>
                  </a:lnTo>
                  <a:lnTo>
                    <a:pt x="15524" y="15871"/>
                  </a:lnTo>
                  <a:lnTo>
                    <a:pt x="15000" y="16061"/>
                  </a:lnTo>
                  <a:lnTo>
                    <a:pt x="14810" y="17045"/>
                  </a:lnTo>
                  <a:lnTo>
                    <a:pt x="14048" y="16818"/>
                  </a:lnTo>
                  <a:lnTo>
                    <a:pt x="12857" y="17424"/>
                  </a:lnTo>
                  <a:lnTo>
                    <a:pt x="13048" y="16818"/>
                  </a:lnTo>
                  <a:lnTo>
                    <a:pt x="11810" y="16818"/>
                  </a:lnTo>
                  <a:lnTo>
                    <a:pt x="11810" y="16061"/>
                  </a:lnTo>
                  <a:lnTo>
                    <a:pt x="11571" y="16061"/>
                  </a:lnTo>
                  <a:lnTo>
                    <a:pt x="11571" y="17045"/>
                  </a:lnTo>
                  <a:lnTo>
                    <a:pt x="12286" y="17424"/>
                  </a:lnTo>
                  <a:lnTo>
                    <a:pt x="12286" y="18030"/>
                  </a:lnTo>
                  <a:lnTo>
                    <a:pt x="11095" y="18409"/>
                  </a:lnTo>
                  <a:lnTo>
                    <a:pt x="10810" y="1996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6" name="Freeform 116"/>
            <p:cNvSpPr>
              <a:spLocks/>
            </p:cNvSpPr>
            <p:nvPr/>
          </p:nvSpPr>
          <p:spPr bwMode="auto">
            <a:xfrm>
              <a:off x="8171280" y="2879492"/>
              <a:ext cx="106327" cy="135260"/>
            </a:xfrm>
            <a:custGeom>
              <a:avLst/>
              <a:gdLst/>
              <a:ahLst/>
              <a:cxnLst>
                <a:cxn ang="0">
                  <a:pos x="3162" y="19930"/>
                </a:cxn>
                <a:cxn ang="0">
                  <a:pos x="2308" y="19228"/>
                </a:cxn>
                <a:cxn ang="0">
                  <a:pos x="2308" y="17404"/>
                </a:cxn>
                <a:cxn ang="0">
                  <a:pos x="0" y="16351"/>
                </a:cxn>
                <a:cxn ang="0">
                  <a:pos x="0" y="14526"/>
                </a:cxn>
                <a:cxn ang="0">
                  <a:pos x="1368" y="12632"/>
                </a:cxn>
                <a:cxn ang="0">
                  <a:pos x="0" y="10877"/>
                </a:cxn>
                <a:cxn ang="0">
                  <a:pos x="940" y="10526"/>
                </a:cxn>
                <a:cxn ang="0">
                  <a:pos x="2308" y="10877"/>
                </a:cxn>
                <a:cxn ang="0">
                  <a:pos x="4444" y="10877"/>
                </a:cxn>
                <a:cxn ang="0">
                  <a:pos x="3504" y="8702"/>
                </a:cxn>
                <a:cxn ang="0">
                  <a:pos x="4444" y="8702"/>
                </a:cxn>
                <a:cxn ang="0">
                  <a:pos x="3504" y="6175"/>
                </a:cxn>
                <a:cxn ang="0">
                  <a:pos x="3162" y="2877"/>
                </a:cxn>
                <a:cxn ang="0">
                  <a:pos x="1368" y="421"/>
                </a:cxn>
                <a:cxn ang="0">
                  <a:pos x="2308" y="0"/>
                </a:cxn>
                <a:cxn ang="0">
                  <a:pos x="4444" y="1123"/>
                </a:cxn>
                <a:cxn ang="0">
                  <a:pos x="8034" y="4000"/>
                </a:cxn>
                <a:cxn ang="0">
                  <a:pos x="11538" y="5754"/>
                </a:cxn>
                <a:cxn ang="0">
                  <a:pos x="12821" y="5754"/>
                </a:cxn>
                <a:cxn ang="0">
                  <a:pos x="14188" y="6877"/>
                </a:cxn>
                <a:cxn ang="0">
                  <a:pos x="15983" y="6877"/>
                </a:cxn>
                <a:cxn ang="0">
                  <a:pos x="16410" y="4702"/>
                </a:cxn>
                <a:cxn ang="0">
                  <a:pos x="17265" y="5053"/>
                </a:cxn>
                <a:cxn ang="0">
                  <a:pos x="17265" y="7579"/>
                </a:cxn>
                <a:cxn ang="0">
                  <a:pos x="18547" y="9754"/>
                </a:cxn>
                <a:cxn ang="0">
                  <a:pos x="19915" y="9474"/>
                </a:cxn>
                <a:cxn ang="0">
                  <a:pos x="19915" y="9754"/>
                </a:cxn>
                <a:cxn ang="0">
                  <a:pos x="18547" y="10526"/>
                </a:cxn>
                <a:cxn ang="0">
                  <a:pos x="17692" y="10877"/>
                </a:cxn>
                <a:cxn ang="0">
                  <a:pos x="15043" y="11579"/>
                </a:cxn>
                <a:cxn ang="0">
                  <a:pos x="13675" y="12632"/>
                </a:cxn>
                <a:cxn ang="0">
                  <a:pos x="13675" y="15228"/>
                </a:cxn>
                <a:cxn ang="0">
                  <a:pos x="13675" y="16351"/>
                </a:cxn>
                <a:cxn ang="0">
                  <a:pos x="8034" y="14526"/>
                </a:cxn>
                <a:cxn ang="0">
                  <a:pos x="5812" y="13754"/>
                </a:cxn>
                <a:cxn ang="0">
                  <a:pos x="4872" y="14526"/>
                </a:cxn>
                <a:cxn ang="0">
                  <a:pos x="4444" y="15649"/>
                </a:cxn>
                <a:cxn ang="0">
                  <a:pos x="3504" y="14526"/>
                </a:cxn>
                <a:cxn ang="0">
                  <a:pos x="2308" y="15228"/>
                </a:cxn>
                <a:cxn ang="0">
                  <a:pos x="2308" y="15649"/>
                </a:cxn>
                <a:cxn ang="0">
                  <a:pos x="4444" y="16351"/>
                </a:cxn>
                <a:cxn ang="0">
                  <a:pos x="4872" y="17404"/>
                </a:cxn>
                <a:cxn ang="0">
                  <a:pos x="5812" y="17404"/>
                </a:cxn>
                <a:cxn ang="0">
                  <a:pos x="4872" y="18526"/>
                </a:cxn>
                <a:cxn ang="0">
                  <a:pos x="4444" y="18526"/>
                </a:cxn>
                <a:cxn ang="0">
                  <a:pos x="3504" y="19930"/>
                </a:cxn>
                <a:cxn ang="0">
                  <a:pos x="3162" y="19930"/>
                </a:cxn>
              </a:cxnLst>
              <a:rect l="0" t="0" r="r" b="b"/>
              <a:pathLst>
                <a:path w="20000" h="20000">
                  <a:moveTo>
                    <a:pt x="3162" y="19930"/>
                  </a:moveTo>
                  <a:lnTo>
                    <a:pt x="2308" y="19228"/>
                  </a:lnTo>
                  <a:lnTo>
                    <a:pt x="2308" y="17404"/>
                  </a:lnTo>
                  <a:lnTo>
                    <a:pt x="0" y="16351"/>
                  </a:lnTo>
                  <a:lnTo>
                    <a:pt x="0" y="14526"/>
                  </a:lnTo>
                  <a:lnTo>
                    <a:pt x="1368" y="12632"/>
                  </a:lnTo>
                  <a:lnTo>
                    <a:pt x="0" y="10877"/>
                  </a:lnTo>
                  <a:lnTo>
                    <a:pt x="940" y="10526"/>
                  </a:lnTo>
                  <a:lnTo>
                    <a:pt x="2308" y="10877"/>
                  </a:lnTo>
                  <a:lnTo>
                    <a:pt x="4444" y="10877"/>
                  </a:lnTo>
                  <a:lnTo>
                    <a:pt x="3504" y="8702"/>
                  </a:lnTo>
                  <a:lnTo>
                    <a:pt x="4444" y="8702"/>
                  </a:lnTo>
                  <a:lnTo>
                    <a:pt x="3504" y="6175"/>
                  </a:lnTo>
                  <a:lnTo>
                    <a:pt x="3162" y="2877"/>
                  </a:lnTo>
                  <a:lnTo>
                    <a:pt x="1368" y="421"/>
                  </a:lnTo>
                  <a:lnTo>
                    <a:pt x="2308" y="0"/>
                  </a:lnTo>
                  <a:lnTo>
                    <a:pt x="4444" y="1123"/>
                  </a:lnTo>
                  <a:lnTo>
                    <a:pt x="8034" y="4000"/>
                  </a:lnTo>
                  <a:lnTo>
                    <a:pt x="11538" y="5754"/>
                  </a:lnTo>
                  <a:lnTo>
                    <a:pt x="12821" y="5754"/>
                  </a:lnTo>
                  <a:lnTo>
                    <a:pt x="14188" y="6877"/>
                  </a:lnTo>
                  <a:lnTo>
                    <a:pt x="15983" y="6877"/>
                  </a:lnTo>
                  <a:lnTo>
                    <a:pt x="16410" y="4702"/>
                  </a:lnTo>
                  <a:lnTo>
                    <a:pt x="17265" y="5053"/>
                  </a:lnTo>
                  <a:lnTo>
                    <a:pt x="17265" y="7579"/>
                  </a:lnTo>
                  <a:lnTo>
                    <a:pt x="18547" y="9754"/>
                  </a:lnTo>
                  <a:lnTo>
                    <a:pt x="19915" y="9474"/>
                  </a:lnTo>
                  <a:lnTo>
                    <a:pt x="19915" y="9754"/>
                  </a:lnTo>
                  <a:lnTo>
                    <a:pt x="18547" y="10526"/>
                  </a:lnTo>
                  <a:lnTo>
                    <a:pt x="17692" y="10877"/>
                  </a:lnTo>
                  <a:lnTo>
                    <a:pt x="15043" y="11579"/>
                  </a:lnTo>
                  <a:lnTo>
                    <a:pt x="13675" y="12632"/>
                  </a:lnTo>
                  <a:lnTo>
                    <a:pt x="13675" y="15228"/>
                  </a:lnTo>
                  <a:lnTo>
                    <a:pt x="13675" y="16351"/>
                  </a:lnTo>
                  <a:lnTo>
                    <a:pt x="8034" y="14526"/>
                  </a:lnTo>
                  <a:lnTo>
                    <a:pt x="5812" y="13754"/>
                  </a:lnTo>
                  <a:lnTo>
                    <a:pt x="4872" y="14526"/>
                  </a:lnTo>
                  <a:lnTo>
                    <a:pt x="4444" y="15649"/>
                  </a:lnTo>
                  <a:lnTo>
                    <a:pt x="3504" y="14526"/>
                  </a:lnTo>
                  <a:lnTo>
                    <a:pt x="2308" y="15228"/>
                  </a:lnTo>
                  <a:lnTo>
                    <a:pt x="2308" y="15649"/>
                  </a:lnTo>
                  <a:lnTo>
                    <a:pt x="4444" y="16351"/>
                  </a:lnTo>
                  <a:lnTo>
                    <a:pt x="4872" y="17404"/>
                  </a:lnTo>
                  <a:lnTo>
                    <a:pt x="5812" y="17404"/>
                  </a:lnTo>
                  <a:lnTo>
                    <a:pt x="4872" y="18526"/>
                  </a:lnTo>
                  <a:lnTo>
                    <a:pt x="4444" y="18526"/>
                  </a:lnTo>
                  <a:lnTo>
                    <a:pt x="3504" y="19930"/>
                  </a:lnTo>
                  <a:lnTo>
                    <a:pt x="3162" y="19930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7" name="Freeform 117"/>
            <p:cNvSpPr>
              <a:spLocks/>
            </p:cNvSpPr>
            <p:nvPr/>
          </p:nvSpPr>
          <p:spPr bwMode="auto">
            <a:xfrm>
              <a:off x="8028757" y="3446634"/>
              <a:ext cx="10180" cy="20170"/>
            </a:xfrm>
            <a:custGeom>
              <a:avLst/>
              <a:gdLst/>
              <a:ahLst/>
              <a:cxnLst>
                <a:cxn ang="0">
                  <a:pos x="0" y="19524"/>
                </a:cxn>
                <a:cxn ang="0">
                  <a:pos x="0" y="14762"/>
                </a:cxn>
                <a:cxn ang="0">
                  <a:pos x="5714" y="7143"/>
                </a:cxn>
                <a:cxn ang="0">
                  <a:pos x="5714" y="2857"/>
                </a:cxn>
                <a:cxn ang="0">
                  <a:pos x="14286" y="2857"/>
                </a:cxn>
                <a:cxn ang="0">
                  <a:pos x="19048" y="0"/>
                </a:cxn>
                <a:cxn ang="0">
                  <a:pos x="5714" y="14762"/>
                </a:cxn>
                <a:cxn ang="0">
                  <a:pos x="14286" y="19524"/>
                </a:cxn>
                <a:cxn ang="0">
                  <a:pos x="0" y="19524"/>
                </a:cxn>
              </a:cxnLst>
              <a:rect l="0" t="0" r="r" b="b"/>
              <a:pathLst>
                <a:path w="20000" h="20000">
                  <a:moveTo>
                    <a:pt x="0" y="19524"/>
                  </a:moveTo>
                  <a:lnTo>
                    <a:pt x="0" y="14762"/>
                  </a:lnTo>
                  <a:lnTo>
                    <a:pt x="5714" y="7143"/>
                  </a:lnTo>
                  <a:lnTo>
                    <a:pt x="5714" y="2857"/>
                  </a:lnTo>
                  <a:lnTo>
                    <a:pt x="14286" y="2857"/>
                  </a:lnTo>
                  <a:lnTo>
                    <a:pt x="19048" y="0"/>
                  </a:lnTo>
                  <a:lnTo>
                    <a:pt x="5714" y="14762"/>
                  </a:lnTo>
                  <a:lnTo>
                    <a:pt x="14286" y="19524"/>
                  </a:lnTo>
                  <a:lnTo>
                    <a:pt x="0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8" name="Freeform 118"/>
            <p:cNvSpPr>
              <a:spLocks/>
            </p:cNvSpPr>
            <p:nvPr/>
          </p:nvSpPr>
          <p:spPr bwMode="auto">
            <a:xfrm>
              <a:off x="8050248" y="3402735"/>
              <a:ext cx="12442" cy="8305"/>
            </a:xfrm>
            <a:custGeom>
              <a:avLst/>
              <a:gdLst/>
              <a:ahLst/>
              <a:cxnLst>
                <a:cxn ang="0">
                  <a:pos x="7407" y="18824"/>
                </a:cxn>
                <a:cxn ang="0">
                  <a:pos x="0" y="11765"/>
                </a:cxn>
                <a:cxn ang="0">
                  <a:pos x="19259" y="0"/>
                </a:cxn>
                <a:cxn ang="0">
                  <a:pos x="14815" y="11765"/>
                </a:cxn>
                <a:cxn ang="0">
                  <a:pos x="7407" y="18824"/>
                </a:cxn>
              </a:cxnLst>
              <a:rect l="0" t="0" r="r" b="b"/>
              <a:pathLst>
                <a:path w="20000" h="20000">
                  <a:moveTo>
                    <a:pt x="7407" y="18824"/>
                  </a:moveTo>
                  <a:lnTo>
                    <a:pt x="0" y="11765"/>
                  </a:lnTo>
                  <a:lnTo>
                    <a:pt x="19259" y="0"/>
                  </a:lnTo>
                  <a:lnTo>
                    <a:pt x="14815" y="11765"/>
                  </a:lnTo>
                  <a:lnTo>
                    <a:pt x="7407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09" name="Freeform 119"/>
            <p:cNvSpPr>
              <a:spLocks/>
            </p:cNvSpPr>
            <p:nvPr/>
          </p:nvSpPr>
          <p:spPr bwMode="auto">
            <a:xfrm>
              <a:off x="6180482" y="3319681"/>
              <a:ext cx="84833" cy="98479"/>
            </a:xfrm>
            <a:custGeom>
              <a:avLst/>
              <a:gdLst/>
              <a:ahLst/>
              <a:cxnLst>
                <a:cxn ang="0">
                  <a:pos x="1702" y="3942"/>
                </a:cxn>
                <a:cxn ang="0">
                  <a:pos x="4468" y="3942"/>
                </a:cxn>
                <a:cxn ang="0">
                  <a:pos x="5532" y="4904"/>
                </a:cxn>
                <a:cxn ang="0">
                  <a:pos x="6064" y="4904"/>
                </a:cxn>
                <a:cxn ang="0">
                  <a:pos x="8298" y="4904"/>
                </a:cxn>
                <a:cxn ang="0">
                  <a:pos x="12660" y="2981"/>
                </a:cxn>
                <a:cxn ang="0">
                  <a:pos x="17021" y="0"/>
                </a:cxn>
                <a:cxn ang="0">
                  <a:pos x="19894" y="5481"/>
                </a:cxn>
                <a:cxn ang="0">
                  <a:pos x="15957" y="7500"/>
                </a:cxn>
                <a:cxn ang="0">
                  <a:pos x="9894" y="8846"/>
                </a:cxn>
                <a:cxn ang="0">
                  <a:pos x="9894" y="9423"/>
                </a:cxn>
                <a:cxn ang="0">
                  <a:pos x="14362" y="13365"/>
                </a:cxn>
                <a:cxn ang="0">
                  <a:pos x="13298" y="14327"/>
                </a:cxn>
                <a:cxn ang="0">
                  <a:pos x="12660" y="15865"/>
                </a:cxn>
                <a:cxn ang="0">
                  <a:pos x="10532" y="16923"/>
                </a:cxn>
                <a:cxn ang="0">
                  <a:pos x="9894" y="16923"/>
                </a:cxn>
                <a:cxn ang="0">
                  <a:pos x="6064" y="19904"/>
                </a:cxn>
                <a:cxn ang="0">
                  <a:pos x="0" y="19327"/>
                </a:cxn>
                <a:cxn ang="0">
                  <a:pos x="1702" y="17885"/>
                </a:cxn>
                <a:cxn ang="0">
                  <a:pos x="1702" y="14327"/>
                </a:cxn>
                <a:cxn ang="0">
                  <a:pos x="1702" y="11442"/>
                </a:cxn>
                <a:cxn ang="0">
                  <a:pos x="1702" y="7885"/>
                </a:cxn>
                <a:cxn ang="0">
                  <a:pos x="1170" y="6442"/>
                </a:cxn>
                <a:cxn ang="0">
                  <a:pos x="1170" y="4904"/>
                </a:cxn>
                <a:cxn ang="0">
                  <a:pos x="1702" y="4904"/>
                </a:cxn>
                <a:cxn ang="0">
                  <a:pos x="1702" y="3942"/>
                </a:cxn>
              </a:cxnLst>
              <a:rect l="0" t="0" r="r" b="b"/>
              <a:pathLst>
                <a:path w="20000" h="20000">
                  <a:moveTo>
                    <a:pt x="1702" y="3942"/>
                  </a:moveTo>
                  <a:lnTo>
                    <a:pt x="4468" y="3942"/>
                  </a:lnTo>
                  <a:lnTo>
                    <a:pt x="5532" y="4904"/>
                  </a:lnTo>
                  <a:lnTo>
                    <a:pt x="6064" y="4904"/>
                  </a:lnTo>
                  <a:lnTo>
                    <a:pt x="8298" y="4904"/>
                  </a:lnTo>
                  <a:lnTo>
                    <a:pt x="12660" y="2981"/>
                  </a:lnTo>
                  <a:lnTo>
                    <a:pt x="17021" y="0"/>
                  </a:lnTo>
                  <a:lnTo>
                    <a:pt x="19894" y="5481"/>
                  </a:lnTo>
                  <a:lnTo>
                    <a:pt x="15957" y="7500"/>
                  </a:lnTo>
                  <a:lnTo>
                    <a:pt x="9894" y="8846"/>
                  </a:lnTo>
                  <a:lnTo>
                    <a:pt x="9894" y="9423"/>
                  </a:lnTo>
                  <a:lnTo>
                    <a:pt x="14362" y="13365"/>
                  </a:lnTo>
                  <a:lnTo>
                    <a:pt x="13298" y="14327"/>
                  </a:lnTo>
                  <a:lnTo>
                    <a:pt x="12660" y="15865"/>
                  </a:lnTo>
                  <a:lnTo>
                    <a:pt x="10532" y="16923"/>
                  </a:lnTo>
                  <a:lnTo>
                    <a:pt x="9894" y="16923"/>
                  </a:lnTo>
                  <a:lnTo>
                    <a:pt x="6064" y="19904"/>
                  </a:lnTo>
                  <a:lnTo>
                    <a:pt x="0" y="19327"/>
                  </a:lnTo>
                  <a:lnTo>
                    <a:pt x="1702" y="17885"/>
                  </a:lnTo>
                  <a:lnTo>
                    <a:pt x="1702" y="14327"/>
                  </a:lnTo>
                  <a:lnTo>
                    <a:pt x="1702" y="11442"/>
                  </a:lnTo>
                  <a:lnTo>
                    <a:pt x="1702" y="7885"/>
                  </a:lnTo>
                  <a:lnTo>
                    <a:pt x="1170" y="6442"/>
                  </a:lnTo>
                  <a:lnTo>
                    <a:pt x="1170" y="4904"/>
                  </a:lnTo>
                  <a:lnTo>
                    <a:pt x="1702" y="4904"/>
                  </a:lnTo>
                  <a:lnTo>
                    <a:pt x="1702" y="394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0" name="Freeform 120"/>
            <p:cNvSpPr>
              <a:spLocks/>
            </p:cNvSpPr>
            <p:nvPr/>
          </p:nvSpPr>
          <p:spPr bwMode="auto">
            <a:xfrm>
              <a:off x="7551417" y="3744444"/>
              <a:ext cx="105196" cy="96106"/>
            </a:xfrm>
            <a:custGeom>
              <a:avLst/>
              <a:gdLst/>
              <a:ahLst/>
              <a:cxnLst>
                <a:cxn ang="0">
                  <a:pos x="10684" y="1576"/>
                </a:cxn>
                <a:cxn ang="0">
                  <a:pos x="10684" y="3054"/>
                </a:cxn>
                <a:cxn ang="0">
                  <a:pos x="12821" y="3054"/>
                </a:cxn>
                <a:cxn ang="0">
                  <a:pos x="13675" y="4039"/>
                </a:cxn>
                <a:cxn ang="0">
                  <a:pos x="14188" y="3054"/>
                </a:cxn>
                <a:cxn ang="0">
                  <a:pos x="14188" y="985"/>
                </a:cxn>
                <a:cxn ang="0">
                  <a:pos x="15897" y="0"/>
                </a:cxn>
                <a:cxn ang="0">
                  <a:pos x="17265" y="1576"/>
                </a:cxn>
                <a:cxn ang="0">
                  <a:pos x="19487" y="1576"/>
                </a:cxn>
                <a:cxn ang="0">
                  <a:pos x="19487" y="3054"/>
                </a:cxn>
                <a:cxn ang="0">
                  <a:pos x="19915" y="7192"/>
                </a:cxn>
                <a:cxn ang="0">
                  <a:pos x="19915" y="10640"/>
                </a:cxn>
                <a:cxn ang="0">
                  <a:pos x="18547" y="11724"/>
                </a:cxn>
                <a:cxn ang="0">
                  <a:pos x="17265" y="12217"/>
                </a:cxn>
                <a:cxn ang="0">
                  <a:pos x="15043" y="13300"/>
                </a:cxn>
                <a:cxn ang="0">
                  <a:pos x="13675" y="13695"/>
                </a:cxn>
                <a:cxn ang="0">
                  <a:pos x="14188" y="15862"/>
                </a:cxn>
                <a:cxn ang="0">
                  <a:pos x="14188" y="17340"/>
                </a:cxn>
                <a:cxn ang="0">
                  <a:pos x="11966" y="17833"/>
                </a:cxn>
                <a:cxn ang="0">
                  <a:pos x="8376" y="19901"/>
                </a:cxn>
                <a:cxn ang="0">
                  <a:pos x="6667" y="18916"/>
                </a:cxn>
                <a:cxn ang="0">
                  <a:pos x="5812" y="18916"/>
                </a:cxn>
                <a:cxn ang="0">
                  <a:pos x="5812" y="17340"/>
                </a:cxn>
                <a:cxn ang="0">
                  <a:pos x="4872" y="16355"/>
                </a:cxn>
                <a:cxn ang="0">
                  <a:pos x="4444" y="17340"/>
                </a:cxn>
                <a:cxn ang="0">
                  <a:pos x="2650" y="15862"/>
                </a:cxn>
                <a:cxn ang="0">
                  <a:pos x="2650" y="13695"/>
                </a:cxn>
                <a:cxn ang="0">
                  <a:pos x="855" y="9261"/>
                </a:cxn>
                <a:cxn ang="0">
                  <a:pos x="0" y="6601"/>
                </a:cxn>
                <a:cxn ang="0">
                  <a:pos x="2222" y="5025"/>
                </a:cxn>
                <a:cxn ang="0">
                  <a:pos x="2222" y="1576"/>
                </a:cxn>
                <a:cxn ang="0">
                  <a:pos x="4872" y="985"/>
                </a:cxn>
                <a:cxn ang="0">
                  <a:pos x="8034" y="1576"/>
                </a:cxn>
                <a:cxn ang="0">
                  <a:pos x="8376" y="985"/>
                </a:cxn>
                <a:cxn ang="0">
                  <a:pos x="10171" y="1576"/>
                </a:cxn>
                <a:cxn ang="0">
                  <a:pos x="10684" y="1576"/>
                </a:cxn>
              </a:cxnLst>
              <a:rect l="0" t="0" r="r" b="b"/>
              <a:pathLst>
                <a:path w="20000" h="20000">
                  <a:moveTo>
                    <a:pt x="10684" y="1576"/>
                  </a:moveTo>
                  <a:lnTo>
                    <a:pt x="10684" y="3054"/>
                  </a:lnTo>
                  <a:lnTo>
                    <a:pt x="12821" y="3054"/>
                  </a:lnTo>
                  <a:lnTo>
                    <a:pt x="13675" y="4039"/>
                  </a:lnTo>
                  <a:lnTo>
                    <a:pt x="14188" y="3054"/>
                  </a:lnTo>
                  <a:lnTo>
                    <a:pt x="14188" y="985"/>
                  </a:lnTo>
                  <a:lnTo>
                    <a:pt x="15897" y="0"/>
                  </a:lnTo>
                  <a:lnTo>
                    <a:pt x="17265" y="1576"/>
                  </a:lnTo>
                  <a:lnTo>
                    <a:pt x="19487" y="1576"/>
                  </a:lnTo>
                  <a:lnTo>
                    <a:pt x="19487" y="3054"/>
                  </a:lnTo>
                  <a:lnTo>
                    <a:pt x="19915" y="7192"/>
                  </a:lnTo>
                  <a:lnTo>
                    <a:pt x="19915" y="10640"/>
                  </a:lnTo>
                  <a:lnTo>
                    <a:pt x="18547" y="11724"/>
                  </a:lnTo>
                  <a:lnTo>
                    <a:pt x="17265" y="12217"/>
                  </a:lnTo>
                  <a:lnTo>
                    <a:pt x="15043" y="13300"/>
                  </a:lnTo>
                  <a:lnTo>
                    <a:pt x="13675" y="13695"/>
                  </a:lnTo>
                  <a:lnTo>
                    <a:pt x="14188" y="15862"/>
                  </a:lnTo>
                  <a:lnTo>
                    <a:pt x="14188" y="17340"/>
                  </a:lnTo>
                  <a:lnTo>
                    <a:pt x="11966" y="17833"/>
                  </a:lnTo>
                  <a:lnTo>
                    <a:pt x="8376" y="19901"/>
                  </a:lnTo>
                  <a:lnTo>
                    <a:pt x="6667" y="18916"/>
                  </a:lnTo>
                  <a:lnTo>
                    <a:pt x="5812" y="18916"/>
                  </a:lnTo>
                  <a:lnTo>
                    <a:pt x="5812" y="17340"/>
                  </a:lnTo>
                  <a:lnTo>
                    <a:pt x="4872" y="16355"/>
                  </a:lnTo>
                  <a:lnTo>
                    <a:pt x="4444" y="17340"/>
                  </a:lnTo>
                  <a:lnTo>
                    <a:pt x="2650" y="15862"/>
                  </a:lnTo>
                  <a:lnTo>
                    <a:pt x="2650" y="13695"/>
                  </a:lnTo>
                  <a:lnTo>
                    <a:pt x="855" y="9261"/>
                  </a:lnTo>
                  <a:lnTo>
                    <a:pt x="0" y="6601"/>
                  </a:lnTo>
                  <a:lnTo>
                    <a:pt x="2222" y="5025"/>
                  </a:lnTo>
                  <a:lnTo>
                    <a:pt x="2222" y="1576"/>
                  </a:lnTo>
                  <a:lnTo>
                    <a:pt x="4872" y="985"/>
                  </a:lnTo>
                  <a:lnTo>
                    <a:pt x="8034" y="1576"/>
                  </a:lnTo>
                  <a:lnTo>
                    <a:pt x="8376" y="985"/>
                  </a:lnTo>
                  <a:lnTo>
                    <a:pt x="10171" y="1576"/>
                  </a:lnTo>
                  <a:lnTo>
                    <a:pt x="10684" y="157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1" name="Freeform 121"/>
            <p:cNvSpPr>
              <a:spLocks/>
            </p:cNvSpPr>
            <p:nvPr/>
          </p:nvSpPr>
          <p:spPr bwMode="auto">
            <a:xfrm>
              <a:off x="6499460" y="3491720"/>
              <a:ext cx="13574" cy="34409"/>
            </a:xfrm>
            <a:custGeom>
              <a:avLst/>
              <a:gdLst/>
              <a:ahLst/>
              <a:cxnLst>
                <a:cxn ang="0">
                  <a:pos x="3750" y="17027"/>
                </a:cxn>
                <a:cxn ang="0">
                  <a:pos x="0" y="5405"/>
                </a:cxn>
                <a:cxn ang="0">
                  <a:pos x="3750" y="4324"/>
                </a:cxn>
                <a:cxn ang="0">
                  <a:pos x="9375" y="0"/>
                </a:cxn>
                <a:cxn ang="0">
                  <a:pos x="19375" y="4324"/>
                </a:cxn>
                <a:cxn ang="0">
                  <a:pos x="19375" y="11081"/>
                </a:cxn>
                <a:cxn ang="0">
                  <a:pos x="19375" y="17027"/>
                </a:cxn>
                <a:cxn ang="0">
                  <a:pos x="15625" y="19730"/>
                </a:cxn>
                <a:cxn ang="0">
                  <a:pos x="9375" y="17027"/>
                </a:cxn>
                <a:cxn ang="0">
                  <a:pos x="3750" y="17027"/>
                </a:cxn>
              </a:cxnLst>
              <a:rect l="0" t="0" r="r" b="b"/>
              <a:pathLst>
                <a:path w="20000" h="20000">
                  <a:moveTo>
                    <a:pt x="3750" y="17027"/>
                  </a:moveTo>
                  <a:lnTo>
                    <a:pt x="0" y="5405"/>
                  </a:lnTo>
                  <a:lnTo>
                    <a:pt x="3750" y="4324"/>
                  </a:lnTo>
                  <a:lnTo>
                    <a:pt x="9375" y="0"/>
                  </a:lnTo>
                  <a:lnTo>
                    <a:pt x="19375" y="4324"/>
                  </a:lnTo>
                  <a:lnTo>
                    <a:pt x="19375" y="11081"/>
                  </a:lnTo>
                  <a:lnTo>
                    <a:pt x="19375" y="17027"/>
                  </a:lnTo>
                  <a:lnTo>
                    <a:pt x="15625" y="19730"/>
                  </a:lnTo>
                  <a:lnTo>
                    <a:pt x="9375" y="17027"/>
                  </a:lnTo>
                  <a:lnTo>
                    <a:pt x="3750" y="1702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2" name="Freeform 122"/>
            <p:cNvSpPr>
              <a:spLocks/>
            </p:cNvSpPr>
            <p:nvPr/>
          </p:nvSpPr>
          <p:spPr bwMode="auto">
            <a:xfrm>
              <a:off x="7888495" y="2986277"/>
              <a:ext cx="106327" cy="164923"/>
            </a:xfrm>
            <a:custGeom>
              <a:avLst/>
              <a:gdLst/>
              <a:ahLst/>
              <a:cxnLst>
                <a:cxn ang="0">
                  <a:pos x="19915" y="1494"/>
                </a:cxn>
                <a:cxn ang="0">
                  <a:pos x="19915" y="2069"/>
                </a:cxn>
                <a:cxn ang="0">
                  <a:pos x="19060" y="2356"/>
                </a:cxn>
                <a:cxn ang="0">
                  <a:pos x="18547" y="3851"/>
                </a:cxn>
                <a:cxn ang="0">
                  <a:pos x="17692" y="5920"/>
                </a:cxn>
                <a:cxn ang="0">
                  <a:pos x="18547" y="5920"/>
                </a:cxn>
                <a:cxn ang="0">
                  <a:pos x="19060" y="7701"/>
                </a:cxn>
                <a:cxn ang="0">
                  <a:pos x="17692" y="8563"/>
                </a:cxn>
                <a:cxn ang="0">
                  <a:pos x="17265" y="9195"/>
                </a:cxn>
                <a:cxn ang="0">
                  <a:pos x="15556" y="10057"/>
                </a:cxn>
                <a:cxn ang="0">
                  <a:pos x="15556" y="10690"/>
                </a:cxn>
                <a:cxn ang="0">
                  <a:pos x="13675" y="10977"/>
                </a:cxn>
                <a:cxn ang="0">
                  <a:pos x="12821" y="12529"/>
                </a:cxn>
                <a:cxn ang="0">
                  <a:pos x="12821" y="13678"/>
                </a:cxn>
                <a:cxn ang="0">
                  <a:pos x="11966" y="13678"/>
                </a:cxn>
                <a:cxn ang="0">
                  <a:pos x="13675" y="14540"/>
                </a:cxn>
                <a:cxn ang="0">
                  <a:pos x="16410" y="16034"/>
                </a:cxn>
                <a:cxn ang="0">
                  <a:pos x="17265" y="16034"/>
                </a:cxn>
                <a:cxn ang="0">
                  <a:pos x="17265" y="16897"/>
                </a:cxn>
                <a:cxn ang="0">
                  <a:pos x="13675" y="17816"/>
                </a:cxn>
                <a:cxn ang="0">
                  <a:pos x="11966" y="19310"/>
                </a:cxn>
                <a:cxn ang="0">
                  <a:pos x="9744" y="19943"/>
                </a:cxn>
                <a:cxn ang="0">
                  <a:pos x="8376" y="18736"/>
                </a:cxn>
                <a:cxn ang="0">
                  <a:pos x="8034" y="18736"/>
                </a:cxn>
                <a:cxn ang="0">
                  <a:pos x="8034" y="19943"/>
                </a:cxn>
                <a:cxn ang="0">
                  <a:pos x="7009" y="19310"/>
                </a:cxn>
                <a:cxn ang="0">
                  <a:pos x="5812" y="19310"/>
                </a:cxn>
                <a:cxn ang="0">
                  <a:pos x="6154" y="18391"/>
                </a:cxn>
                <a:cxn ang="0">
                  <a:pos x="4444" y="18391"/>
                </a:cxn>
                <a:cxn ang="0">
                  <a:pos x="4872" y="16897"/>
                </a:cxn>
                <a:cxn ang="0">
                  <a:pos x="5812" y="16322"/>
                </a:cxn>
                <a:cxn ang="0">
                  <a:pos x="6154" y="16322"/>
                </a:cxn>
                <a:cxn ang="0">
                  <a:pos x="4872" y="16034"/>
                </a:cxn>
                <a:cxn ang="0">
                  <a:pos x="4872" y="14540"/>
                </a:cxn>
                <a:cxn ang="0">
                  <a:pos x="5812" y="13678"/>
                </a:cxn>
                <a:cxn ang="0">
                  <a:pos x="4872" y="13103"/>
                </a:cxn>
                <a:cxn ang="0">
                  <a:pos x="4444" y="13103"/>
                </a:cxn>
                <a:cxn ang="0">
                  <a:pos x="2222" y="12529"/>
                </a:cxn>
                <a:cxn ang="0">
                  <a:pos x="2222" y="13103"/>
                </a:cxn>
                <a:cxn ang="0">
                  <a:pos x="1368" y="13103"/>
                </a:cxn>
                <a:cxn ang="0">
                  <a:pos x="0" y="12529"/>
                </a:cxn>
                <a:cxn ang="0">
                  <a:pos x="1368" y="10057"/>
                </a:cxn>
                <a:cxn ang="0">
                  <a:pos x="4444" y="8563"/>
                </a:cxn>
                <a:cxn ang="0">
                  <a:pos x="5812" y="7701"/>
                </a:cxn>
                <a:cxn ang="0">
                  <a:pos x="6154" y="6782"/>
                </a:cxn>
                <a:cxn ang="0">
                  <a:pos x="6154" y="5345"/>
                </a:cxn>
                <a:cxn ang="0">
                  <a:pos x="8034" y="4770"/>
                </a:cxn>
                <a:cxn ang="0">
                  <a:pos x="9316" y="5920"/>
                </a:cxn>
                <a:cxn ang="0">
                  <a:pos x="11538" y="5920"/>
                </a:cxn>
                <a:cxn ang="0">
                  <a:pos x="12821" y="5920"/>
                </a:cxn>
                <a:cxn ang="0">
                  <a:pos x="11966" y="4770"/>
                </a:cxn>
                <a:cxn ang="0">
                  <a:pos x="11966" y="4425"/>
                </a:cxn>
                <a:cxn ang="0">
                  <a:pos x="13675" y="3851"/>
                </a:cxn>
                <a:cxn ang="0">
                  <a:pos x="15043" y="3506"/>
                </a:cxn>
                <a:cxn ang="0">
                  <a:pos x="15556" y="2356"/>
                </a:cxn>
                <a:cxn ang="0">
                  <a:pos x="17265" y="1494"/>
                </a:cxn>
                <a:cxn ang="0">
                  <a:pos x="17265" y="0"/>
                </a:cxn>
                <a:cxn ang="0">
                  <a:pos x="18547" y="575"/>
                </a:cxn>
                <a:cxn ang="0">
                  <a:pos x="19915" y="1494"/>
                </a:cxn>
              </a:cxnLst>
              <a:rect l="0" t="0" r="r" b="b"/>
              <a:pathLst>
                <a:path w="20000" h="20000">
                  <a:moveTo>
                    <a:pt x="19915" y="1494"/>
                  </a:moveTo>
                  <a:lnTo>
                    <a:pt x="19915" y="2069"/>
                  </a:lnTo>
                  <a:lnTo>
                    <a:pt x="19060" y="2356"/>
                  </a:lnTo>
                  <a:lnTo>
                    <a:pt x="18547" y="3851"/>
                  </a:lnTo>
                  <a:lnTo>
                    <a:pt x="17692" y="5920"/>
                  </a:lnTo>
                  <a:lnTo>
                    <a:pt x="18547" y="5920"/>
                  </a:lnTo>
                  <a:lnTo>
                    <a:pt x="19060" y="7701"/>
                  </a:lnTo>
                  <a:lnTo>
                    <a:pt x="17692" y="8563"/>
                  </a:lnTo>
                  <a:lnTo>
                    <a:pt x="17265" y="9195"/>
                  </a:lnTo>
                  <a:lnTo>
                    <a:pt x="15556" y="10057"/>
                  </a:lnTo>
                  <a:lnTo>
                    <a:pt x="15556" y="10690"/>
                  </a:lnTo>
                  <a:lnTo>
                    <a:pt x="13675" y="10977"/>
                  </a:lnTo>
                  <a:lnTo>
                    <a:pt x="12821" y="12529"/>
                  </a:lnTo>
                  <a:lnTo>
                    <a:pt x="12821" y="13678"/>
                  </a:lnTo>
                  <a:lnTo>
                    <a:pt x="11966" y="13678"/>
                  </a:lnTo>
                  <a:lnTo>
                    <a:pt x="13675" y="14540"/>
                  </a:lnTo>
                  <a:lnTo>
                    <a:pt x="16410" y="16034"/>
                  </a:lnTo>
                  <a:lnTo>
                    <a:pt x="17265" y="16034"/>
                  </a:lnTo>
                  <a:lnTo>
                    <a:pt x="17265" y="16897"/>
                  </a:lnTo>
                  <a:lnTo>
                    <a:pt x="13675" y="17816"/>
                  </a:lnTo>
                  <a:lnTo>
                    <a:pt x="11966" y="19310"/>
                  </a:lnTo>
                  <a:lnTo>
                    <a:pt x="9744" y="19943"/>
                  </a:lnTo>
                  <a:lnTo>
                    <a:pt x="8376" y="18736"/>
                  </a:lnTo>
                  <a:lnTo>
                    <a:pt x="8034" y="18736"/>
                  </a:lnTo>
                  <a:lnTo>
                    <a:pt x="8034" y="19943"/>
                  </a:lnTo>
                  <a:lnTo>
                    <a:pt x="7009" y="19310"/>
                  </a:lnTo>
                  <a:lnTo>
                    <a:pt x="5812" y="19310"/>
                  </a:lnTo>
                  <a:lnTo>
                    <a:pt x="6154" y="18391"/>
                  </a:lnTo>
                  <a:lnTo>
                    <a:pt x="4444" y="18391"/>
                  </a:lnTo>
                  <a:lnTo>
                    <a:pt x="4872" y="16897"/>
                  </a:lnTo>
                  <a:lnTo>
                    <a:pt x="5812" y="16322"/>
                  </a:lnTo>
                  <a:lnTo>
                    <a:pt x="6154" y="16322"/>
                  </a:lnTo>
                  <a:lnTo>
                    <a:pt x="4872" y="16034"/>
                  </a:lnTo>
                  <a:lnTo>
                    <a:pt x="4872" y="14540"/>
                  </a:lnTo>
                  <a:lnTo>
                    <a:pt x="5812" y="13678"/>
                  </a:lnTo>
                  <a:lnTo>
                    <a:pt x="4872" y="13103"/>
                  </a:lnTo>
                  <a:lnTo>
                    <a:pt x="4444" y="13103"/>
                  </a:lnTo>
                  <a:lnTo>
                    <a:pt x="2222" y="12529"/>
                  </a:lnTo>
                  <a:lnTo>
                    <a:pt x="2222" y="13103"/>
                  </a:lnTo>
                  <a:lnTo>
                    <a:pt x="1368" y="13103"/>
                  </a:lnTo>
                  <a:lnTo>
                    <a:pt x="0" y="12529"/>
                  </a:lnTo>
                  <a:lnTo>
                    <a:pt x="1368" y="10057"/>
                  </a:lnTo>
                  <a:lnTo>
                    <a:pt x="4444" y="8563"/>
                  </a:lnTo>
                  <a:lnTo>
                    <a:pt x="5812" y="7701"/>
                  </a:lnTo>
                  <a:lnTo>
                    <a:pt x="6154" y="6782"/>
                  </a:lnTo>
                  <a:lnTo>
                    <a:pt x="6154" y="5345"/>
                  </a:lnTo>
                  <a:lnTo>
                    <a:pt x="8034" y="4770"/>
                  </a:lnTo>
                  <a:lnTo>
                    <a:pt x="9316" y="5920"/>
                  </a:lnTo>
                  <a:lnTo>
                    <a:pt x="11538" y="5920"/>
                  </a:lnTo>
                  <a:lnTo>
                    <a:pt x="12821" y="5920"/>
                  </a:lnTo>
                  <a:lnTo>
                    <a:pt x="11966" y="4770"/>
                  </a:lnTo>
                  <a:lnTo>
                    <a:pt x="11966" y="4425"/>
                  </a:lnTo>
                  <a:lnTo>
                    <a:pt x="13675" y="3851"/>
                  </a:lnTo>
                  <a:lnTo>
                    <a:pt x="15043" y="3506"/>
                  </a:lnTo>
                  <a:lnTo>
                    <a:pt x="15556" y="2356"/>
                  </a:lnTo>
                  <a:lnTo>
                    <a:pt x="17265" y="1494"/>
                  </a:lnTo>
                  <a:lnTo>
                    <a:pt x="17265" y="0"/>
                  </a:lnTo>
                  <a:lnTo>
                    <a:pt x="18547" y="575"/>
                  </a:lnTo>
                  <a:lnTo>
                    <a:pt x="19915" y="149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3" name="Freeform 123"/>
            <p:cNvSpPr>
              <a:spLocks/>
            </p:cNvSpPr>
            <p:nvPr/>
          </p:nvSpPr>
          <p:spPr bwMode="auto">
            <a:xfrm>
              <a:off x="7945053" y="3117976"/>
              <a:ext cx="73523" cy="125768"/>
            </a:xfrm>
            <a:custGeom>
              <a:avLst/>
              <a:gdLst/>
              <a:ahLst/>
              <a:cxnLst>
                <a:cxn ang="0">
                  <a:pos x="1975" y="4302"/>
                </a:cxn>
                <a:cxn ang="0">
                  <a:pos x="4444" y="2340"/>
                </a:cxn>
                <a:cxn ang="0">
                  <a:pos x="9506" y="1208"/>
                </a:cxn>
                <a:cxn ang="0">
                  <a:pos x="9506" y="0"/>
                </a:cxn>
                <a:cxn ang="0">
                  <a:pos x="14568" y="5132"/>
                </a:cxn>
                <a:cxn ang="0">
                  <a:pos x="18519" y="8604"/>
                </a:cxn>
                <a:cxn ang="0">
                  <a:pos x="18519" y="11698"/>
                </a:cxn>
                <a:cxn ang="0">
                  <a:pos x="19877" y="12528"/>
                </a:cxn>
                <a:cxn ang="0">
                  <a:pos x="19877" y="14491"/>
                </a:cxn>
                <a:cxn ang="0">
                  <a:pos x="18519" y="16377"/>
                </a:cxn>
                <a:cxn ang="0">
                  <a:pos x="16543" y="16377"/>
                </a:cxn>
                <a:cxn ang="0">
                  <a:pos x="15309" y="16377"/>
                </a:cxn>
                <a:cxn ang="0">
                  <a:pos x="15309" y="17585"/>
                </a:cxn>
                <a:cxn ang="0">
                  <a:pos x="13333" y="16830"/>
                </a:cxn>
                <a:cxn ang="0">
                  <a:pos x="13333" y="16377"/>
                </a:cxn>
                <a:cxn ang="0">
                  <a:pos x="12099" y="17585"/>
                </a:cxn>
                <a:cxn ang="0">
                  <a:pos x="12099" y="17962"/>
                </a:cxn>
                <a:cxn ang="0">
                  <a:pos x="11481" y="17585"/>
                </a:cxn>
                <a:cxn ang="0">
                  <a:pos x="10247" y="17962"/>
                </a:cxn>
                <a:cxn ang="0">
                  <a:pos x="11481" y="18717"/>
                </a:cxn>
                <a:cxn ang="0">
                  <a:pos x="10247" y="19472"/>
                </a:cxn>
                <a:cxn ang="0">
                  <a:pos x="9506" y="18717"/>
                </a:cxn>
                <a:cxn ang="0">
                  <a:pos x="8272" y="19472"/>
                </a:cxn>
                <a:cxn ang="0">
                  <a:pos x="6296" y="19925"/>
                </a:cxn>
                <a:cxn ang="0">
                  <a:pos x="6296" y="17585"/>
                </a:cxn>
                <a:cxn ang="0">
                  <a:pos x="5062" y="17962"/>
                </a:cxn>
                <a:cxn ang="0">
                  <a:pos x="4444" y="15623"/>
                </a:cxn>
                <a:cxn ang="0">
                  <a:pos x="5062" y="14868"/>
                </a:cxn>
                <a:cxn ang="0">
                  <a:pos x="4444" y="14491"/>
                </a:cxn>
                <a:cxn ang="0">
                  <a:pos x="4444" y="13660"/>
                </a:cxn>
                <a:cxn ang="0">
                  <a:pos x="5062" y="13283"/>
                </a:cxn>
                <a:cxn ang="0">
                  <a:pos x="5062" y="12528"/>
                </a:cxn>
                <a:cxn ang="0">
                  <a:pos x="4444" y="11698"/>
                </a:cxn>
                <a:cxn ang="0">
                  <a:pos x="1975" y="9434"/>
                </a:cxn>
                <a:cxn ang="0">
                  <a:pos x="1235" y="8604"/>
                </a:cxn>
                <a:cxn ang="0">
                  <a:pos x="1235" y="8226"/>
                </a:cxn>
                <a:cxn ang="0">
                  <a:pos x="4444" y="8604"/>
                </a:cxn>
                <a:cxn ang="0">
                  <a:pos x="3210" y="7396"/>
                </a:cxn>
                <a:cxn ang="0">
                  <a:pos x="1975" y="6642"/>
                </a:cxn>
                <a:cxn ang="0">
                  <a:pos x="1235" y="5434"/>
                </a:cxn>
                <a:cxn ang="0">
                  <a:pos x="0" y="5132"/>
                </a:cxn>
                <a:cxn ang="0">
                  <a:pos x="1975" y="5132"/>
                </a:cxn>
                <a:cxn ang="0">
                  <a:pos x="1975" y="4302"/>
                </a:cxn>
              </a:cxnLst>
              <a:rect l="0" t="0" r="r" b="b"/>
              <a:pathLst>
                <a:path w="20000" h="20000">
                  <a:moveTo>
                    <a:pt x="1975" y="4302"/>
                  </a:moveTo>
                  <a:lnTo>
                    <a:pt x="4444" y="2340"/>
                  </a:lnTo>
                  <a:lnTo>
                    <a:pt x="9506" y="1208"/>
                  </a:lnTo>
                  <a:lnTo>
                    <a:pt x="9506" y="0"/>
                  </a:lnTo>
                  <a:lnTo>
                    <a:pt x="14568" y="5132"/>
                  </a:lnTo>
                  <a:lnTo>
                    <a:pt x="18519" y="8604"/>
                  </a:lnTo>
                  <a:lnTo>
                    <a:pt x="18519" y="11698"/>
                  </a:lnTo>
                  <a:lnTo>
                    <a:pt x="19877" y="12528"/>
                  </a:lnTo>
                  <a:lnTo>
                    <a:pt x="19877" y="14491"/>
                  </a:lnTo>
                  <a:lnTo>
                    <a:pt x="18519" y="16377"/>
                  </a:lnTo>
                  <a:lnTo>
                    <a:pt x="16543" y="16377"/>
                  </a:lnTo>
                  <a:lnTo>
                    <a:pt x="15309" y="16377"/>
                  </a:lnTo>
                  <a:lnTo>
                    <a:pt x="15309" y="17585"/>
                  </a:lnTo>
                  <a:lnTo>
                    <a:pt x="13333" y="16830"/>
                  </a:lnTo>
                  <a:lnTo>
                    <a:pt x="13333" y="16377"/>
                  </a:lnTo>
                  <a:lnTo>
                    <a:pt x="12099" y="17585"/>
                  </a:lnTo>
                  <a:lnTo>
                    <a:pt x="12099" y="17962"/>
                  </a:lnTo>
                  <a:lnTo>
                    <a:pt x="11481" y="17585"/>
                  </a:lnTo>
                  <a:lnTo>
                    <a:pt x="10247" y="17962"/>
                  </a:lnTo>
                  <a:lnTo>
                    <a:pt x="11481" y="18717"/>
                  </a:lnTo>
                  <a:lnTo>
                    <a:pt x="10247" y="19472"/>
                  </a:lnTo>
                  <a:lnTo>
                    <a:pt x="9506" y="18717"/>
                  </a:lnTo>
                  <a:lnTo>
                    <a:pt x="8272" y="19472"/>
                  </a:lnTo>
                  <a:lnTo>
                    <a:pt x="6296" y="19925"/>
                  </a:lnTo>
                  <a:lnTo>
                    <a:pt x="6296" y="17585"/>
                  </a:lnTo>
                  <a:lnTo>
                    <a:pt x="5062" y="17962"/>
                  </a:lnTo>
                  <a:lnTo>
                    <a:pt x="4444" y="15623"/>
                  </a:lnTo>
                  <a:lnTo>
                    <a:pt x="5062" y="14868"/>
                  </a:lnTo>
                  <a:lnTo>
                    <a:pt x="4444" y="14491"/>
                  </a:lnTo>
                  <a:lnTo>
                    <a:pt x="4444" y="13660"/>
                  </a:lnTo>
                  <a:lnTo>
                    <a:pt x="5062" y="13283"/>
                  </a:lnTo>
                  <a:lnTo>
                    <a:pt x="5062" y="12528"/>
                  </a:lnTo>
                  <a:lnTo>
                    <a:pt x="4444" y="11698"/>
                  </a:lnTo>
                  <a:lnTo>
                    <a:pt x="1975" y="9434"/>
                  </a:lnTo>
                  <a:lnTo>
                    <a:pt x="1235" y="8604"/>
                  </a:lnTo>
                  <a:lnTo>
                    <a:pt x="1235" y="8226"/>
                  </a:lnTo>
                  <a:lnTo>
                    <a:pt x="4444" y="8604"/>
                  </a:lnTo>
                  <a:lnTo>
                    <a:pt x="3210" y="7396"/>
                  </a:lnTo>
                  <a:lnTo>
                    <a:pt x="1975" y="6642"/>
                  </a:lnTo>
                  <a:lnTo>
                    <a:pt x="1235" y="5434"/>
                  </a:lnTo>
                  <a:lnTo>
                    <a:pt x="0" y="5132"/>
                  </a:lnTo>
                  <a:lnTo>
                    <a:pt x="1975" y="5132"/>
                  </a:lnTo>
                  <a:lnTo>
                    <a:pt x="1975" y="430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4" name="Freeform 124"/>
            <p:cNvSpPr>
              <a:spLocks/>
            </p:cNvSpPr>
            <p:nvPr/>
          </p:nvSpPr>
          <p:spPr bwMode="auto">
            <a:xfrm>
              <a:off x="6414626" y="3397988"/>
              <a:ext cx="30540" cy="32036"/>
            </a:xfrm>
            <a:custGeom>
              <a:avLst/>
              <a:gdLst/>
              <a:ahLst/>
              <a:cxnLst>
                <a:cxn ang="0">
                  <a:pos x="0" y="12174"/>
                </a:cxn>
                <a:cxn ang="0">
                  <a:pos x="2941" y="7826"/>
                </a:cxn>
                <a:cxn ang="0">
                  <a:pos x="4706" y="0"/>
                </a:cxn>
                <a:cxn ang="0">
                  <a:pos x="12059" y="0"/>
                </a:cxn>
                <a:cxn ang="0">
                  <a:pos x="15000" y="3188"/>
                </a:cxn>
                <a:cxn ang="0">
                  <a:pos x="18235" y="3188"/>
                </a:cxn>
                <a:cxn ang="0">
                  <a:pos x="18235" y="6087"/>
                </a:cxn>
                <a:cxn ang="0">
                  <a:pos x="12059" y="7826"/>
                </a:cxn>
                <a:cxn ang="0">
                  <a:pos x="15000" y="10725"/>
                </a:cxn>
                <a:cxn ang="0">
                  <a:pos x="19706" y="19710"/>
                </a:cxn>
                <a:cxn ang="0">
                  <a:pos x="12059" y="19710"/>
                </a:cxn>
                <a:cxn ang="0">
                  <a:pos x="10588" y="15072"/>
                </a:cxn>
                <a:cxn ang="0">
                  <a:pos x="0" y="12174"/>
                </a:cxn>
              </a:cxnLst>
              <a:rect l="0" t="0" r="r" b="b"/>
              <a:pathLst>
                <a:path w="20000" h="20000">
                  <a:moveTo>
                    <a:pt x="0" y="12174"/>
                  </a:moveTo>
                  <a:lnTo>
                    <a:pt x="2941" y="7826"/>
                  </a:lnTo>
                  <a:lnTo>
                    <a:pt x="4706" y="0"/>
                  </a:lnTo>
                  <a:lnTo>
                    <a:pt x="12059" y="0"/>
                  </a:lnTo>
                  <a:lnTo>
                    <a:pt x="15000" y="3188"/>
                  </a:lnTo>
                  <a:lnTo>
                    <a:pt x="18235" y="3188"/>
                  </a:lnTo>
                  <a:lnTo>
                    <a:pt x="18235" y="6087"/>
                  </a:lnTo>
                  <a:lnTo>
                    <a:pt x="12059" y="7826"/>
                  </a:lnTo>
                  <a:lnTo>
                    <a:pt x="15000" y="10725"/>
                  </a:lnTo>
                  <a:lnTo>
                    <a:pt x="19706" y="19710"/>
                  </a:lnTo>
                  <a:lnTo>
                    <a:pt x="12059" y="19710"/>
                  </a:lnTo>
                  <a:lnTo>
                    <a:pt x="10588" y="15072"/>
                  </a:lnTo>
                  <a:lnTo>
                    <a:pt x="0" y="1217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5" name="Freeform 125"/>
            <p:cNvSpPr>
              <a:spLocks/>
            </p:cNvSpPr>
            <p:nvPr/>
          </p:nvSpPr>
          <p:spPr bwMode="auto">
            <a:xfrm>
              <a:off x="7494861" y="3565285"/>
              <a:ext cx="159490" cy="199329"/>
            </a:xfrm>
            <a:custGeom>
              <a:avLst/>
              <a:gdLst/>
              <a:ahLst/>
              <a:cxnLst>
                <a:cxn ang="0">
                  <a:pos x="2323" y="2952"/>
                </a:cxn>
                <a:cxn ang="0">
                  <a:pos x="3229" y="476"/>
                </a:cxn>
                <a:cxn ang="0">
                  <a:pos x="4646" y="0"/>
                </a:cxn>
                <a:cxn ang="0">
                  <a:pos x="6459" y="1238"/>
                </a:cxn>
                <a:cxn ang="0">
                  <a:pos x="6459" y="2952"/>
                </a:cxn>
                <a:cxn ang="0">
                  <a:pos x="10198" y="3714"/>
                </a:cxn>
                <a:cxn ang="0">
                  <a:pos x="11445" y="4476"/>
                </a:cxn>
                <a:cxn ang="0">
                  <a:pos x="11671" y="6429"/>
                </a:cxn>
                <a:cxn ang="0">
                  <a:pos x="9972" y="6429"/>
                </a:cxn>
                <a:cxn ang="0">
                  <a:pos x="12578" y="8857"/>
                </a:cxn>
                <a:cxn ang="0">
                  <a:pos x="14051" y="10095"/>
                </a:cxn>
                <a:cxn ang="0">
                  <a:pos x="16431" y="12286"/>
                </a:cxn>
                <a:cxn ang="0">
                  <a:pos x="19320" y="14810"/>
                </a:cxn>
                <a:cxn ang="0">
                  <a:pos x="19943" y="16238"/>
                </a:cxn>
                <a:cxn ang="0">
                  <a:pos x="19943" y="18000"/>
                </a:cxn>
                <a:cxn ang="0">
                  <a:pos x="18414" y="18714"/>
                </a:cxn>
                <a:cxn ang="0">
                  <a:pos x="16431" y="18476"/>
                </a:cxn>
                <a:cxn ang="0">
                  <a:pos x="16091" y="19952"/>
                </a:cxn>
                <a:cxn ang="0">
                  <a:pos x="14051" y="19476"/>
                </a:cxn>
                <a:cxn ang="0">
                  <a:pos x="14618" y="18000"/>
                </a:cxn>
                <a:cxn ang="0">
                  <a:pos x="14618" y="15524"/>
                </a:cxn>
                <a:cxn ang="0">
                  <a:pos x="14051" y="14810"/>
                </a:cxn>
                <a:cxn ang="0">
                  <a:pos x="12578" y="13333"/>
                </a:cxn>
                <a:cxn ang="0">
                  <a:pos x="12295" y="12095"/>
                </a:cxn>
                <a:cxn ang="0">
                  <a:pos x="9972" y="9619"/>
                </a:cxn>
                <a:cxn ang="0">
                  <a:pos x="7875" y="10095"/>
                </a:cxn>
                <a:cxn ang="0">
                  <a:pos x="6459" y="10333"/>
                </a:cxn>
                <a:cxn ang="0">
                  <a:pos x="4646" y="10333"/>
                </a:cxn>
                <a:cxn ang="0">
                  <a:pos x="3229" y="11095"/>
                </a:cxn>
                <a:cxn ang="0">
                  <a:pos x="2606" y="9143"/>
                </a:cxn>
                <a:cxn ang="0">
                  <a:pos x="2606" y="7143"/>
                </a:cxn>
                <a:cxn ang="0">
                  <a:pos x="1473" y="6905"/>
                </a:cxn>
                <a:cxn ang="0">
                  <a:pos x="1473" y="5667"/>
                </a:cxn>
                <a:cxn ang="0">
                  <a:pos x="0" y="5190"/>
                </a:cxn>
                <a:cxn ang="0">
                  <a:pos x="227" y="3905"/>
                </a:cxn>
                <a:cxn ang="0">
                  <a:pos x="907" y="3190"/>
                </a:cxn>
                <a:cxn ang="0">
                  <a:pos x="2323" y="2476"/>
                </a:cxn>
              </a:cxnLst>
              <a:rect l="0" t="0" r="r" b="b"/>
              <a:pathLst>
                <a:path w="20000" h="20000">
                  <a:moveTo>
                    <a:pt x="2323" y="2476"/>
                  </a:moveTo>
                  <a:lnTo>
                    <a:pt x="2323" y="2952"/>
                  </a:lnTo>
                  <a:lnTo>
                    <a:pt x="3796" y="2952"/>
                  </a:lnTo>
                  <a:lnTo>
                    <a:pt x="3229" y="476"/>
                  </a:lnTo>
                  <a:lnTo>
                    <a:pt x="3796" y="0"/>
                  </a:lnTo>
                  <a:lnTo>
                    <a:pt x="4646" y="0"/>
                  </a:lnTo>
                  <a:lnTo>
                    <a:pt x="5212" y="762"/>
                  </a:lnTo>
                  <a:lnTo>
                    <a:pt x="6459" y="1238"/>
                  </a:lnTo>
                  <a:lnTo>
                    <a:pt x="6459" y="1762"/>
                  </a:lnTo>
                  <a:lnTo>
                    <a:pt x="6459" y="2952"/>
                  </a:lnTo>
                  <a:lnTo>
                    <a:pt x="8442" y="3714"/>
                  </a:lnTo>
                  <a:lnTo>
                    <a:pt x="10198" y="3714"/>
                  </a:lnTo>
                  <a:lnTo>
                    <a:pt x="10878" y="4476"/>
                  </a:lnTo>
                  <a:lnTo>
                    <a:pt x="11445" y="4476"/>
                  </a:lnTo>
                  <a:lnTo>
                    <a:pt x="11671" y="5190"/>
                  </a:lnTo>
                  <a:lnTo>
                    <a:pt x="11671" y="6429"/>
                  </a:lnTo>
                  <a:lnTo>
                    <a:pt x="10878" y="6429"/>
                  </a:lnTo>
                  <a:lnTo>
                    <a:pt x="9972" y="6429"/>
                  </a:lnTo>
                  <a:lnTo>
                    <a:pt x="9972" y="7143"/>
                  </a:lnTo>
                  <a:lnTo>
                    <a:pt x="12578" y="8857"/>
                  </a:lnTo>
                  <a:lnTo>
                    <a:pt x="13201" y="9143"/>
                  </a:lnTo>
                  <a:lnTo>
                    <a:pt x="14051" y="10095"/>
                  </a:lnTo>
                  <a:lnTo>
                    <a:pt x="14958" y="11095"/>
                  </a:lnTo>
                  <a:lnTo>
                    <a:pt x="16431" y="12286"/>
                  </a:lnTo>
                  <a:lnTo>
                    <a:pt x="17564" y="13524"/>
                  </a:lnTo>
                  <a:lnTo>
                    <a:pt x="19320" y="14810"/>
                  </a:lnTo>
                  <a:lnTo>
                    <a:pt x="19320" y="16238"/>
                  </a:lnTo>
                  <a:lnTo>
                    <a:pt x="19943" y="16238"/>
                  </a:lnTo>
                  <a:lnTo>
                    <a:pt x="19943" y="17238"/>
                  </a:lnTo>
                  <a:lnTo>
                    <a:pt x="19943" y="18000"/>
                  </a:lnTo>
                  <a:lnTo>
                    <a:pt x="19943" y="18714"/>
                  </a:lnTo>
                  <a:lnTo>
                    <a:pt x="18414" y="18714"/>
                  </a:lnTo>
                  <a:lnTo>
                    <a:pt x="17564" y="18000"/>
                  </a:lnTo>
                  <a:lnTo>
                    <a:pt x="16431" y="18476"/>
                  </a:lnTo>
                  <a:lnTo>
                    <a:pt x="16431" y="19476"/>
                  </a:lnTo>
                  <a:lnTo>
                    <a:pt x="16091" y="19952"/>
                  </a:lnTo>
                  <a:lnTo>
                    <a:pt x="15524" y="19476"/>
                  </a:lnTo>
                  <a:lnTo>
                    <a:pt x="14051" y="19476"/>
                  </a:lnTo>
                  <a:lnTo>
                    <a:pt x="14051" y="18714"/>
                  </a:lnTo>
                  <a:lnTo>
                    <a:pt x="14618" y="18000"/>
                  </a:lnTo>
                  <a:lnTo>
                    <a:pt x="14618" y="16238"/>
                  </a:lnTo>
                  <a:lnTo>
                    <a:pt x="14618" y="15524"/>
                  </a:lnTo>
                  <a:lnTo>
                    <a:pt x="14051" y="15286"/>
                  </a:lnTo>
                  <a:lnTo>
                    <a:pt x="14051" y="14810"/>
                  </a:lnTo>
                  <a:lnTo>
                    <a:pt x="13201" y="14286"/>
                  </a:lnTo>
                  <a:lnTo>
                    <a:pt x="12578" y="13333"/>
                  </a:lnTo>
                  <a:lnTo>
                    <a:pt x="12295" y="12286"/>
                  </a:lnTo>
                  <a:lnTo>
                    <a:pt x="12295" y="12095"/>
                  </a:lnTo>
                  <a:lnTo>
                    <a:pt x="10878" y="10333"/>
                  </a:lnTo>
                  <a:lnTo>
                    <a:pt x="9972" y="9619"/>
                  </a:lnTo>
                  <a:lnTo>
                    <a:pt x="8442" y="9143"/>
                  </a:lnTo>
                  <a:lnTo>
                    <a:pt x="7875" y="10095"/>
                  </a:lnTo>
                  <a:lnTo>
                    <a:pt x="7025" y="10095"/>
                  </a:lnTo>
                  <a:lnTo>
                    <a:pt x="6459" y="10333"/>
                  </a:lnTo>
                  <a:lnTo>
                    <a:pt x="5552" y="9619"/>
                  </a:lnTo>
                  <a:lnTo>
                    <a:pt x="4646" y="10333"/>
                  </a:lnTo>
                  <a:lnTo>
                    <a:pt x="4079" y="10333"/>
                  </a:lnTo>
                  <a:lnTo>
                    <a:pt x="3229" y="11095"/>
                  </a:lnTo>
                  <a:lnTo>
                    <a:pt x="2606" y="10810"/>
                  </a:lnTo>
                  <a:lnTo>
                    <a:pt x="2606" y="9143"/>
                  </a:lnTo>
                  <a:lnTo>
                    <a:pt x="3229" y="7619"/>
                  </a:lnTo>
                  <a:lnTo>
                    <a:pt x="2606" y="7143"/>
                  </a:lnTo>
                  <a:lnTo>
                    <a:pt x="2323" y="6429"/>
                  </a:lnTo>
                  <a:lnTo>
                    <a:pt x="1473" y="6905"/>
                  </a:lnTo>
                  <a:lnTo>
                    <a:pt x="907" y="6429"/>
                  </a:lnTo>
                  <a:lnTo>
                    <a:pt x="1473" y="5667"/>
                  </a:lnTo>
                  <a:lnTo>
                    <a:pt x="227" y="4952"/>
                  </a:lnTo>
                  <a:lnTo>
                    <a:pt x="0" y="5190"/>
                  </a:lnTo>
                  <a:lnTo>
                    <a:pt x="0" y="4476"/>
                  </a:lnTo>
                  <a:lnTo>
                    <a:pt x="227" y="3905"/>
                  </a:lnTo>
                  <a:lnTo>
                    <a:pt x="1473" y="3714"/>
                  </a:lnTo>
                  <a:lnTo>
                    <a:pt x="907" y="3190"/>
                  </a:lnTo>
                  <a:lnTo>
                    <a:pt x="1473" y="2952"/>
                  </a:lnTo>
                  <a:lnTo>
                    <a:pt x="2323" y="247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6" name="Freeform 126"/>
            <p:cNvSpPr>
              <a:spLocks/>
            </p:cNvSpPr>
            <p:nvPr/>
          </p:nvSpPr>
          <p:spPr bwMode="auto">
            <a:xfrm>
              <a:off x="6180482" y="3287644"/>
              <a:ext cx="26016" cy="40341"/>
            </a:xfrm>
            <a:custGeom>
              <a:avLst/>
              <a:gdLst/>
              <a:ahLst/>
              <a:cxnLst>
                <a:cxn ang="0">
                  <a:pos x="9310" y="2381"/>
                </a:cxn>
                <a:cxn ang="0">
                  <a:pos x="19655" y="0"/>
                </a:cxn>
                <a:cxn ang="0">
                  <a:pos x="19655" y="3571"/>
                </a:cxn>
                <a:cxn ang="0">
                  <a:pos x="19655" y="8571"/>
                </a:cxn>
                <a:cxn ang="0">
                  <a:pos x="14483" y="12381"/>
                </a:cxn>
                <a:cxn ang="0">
                  <a:pos x="14483" y="13571"/>
                </a:cxn>
                <a:cxn ang="0">
                  <a:pos x="10690" y="18333"/>
                </a:cxn>
                <a:cxn ang="0">
                  <a:pos x="5517" y="18333"/>
                </a:cxn>
                <a:cxn ang="0">
                  <a:pos x="5517" y="19762"/>
                </a:cxn>
                <a:cxn ang="0">
                  <a:pos x="0" y="19762"/>
                </a:cxn>
                <a:cxn ang="0">
                  <a:pos x="0" y="15952"/>
                </a:cxn>
                <a:cxn ang="0">
                  <a:pos x="3793" y="12381"/>
                </a:cxn>
                <a:cxn ang="0">
                  <a:pos x="5517" y="6190"/>
                </a:cxn>
                <a:cxn ang="0">
                  <a:pos x="9310" y="2381"/>
                </a:cxn>
              </a:cxnLst>
              <a:rect l="0" t="0" r="r" b="b"/>
              <a:pathLst>
                <a:path w="20000" h="20000">
                  <a:moveTo>
                    <a:pt x="9310" y="2381"/>
                  </a:moveTo>
                  <a:lnTo>
                    <a:pt x="19655" y="0"/>
                  </a:lnTo>
                  <a:lnTo>
                    <a:pt x="19655" y="3571"/>
                  </a:lnTo>
                  <a:lnTo>
                    <a:pt x="19655" y="8571"/>
                  </a:lnTo>
                  <a:lnTo>
                    <a:pt x="14483" y="12381"/>
                  </a:lnTo>
                  <a:lnTo>
                    <a:pt x="14483" y="13571"/>
                  </a:lnTo>
                  <a:lnTo>
                    <a:pt x="10690" y="18333"/>
                  </a:lnTo>
                  <a:lnTo>
                    <a:pt x="5517" y="18333"/>
                  </a:lnTo>
                  <a:lnTo>
                    <a:pt x="5517" y="19762"/>
                  </a:lnTo>
                  <a:lnTo>
                    <a:pt x="0" y="19762"/>
                  </a:lnTo>
                  <a:lnTo>
                    <a:pt x="0" y="15952"/>
                  </a:lnTo>
                  <a:lnTo>
                    <a:pt x="3793" y="12381"/>
                  </a:lnTo>
                  <a:lnTo>
                    <a:pt x="5517" y="6190"/>
                  </a:lnTo>
                  <a:lnTo>
                    <a:pt x="9310" y="238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7" name="Freeform 127"/>
            <p:cNvSpPr>
              <a:spLocks/>
            </p:cNvSpPr>
            <p:nvPr/>
          </p:nvSpPr>
          <p:spPr bwMode="auto">
            <a:xfrm>
              <a:off x="7514090" y="3923603"/>
              <a:ext cx="82574" cy="113904"/>
            </a:xfrm>
            <a:custGeom>
              <a:avLst/>
              <a:gdLst/>
              <a:ahLst/>
              <a:cxnLst>
                <a:cxn ang="0">
                  <a:pos x="0" y="335"/>
                </a:cxn>
                <a:cxn ang="0">
                  <a:pos x="440" y="0"/>
                </a:cxn>
                <a:cxn ang="0">
                  <a:pos x="4505" y="1674"/>
                </a:cxn>
                <a:cxn ang="0">
                  <a:pos x="3407" y="3431"/>
                </a:cxn>
                <a:cxn ang="0">
                  <a:pos x="5604" y="3431"/>
                </a:cxn>
                <a:cxn ang="0">
                  <a:pos x="6264" y="1674"/>
                </a:cxn>
                <a:cxn ang="0">
                  <a:pos x="7363" y="2594"/>
                </a:cxn>
                <a:cxn ang="0">
                  <a:pos x="8022" y="1674"/>
                </a:cxn>
                <a:cxn ang="0">
                  <a:pos x="9121" y="1674"/>
                </a:cxn>
                <a:cxn ang="0">
                  <a:pos x="15385" y="7364"/>
                </a:cxn>
                <a:cxn ang="0">
                  <a:pos x="15385" y="10879"/>
                </a:cxn>
                <a:cxn ang="0">
                  <a:pos x="16593" y="12971"/>
                </a:cxn>
                <a:cxn ang="0">
                  <a:pos x="16593" y="14728"/>
                </a:cxn>
                <a:cxn ang="0">
                  <a:pos x="18132" y="15146"/>
                </a:cxn>
                <a:cxn ang="0">
                  <a:pos x="19890" y="19916"/>
                </a:cxn>
                <a:cxn ang="0">
                  <a:pos x="19341" y="18577"/>
                </a:cxn>
                <a:cxn ang="0">
                  <a:pos x="16593" y="19498"/>
                </a:cxn>
                <a:cxn ang="0">
                  <a:pos x="16593" y="19916"/>
                </a:cxn>
                <a:cxn ang="0">
                  <a:pos x="13626" y="18243"/>
                </a:cxn>
                <a:cxn ang="0">
                  <a:pos x="10220" y="16485"/>
                </a:cxn>
                <a:cxn ang="0">
                  <a:pos x="6264" y="13808"/>
                </a:cxn>
                <a:cxn ang="0">
                  <a:pos x="5604" y="12552"/>
                </a:cxn>
                <a:cxn ang="0">
                  <a:pos x="2857" y="10377"/>
                </a:cxn>
                <a:cxn ang="0">
                  <a:pos x="2857" y="9038"/>
                </a:cxn>
                <a:cxn ang="0">
                  <a:pos x="2857" y="6946"/>
                </a:cxn>
                <a:cxn ang="0">
                  <a:pos x="1758" y="6109"/>
                </a:cxn>
                <a:cxn ang="0">
                  <a:pos x="440" y="3431"/>
                </a:cxn>
                <a:cxn ang="0">
                  <a:pos x="0" y="335"/>
                </a:cxn>
              </a:cxnLst>
              <a:rect l="0" t="0" r="r" b="b"/>
              <a:pathLst>
                <a:path w="20000" h="20000">
                  <a:moveTo>
                    <a:pt x="0" y="335"/>
                  </a:moveTo>
                  <a:lnTo>
                    <a:pt x="440" y="0"/>
                  </a:lnTo>
                  <a:lnTo>
                    <a:pt x="4505" y="1674"/>
                  </a:lnTo>
                  <a:lnTo>
                    <a:pt x="3407" y="3431"/>
                  </a:lnTo>
                  <a:lnTo>
                    <a:pt x="5604" y="3431"/>
                  </a:lnTo>
                  <a:lnTo>
                    <a:pt x="6264" y="1674"/>
                  </a:lnTo>
                  <a:lnTo>
                    <a:pt x="7363" y="2594"/>
                  </a:lnTo>
                  <a:lnTo>
                    <a:pt x="8022" y="1674"/>
                  </a:lnTo>
                  <a:lnTo>
                    <a:pt x="9121" y="1674"/>
                  </a:lnTo>
                  <a:lnTo>
                    <a:pt x="15385" y="7364"/>
                  </a:lnTo>
                  <a:lnTo>
                    <a:pt x="15385" y="10879"/>
                  </a:lnTo>
                  <a:lnTo>
                    <a:pt x="16593" y="12971"/>
                  </a:lnTo>
                  <a:lnTo>
                    <a:pt x="16593" y="14728"/>
                  </a:lnTo>
                  <a:lnTo>
                    <a:pt x="18132" y="15146"/>
                  </a:lnTo>
                  <a:lnTo>
                    <a:pt x="19890" y="19916"/>
                  </a:lnTo>
                  <a:lnTo>
                    <a:pt x="19341" y="18577"/>
                  </a:lnTo>
                  <a:lnTo>
                    <a:pt x="16593" y="19498"/>
                  </a:lnTo>
                  <a:lnTo>
                    <a:pt x="16593" y="19916"/>
                  </a:lnTo>
                  <a:lnTo>
                    <a:pt x="13626" y="18243"/>
                  </a:lnTo>
                  <a:lnTo>
                    <a:pt x="10220" y="16485"/>
                  </a:lnTo>
                  <a:lnTo>
                    <a:pt x="6264" y="13808"/>
                  </a:lnTo>
                  <a:lnTo>
                    <a:pt x="5604" y="12552"/>
                  </a:lnTo>
                  <a:lnTo>
                    <a:pt x="2857" y="10377"/>
                  </a:lnTo>
                  <a:lnTo>
                    <a:pt x="2857" y="9038"/>
                  </a:lnTo>
                  <a:lnTo>
                    <a:pt x="2857" y="6946"/>
                  </a:lnTo>
                  <a:lnTo>
                    <a:pt x="1758" y="6109"/>
                  </a:lnTo>
                  <a:lnTo>
                    <a:pt x="440" y="3431"/>
                  </a:lnTo>
                  <a:lnTo>
                    <a:pt x="0" y="33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8" name="Freeform 128"/>
            <p:cNvSpPr>
              <a:spLocks/>
            </p:cNvSpPr>
            <p:nvPr/>
          </p:nvSpPr>
          <p:spPr bwMode="auto">
            <a:xfrm>
              <a:off x="7127240" y="2757283"/>
              <a:ext cx="625518" cy="304928"/>
            </a:xfrm>
            <a:custGeom>
              <a:avLst/>
              <a:gdLst/>
              <a:ahLst/>
              <a:cxnLst>
                <a:cxn ang="0">
                  <a:pos x="5853" y="0"/>
                </a:cxn>
                <a:cxn ang="0">
                  <a:pos x="8613" y="3053"/>
                </a:cxn>
                <a:cxn ang="0">
                  <a:pos x="10260" y="2243"/>
                </a:cxn>
                <a:cxn ang="0">
                  <a:pos x="11821" y="3364"/>
                </a:cxn>
                <a:cxn ang="0">
                  <a:pos x="12413" y="4330"/>
                </a:cxn>
                <a:cxn ang="0">
                  <a:pos x="13685" y="4330"/>
                </a:cxn>
                <a:cxn ang="0">
                  <a:pos x="15347" y="1464"/>
                </a:cxn>
                <a:cxn ang="0">
                  <a:pos x="17139" y="2243"/>
                </a:cxn>
                <a:cxn ang="0">
                  <a:pos x="17066" y="5140"/>
                </a:cxn>
                <a:cxn ang="0">
                  <a:pos x="16908" y="5981"/>
                </a:cxn>
                <a:cxn ang="0">
                  <a:pos x="17442" y="6449"/>
                </a:cxn>
                <a:cxn ang="0">
                  <a:pos x="18035" y="6760"/>
                </a:cxn>
                <a:cxn ang="0">
                  <a:pos x="18627" y="5639"/>
                </a:cxn>
                <a:cxn ang="0">
                  <a:pos x="19451" y="6916"/>
                </a:cxn>
                <a:cxn ang="0">
                  <a:pos x="19986" y="8224"/>
                </a:cxn>
                <a:cxn ang="0">
                  <a:pos x="19393" y="8224"/>
                </a:cxn>
                <a:cxn ang="0">
                  <a:pos x="18627" y="9346"/>
                </a:cxn>
                <a:cxn ang="0">
                  <a:pos x="18483" y="9813"/>
                </a:cxn>
                <a:cxn ang="0">
                  <a:pos x="18266" y="9502"/>
                </a:cxn>
                <a:cxn ang="0">
                  <a:pos x="17890" y="10125"/>
                </a:cxn>
                <a:cxn ang="0">
                  <a:pos x="17442" y="11589"/>
                </a:cxn>
                <a:cxn ang="0">
                  <a:pos x="16908" y="12741"/>
                </a:cxn>
                <a:cxn ang="0">
                  <a:pos x="16315" y="12897"/>
                </a:cxn>
                <a:cxn ang="0">
                  <a:pos x="15578" y="12741"/>
                </a:cxn>
                <a:cxn ang="0">
                  <a:pos x="15491" y="14019"/>
                </a:cxn>
                <a:cxn ang="0">
                  <a:pos x="15723" y="15639"/>
                </a:cxn>
                <a:cxn ang="0">
                  <a:pos x="15260" y="17072"/>
                </a:cxn>
                <a:cxn ang="0">
                  <a:pos x="14740" y="18193"/>
                </a:cxn>
                <a:cxn ang="0">
                  <a:pos x="12211" y="19969"/>
                </a:cxn>
                <a:cxn ang="0">
                  <a:pos x="11590" y="19657"/>
                </a:cxn>
                <a:cxn ang="0">
                  <a:pos x="10029" y="19034"/>
                </a:cxn>
                <a:cxn ang="0">
                  <a:pos x="8829" y="18380"/>
                </a:cxn>
                <a:cxn ang="0">
                  <a:pos x="7413" y="18692"/>
                </a:cxn>
                <a:cxn ang="0">
                  <a:pos x="6662" y="19034"/>
                </a:cxn>
                <a:cxn ang="0">
                  <a:pos x="5910" y="16604"/>
                </a:cxn>
                <a:cxn ang="0">
                  <a:pos x="5535" y="16106"/>
                </a:cxn>
                <a:cxn ang="0">
                  <a:pos x="4350" y="14829"/>
                </a:cxn>
                <a:cxn ang="0">
                  <a:pos x="3136" y="14517"/>
                </a:cxn>
                <a:cxn ang="0">
                  <a:pos x="2399" y="13209"/>
                </a:cxn>
                <a:cxn ang="0">
                  <a:pos x="2399" y="12243"/>
                </a:cxn>
                <a:cxn ang="0">
                  <a:pos x="2023" y="10312"/>
                </a:cxn>
                <a:cxn ang="0">
                  <a:pos x="1431" y="9502"/>
                </a:cxn>
                <a:cxn ang="0">
                  <a:pos x="1214" y="8847"/>
                </a:cxn>
                <a:cxn ang="0">
                  <a:pos x="592" y="8536"/>
                </a:cxn>
                <a:cxn ang="0">
                  <a:pos x="231" y="8069"/>
                </a:cxn>
                <a:cxn ang="0">
                  <a:pos x="0" y="6916"/>
                </a:cxn>
                <a:cxn ang="0">
                  <a:pos x="983" y="5639"/>
                </a:cxn>
                <a:cxn ang="0">
                  <a:pos x="1358" y="4330"/>
                </a:cxn>
                <a:cxn ang="0">
                  <a:pos x="1806" y="3551"/>
                </a:cxn>
                <a:cxn ang="0">
                  <a:pos x="2775" y="3863"/>
                </a:cxn>
                <a:cxn ang="0">
                  <a:pos x="3584" y="4330"/>
                </a:cxn>
                <a:cxn ang="0">
                  <a:pos x="4942" y="4642"/>
                </a:cxn>
                <a:cxn ang="0">
                  <a:pos x="5853" y="3551"/>
                </a:cxn>
                <a:cxn ang="0">
                  <a:pos x="5462" y="1464"/>
                </a:cxn>
                <a:cxn ang="0">
                  <a:pos x="5853" y="498"/>
                </a:cxn>
              </a:cxnLst>
              <a:rect l="0" t="0" r="r" b="b"/>
              <a:pathLst>
                <a:path w="20000" h="20000">
                  <a:moveTo>
                    <a:pt x="5853" y="498"/>
                  </a:moveTo>
                  <a:lnTo>
                    <a:pt x="5853" y="0"/>
                  </a:lnTo>
                  <a:lnTo>
                    <a:pt x="7717" y="966"/>
                  </a:lnTo>
                  <a:lnTo>
                    <a:pt x="8613" y="3053"/>
                  </a:lnTo>
                  <a:lnTo>
                    <a:pt x="9205" y="3053"/>
                  </a:lnTo>
                  <a:lnTo>
                    <a:pt x="10260" y="2243"/>
                  </a:lnTo>
                  <a:lnTo>
                    <a:pt x="10766" y="2555"/>
                  </a:lnTo>
                  <a:lnTo>
                    <a:pt x="11821" y="3364"/>
                  </a:lnTo>
                  <a:lnTo>
                    <a:pt x="11980" y="3863"/>
                  </a:lnTo>
                  <a:lnTo>
                    <a:pt x="12413" y="4330"/>
                  </a:lnTo>
                  <a:lnTo>
                    <a:pt x="12803" y="4330"/>
                  </a:lnTo>
                  <a:lnTo>
                    <a:pt x="13685" y="4330"/>
                  </a:lnTo>
                  <a:lnTo>
                    <a:pt x="14957" y="3364"/>
                  </a:lnTo>
                  <a:lnTo>
                    <a:pt x="15347" y="1464"/>
                  </a:lnTo>
                  <a:lnTo>
                    <a:pt x="16460" y="2243"/>
                  </a:lnTo>
                  <a:lnTo>
                    <a:pt x="17139" y="2243"/>
                  </a:lnTo>
                  <a:lnTo>
                    <a:pt x="17066" y="3053"/>
                  </a:lnTo>
                  <a:lnTo>
                    <a:pt x="17066" y="5140"/>
                  </a:lnTo>
                  <a:lnTo>
                    <a:pt x="17066" y="5639"/>
                  </a:lnTo>
                  <a:lnTo>
                    <a:pt x="16908" y="5981"/>
                  </a:lnTo>
                  <a:lnTo>
                    <a:pt x="17283" y="6760"/>
                  </a:lnTo>
                  <a:lnTo>
                    <a:pt x="17442" y="6449"/>
                  </a:lnTo>
                  <a:lnTo>
                    <a:pt x="17803" y="6449"/>
                  </a:lnTo>
                  <a:lnTo>
                    <a:pt x="18035" y="6760"/>
                  </a:lnTo>
                  <a:lnTo>
                    <a:pt x="18266" y="5981"/>
                  </a:lnTo>
                  <a:lnTo>
                    <a:pt x="18627" y="5639"/>
                  </a:lnTo>
                  <a:lnTo>
                    <a:pt x="19003" y="6106"/>
                  </a:lnTo>
                  <a:lnTo>
                    <a:pt x="19451" y="6916"/>
                  </a:lnTo>
                  <a:lnTo>
                    <a:pt x="19682" y="7383"/>
                  </a:lnTo>
                  <a:lnTo>
                    <a:pt x="19986" y="8224"/>
                  </a:lnTo>
                  <a:lnTo>
                    <a:pt x="19827" y="8536"/>
                  </a:lnTo>
                  <a:lnTo>
                    <a:pt x="19393" y="8224"/>
                  </a:lnTo>
                  <a:lnTo>
                    <a:pt x="18858" y="8536"/>
                  </a:lnTo>
                  <a:lnTo>
                    <a:pt x="18627" y="9346"/>
                  </a:lnTo>
                  <a:lnTo>
                    <a:pt x="18483" y="9346"/>
                  </a:lnTo>
                  <a:lnTo>
                    <a:pt x="18483" y="9813"/>
                  </a:lnTo>
                  <a:lnTo>
                    <a:pt x="18410" y="9813"/>
                  </a:lnTo>
                  <a:lnTo>
                    <a:pt x="18266" y="9502"/>
                  </a:lnTo>
                  <a:lnTo>
                    <a:pt x="18121" y="9502"/>
                  </a:lnTo>
                  <a:lnTo>
                    <a:pt x="17890" y="10125"/>
                  </a:lnTo>
                  <a:lnTo>
                    <a:pt x="17890" y="10623"/>
                  </a:lnTo>
                  <a:lnTo>
                    <a:pt x="17442" y="11589"/>
                  </a:lnTo>
                  <a:lnTo>
                    <a:pt x="17066" y="11589"/>
                  </a:lnTo>
                  <a:lnTo>
                    <a:pt x="16908" y="12741"/>
                  </a:lnTo>
                  <a:lnTo>
                    <a:pt x="16850" y="12897"/>
                  </a:lnTo>
                  <a:lnTo>
                    <a:pt x="16315" y="12897"/>
                  </a:lnTo>
                  <a:lnTo>
                    <a:pt x="15867" y="12897"/>
                  </a:lnTo>
                  <a:lnTo>
                    <a:pt x="15578" y="12741"/>
                  </a:lnTo>
                  <a:lnTo>
                    <a:pt x="15491" y="13209"/>
                  </a:lnTo>
                  <a:lnTo>
                    <a:pt x="15491" y="14019"/>
                  </a:lnTo>
                  <a:lnTo>
                    <a:pt x="15723" y="14517"/>
                  </a:lnTo>
                  <a:lnTo>
                    <a:pt x="15723" y="15639"/>
                  </a:lnTo>
                  <a:lnTo>
                    <a:pt x="15347" y="16106"/>
                  </a:lnTo>
                  <a:lnTo>
                    <a:pt x="15260" y="17072"/>
                  </a:lnTo>
                  <a:lnTo>
                    <a:pt x="14957" y="17570"/>
                  </a:lnTo>
                  <a:lnTo>
                    <a:pt x="14740" y="18193"/>
                  </a:lnTo>
                  <a:lnTo>
                    <a:pt x="12948" y="18692"/>
                  </a:lnTo>
                  <a:lnTo>
                    <a:pt x="12211" y="19969"/>
                  </a:lnTo>
                  <a:lnTo>
                    <a:pt x="11821" y="19969"/>
                  </a:lnTo>
                  <a:lnTo>
                    <a:pt x="11590" y="19657"/>
                  </a:lnTo>
                  <a:lnTo>
                    <a:pt x="11228" y="19657"/>
                  </a:lnTo>
                  <a:lnTo>
                    <a:pt x="10029" y="19034"/>
                  </a:lnTo>
                  <a:lnTo>
                    <a:pt x="9812" y="18380"/>
                  </a:lnTo>
                  <a:lnTo>
                    <a:pt x="8829" y="18380"/>
                  </a:lnTo>
                  <a:lnTo>
                    <a:pt x="8613" y="18692"/>
                  </a:lnTo>
                  <a:lnTo>
                    <a:pt x="7413" y="18692"/>
                  </a:lnTo>
                  <a:lnTo>
                    <a:pt x="7269" y="19034"/>
                  </a:lnTo>
                  <a:lnTo>
                    <a:pt x="6662" y="19034"/>
                  </a:lnTo>
                  <a:lnTo>
                    <a:pt x="6301" y="18193"/>
                  </a:lnTo>
                  <a:lnTo>
                    <a:pt x="5910" y="16604"/>
                  </a:lnTo>
                  <a:lnTo>
                    <a:pt x="5679" y="16106"/>
                  </a:lnTo>
                  <a:lnTo>
                    <a:pt x="5535" y="16106"/>
                  </a:lnTo>
                  <a:lnTo>
                    <a:pt x="4942" y="15639"/>
                  </a:lnTo>
                  <a:lnTo>
                    <a:pt x="4350" y="14829"/>
                  </a:lnTo>
                  <a:lnTo>
                    <a:pt x="3960" y="14829"/>
                  </a:lnTo>
                  <a:lnTo>
                    <a:pt x="3136" y="14517"/>
                  </a:lnTo>
                  <a:lnTo>
                    <a:pt x="2543" y="14019"/>
                  </a:lnTo>
                  <a:lnTo>
                    <a:pt x="2399" y="13209"/>
                  </a:lnTo>
                  <a:lnTo>
                    <a:pt x="2543" y="12897"/>
                  </a:lnTo>
                  <a:lnTo>
                    <a:pt x="2399" y="12243"/>
                  </a:lnTo>
                  <a:lnTo>
                    <a:pt x="2399" y="11433"/>
                  </a:lnTo>
                  <a:lnTo>
                    <a:pt x="2023" y="10312"/>
                  </a:lnTo>
                  <a:lnTo>
                    <a:pt x="1575" y="9346"/>
                  </a:lnTo>
                  <a:lnTo>
                    <a:pt x="1431" y="9502"/>
                  </a:lnTo>
                  <a:lnTo>
                    <a:pt x="1358" y="9034"/>
                  </a:lnTo>
                  <a:lnTo>
                    <a:pt x="1214" y="8847"/>
                  </a:lnTo>
                  <a:lnTo>
                    <a:pt x="983" y="9502"/>
                  </a:lnTo>
                  <a:lnTo>
                    <a:pt x="592" y="8536"/>
                  </a:lnTo>
                  <a:lnTo>
                    <a:pt x="376" y="8224"/>
                  </a:lnTo>
                  <a:lnTo>
                    <a:pt x="231" y="8069"/>
                  </a:lnTo>
                  <a:lnTo>
                    <a:pt x="0" y="7757"/>
                  </a:lnTo>
                  <a:lnTo>
                    <a:pt x="0" y="6916"/>
                  </a:lnTo>
                  <a:lnTo>
                    <a:pt x="159" y="6449"/>
                  </a:lnTo>
                  <a:lnTo>
                    <a:pt x="983" y="5639"/>
                  </a:lnTo>
                  <a:lnTo>
                    <a:pt x="983" y="5140"/>
                  </a:lnTo>
                  <a:lnTo>
                    <a:pt x="1358" y="4330"/>
                  </a:lnTo>
                  <a:lnTo>
                    <a:pt x="1431" y="4019"/>
                  </a:lnTo>
                  <a:lnTo>
                    <a:pt x="1806" y="3551"/>
                  </a:lnTo>
                  <a:lnTo>
                    <a:pt x="2543" y="3364"/>
                  </a:lnTo>
                  <a:lnTo>
                    <a:pt x="2775" y="3863"/>
                  </a:lnTo>
                  <a:lnTo>
                    <a:pt x="3526" y="3551"/>
                  </a:lnTo>
                  <a:lnTo>
                    <a:pt x="3584" y="4330"/>
                  </a:lnTo>
                  <a:lnTo>
                    <a:pt x="4118" y="4642"/>
                  </a:lnTo>
                  <a:lnTo>
                    <a:pt x="4942" y="4642"/>
                  </a:lnTo>
                  <a:lnTo>
                    <a:pt x="6069" y="4330"/>
                  </a:lnTo>
                  <a:lnTo>
                    <a:pt x="5853" y="3551"/>
                  </a:lnTo>
                  <a:lnTo>
                    <a:pt x="5679" y="2741"/>
                  </a:lnTo>
                  <a:lnTo>
                    <a:pt x="5462" y="1464"/>
                  </a:lnTo>
                  <a:lnTo>
                    <a:pt x="5535" y="1277"/>
                  </a:lnTo>
                  <a:lnTo>
                    <a:pt x="5853" y="49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19" name="Freeform 129"/>
            <p:cNvSpPr>
              <a:spLocks/>
            </p:cNvSpPr>
            <p:nvPr/>
          </p:nvSpPr>
          <p:spPr bwMode="auto">
            <a:xfrm>
              <a:off x="7072946" y="3377819"/>
              <a:ext cx="166277" cy="97292"/>
            </a:xfrm>
            <a:custGeom>
              <a:avLst/>
              <a:gdLst/>
              <a:ahLst/>
              <a:cxnLst>
                <a:cxn ang="0">
                  <a:pos x="2005" y="0"/>
                </a:cxn>
                <a:cxn ang="0">
                  <a:pos x="3360" y="1084"/>
                </a:cxn>
                <a:cxn ang="0">
                  <a:pos x="7317" y="4039"/>
                </a:cxn>
                <a:cxn ang="0">
                  <a:pos x="8130" y="6700"/>
                </a:cxn>
                <a:cxn ang="0">
                  <a:pos x="8726" y="6108"/>
                </a:cxn>
                <a:cxn ang="0">
                  <a:pos x="9539" y="6108"/>
                </a:cxn>
                <a:cxn ang="0">
                  <a:pos x="10136" y="8276"/>
                </a:cxn>
                <a:cxn ang="0">
                  <a:pos x="11545" y="9261"/>
                </a:cxn>
                <a:cxn ang="0">
                  <a:pos x="12412" y="8276"/>
                </a:cxn>
                <a:cxn ang="0">
                  <a:pos x="12412" y="10739"/>
                </a:cxn>
                <a:cxn ang="0">
                  <a:pos x="13225" y="10739"/>
                </a:cxn>
                <a:cxn ang="0">
                  <a:pos x="15447" y="12315"/>
                </a:cxn>
                <a:cxn ang="0">
                  <a:pos x="15989" y="11724"/>
                </a:cxn>
                <a:cxn ang="0">
                  <a:pos x="17398" y="12315"/>
                </a:cxn>
                <a:cxn ang="0">
                  <a:pos x="19946" y="12315"/>
                </a:cxn>
                <a:cxn ang="0">
                  <a:pos x="19675" y="14877"/>
                </a:cxn>
                <a:cxn ang="0">
                  <a:pos x="19946" y="19901"/>
                </a:cxn>
                <a:cxn ang="0">
                  <a:pos x="17724" y="19901"/>
                </a:cxn>
                <a:cxn ang="0">
                  <a:pos x="17724" y="18916"/>
                </a:cxn>
                <a:cxn ang="0">
                  <a:pos x="16856" y="18916"/>
                </a:cxn>
                <a:cxn ang="0">
                  <a:pos x="15447" y="18916"/>
                </a:cxn>
                <a:cxn ang="0">
                  <a:pos x="15176" y="18916"/>
                </a:cxn>
                <a:cxn ang="0">
                  <a:pos x="14092" y="17340"/>
                </a:cxn>
                <a:cxn ang="0">
                  <a:pos x="13225" y="18325"/>
                </a:cxn>
                <a:cxn ang="0">
                  <a:pos x="11870" y="16847"/>
                </a:cxn>
                <a:cxn ang="0">
                  <a:pos x="11545" y="15862"/>
                </a:cxn>
                <a:cxn ang="0">
                  <a:pos x="9322" y="14877"/>
                </a:cxn>
                <a:cxn ang="0">
                  <a:pos x="6450" y="13300"/>
                </a:cxn>
                <a:cxn ang="0">
                  <a:pos x="4770" y="12315"/>
                </a:cxn>
                <a:cxn ang="0">
                  <a:pos x="2818" y="10739"/>
                </a:cxn>
                <a:cxn ang="0">
                  <a:pos x="1138" y="9261"/>
                </a:cxn>
                <a:cxn ang="0">
                  <a:pos x="0" y="7685"/>
                </a:cxn>
                <a:cxn ang="0">
                  <a:pos x="1138" y="6700"/>
                </a:cxn>
                <a:cxn ang="0">
                  <a:pos x="596" y="5123"/>
                </a:cxn>
                <a:cxn ang="0">
                  <a:pos x="1138" y="3645"/>
                </a:cxn>
                <a:cxn ang="0">
                  <a:pos x="2005" y="0"/>
                </a:cxn>
              </a:cxnLst>
              <a:rect l="0" t="0" r="r" b="b"/>
              <a:pathLst>
                <a:path w="20000" h="20000">
                  <a:moveTo>
                    <a:pt x="2005" y="0"/>
                  </a:moveTo>
                  <a:lnTo>
                    <a:pt x="3360" y="1084"/>
                  </a:lnTo>
                  <a:lnTo>
                    <a:pt x="7317" y="4039"/>
                  </a:lnTo>
                  <a:lnTo>
                    <a:pt x="8130" y="6700"/>
                  </a:lnTo>
                  <a:lnTo>
                    <a:pt x="8726" y="6108"/>
                  </a:lnTo>
                  <a:lnTo>
                    <a:pt x="9539" y="6108"/>
                  </a:lnTo>
                  <a:lnTo>
                    <a:pt x="10136" y="8276"/>
                  </a:lnTo>
                  <a:lnTo>
                    <a:pt x="11545" y="9261"/>
                  </a:lnTo>
                  <a:lnTo>
                    <a:pt x="12412" y="8276"/>
                  </a:lnTo>
                  <a:lnTo>
                    <a:pt x="12412" y="10739"/>
                  </a:lnTo>
                  <a:lnTo>
                    <a:pt x="13225" y="10739"/>
                  </a:lnTo>
                  <a:lnTo>
                    <a:pt x="15447" y="12315"/>
                  </a:lnTo>
                  <a:lnTo>
                    <a:pt x="15989" y="11724"/>
                  </a:lnTo>
                  <a:lnTo>
                    <a:pt x="17398" y="12315"/>
                  </a:lnTo>
                  <a:lnTo>
                    <a:pt x="19946" y="12315"/>
                  </a:lnTo>
                  <a:lnTo>
                    <a:pt x="19675" y="14877"/>
                  </a:lnTo>
                  <a:lnTo>
                    <a:pt x="19946" y="19901"/>
                  </a:lnTo>
                  <a:lnTo>
                    <a:pt x="17724" y="19901"/>
                  </a:lnTo>
                  <a:lnTo>
                    <a:pt x="17724" y="18916"/>
                  </a:lnTo>
                  <a:lnTo>
                    <a:pt x="16856" y="18916"/>
                  </a:lnTo>
                  <a:lnTo>
                    <a:pt x="15447" y="18916"/>
                  </a:lnTo>
                  <a:lnTo>
                    <a:pt x="15176" y="18916"/>
                  </a:lnTo>
                  <a:lnTo>
                    <a:pt x="14092" y="17340"/>
                  </a:lnTo>
                  <a:lnTo>
                    <a:pt x="13225" y="18325"/>
                  </a:lnTo>
                  <a:lnTo>
                    <a:pt x="11870" y="16847"/>
                  </a:lnTo>
                  <a:lnTo>
                    <a:pt x="11545" y="15862"/>
                  </a:lnTo>
                  <a:lnTo>
                    <a:pt x="9322" y="14877"/>
                  </a:lnTo>
                  <a:lnTo>
                    <a:pt x="6450" y="13300"/>
                  </a:lnTo>
                  <a:lnTo>
                    <a:pt x="4770" y="12315"/>
                  </a:lnTo>
                  <a:lnTo>
                    <a:pt x="2818" y="10739"/>
                  </a:lnTo>
                  <a:lnTo>
                    <a:pt x="1138" y="9261"/>
                  </a:lnTo>
                  <a:lnTo>
                    <a:pt x="0" y="7685"/>
                  </a:lnTo>
                  <a:lnTo>
                    <a:pt x="1138" y="6700"/>
                  </a:lnTo>
                  <a:lnTo>
                    <a:pt x="596" y="5123"/>
                  </a:lnTo>
                  <a:lnTo>
                    <a:pt x="1138" y="3645"/>
                  </a:lnTo>
                  <a:lnTo>
                    <a:pt x="200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0" name="Freeform 130"/>
            <p:cNvSpPr>
              <a:spLocks/>
            </p:cNvSpPr>
            <p:nvPr/>
          </p:nvSpPr>
          <p:spPr bwMode="auto">
            <a:xfrm>
              <a:off x="6536789" y="3510705"/>
              <a:ext cx="148178" cy="189839"/>
            </a:xfrm>
            <a:custGeom>
              <a:avLst/>
              <a:gdLst/>
              <a:ahLst/>
              <a:cxnLst>
                <a:cxn ang="0">
                  <a:pos x="8196" y="6216"/>
                </a:cxn>
                <a:cxn ang="0">
                  <a:pos x="8196" y="4411"/>
                </a:cxn>
                <a:cxn ang="0">
                  <a:pos x="8563" y="3609"/>
                </a:cxn>
                <a:cxn ang="0">
                  <a:pos x="8563" y="2857"/>
                </a:cxn>
                <a:cxn ang="0">
                  <a:pos x="9847" y="2857"/>
                </a:cxn>
                <a:cxn ang="0">
                  <a:pos x="10092" y="2857"/>
                </a:cxn>
                <a:cxn ang="0">
                  <a:pos x="9847" y="2055"/>
                </a:cxn>
                <a:cxn ang="0">
                  <a:pos x="9174" y="2055"/>
                </a:cxn>
                <a:cxn ang="0">
                  <a:pos x="8563" y="301"/>
                </a:cxn>
                <a:cxn ang="0">
                  <a:pos x="9174" y="0"/>
                </a:cxn>
                <a:cxn ang="0">
                  <a:pos x="9847" y="0"/>
                </a:cxn>
                <a:cxn ang="0">
                  <a:pos x="11682" y="2356"/>
                </a:cxn>
                <a:cxn ang="0">
                  <a:pos x="15229" y="3358"/>
                </a:cxn>
                <a:cxn ang="0">
                  <a:pos x="16820" y="3609"/>
                </a:cxn>
                <a:cxn ang="0">
                  <a:pos x="18960" y="5714"/>
                </a:cxn>
                <a:cxn ang="0">
                  <a:pos x="19939" y="6216"/>
                </a:cxn>
                <a:cxn ang="0">
                  <a:pos x="18960" y="8822"/>
                </a:cxn>
                <a:cxn ang="0">
                  <a:pos x="16820" y="11178"/>
                </a:cxn>
                <a:cxn ang="0">
                  <a:pos x="16453" y="11178"/>
                </a:cxn>
                <a:cxn ang="0">
                  <a:pos x="15841" y="10877"/>
                </a:cxn>
                <a:cxn ang="0">
                  <a:pos x="15229" y="11880"/>
                </a:cxn>
                <a:cxn ang="0">
                  <a:pos x="14862" y="13233"/>
                </a:cxn>
                <a:cxn ang="0">
                  <a:pos x="15229" y="14536"/>
                </a:cxn>
                <a:cxn ang="0">
                  <a:pos x="12599" y="15038"/>
                </a:cxn>
                <a:cxn ang="0">
                  <a:pos x="11682" y="15789"/>
                </a:cxn>
                <a:cxn ang="0">
                  <a:pos x="11682" y="16591"/>
                </a:cxn>
                <a:cxn ang="0">
                  <a:pos x="11070" y="17093"/>
                </a:cxn>
                <a:cxn ang="0">
                  <a:pos x="8563" y="17393"/>
                </a:cxn>
                <a:cxn ang="0">
                  <a:pos x="8563" y="18647"/>
                </a:cxn>
                <a:cxn ang="0">
                  <a:pos x="8196" y="19148"/>
                </a:cxn>
                <a:cxn ang="0">
                  <a:pos x="7217" y="19148"/>
                </a:cxn>
                <a:cxn ang="0">
                  <a:pos x="4465" y="19699"/>
                </a:cxn>
                <a:cxn ang="0">
                  <a:pos x="3119" y="19950"/>
                </a:cxn>
                <a:cxn ang="0">
                  <a:pos x="0" y="14536"/>
                </a:cxn>
                <a:cxn ang="0">
                  <a:pos x="8196" y="11880"/>
                </a:cxn>
                <a:cxn ang="0">
                  <a:pos x="9174" y="7519"/>
                </a:cxn>
                <a:cxn ang="0">
                  <a:pos x="8196" y="6216"/>
                </a:cxn>
              </a:cxnLst>
              <a:rect l="0" t="0" r="r" b="b"/>
              <a:pathLst>
                <a:path w="20000" h="20000">
                  <a:moveTo>
                    <a:pt x="8196" y="6216"/>
                  </a:moveTo>
                  <a:lnTo>
                    <a:pt x="8196" y="4411"/>
                  </a:lnTo>
                  <a:lnTo>
                    <a:pt x="8563" y="3609"/>
                  </a:lnTo>
                  <a:lnTo>
                    <a:pt x="8563" y="2857"/>
                  </a:lnTo>
                  <a:lnTo>
                    <a:pt x="9847" y="2857"/>
                  </a:lnTo>
                  <a:lnTo>
                    <a:pt x="10092" y="2857"/>
                  </a:lnTo>
                  <a:lnTo>
                    <a:pt x="9847" y="2055"/>
                  </a:lnTo>
                  <a:lnTo>
                    <a:pt x="9174" y="2055"/>
                  </a:lnTo>
                  <a:lnTo>
                    <a:pt x="8563" y="301"/>
                  </a:lnTo>
                  <a:lnTo>
                    <a:pt x="9174" y="0"/>
                  </a:lnTo>
                  <a:lnTo>
                    <a:pt x="9847" y="0"/>
                  </a:lnTo>
                  <a:lnTo>
                    <a:pt x="11682" y="2356"/>
                  </a:lnTo>
                  <a:lnTo>
                    <a:pt x="15229" y="3358"/>
                  </a:lnTo>
                  <a:lnTo>
                    <a:pt x="16820" y="3609"/>
                  </a:lnTo>
                  <a:lnTo>
                    <a:pt x="18960" y="5714"/>
                  </a:lnTo>
                  <a:lnTo>
                    <a:pt x="19939" y="6216"/>
                  </a:lnTo>
                  <a:lnTo>
                    <a:pt x="18960" y="8822"/>
                  </a:lnTo>
                  <a:lnTo>
                    <a:pt x="16820" y="11178"/>
                  </a:lnTo>
                  <a:lnTo>
                    <a:pt x="16453" y="11178"/>
                  </a:lnTo>
                  <a:lnTo>
                    <a:pt x="15841" y="10877"/>
                  </a:lnTo>
                  <a:lnTo>
                    <a:pt x="15229" y="11880"/>
                  </a:lnTo>
                  <a:lnTo>
                    <a:pt x="14862" y="13233"/>
                  </a:lnTo>
                  <a:lnTo>
                    <a:pt x="15229" y="14536"/>
                  </a:lnTo>
                  <a:lnTo>
                    <a:pt x="12599" y="15038"/>
                  </a:lnTo>
                  <a:lnTo>
                    <a:pt x="11682" y="15789"/>
                  </a:lnTo>
                  <a:lnTo>
                    <a:pt x="11682" y="16591"/>
                  </a:lnTo>
                  <a:lnTo>
                    <a:pt x="11070" y="17093"/>
                  </a:lnTo>
                  <a:lnTo>
                    <a:pt x="8563" y="17393"/>
                  </a:lnTo>
                  <a:lnTo>
                    <a:pt x="8563" y="18647"/>
                  </a:lnTo>
                  <a:lnTo>
                    <a:pt x="8196" y="19148"/>
                  </a:lnTo>
                  <a:lnTo>
                    <a:pt x="7217" y="19148"/>
                  </a:lnTo>
                  <a:lnTo>
                    <a:pt x="4465" y="19699"/>
                  </a:lnTo>
                  <a:lnTo>
                    <a:pt x="3119" y="19950"/>
                  </a:lnTo>
                  <a:lnTo>
                    <a:pt x="0" y="14536"/>
                  </a:lnTo>
                  <a:lnTo>
                    <a:pt x="8196" y="11880"/>
                  </a:lnTo>
                  <a:lnTo>
                    <a:pt x="9174" y="7519"/>
                  </a:lnTo>
                  <a:lnTo>
                    <a:pt x="8196" y="621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1" name="Freeform 131"/>
            <p:cNvSpPr>
              <a:spLocks/>
            </p:cNvSpPr>
            <p:nvPr/>
          </p:nvSpPr>
          <p:spPr bwMode="auto">
            <a:xfrm>
              <a:off x="6698541" y="3216456"/>
              <a:ext cx="312194" cy="327470"/>
            </a:xfrm>
            <a:custGeom>
              <a:avLst/>
              <a:gdLst/>
              <a:ahLst/>
              <a:cxnLst>
                <a:cxn ang="0">
                  <a:pos x="16348" y="0"/>
                </a:cxn>
                <a:cxn ang="0">
                  <a:pos x="18783" y="1480"/>
                </a:cxn>
                <a:cxn ang="0">
                  <a:pos x="19681" y="2700"/>
                </a:cxn>
                <a:cxn ang="0">
                  <a:pos x="17565" y="3919"/>
                </a:cxn>
                <a:cxn ang="0">
                  <a:pos x="15594" y="3599"/>
                </a:cxn>
                <a:cxn ang="0">
                  <a:pos x="15768" y="4790"/>
                </a:cxn>
                <a:cxn ang="0">
                  <a:pos x="16348" y="6299"/>
                </a:cxn>
                <a:cxn ang="0">
                  <a:pos x="17565" y="7054"/>
                </a:cxn>
                <a:cxn ang="0">
                  <a:pos x="17130" y="7808"/>
                </a:cxn>
                <a:cxn ang="0">
                  <a:pos x="17130" y="8999"/>
                </a:cxn>
                <a:cxn ang="0">
                  <a:pos x="16058" y="10363"/>
                </a:cxn>
                <a:cxn ang="0">
                  <a:pos x="15594" y="11727"/>
                </a:cxn>
                <a:cxn ang="0">
                  <a:pos x="14406" y="13062"/>
                </a:cxn>
                <a:cxn ang="0">
                  <a:pos x="13971" y="13527"/>
                </a:cxn>
                <a:cxn ang="0">
                  <a:pos x="12145" y="13527"/>
                </a:cxn>
                <a:cxn ang="0">
                  <a:pos x="11710" y="14107"/>
                </a:cxn>
                <a:cxn ang="0">
                  <a:pos x="12029" y="15472"/>
                </a:cxn>
                <a:cxn ang="0">
                  <a:pos x="12464" y="16952"/>
                </a:cxn>
                <a:cxn ang="0">
                  <a:pos x="13217" y="18926"/>
                </a:cxn>
                <a:cxn ang="0">
                  <a:pos x="12609" y="18926"/>
                </a:cxn>
                <a:cxn ang="0">
                  <a:pos x="11710" y="19216"/>
                </a:cxn>
                <a:cxn ang="0">
                  <a:pos x="10493" y="19390"/>
                </a:cxn>
                <a:cxn ang="0">
                  <a:pos x="10058" y="19681"/>
                </a:cxn>
                <a:cxn ang="0">
                  <a:pos x="8551" y="19390"/>
                </a:cxn>
                <a:cxn ang="0">
                  <a:pos x="8116" y="18200"/>
                </a:cxn>
                <a:cxn ang="0">
                  <a:pos x="7362" y="17417"/>
                </a:cxn>
                <a:cxn ang="0">
                  <a:pos x="6290" y="17417"/>
                </a:cxn>
                <a:cxn ang="0">
                  <a:pos x="4957" y="18026"/>
                </a:cxn>
                <a:cxn ang="0">
                  <a:pos x="3913" y="17417"/>
                </a:cxn>
                <a:cxn ang="0">
                  <a:pos x="1942" y="17736"/>
                </a:cxn>
                <a:cxn ang="0">
                  <a:pos x="1188" y="17271"/>
                </a:cxn>
                <a:cxn ang="0">
                  <a:pos x="1942" y="16226"/>
                </a:cxn>
                <a:cxn ang="0">
                  <a:pos x="3014" y="15762"/>
                </a:cxn>
                <a:cxn ang="0">
                  <a:pos x="3159" y="15472"/>
                </a:cxn>
                <a:cxn ang="0">
                  <a:pos x="2725" y="14862"/>
                </a:cxn>
                <a:cxn ang="0">
                  <a:pos x="1797" y="13062"/>
                </a:cxn>
                <a:cxn ang="0">
                  <a:pos x="0" y="11437"/>
                </a:cxn>
                <a:cxn ang="0">
                  <a:pos x="2725" y="11872"/>
                </a:cxn>
                <a:cxn ang="0">
                  <a:pos x="3913" y="11727"/>
                </a:cxn>
                <a:cxn ang="0">
                  <a:pos x="6638" y="10972"/>
                </a:cxn>
                <a:cxn ang="0">
                  <a:pos x="6928" y="9173"/>
                </a:cxn>
                <a:cxn ang="0">
                  <a:pos x="7362" y="8999"/>
                </a:cxn>
                <a:cxn ang="0">
                  <a:pos x="8261" y="8563"/>
                </a:cxn>
                <a:cxn ang="0">
                  <a:pos x="9014" y="8563"/>
                </a:cxn>
                <a:cxn ang="0">
                  <a:pos x="9768" y="8708"/>
                </a:cxn>
                <a:cxn ang="0">
                  <a:pos x="10058" y="7518"/>
                </a:cxn>
                <a:cxn ang="0">
                  <a:pos x="10203" y="6299"/>
                </a:cxn>
                <a:cxn ang="0">
                  <a:pos x="10812" y="5399"/>
                </a:cxn>
                <a:cxn ang="0">
                  <a:pos x="10957" y="4790"/>
                </a:cxn>
                <a:cxn ang="0">
                  <a:pos x="11710" y="4035"/>
                </a:cxn>
                <a:cxn ang="0">
                  <a:pos x="12145" y="2700"/>
                </a:cxn>
                <a:cxn ang="0">
                  <a:pos x="12145" y="900"/>
                </a:cxn>
                <a:cxn ang="0">
                  <a:pos x="13681" y="290"/>
                </a:cxn>
              </a:cxnLst>
              <a:rect l="0" t="0" r="r" b="b"/>
              <a:pathLst>
                <a:path w="20000" h="20000">
                  <a:moveTo>
                    <a:pt x="15594" y="290"/>
                  </a:moveTo>
                  <a:lnTo>
                    <a:pt x="16348" y="0"/>
                  </a:lnTo>
                  <a:lnTo>
                    <a:pt x="18029" y="755"/>
                  </a:lnTo>
                  <a:lnTo>
                    <a:pt x="18783" y="1480"/>
                  </a:lnTo>
                  <a:lnTo>
                    <a:pt x="19971" y="2409"/>
                  </a:lnTo>
                  <a:lnTo>
                    <a:pt x="19681" y="2700"/>
                  </a:lnTo>
                  <a:lnTo>
                    <a:pt x="18783" y="3454"/>
                  </a:lnTo>
                  <a:lnTo>
                    <a:pt x="17565" y="3919"/>
                  </a:lnTo>
                  <a:lnTo>
                    <a:pt x="16812" y="3599"/>
                  </a:lnTo>
                  <a:lnTo>
                    <a:pt x="15594" y="3599"/>
                  </a:lnTo>
                  <a:lnTo>
                    <a:pt x="15159" y="4035"/>
                  </a:lnTo>
                  <a:lnTo>
                    <a:pt x="15768" y="4790"/>
                  </a:lnTo>
                  <a:lnTo>
                    <a:pt x="15768" y="6009"/>
                  </a:lnTo>
                  <a:lnTo>
                    <a:pt x="16348" y="6299"/>
                  </a:lnTo>
                  <a:lnTo>
                    <a:pt x="16522" y="6763"/>
                  </a:lnTo>
                  <a:lnTo>
                    <a:pt x="17565" y="7054"/>
                  </a:lnTo>
                  <a:lnTo>
                    <a:pt x="17565" y="7518"/>
                  </a:lnTo>
                  <a:lnTo>
                    <a:pt x="17130" y="7808"/>
                  </a:lnTo>
                  <a:lnTo>
                    <a:pt x="16522" y="8244"/>
                  </a:lnTo>
                  <a:lnTo>
                    <a:pt x="17130" y="8999"/>
                  </a:lnTo>
                  <a:lnTo>
                    <a:pt x="16522" y="9463"/>
                  </a:lnTo>
                  <a:lnTo>
                    <a:pt x="16058" y="10363"/>
                  </a:lnTo>
                  <a:lnTo>
                    <a:pt x="15594" y="10972"/>
                  </a:lnTo>
                  <a:lnTo>
                    <a:pt x="15594" y="11727"/>
                  </a:lnTo>
                  <a:lnTo>
                    <a:pt x="14406" y="12337"/>
                  </a:lnTo>
                  <a:lnTo>
                    <a:pt x="14406" y="13062"/>
                  </a:lnTo>
                  <a:lnTo>
                    <a:pt x="14116" y="13353"/>
                  </a:lnTo>
                  <a:lnTo>
                    <a:pt x="13971" y="13527"/>
                  </a:lnTo>
                  <a:lnTo>
                    <a:pt x="12464" y="14107"/>
                  </a:lnTo>
                  <a:lnTo>
                    <a:pt x="12145" y="13527"/>
                  </a:lnTo>
                  <a:lnTo>
                    <a:pt x="12029" y="13817"/>
                  </a:lnTo>
                  <a:lnTo>
                    <a:pt x="11710" y="14107"/>
                  </a:lnTo>
                  <a:lnTo>
                    <a:pt x="10957" y="15298"/>
                  </a:lnTo>
                  <a:lnTo>
                    <a:pt x="12029" y="15472"/>
                  </a:lnTo>
                  <a:lnTo>
                    <a:pt x="12029" y="16836"/>
                  </a:lnTo>
                  <a:lnTo>
                    <a:pt x="12464" y="16952"/>
                  </a:lnTo>
                  <a:lnTo>
                    <a:pt x="13217" y="18636"/>
                  </a:lnTo>
                  <a:lnTo>
                    <a:pt x="13217" y="18926"/>
                  </a:lnTo>
                  <a:lnTo>
                    <a:pt x="12928" y="19216"/>
                  </a:lnTo>
                  <a:lnTo>
                    <a:pt x="12609" y="18926"/>
                  </a:lnTo>
                  <a:lnTo>
                    <a:pt x="12145" y="19216"/>
                  </a:lnTo>
                  <a:lnTo>
                    <a:pt x="11710" y="19216"/>
                  </a:lnTo>
                  <a:lnTo>
                    <a:pt x="10493" y="19216"/>
                  </a:lnTo>
                  <a:lnTo>
                    <a:pt x="10493" y="19390"/>
                  </a:lnTo>
                  <a:lnTo>
                    <a:pt x="10058" y="19390"/>
                  </a:lnTo>
                  <a:lnTo>
                    <a:pt x="10058" y="19681"/>
                  </a:lnTo>
                  <a:lnTo>
                    <a:pt x="9768" y="19971"/>
                  </a:lnTo>
                  <a:lnTo>
                    <a:pt x="8551" y="19390"/>
                  </a:lnTo>
                  <a:lnTo>
                    <a:pt x="8261" y="18636"/>
                  </a:lnTo>
                  <a:lnTo>
                    <a:pt x="8116" y="18200"/>
                  </a:lnTo>
                  <a:lnTo>
                    <a:pt x="7507" y="18200"/>
                  </a:lnTo>
                  <a:lnTo>
                    <a:pt x="7362" y="17417"/>
                  </a:lnTo>
                  <a:lnTo>
                    <a:pt x="6928" y="17271"/>
                  </a:lnTo>
                  <a:lnTo>
                    <a:pt x="6290" y="17417"/>
                  </a:lnTo>
                  <a:lnTo>
                    <a:pt x="4957" y="17736"/>
                  </a:lnTo>
                  <a:lnTo>
                    <a:pt x="4957" y="18026"/>
                  </a:lnTo>
                  <a:lnTo>
                    <a:pt x="4348" y="17736"/>
                  </a:lnTo>
                  <a:lnTo>
                    <a:pt x="3913" y="17417"/>
                  </a:lnTo>
                  <a:lnTo>
                    <a:pt x="3014" y="17736"/>
                  </a:lnTo>
                  <a:lnTo>
                    <a:pt x="1942" y="17736"/>
                  </a:lnTo>
                  <a:lnTo>
                    <a:pt x="1188" y="18026"/>
                  </a:lnTo>
                  <a:lnTo>
                    <a:pt x="1188" y="17271"/>
                  </a:lnTo>
                  <a:lnTo>
                    <a:pt x="1507" y="16226"/>
                  </a:lnTo>
                  <a:lnTo>
                    <a:pt x="1942" y="16226"/>
                  </a:lnTo>
                  <a:lnTo>
                    <a:pt x="2551" y="15762"/>
                  </a:lnTo>
                  <a:lnTo>
                    <a:pt x="3014" y="15762"/>
                  </a:lnTo>
                  <a:lnTo>
                    <a:pt x="3014" y="15472"/>
                  </a:lnTo>
                  <a:lnTo>
                    <a:pt x="3159" y="15472"/>
                  </a:lnTo>
                  <a:lnTo>
                    <a:pt x="3159" y="14862"/>
                  </a:lnTo>
                  <a:lnTo>
                    <a:pt x="2725" y="14862"/>
                  </a:lnTo>
                  <a:lnTo>
                    <a:pt x="2551" y="13817"/>
                  </a:lnTo>
                  <a:lnTo>
                    <a:pt x="1797" y="13062"/>
                  </a:lnTo>
                  <a:lnTo>
                    <a:pt x="1072" y="12917"/>
                  </a:lnTo>
                  <a:lnTo>
                    <a:pt x="0" y="11437"/>
                  </a:lnTo>
                  <a:lnTo>
                    <a:pt x="1797" y="11872"/>
                  </a:lnTo>
                  <a:lnTo>
                    <a:pt x="2725" y="11872"/>
                  </a:lnTo>
                  <a:lnTo>
                    <a:pt x="3449" y="11872"/>
                  </a:lnTo>
                  <a:lnTo>
                    <a:pt x="3913" y="11727"/>
                  </a:lnTo>
                  <a:lnTo>
                    <a:pt x="5101" y="11437"/>
                  </a:lnTo>
                  <a:lnTo>
                    <a:pt x="6638" y="10972"/>
                  </a:lnTo>
                  <a:lnTo>
                    <a:pt x="6638" y="9463"/>
                  </a:lnTo>
                  <a:lnTo>
                    <a:pt x="6928" y="9173"/>
                  </a:lnTo>
                  <a:lnTo>
                    <a:pt x="7043" y="8999"/>
                  </a:lnTo>
                  <a:lnTo>
                    <a:pt x="7362" y="8999"/>
                  </a:lnTo>
                  <a:lnTo>
                    <a:pt x="8116" y="8999"/>
                  </a:lnTo>
                  <a:lnTo>
                    <a:pt x="8261" y="8563"/>
                  </a:lnTo>
                  <a:lnTo>
                    <a:pt x="8551" y="8244"/>
                  </a:lnTo>
                  <a:lnTo>
                    <a:pt x="9014" y="8563"/>
                  </a:lnTo>
                  <a:lnTo>
                    <a:pt x="9304" y="8563"/>
                  </a:lnTo>
                  <a:lnTo>
                    <a:pt x="9768" y="8708"/>
                  </a:lnTo>
                  <a:lnTo>
                    <a:pt x="10203" y="8244"/>
                  </a:lnTo>
                  <a:lnTo>
                    <a:pt x="10058" y="7518"/>
                  </a:lnTo>
                  <a:lnTo>
                    <a:pt x="10203" y="7054"/>
                  </a:lnTo>
                  <a:lnTo>
                    <a:pt x="10203" y="6299"/>
                  </a:lnTo>
                  <a:lnTo>
                    <a:pt x="10957" y="5864"/>
                  </a:lnTo>
                  <a:lnTo>
                    <a:pt x="10812" y="5399"/>
                  </a:lnTo>
                  <a:lnTo>
                    <a:pt x="10493" y="4790"/>
                  </a:lnTo>
                  <a:lnTo>
                    <a:pt x="10957" y="4790"/>
                  </a:lnTo>
                  <a:lnTo>
                    <a:pt x="12029" y="4790"/>
                  </a:lnTo>
                  <a:lnTo>
                    <a:pt x="11710" y="4035"/>
                  </a:lnTo>
                  <a:lnTo>
                    <a:pt x="12029" y="3599"/>
                  </a:lnTo>
                  <a:lnTo>
                    <a:pt x="12145" y="2700"/>
                  </a:lnTo>
                  <a:lnTo>
                    <a:pt x="12029" y="1480"/>
                  </a:lnTo>
                  <a:lnTo>
                    <a:pt x="12145" y="900"/>
                  </a:lnTo>
                  <a:lnTo>
                    <a:pt x="12928" y="464"/>
                  </a:lnTo>
                  <a:lnTo>
                    <a:pt x="13681" y="290"/>
                  </a:lnTo>
                  <a:lnTo>
                    <a:pt x="15594" y="29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2" name="Freeform 132"/>
            <p:cNvSpPr>
              <a:spLocks/>
            </p:cNvSpPr>
            <p:nvPr/>
          </p:nvSpPr>
          <p:spPr bwMode="auto">
            <a:xfrm>
              <a:off x="7895282" y="3655458"/>
              <a:ext cx="93884" cy="140006"/>
            </a:xfrm>
            <a:custGeom>
              <a:avLst/>
              <a:gdLst/>
              <a:ahLst/>
              <a:cxnLst>
                <a:cxn ang="0">
                  <a:pos x="19904" y="19932"/>
                </a:cxn>
                <a:cxn ang="0">
                  <a:pos x="19327" y="18915"/>
                </a:cxn>
                <a:cxn ang="0">
                  <a:pos x="17885" y="18169"/>
                </a:cxn>
                <a:cxn ang="0">
                  <a:pos x="16923" y="17492"/>
                </a:cxn>
                <a:cxn ang="0">
                  <a:pos x="15385" y="16475"/>
                </a:cxn>
                <a:cxn ang="0">
                  <a:pos x="14423" y="16068"/>
                </a:cxn>
                <a:cxn ang="0">
                  <a:pos x="13942" y="14712"/>
                </a:cxn>
                <a:cxn ang="0">
                  <a:pos x="12981" y="15390"/>
                </a:cxn>
                <a:cxn ang="0">
                  <a:pos x="14423" y="17492"/>
                </a:cxn>
                <a:cxn ang="0">
                  <a:pos x="13942" y="17492"/>
                </a:cxn>
                <a:cxn ang="0">
                  <a:pos x="12019" y="16068"/>
                </a:cxn>
                <a:cxn ang="0">
                  <a:pos x="8942" y="15390"/>
                </a:cxn>
                <a:cxn ang="0">
                  <a:pos x="7885" y="16068"/>
                </a:cxn>
                <a:cxn ang="0">
                  <a:pos x="7500" y="16068"/>
                </a:cxn>
                <a:cxn ang="0">
                  <a:pos x="6442" y="15390"/>
                </a:cxn>
                <a:cxn ang="0">
                  <a:pos x="5000" y="14712"/>
                </a:cxn>
                <a:cxn ang="0">
                  <a:pos x="5481" y="13627"/>
                </a:cxn>
                <a:cxn ang="0">
                  <a:pos x="5481" y="12610"/>
                </a:cxn>
                <a:cxn ang="0">
                  <a:pos x="5000" y="12610"/>
                </a:cxn>
                <a:cxn ang="0">
                  <a:pos x="3942" y="13627"/>
                </a:cxn>
                <a:cxn ang="0">
                  <a:pos x="3558" y="13288"/>
                </a:cxn>
                <a:cxn ang="0">
                  <a:pos x="1538" y="9831"/>
                </a:cxn>
                <a:cxn ang="0">
                  <a:pos x="0" y="7322"/>
                </a:cxn>
                <a:cxn ang="0">
                  <a:pos x="1538" y="8068"/>
                </a:cxn>
                <a:cxn ang="0">
                  <a:pos x="2500" y="8746"/>
                </a:cxn>
                <a:cxn ang="0">
                  <a:pos x="3558" y="8068"/>
                </a:cxn>
                <a:cxn ang="0">
                  <a:pos x="2500" y="5966"/>
                </a:cxn>
                <a:cxn ang="0">
                  <a:pos x="2500" y="3458"/>
                </a:cxn>
                <a:cxn ang="0">
                  <a:pos x="3558" y="0"/>
                </a:cxn>
                <a:cxn ang="0">
                  <a:pos x="5000" y="0"/>
                </a:cxn>
                <a:cxn ang="0">
                  <a:pos x="7885" y="678"/>
                </a:cxn>
                <a:cxn ang="0">
                  <a:pos x="8942" y="0"/>
                </a:cxn>
                <a:cxn ang="0">
                  <a:pos x="9423" y="678"/>
                </a:cxn>
                <a:cxn ang="0">
                  <a:pos x="9423" y="1763"/>
                </a:cxn>
                <a:cxn ang="0">
                  <a:pos x="9423" y="3458"/>
                </a:cxn>
                <a:cxn ang="0">
                  <a:pos x="11442" y="4542"/>
                </a:cxn>
                <a:cxn ang="0">
                  <a:pos x="11442" y="5966"/>
                </a:cxn>
                <a:cxn ang="0">
                  <a:pos x="10481" y="8068"/>
                </a:cxn>
                <a:cxn ang="0">
                  <a:pos x="7885" y="8746"/>
                </a:cxn>
                <a:cxn ang="0">
                  <a:pos x="7500" y="10102"/>
                </a:cxn>
                <a:cxn ang="0">
                  <a:pos x="8942" y="11932"/>
                </a:cxn>
                <a:cxn ang="0">
                  <a:pos x="8942" y="12610"/>
                </a:cxn>
                <a:cxn ang="0">
                  <a:pos x="8942" y="13627"/>
                </a:cxn>
                <a:cxn ang="0">
                  <a:pos x="11442" y="14712"/>
                </a:cxn>
                <a:cxn ang="0">
                  <a:pos x="12019" y="14373"/>
                </a:cxn>
                <a:cxn ang="0">
                  <a:pos x="12019" y="13627"/>
                </a:cxn>
                <a:cxn ang="0">
                  <a:pos x="14423" y="13627"/>
                </a:cxn>
                <a:cxn ang="0">
                  <a:pos x="15385" y="15390"/>
                </a:cxn>
                <a:cxn ang="0">
                  <a:pos x="15962" y="15390"/>
                </a:cxn>
                <a:cxn ang="0">
                  <a:pos x="15962" y="14712"/>
                </a:cxn>
                <a:cxn ang="0">
                  <a:pos x="19327" y="15390"/>
                </a:cxn>
                <a:cxn ang="0">
                  <a:pos x="17885" y="16068"/>
                </a:cxn>
                <a:cxn ang="0">
                  <a:pos x="18365" y="17153"/>
                </a:cxn>
                <a:cxn ang="0">
                  <a:pos x="19904" y="17492"/>
                </a:cxn>
                <a:cxn ang="0">
                  <a:pos x="19904" y="19932"/>
                </a:cxn>
              </a:cxnLst>
              <a:rect l="0" t="0" r="r" b="b"/>
              <a:pathLst>
                <a:path w="20000" h="20000">
                  <a:moveTo>
                    <a:pt x="19904" y="19932"/>
                  </a:moveTo>
                  <a:lnTo>
                    <a:pt x="19327" y="18915"/>
                  </a:lnTo>
                  <a:lnTo>
                    <a:pt x="17885" y="18169"/>
                  </a:lnTo>
                  <a:lnTo>
                    <a:pt x="16923" y="17492"/>
                  </a:lnTo>
                  <a:lnTo>
                    <a:pt x="15385" y="16475"/>
                  </a:lnTo>
                  <a:lnTo>
                    <a:pt x="14423" y="16068"/>
                  </a:lnTo>
                  <a:lnTo>
                    <a:pt x="13942" y="14712"/>
                  </a:lnTo>
                  <a:lnTo>
                    <a:pt x="12981" y="15390"/>
                  </a:lnTo>
                  <a:lnTo>
                    <a:pt x="14423" y="17492"/>
                  </a:lnTo>
                  <a:lnTo>
                    <a:pt x="13942" y="17492"/>
                  </a:lnTo>
                  <a:lnTo>
                    <a:pt x="12019" y="16068"/>
                  </a:lnTo>
                  <a:lnTo>
                    <a:pt x="8942" y="15390"/>
                  </a:lnTo>
                  <a:lnTo>
                    <a:pt x="7885" y="16068"/>
                  </a:lnTo>
                  <a:lnTo>
                    <a:pt x="7500" y="16068"/>
                  </a:lnTo>
                  <a:lnTo>
                    <a:pt x="6442" y="15390"/>
                  </a:lnTo>
                  <a:lnTo>
                    <a:pt x="5000" y="14712"/>
                  </a:lnTo>
                  <a:lnTo>
                    <a:pt x="5481" y="13627"/>
                  </a:lnTo>
                  <a:lnTo>
                    <a:pt x="5481" y="12610"/>
                  </a:lnTo>
                  <a:lnTo>
                    <a:pt x="5000" y="12610"/>
                  </a:lnTo>
                  <a:lnTo>
                    <a:pt x="3942" y="13627"/>
                  </a:lnTo>
                  <a:lnTo>
                    <a:pt x="3558" y="13288"/>
                  </a:lnTo>
                  <a:lnTo>
                    <a:pt x="1538" y="9831"/>
                  </a:lnTo>
                  <a:lnTo>
                    <a:pt x="0" y="7322"/>
                  </a:lnTo>
                  <a:lnTo>
                    <a:pt x="1538" y="8068"/>
                  </a:lnTo>
                  <a:lnTo>
                    <a:pt x="2500" y="8746"/>
                  </a:lnTo>
                  <a:lnTo>
                    <a:pt x="3558" y="8068"/>
                  </a:lnTo>
                  <a:lnTo>
                    <a:pt x="2500" y="5966"/>
                  </a:lnTo>
                  <a:lnTo>
                    <a:pt x="2500" y="3458"/>
                  </a:lnTo>
                  <a:lnTo>
                    <a:pt x="3558" y="0"/>
                  </a:lnTo>
                  <a:lnTo>
                    <a:pt x="5000" y="0"/>
                  </a:lnTo>
                  <a:lnTo>
                    <a:pt x="7885" y="678"/>
                  </a:lnTo>
                  <a:lnTo>
                    <a:pt x="8942" y="0"/>
                  </a:lnTo>
                  <a:lnTo>
                    <a:pt x="9423" y="678"/>
                  </a:lnTo>
                  <a:lnTo>
                    <a:pt x="9423" y="1763"/>
                  </a:lnTo>
                  <a:lnTo>
                    <a:pt x="9423" y="3458"/>
                  </a:lnTo>
                  <a:lnTo>
                    <a:pt x="11442" y="4542"/>
                  </a:lnTo>
                  <a:lnTo>
                    <a:pt x="11442" y="5966"/>
                  </a:lnTo>
                  <a:lnTo>
                    <a:pt x="10481" y="8068"/>
                  </a:lnTo>
                  <a:lnTo>
                    <a:pt x="7885" y="8746"/>
                  </a:lnTo>
                  <a:lnTo>
                    <a:pt x="7500" y="10102"/>
                  </a:lnTo>
                  <a:lnTo>
                    <a:pt x="8942" y="11932"/>
                  </a:lnTo>
                  <a:lnTo>
                    <a:pt x="8942" y="12610"/>
                  </a:lnTo>
                  <a:lnTo>
                    <a:pt x="8942" y="13627"/>
                  </a:lnTo>
                  <a:lnTo>
                    <a:pt x="11442" y="14712"/>
                  </a:lnTo>
                  <a:lnTo>
                    <a:pt x="12019" y="14373"/>
                  </a:lnTo>
                  <a:lnTo>
                    <a:pt x="12019" y="13627"/>
                  </a:lnTo>
                  <a:lnTo>
                    <a:pt x="14423" y="13627"/>
                  </a:lnTo>
                  <a:lnTo>
                    <a:pt x="15385" y="15390"/>
                  </a:lnTo>
                  <a:lnTo>
                    <a:pt x="15962" y="15390"/>
                  </a:lnTo>
                  <a:lnTo>
                    <a:pt x="15962" y="14712"/>
                  </a:lnTo>
                  <a:lnTo>
                    <a:pt x="19327" y="15390"/>
                  </a:lnTo>
                  <a:lnTo>
                    <a:pt x="17885" y="16068"/>
                  </a:lnTo>
                  <a:lnTo>
                    <a:pt x="18365" y="17153"/>
                  </a:lnTo>
                  <a:lnTo>
                    <a:pt x="19904" y="17492"/>
                  </a:lnTo>
                  <a:lnTo>
                    <a:pt x="19904" y="1993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3" name="Freeform 133"/>
            <p:cNvSpPr>
              <a:spLocks/>
            </p:cNvSpPr>
            <p:nvPr/>
          </p:nvSpPr>
          <p:spPr bwMode="auto">
            <a:xfrm>
              <a:off x="7956364" y="3854789"/>
              <a:ext cx="91622" cy="96106"/>
            </a:xfrm>
            <a:custGeom>
              <a:avLst/>
              <a:gdLst/>
              <a:ahLst/>
              <a:cxnLst>
                <a:cxn ang="0">
                  <a:pos x="14877" y="19901"/>
                </a:cxn>
                <a:cxn ang="0">
                  <a:pos x="13695" y="18916"/>
                </a:cxn>
                <a:cxn ang="0">
                  <a:pos x="13695" y="18325"/>
                </a:cxn>
                <a:cxn ang="0">
                  <a:pos x="13695" y="17340"/>
                </a:cxn>
                <a:cxn ang="0">
                  <a:pos x="13300" y="18325"/>
                </a:cxn>
                <a:cxn ang="0">
                  <a:pos x="9655" y="17340"/>
                </a:cxn>
                <a:cxn ang="0">
                  <a:pos x="8177" y="13300"/>
                </a:cxn>
                <a:cxn ang="0">
                  <a:pos x="9163" y="11724"/>
                </a:cxn>
                <a:cxn ang="0">
                  <a:pos x="8177" y="10246"/>
                </a:cxn>
                <a:cxn ang="0">
                  <a:pos x="5616" y="9163"/>
                </a:cxn>
                <a:cxn ang="0">
                  <a:pos x="6601" y="11724"/>
                </a:cxn>
                <a:cxn ang="0">
                  <a:pos x="5025" y="10640"/>
                </a:cxn>
                <a:cxn ang="0">
                  <a:pos x="4039" y="10246"/>
                </a:cxn>
                <a:cxn ang="0">
                  <a:pos x="4039" y="10640"/>
                </a:cxn>
                <a:cxn ang="0">
                  <a:pos x="3054" y="10640"/>
                </a:cxn>
                <a:cxn ang="0">
                  <a:pos x="2562" y="9163"/>
                </a:cxn>
                <a:cxn ang="0">
                  <a:pos x="985" y="10640"/>
                </a:cxn>
                <a:cxn ang="0">
                  <a:pos x="0" y="13300"/>
                </a:cxn>
                <a:cxn ang="0">
                  <a:pos x="0" y="11724"/>
                </a:cxn>
                <a:cxn ang="0">
                  <a:pos x="0" y="8177"/>
                </a:cxn>
                <a:cxn ang="0">
                  <a:pos x="3054" y="7586"/>
                </a:cxn>
                <a:cxn ang="0">
                  <a:pos x="4039" y="5616"/>
                </a:cxn>
                <a:cxn ang="0">
                  <a:pos x="6601" y="5025"/>
                </a:cxn>
                <a:cxn ang="0">
                  <a:pos x="7192" y="6601"/>
                </a:cxn>
                <a:cxn ang="0">
                  <a:pos x="6601" y="7586"/>
                </a:cxn>
                <a:cxn ang="0">
                  <a:pos x="6601" y="8177"/>
                </a:cxn>
                <a:cxn ang="0">
                  <a:pos x="9163" y="6601"/>
                </a:cxn>
                <a:cxn ang="0">
                  <a:pos x="9655" y="5025"/>
                </a:cxn>
                <a:cxn ang="0">
                  <a:pos x="11724" y="5616"/>
                </a:cxn>
                <a:cxn ang="0">
                  <a:pos x="11724" y="3547"/>
                </a:cxn>
                <a:cxn ang="0">
                  <a:pos x="12217" y="4039"/>
                </a:cxn>
                <a:cxn ang="0">
                  <a:pos x="13300" y="3547"/>
                </a:cxn>
                <a:cxn ang="0">
                  <a:pos x="14877" y="3547"/>
                </a:cxn>
                <a:cxn ang="0">
                  <a:pos x="13695" y="0"/>
                </a:cxn>
                <a:cxn ang="0">
                  <a:pos x="16355" y="1576"/>
                </a:cxn>
                <a:cxn ang="0">
                  <a:pos x="17833" y="2562"/>
                </a:cxn>
                <a:cxn ang="0">
                  <a:pos x="17833" y="5025"/>
                </a:cxn>
                <a:cxn ang="0">
                  <a:pos x="17340" y="5616"/>
                </a:cxn>
                <a:cxn ang="0">
                  <a:pos x="18916" y="5616"/>
                </a:cxn>
                <a:cxn ang="0">
                  <a:pos x="18916" y="9163"/>
                </a:cxn>
                <a:cxn ang="0">
                  <a:pos x="19901" y="11724"/>
                </a:cxn>
                <a:cxn ang="0">
                  <a:pos x="17833" y="12217"/>
                </a:cxn>
                <a:cxn ang="0">
                  <a:pos x="18916" y="15862"/>
                </a:cxn>
                <a:cxn ang="0">
                  <a:pos x="17833" y="15862"/>
                </a:cxn>
                <a:cxn ang="0">
                  <a:pos x="16355" y="11724"/>
                </a:cxn>
                <a:cxn ang="0">
                  <a:pos x="13695" y="14286"/>
                </a:cxn>
                <a:cxn ang="0">
                  <a:pos x="15862" y="16256"/>
                </a:cxn>
                <a:cxn ang="0">
                  <a:pos x="14877" y="19901"/>
                </a:cxn>
              </a:cxnLst>
              <a:rect l="0" t="0" r="r" b="b"/>
              <a:pathLst>
                <a:path w="20000" h="20000">
                  <a:moveTo>
                    <a:pt x="14877" y="19901"/>
                  </a:moveTo>
                  <a:lnTo>
                    <a:pt x="13695" y="18916"/>
                  </a:lnTo>
                  <a:lnTo>
                    <a:pt x="13695" y="18325"/>
                  </a:lnTo>
                  <a:lnTo>
                    <a:pt x="13695" y="17340"/>
                  </a:lnTo>
                  <a:lnTo>
                    <a:pt x="13300" y="18325"/>
                  </a:lnTo>
                  <a:lnTo>
                    <a:pt x="9655" y="17340"/>
                  </a:lnTo>
                  <a:lnTo>
                    <a:pt x="8177" y="13300"/>
                  </a:lnTo>
                  <a:lnTo>
                    <a:pt x="9163" y="11724"/>
                  </a:lnTo>
                  <a:lnTo>
                    <a:pt x="8177" y="10246"/>
                  </a:lnTo>
                  <a:lnTo>
                    <a:pt x="5616" y="9163"/>
                  </a:lnTo>
                  <a:lnTo>
                    <a:pt x="6601" y="11724"/>
                  </a:lnTo>
                  <a:lnTo>
                    <a:pt x="5025" y="10640"/>
                  </a:lnTo>
                  <a:lnTo>
                    <a:pt x="4039" y="10246"/>
                  </a:lnTo>
                  <a:lnTo>
                    <a:pt x="4039" y="10640"/>
                  </a:lnTo>
                  <a:lnTo>
                    <a:pt x="3054" y="10640"/>
                  </a:lnTo>
                  <a:lnTo>
                    <a:pt x="2562" y="9163"/>
                  </a:lnTo>
                  <a:lnTo>
                    <a:pt x="985" y="10640"/>
                  </a:lnTo>
                  <a:lnTo>
                    <a:pt x="0" y="13300"/>
                  </a:lnTo>
                  <a:lnTo>
                    <a:pt x="0" y="11724"/>
                  </a:lnTo>
                  <a:lnTo>
                    <a:pt x="0" y="8177"/>
                  </a:lnTo>
                  <a:lnTo>
                    <a:pt x="3054" y="7586"/>
                  </a:lnTo>
                  <a:lnTo>
                    <a:pt x="4039" y="5616"/>
                  </a:lnTo>
                  <a:lnTo>
                    <a:pt x="6601" y="5025"/>
                  </a:lnTo>
                  <a:lnTo>
                    <a:pt x="7192" y="6601"/>
                  </a:lnTo>
                  <a:lnTo>
                    <a:pt x="6601" y="7586"/>
                  </a:lnTo>
                  <a:lnTo>
                    <a:pt x="6601" y="8177"/>
                  </a:lnTo>
                  <a:lnTo>
                    <a:pt x="9163" y="6601"/>
                  </a:lnTo>
                  <a:lnTo>
                    <a:pt x="9655" y="5025"/>
                  </a:lnTo>
                  <a:lnTo>
                    <a:pt x="11724" y="5616"/>
                  </a:lnTo>
                  <a:lnTo>
                    <a:pt x="11724" y="3547"/>
                  </a:lnTo>
                  <a:lnTo>
                    <a:pt x="12217" y="4039"/>
                  </a:lnTo>
                  <a:lnTo>
                    <a:pt x="13300" y="3547"/>
                  </a:lnTo>
                  <a:lnTo>
                    <a:pt x="14877" y="3547"/>
                  </a:lnTo>
                  <a:lnTo>
                    <a:pt x="13695" y="0"/>
                  </a:lnTo>
                  <a:lnTo>
                    <a:pt x="16355" y="1576"/>
                  </a:lnTo>
                  <a:lnTo>
                    <a:pt x="17833" y="2562"/>
                  </a:lnTo>
                  <a:lnTo>
                    <a:pt x="17833" y="5025"/>
                  </a:lnTo>
                  <a:lnTo>
                    <a:pt x="17340" y="5616"/>
                  </a:lnTo>
                  <a:lnTo>
                    <a:pt x="18916" y="5616"/>
                  </a:lnTo>
                  <a:lnTo>
                    <a:pt x="18916" y="9163"/>
                  </a:lnTo>
                  <a:lnTo>
                    <a:pt x="19901" y="11724"/>
                  </a:lnTo>
                  <a:lnTo>
                    <a:pt x="17833" y="12217"/>
                  </a:lnTo>
                  <a:lnTo>
                    <a:pt x="18916" y="15862"/>
                  </a:lnTo>
                  <a:lnTo>
                    <a:pt x="17833" y="15862"/>
                  </a:lnTo>
                  <a:lnTo>
                    <a:pt x="16355" y="11724"/>
                  </a:lnTo>
                  <a:lnTo>
                    <a:pt x="13695" y="14286"/>
                  </a:lnTo>
                  <a:lnTo>
                    <a:pt x="15862" y="16256"/>
                  </a:lnTo>
                  <a:lnTo>
                    <a:pt x="14877" y="1990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4" name="Freeform 134"/>
            <p:cNvSpPr>
              <a:spLocks/>
            </p:cNvSpPr>
            <p:nvPr/>
          </p:nvSpPr>
          <p:spPr bwMode="auto">
            <a:xfrm>
              <a:off x="7949578" y="3808514"/>
              <a:ext cx="21491" cy="34409"/>
            </a:xfrm>
            <a:custGeom>
              <a:avLst/>
              <a:gdLst/>
              <a:ahLst/>
              <a:cxnLst>
                <a:cxn ang="0">
                  <a:pos x="0" y="19730"/>
                </a:cxn>
                <a:cxn ang="0">
                  <a:pos x="0" y="7027"/>
                </a:cxn>
                <a:cxn ang="0">
                  <a:pos x="0" y="0"/>
                </a:cxn>
                <a:cxn ang="0">
                  <a:pos x="6667" y="0"/>
                </a:cxn>
                <a:cxn ang="0">
                  <a:pos x="10833" y="4324"/>
                </a:cxn>
                <a:cxn ang="0">
                  <a:pos x="12917" y="1081"/>
                </a:cxn>
                <a:cxn ang="0">
                  <a:pos x="19583" y="4324"/>
                </a:cxn>
                <a:cxn ang="0">
                  <a:pos x="19583" y="8378"/>
                </a:cxn>
                <a:cxn ang="0">
                  <a:pos x="17083" y="11081"/>
                </a:cxn>
                <a:cxn ang="0">
                  <a:pos x="0" y="19730"/>
                </a:cxn>
              </a:cxnLst>
              <a:rect l="0" t="0" r="r" b="b"/>
              <a:pathLst>
                <a:path w="20000" h="20000">
                  <a:moveTo>
                    <a:pt x="0" y="19730"/>
                  </a:moveTo>
                  <a:lnTo>
                    <a:pt x="0" y="7027"/>
                  </a:lnTo>
                  <a:lnTo>
                    <a:pt x="0" y="0"/>
                  </a:lnTo>
                  <a:lnTo>
                    <a:pt x="6667" y="0"/>
                  </a:lnTo>
                  <a:lnTo>
                    <a:pt x="10833" y="4324"/>
                  </a:lnTo>
                  <a:lnTo>
                    <a:pt x="12917" y="1081"/>
                  </a:lnTo>
                  <a:lnTo>
                    <a:pt x="19583" y="4324"/>
                  </a:lnTo>
                  <a:lnTo>
                    <a:pt x="19583" y="8378"/>
                  </a:lnTo>
                  <a:lnTo>
                    <a:pt x="17083" y="11081"/>
                  </a:lnTo>
                  <a:lnTo>
                    <a:pt x="0" y="1973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5" name="Freeform 135"/>
            <p:cNvSpPr>
              <a:spLocks/>
            </p:cNvSpPr>
            <p:nvPr/>
          </p:nvSpPr>
          <p:spPr bwMode="auto">
            <a:xfrm>
              <a:off x="7853430" y="3815632"/>
              <a:ext cx="49770" cy="66443"/>
            </a:xfrm>
            <a:custGeom>
              <a:avLst/>
              <a:gdLst/>
              <a:ahLst/>
              <a:cxnLst>
                <a:cxn ang="0">
                  <a:pos x="0" y="19857"/>
                </a:cxn>
                <a:cxn ang="0">
                  <a:pos x="4909" y="16857"/>
                </a:cxn>
                <a:cxn ang="0">
                  <a:pos x="7636" y="15429"/>
                </a:cxn>
                <a:cxn ang="0">
                  <a:pos x="11273" y="11000"/>
                </a:cxn>
                <a:cxn ang="0">
                  <a:pos x="14182" y="8143"/>
                </a:cxn>
                <a:cxn ang="0">
                  <a:pos x="16909" y="7286"/>
                </a:cxn>
                <a:cxn ang="0">
                  <a:pos x="16909" y="3714"/>
                </a:cxn>
                <a:cxn ang="0">
                  <a:pos x="18727" y="0"/>
                </a:cxn>
                <a:cxn ang="0">
                  <a:pos x="18727" y="2286"/>
                </a:cxn>
                <a:cxn ang="0">
                  <a:pos x="18727" y="3714"/>
                </a:cxn>
                <a:cxn ang="0">
                  <a:pos x="19818" y="7286"/>
                </a:cxn>
                <a:cxn ang="0">
                  <a:pos x="16909" y="8143"/>
                </a:cxn>
                <a:cxn ang="0">
                  <a:pos x="16909" y="11000"/>
                </a:cxn>
                <a:cxn ang="0">
                  <a:pos x="14182" y="11714"/>
                </a:cxn>
                <a:cxn ang="0">
                  <a:pos x="11273" y="15429"/>
                </a:cxn>
                <a:cxn ang="0">
                  <a:pos x="7636" y="16857"/>
                </a:cxn>
                <a:cxn ang="0">
                  <a:pos x="3818" y="19000"/>
                </a:cxn>
                <a:cxn ang="0">
                  <a:pos x="0" y="19857"/>
                </a:cxn>
              </a:cxnLst>
              <a:rect l="0" t="0" r="r" b="b"/>
              <a:pathLst>
                <a:path w="20000" h="20000">
                  <a:moveTo>
                    <a:pt x="0" y="19857"/>
                  </a:moveTo>
                  <a:lnTo>
                    <a:pt x="4909" y="16857"/>
                  </a:lnTo>
                  <a:lnTo>
                    <a:pt x="7636" y="15429"/>
                  </a:lnTo>
                  <a:lnTo>
                    <a:pt x="11273" y="11000"/>
                  </a:lnTo>
                  <a:lnTo>
                    <a:pt x="14182" y="8143"/>
                  </a:lnTo>
                  <a:lnTo>
                    <a:pt x="16909" y="7286"/>
                  </a:lnTo>
                  <a:lnTo>
                    <a:pt x="16909" y="3714"/>
                  </a:lnTo>
                  <a:lnTo>
                    <a:pt x="18727" y="0"/>
                  </a:lnTo>
                  <a:lnTo>
                    <a:pt x="18727" y="2286"/>
                  </a:lnTo>
                  <a:lnTo>
                    <a:pt x="18727" y="3714"/>
                  </a:lnTo>
                  <a:lnTo>
                    <a:pt x="19818" y="7286"/>
                  </a:lnTo>
                  <a:lnTo>
                    <a:pt x="16909" y="8143"/>
                  </a:lnTo>
                  <a:lnTo>
                    <a:pt x="16909" y="11000"/>
                  </a:lnTo>
                  <a:lnTo>
                    <a:pt x="14182" y="11714"/>
                  </a:lnTo>
                  <a:lnTo>
                    <a:pt x="11273" y="15429"/>
                  </a:lnTo>
                  <a:lnTo>
                    <a:pt x="7636" y="16857"/>
                  </a:lnTo>
                  <a:lnTo>
                    <a:pt x="3818" y="19000"/>
                  </a:lnTo>
                  <a:lnTo>
                    <a:pt x="0" y="1985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6" name="Freeform 136"/>
            <p:cNvSpPr>
              <a:spLocks/>
            </p:cNvSpPr>
            <p:nvPr/>
          </p:nvSpPr>
          <p:spPr bwMode="auto">
            <a:xfrm>
              <a:off x="7993691" y="3790718"/>
              <a:ext cx="31671" cy="37968"/>
            </a:xfrm>
            <a:custGeom>
              <a:avLst/>
              <a:gdLst/>
              <a:ahLst/>
              <a:cxnLst>
                <a:cxn ang="0">
                  <a:pos x="19710" y="19747"/>
                </a:cxn>
                <a:cxn ang="0">
                  <a:pos x="15072" y="17215"/>
                </a:cxn>
                <a:cxn ang="0">
                  <a:pos x="10725" y="10380"/>
                </a:cxn>
                <a:cxn ang="0">
                  <a:pos x="4638" y="9367"/>
                </a:cxn>
                <a:cxn ang="0">
                  <a:pos x="0" y="2532"/>
                </a:cxn>
                <a:cxn ang="0">
                  <a:pos x="11884" y="0"/>
                </a:cxn>
                <a:cxn ang="0">
                  <a:pos x="15072" y="2532"/>
                </a:cxn>
                <a:cxn ang="0">
                  <a:pos x="16522" y="5316"/>
                </a:cxn>
                <a:cxn ang="0">
                  <a:pos x="15072" y="9367"/>
                </a:cxn>
                <a:cxn ang="0">
                  <a:pos x="19710" y="19747"/>
                </a:cxn>
              </a:cxnLst>
              <a:rect l="0" t="0" r="r" b="b"/>
              <a:pathLst>
                <a:path w="20000" h="20000">
                  <a:moveTo>
                    <a:pt x="19710" y="19747"/>
                  </a:moveTo>
                  <a:lnTo>
                    <a:pt x="15072" y="17215"/>
                  </a:lnTo>
                  <a:lnTo>
                    <a:pt x="10725" y="10380"/>
                  </a:lnTo>
                  <a:lnTo>
                    <a:pt x="4638" y="9367"/>
                  </a:lnTo>
                  <a:lnTo>
                    <a:pt x="0" y="2532"/>
                  </a:lnTo>
                  <a:lnTo>
                    <a:pt x="11884" y="0"/>
                  </a:lnTo>
                  <a:lnTo>
                    <a:pt x="15072" y="2532"/>
                  </a:lnTo>
                  <a:lnTo>
                    <a:pt x="16522" y="5316"/>
                  </a:lnTo>
                  <a:lnTo>
                    <a:pt x="15072" y="9367"/>
                  </a:lnTo>
                  <a:lnTo>
                    <a:pt x="19710" y="1974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7" name="Freeform 137"/>
            <p:cNvSpPr>
              <a:spLocks/>
            </p:cNvSpPr>
            <p:nvPr/>
          </p:nvSpPr>
          <p:spPr bwMode="auto">
            <a:xfrm>
              <a:off x="7960889" y="3827498"/>
              <a:ext cx="21491" cy="45087"/>
            </a:xfrm>
            <a:custGeom>
              <a:avLst/>
              <a:gdLst/>
              <a:ahLst/>
              <a:cxnLst>
                <a:cxn ang="0">
                  <a:pos x="12917" y="19787"/>
                </a:cxn>
                <a:cxn ang="0">
                  <a:pos x="6667" y="15532"/>
                </a:cxn>
                <a:cxn ang="0">
                  <a:pos x="2500" y="15532"/>
                </a:cxn>
                <a:cxn ang="0">
                  <a:pos x="0" y="10851"/>
                </a:cxn>
                <a:cxn ang="0">
                  <a:pos x="6667" y="8723"/>
                </a:cxn>
                <a:cxn ang="0">
                  <a:pos x="12917" y="851"/>
                </a:cxn>
                <a:cxn ang="0">
                  <a:pos x="17083" y="0"/>
                </a:cxn>
                <a:cxn ang="0">
                  <a:pos x="19583" y="851"/>
                </a:cxn>
                <a:cxn ang="0">
                  <a:pos x="17083" y="6596"/>
                </a:cxn>
                <a:cxn ang="0">
                  <a:pos x="12917" y="14255"/>
                </a:cxn>
                <a:cxn ang="0">
                  <a:pos x="17083" y="19787"/>
                </a:cxn>
                <a:cxn ang="0">
                  <a:pos x="12917" y="19787"/>
                </a:cxn>
              </a:cxnLst>
              <a:rect l="0" t="0" r="r" b="b"/>
              <a:pathLst>
                <a:path w="20000" h="20000">
                  <a:moveTo>
                    <a:pt x="12917" y="19787"/>
                  </a:moveTo>
                  <a:lnTo>
                    <a:pt x="6667" y="15532"/>
                  </a:lnTo>
                  <a:lnTo>
                    <a:pt x="2500" y="15532"/>
                  </a:lnTo>
                  <a:lnTo>
                    <a:pt x="0" y="10851"/>
                  </a:lnTo>
                  <a:lnTo>
                    <a:pt x="6667" y="8723"/>
                  </a:lnTo>
                  <a:lnTo>
                    <a:pt x="12917" y="851"/>
                  </a:lnTo>
                  <a:lnTo>
                    <a:pt x="17083" y="0"/>
                  </a:lnTo>
                  <a:lnTo>
                    <a:pt x="19583" y="851"/>
                  </a:lnTo>
                  <a:lnTo>
                    <a:pt x="17083" y="6596"/>
                  </a:lnTo>
                  <a:lnTo>
                    <a:pt x="12917" y="14255"/>
                  </a:lnTo>
                  <a:lnTo>
                    <a:pt x="17083" y="19787"/>
                  </a:lnTo>
                  <a:lnTo>
                    <a:pt x="12917" y="1978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8" name="Freeform 138"/>
            <p:cNvSpPr>
              <a:spLocks/>
            </p:cNvSpPr>
            <p:nvPr/>
          </p:nvSpPr>
          <p:spPr bwMode="auto">
            <a:xfrm>
              <a:off x="7998216" y="3815632"/>
              <a:ext cx="19230" cy="32036"/>
            </a:xfrm>
            <a:custGeom>
              <a:avLst/>
              <a:gdLst/>
              <a:ahLst/>
              <a:cxnLst>
                <a:cxn ang="0">
                  <a:pos x="14419" y="19706"/>
                </a:cxn>
                <a:cxn ang="0">
                  <a:pos x="6977" y="7647"/>
                </a:cxn>
                <a:cxn ang="0">
                  <a:pos x="2791" y="7647"/>
                </a:cxn>
                <a:cxn ang="0">
                  <a:pos x="0" y="0"/>
                </a:cxn>
                <a:cxn ang="0">
                  <a:pos x="2791" y="2941"/>
                </a:cxn>
                <a:cxn ang="0">
                  <a:pos x="12093" y="2941"/>
                </a:cxn>
                <a:cxn ang="0">
                  <a:pos x="12093" y="7647"/>
                </a:cxn>
                <a:cxn ang="0">
                  <a:pos x="19535" y="16765"/>
                </a:cxn>
                <a:cxn ang="0">
                  <a:pos x="14419" y="19706"/>
                </a:cxn>
              </a:cxnLst>
              <a:rect l="0" t="0" r="r" b="b"/>
              <a:pathLst>
                <a:path w="20000" h="20000">
                  <a:moveTo>
                    <a:pt x="14419" y="19706"/>
                  </a:moveTo>
                  <a:lnTo>
                    <a:pt x="6977" y="7647"/>
                  </a:lnTo>
                  <a:lnTo>
                    <a:pt x="2791" y="7647"/>
                  </a:lnTo>
                  <a:lnTo>
                    <a:pt x="0" y="0"/>
                  </a:lnTo>
                  <a:lnTo>
                    <a:pt x="2791" y="2941"/>
                  </a:lnTo>
                  <a:lnTo>
                    <a:pt x="12093" y="2941"/>
                  </a:lnTo>
                  <a:lnTo>
                    <a:pt x="12093" y="7647"/>
                  </a:lnTo>
                  <a:lnTo>
                    <a:pt x="19535" y="16765"/>
                  </a:lnTo>
                  <a:lnTo>
                    <a:pt x="14419" y="1970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29" name="Freeform 139"/>
            <p:cNvSpPr>
              <a:spLocks/>
            </p:cNvSpPr>
            <p:nvPr/>
          </p:nvSpPr>
          <p:spPr bwMode="auto">
            <a:xfrm>
              <a:off x="7978986" y="3822753"/>
              <a:ext cx="10180" cy="36782"/>
            </a:xfrm>
            <a:custGeom>
              <a:avLst/>
              <a:gdLst/>
              <a:ahLst/>
              <a:cxnLst>
                <a:cxn ang="0">
                  <a:pos x="5455" y="19744"/>
                </a:cxn>
                <a:cxn ang="0">
                  <a:pos x="0" y="19744"/>
                </a:cxn>
                <a:cxn ang="0">
                  <a:pos x="13636" y="9231"/>
                </a:cxn>
                <a:cxn ang="0">
                  <a:pos x="19091" y="0"/>
                </a:cxn>
                <a:cxn ang="0">
                  <a:pos x="19091" y="10513"/>
                </a:cxn>
                <a:cxn ang="0">
                  <a:pos x="13636" y="13077"/>
                </a:cxn>
                <a:cxn ang="0">
                  <a:pos x="5455" y="19744"/>
                </a:cxn>
              </a:cxnLst>
              <a:rect l="0" t="0" r="r" b="b"/>
              <a:pathLst>
                <a:path w="20000" h="20000">
                  <a:moveTo>
                    <a:pt x="5455" y="19744"/>
                  </a:moveTo>
                  <a:lnTo>
                    <a:pt x="0" y="19744"/>
                  </a:lnTo>
                  <a:lnTo>
                    <a:pt x="13636" y="9231"/>
                  </a:lnTo>
                  <a:lnTo>
                    <a:pt x="19091" y="0"/>
                  </a:lnTo>
                  <a:lnTo>
                    <a:pt x="19091" y="10513"/>
                  </a:lnTo>
                  <a:lnTo>
                    <a:pt x="13636" y="13077"/>
                  </a:lnTo>
                  <a:lnTo>
                    <a:pt x="5455" y="1974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0" name="Freeform 140"/>
            <p:cNvSpPr>
              <a:spLocks/>
            </p:cNvSpPr>
            <p:nvPr/>
          </p:nvSpPr>
          <p:spPr bwMode="auto">
            <a:xfrm>
              <a:off x="7989168" y="3847669"/>
              <a:ext cx="16966" cy="11864"/>
            </a:xfrm>
            <a:custGeom>
              <a:avLst/>
              <a:gdLst/>
              <a:ahLst/>
              <a:cxnLst>
                <a:cxn ang="0">
                  <a:pos x="14054" y="19259"/>
                </a:cxn>
                <a:cxn ang="0">
                  <a:pos x="0" y="11852"/>
                </a:cxn>
                <a:cxn ang="0">
                  <a:pos x="5405" y="7407"/>
                </a:cxn>
                <a:cxn ang="0">
                  <a:pos x="14054" y="0"/>
                </a:cxn>
                <a:cxn ang="0">
                  <a:pos x="19459" y="7407"/>
                </a:cxn>
                <a:cxn ang="0">
                  <a:pos x="14054" y="19259"/>
                </a:cxn>
              </a:cxnLst>
              <a:rect l="0" t="0" r="r" b="b"/>
              <a:pathLst>
                <a:path w="20000" h="20000">
                  <a:moveTo>
                    <a:pt x="14054" y="19259"/>
                  </a:moveTo>
                  <a:lnTo>
                    <a:pt x="0" y="11852"/>
                  </a:lnTo>
                  <a:lnTo>
                    <a:pt x="5405" y="7407"/>
                  </a:lnTo>
                  <a:lnTo>
                    <a:pt x="14054" y="0"/>
                  </a:lnTo>
                  <a:lnTo>
                    <a:pt x="19459" y="7407"/>
                  </a:lnTo>
                  <a:lnTo>
                    <a:pt x="14054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1" name="Freeform 141"/>
            <p:cNvSpPr>
              <a:spLocks/>
            </p:cNvSpPr>
            <p:nvPr/>
          </p:nvSpPr>
          <p:spPr bwMode="auto">
            <a:xfrm>
              <a:off x="6175956" y="3346969"/>
              <a:ext cx="428700" cy="370185"/>
            </a:xfrm>
            <a:custGeom>
              <a:avLst/>
              <a:gdLst/>
              <a:ahLst/>
              <a:cxnLst>
                <a:cxn ang="0">
                  <a:pos x="1412" y="3836"/>
                </a:cxn>
                <a:cxn ang="0">
                  <a:pos x="2297" y="3043"/>
                </a:cxn>
                <a:cxn ang="0">
                  <a:pos x="2845" y="2353"/>
                </a:cxn>
                <a:cxn ang="0">
                  <a:pos x="2192" y="1049"/>
                </a:cxn>
                <a:cxn ang="0">
                  <a:pos x="3393" y="537"/>
                </a:cxn>
                <a:cxn ang="0">
                  <a:pos x="5037" y="256"/>
                </a:cxn>
                <a:cxn ang="0">
                  <a:pos x="7629" y="1995"/>
                </a:cxn>
                <a:cxn ang="0">
                  <a:pos x="8303" y="2353"/>
                </a:cxn>
                <a:cxn ang="0">
                  <a:pos x="9399" y="3836"/>
                </a:cxn>
                <a:cxn ang="0">
                  <a:pos x="11886" y="4092"/>
                </a:cxn>
                <a:cxn ang="0">
                  <a:pos x="12540" y="4501"/>
                </a:cxn>
                <a:cxn ang="0">
                  <a:pos x="13109" y="5422"/>
                </a:cxn>
                <a:cxn ang="0">
                  <a:pos x="13446" y="5806"/>
                </a:cxn>
                <a:cxn ang="0">
                  <a:pos x="13741" y="6471"/>
                </a:cxn>
                <a:cxn ang="0">
                  <a:pos x="14310" y="7263"/>
                </a:cxn>
                <a:cxn ang="0">
                  <a:pos x="14204" y="7545"/>
                </a:cxn>
                <a:cxn ang="0">
                  <a:pos x="14521" y="8312"/>
                </a:cxn>
                <a:cxn ang="0">
                  <a:pos x="15174" y="9412"/>
                </a:cxn>
                <a:cxn ang="0">
                  <a:pos x="15595" y="9668"/>
                </a:cxn>
                <a:cxn ang="0">
                  <a:pos x="16059" y="10563"/>
                </a:cxn>
                <a:cxn ang="0">
                  <a:pos x="16586" y="11611"/>
                </a:cxn>
                <a:cxn ang="0">
                  <a:pos x="19642" y="12020"/>
                </a:cxn>
                <a:cxn ang="0">
                  <a:pos x="19642" y="14936"/>
                </a:cxn>
                <a:cxn ang="0">
                  <a:pos x="13741" y="17187"/>
                </a:cxn>
                <a:cxn ang="0">
                  <a:pos x="11675" y="19974"/>
                </a:cxn>
                <a:cxn ang="0">
                  <a:pos x="9947" y="17980"/>
                </a:cxn>
                <a:cxn ang="0">
                  <a:pos x="8830" y="18261"/>
                </a:cxn>
                <a:cxn ang="0">
                  <a:pos x="8746" y="19028"/>
                </a:cxn>
                <a:cxn ang="0">
                  <a:pos x="7629" y="18261"/>
                </a:cxn>
                <a:cxn ang="0">
                  <a:pos x="6238" y="15857"/>
                </a:cxn>
                <a:cxn ang="0">
                  <a:pos x="5037" y="14552"/>
                </a:cxn>
                <a:cxn ang="0">
                  <a:pos x="4489" y="12711"/>
                </a:cxn>
                <a:cxn ang="0">
                  <a:pos x="3604" y="10307"/>
                </a:cxn>
                <a:cxn ang="0">
                  <a:pos x="2508" y="9258"/>
                </a:cxn>
                <a:cxn ang="0">
                  <a:pos x="1981" y="7928"/>
                </a:cxn>
                <a:cxn ang="0">
                  <a:pos x="780" y="5422"/>
                </a:cxn>
                <a:cxn ang="0">
                  <a:pos x="0" y="5166"/>
                </a:cxn>
                <a:cxn ang="0">
                  <a:pos x="211" y="3708"/>
                </a:cxn>
              </a:cxnLst>
              <a:rect l="0" t="0" r="r" b="b"/>
              <a:pathLst>
                <a:path w="20000" h="20000">
                  <a:moveTo>
                    <a:pt x="211" y="3708"/>
                  </a:moveTo>
                  <a:lnTo>
                    <a:pt x="1412" y="3836"/>
                  </a:lnTo>
                  <a:lnTo>
                    <a:pt x="2192" y="3043"/>
                  </a:lnTo>
                  <a:lnTo>
                    <a:pt x="2297" y="3043"/>
                  </a:lnTo>
                  <a:lnTo>
                    <a:pt x="2719" y="2762"/>
                  </a:lnTo>
                  <a:lnTo>
                    <a:pt x="2845" y="2353"/>
                  </a:lnTo>
                  <a:lnTo>
                    <a:pt x="3056" y="2097"/>
                  </a:lnTo>
                  <a:lnTo>
                    <a:pt x="2192" y="1049"/>
                  </a:lnTo>
                  <a:lnTo>
                    <a:pt x="2192" y="921"/>
                  </a:lnTo>
                  <a:lnTo>
                    <a:pt x="3393" y="537"/>
                  </a:lnTo>
                  <a:lnTo>
                    <a:pt x="4152" y="0"/>
                  </a:lnTo>
                  <a:lnTo>
                    <a:pt x="5037" y="256"/>
                  </a:lnTo>
                  <a:lnTo>
                    <a:pt x="6891" y="1586"/>
                  </a:lnTo>
                  <a:lnTo>
                    <a:pt x="7629" y="1995"/>
                  </a:lnTo>
                  <a:lnTo>
                    <a:pt x="7756" y="2097"/>
                  </a:lnTo>
                  <a:lnTo>
                    <a:pt x="8303" y="2353"/>
                  </a:lnTo>
                  <a:lnTo>
                    <a:pt x="8303" y="3299"/>
                  </a:lnTo>
                  <a:lnTo>
                    <a:pt x="9399" y="3836"/>
                  </a:lnTo>
                  <a:lnTo>
                    <a:pt x="11149" y="3836"/>
                  </a:lnTo>
                  <a:lnTo>
                    <a:pt x="11886" y="4092"/>
                  </a:lnTo>
                  <a:lnTo>
                    <a:pt x="12013" y="4501"/>
                  </a:lnTo>
                  <a:lnTo>
                    <a:pt x="12540" y="4501"/>
                  </a:lnTo>
                  <a:lnTo>
                    <a:pt x="12792" y="5166"/>
                  </a:lnTo>
                  <a:lnTo>
                    <a:pt x="13109" y="5422"/>
                  </a:lnTo>
                  <a:lnTo>
                    <a:pt x="13109" y="5806"/>
                  </a:lnTo>
                  <a:lnTo>
                    <a:pt x="13446" y="5806"/>
                  </a:lnTo>
                  <a:lnTo>
                    <a:pt x="13446" y="6061"/>
                  </a:lnTo>
                  <a:lnTo>
                    <a:pt x="13741" y="6471"/>
                  </a:lnTo>
                  <a:lnTo>
                    <a:pt x="14204" y="6598"/>
                  </a:lnTo>
                  <a:lnTo>
                    <a:pt x="14310" y="7263"/>
                  </a:lnTo>
                  <a:lnTo>
                    <a:pt x="14310" y="7545"/>
                  </a:lnTo>
                  <a:lnTo>
                    <a:pt x="14204" y="7545"/>
                  </a:lnTo>
                  <a:lnTo>
                    <a:pt x="14310" y="7928"/>
                  </a:lnTo>
                  <a:lnTo>
                    <a:pt x="14521" y="8312"/>
                  </a:lnTo>
                  <a:lnTo>
                    <a:pt x="14858" y="8849"/>
                  </a:lnTo>
                  <a:lnTo>
                    <a:pt x="15174" y="9412"/>
                  </a:lnTo>
                  <a:lnTo>
                    <a:pt x="15385" y="9412"/>
                  </a:lnTo>
                  <a:lnTo>
                    <a:pt x="15595" y="9668"/>
                  </a:lnTo>
                  <a:lnTo>
                    <a:pt x="15722" y="10051"/>
                  </a:lnTo>
                  <a:lnTo>
                    <a:pt x="16059" y="10563"/>
                  </a:lnTo>
                  <a:lnTo>
                    <a:pt x="16502" y="11100"/>
                  </a:lnTo>
                  <a:lnTo>
                    <a:pt x="16586" y="11611"/>
                  </a:lnTo>
                  <a:lnTo>
                    <a:pt x="19431" y="12174"/>
                  </a:lnTo>
                  <a:lnTo>
                    <a:pt x="19642" y="12020"/>
                  </a:lnTo>
                  <a:lnTo>
                    <a:pt x="19979" y="12711"/>
                  </a:lnTo>
                  <a:lnTo>
                    <a:pt x="19642" y="14936"/>
                  </a:lnTo>
                  <a:lnTo>
                    <a:pt x="16818" y="16266"/>
                  </a:lnTo>
                  <a:lnTo>
                    <a:pt x="13741" y="17187"/>
                  </a:lnTo>
                  <a:lnTo>
                    <a:pt x="12223" y="19719"/>
                  </a:lnTo>
                  <a:lnTo>
                    <a:pt x="11675" y="19974"/>
                  </a:lnTo>
                  <a:lnTo>
                    <a:pt x="11675" y="19028"/>
                  </a:lnTo>
                  <a:lnTo>
                    <a:pt x="9947" y="17980"/>
                  </a:lnTo>
                  <a:lnTo>
                    <a:pt x="9168" y="18261"/>
                  </a:lnTo>
                  <a:lnTo>
                    <a:pt x="8830" y="18261"/>
                  </a:lnTo>
                  <a:lnTo>
                    <a:pt x="8746" y="18261"/>
                  </a:lnTo>
                  <a:lnTo>
                    <a:pt x="8746" y="19028"/>
                  </a:lnTo>
                  <a:lnTo>
                    <a:pt x="8198" y="19437"/>
                  </a:lnTo>
                  <a:lnTo>
                    <a:pt x="7629" y="18261"/>
                  </a:lnTo>
                  <a:lnTo>
                    <a:pt x="7102" y="17570"/>
                  </a:lnTo>
                  <a:lnTo>
                    <a:pt x="6238" y="15857"/>
                  </a:lnTo>
                  <a:lnTo>
                    <a:pt x="5690" y="14808"/>
                  </a:lnTo>
                  <a:lnTo>
                    <a:pt x="5037" y="14552"/>
                  </a:lnTo>
                  <a:lnTo>
                    <a:pt x="4489" y="13478"/>
                  </a:lnTo>
                  <a:lnTo>
                    <a:pt x="4489" y="12711"/>
                  </a:lnTo>
                  <a:lnTo>
                    <a:pt x="4489" y="12174"/>
                  </a:lnTo>
                  <a:lnTo>
                    <a:pt x="3604" y="10307"/>
                  </a:lnTo>
                  <a:lnTo>
                    <a:pt x="2845" y="9923"/>
                  </a:lnTo>
                  <a:lnTo>
                    <a:pt x="2508" y="9258"/>
                  </a:lnTo>
                  <a:lnTo>
                    <a:pt x="2719" y="9003"/>
                  </a:lnTo>
                  <a:lnTo>
                    <a:pt x="1981" y="7928"/>
                  </a:lnTo>
                  <a:lnTo>
                    <a:pt x="1307" y="6471"/>
                  </a:lnTo>
                  <a:lnTo>
                    <a:pt x="780" y="5422"/>
                  </a:lnTo>
                  <a:lnTo>
                    <a:pt x="443" y="5166"/>
                  </a:lnTo>
                  <a:lnTo>
                    <a:pt x="0" y="5166"/>
                  </a:lnTo>
                  <a:lnTo>
                    <a:pt x="211" y="4348"/>
                  </a:lnTo>
                  <a:lnTo>
                    <a:pt x="211" y="370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2" name="Freeform 142"/>
            <p:cNvSpPr>
              <a:spLocks/>
            </p:cNvSpPr>
            <p:nvPr/>
          </p:nvSpPr>
          <p:spPr bwMode="auto">
            <a:xfrm>
              <a:off x="7096702" y="3854789"/>
              <a:ext cx="45246" cy="84241"/>
            </a:xfrm>
            <a:custGeom>
              <a:avLst/>
              <a:gdLst/>
              <a:ahLst/>
              <a:cxnLst>
                <a:cxn ang="0">
                  <a:pos x="8283" y="19887"/>
                </a:cxn>
                <a:cxn ang="0">
                  <a:pos x="5253" y="16836"/>
                </a:cxn>
                <a:cxn ang="0">
                  <a:pos x="3232" y="12203"/>
                </a:cxn>
                <a:cxn ang="0">
                  <a:pos x="0" y="8701"/>
                </a:cxn>
                <a:cxn ang="0">
                  <a:pos x="2020" y="8701"/>
                </a:cxn>
                <a:cxn ang="0">
                  <a:pos x="3232" y="4633"/>
                </a:cxn>
                <a:cxn ang="0">
                  <a:pos x="2020" y="4068"/>
                </a:cxn>
                <a:cxn ang="0">
                  <a:pos x="3232" y="2938"/>
                </a:cxn>
                <a:cxn ang="0">
                  <a:pos x="5253" y="1130"/>
                </a:cxn>
                <a:cxn ang="0">
                  <a:pos x="3232" y="0"/>
                </a:cxn>
                <a:cxn ang="0">
                  <a:pos x="11515" y="2938"/>
                </a:cxn>
                <a:cxn ang="0">
                  <a:pos x="11515" y="4068"/>
                </a:cxn>
                <a:cxn ang="0">
                  <a:pos x="15758" y="6441"/>
                </a:cxn>
                <a:cxn ang="0">
                  <a:pos x="19798" y="11751"/>
                </a:cxn>
                <a:cxn ang="0">
                  <a:pos x="18586" y="16836"/>
                </a:cxn>
                <a:cxn ang="0">
                  <a:pos x="8283" y="19887"/>
                </a:cxn>
              </a:cxnLst>
              <a:rect l="0" t="0" r="r" b="b"/>
              <a:pathLst>
                <a:path w="20000" h="20000">
                  <a:moveTo>
                    <a:pt x="8283" y="19887"/>
                  </a:moveTo>
                  <a:lnTo>
                    <a:pt x="5253" y="16836"/>
                  </a:lnTo>
                  <a:lnTo>
                    <a:pt x="3232" y="12203"/>
                  </a:lnTo>
                  <a:lnTo>
                    <a:pt x="0" y="8701"/>
                  </a:lnTo>
                  <a:lnTo>
                    <a:pt x="2020" y="8701"/>
                  </a:lnTo>
                  <a:lnTo>
                    <a:pt x="3232" y="4633"/>
                  </a:lnTo>
                  <a:lnTo>
                    <a:pt x="2020" y="4068"/>
                  </a:lnTo>
                  <a:lnTo>
                    <a:pt x="3232" y="2938"/>
                  </a:lnTo>
                  <a:lnTo>
                    <a:pt x="5253" y="1130"/>
                  </a:lnTo>
                  <a:lnTo>
                    <a:pt x="3232" y="0"/>
                  </a:lnTo>
                  <a:lnTo>
                    <a:pt x="11515" y="2938"/>
                  </a:lnTo>
                  <a:lnTo>
                    <a:pt x="11515" y="4068"/>
                  </a:lnTo>
                  <a:lnTo>
                    <a:pt x="15758" y="6441"/>
                  </a:lnTo>
                  <a:lnTo>
                    <a:pt x="19798" y="11751"/>
                  </a:lnTo>
                  <a:lnTo>
                    <a:pt x="18586" y="16836"/>
                  </a:lnTo>
                  <a:lnTo>
                    <a:pt x="8283" y="1988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3" name="Freeform 143"/>
            <p:cNvSpPr>
              <a:spLocks/>
            </p:cNvSpPr>
            <p:nvPr/>
          </p:nvSpPr>
          <p:spPr bwMode="auto">
            <a:xfrm>
              <a:off x="6187266" y="3223575"/>
              <a:ext cx="126687" cy="121022"/>
            </a:xfrm>
            <a:custGeom>
              <a:avLst/>
              <a:gdLst/>
              <a:ahLst/>
              <a:cxnLst>
                <a:cxn ang="0">
                  <a:pos x="783" y="5276"/>
                </a:cxn>
                <a:cxn ang="0">
                  <a:pos x="1139" y="6063"/>
                </a:cxn>
                <a:cxn ang="0">
                  <a:pos x="2633" y="5276"/>
                </a:cxn>
                <a:cxn ang="0">
                  <a:pos x="2918" y="4882"/>
                </a:cxn>
                <a:cxn ang="0">
                  <a:pos x="2918" y="4016"/>
                </a:cxn>
                <a:cxn ang="0">
                  <a:pos x="2918" y="2047"/>
                </a:cxn>
                <a:cxn ang="0">
                  <a:pos x="3701" y="2047"/>
                </a:cxn>
                <a:cxn ang="0">
                  <a:pos x="4413" y="2835"/>
                </a:cxn>
                <a:cxn ang="0">
                  <a:pos x="5979" y="2835"/>
                </a:cxn>
                <a:cxn ang="0">
                  <a:pos x="7758" y="2047"/>
                </a:cxn>
                <a:cxn ang="0">
                  <a:pos x="10320" y="2835"/>
                </a:cxn>
                <a:cxn ang="0">
                  <a:pos x="12527" y="2835"/>
                </a:cxn>
                <a:cxn ang="0">
                  <a:pos x="15160" y="787"/>
                </a:cxn>
                <a:cxn ang="0">
                  <a:pos x="16584" y="787"/>
                </a:cxn>
                <a:cxn ang="0">
                  <a:pos x="18078" y="787"/>
                </a:cxn>
                <a:cxn ang="0">
                  <a:pos x="19217" y="0"/>
                </a:cxn>
                <a:cxn ang="0">
                  <a:pos x="19929" y="787"/>
                </a:cxn>
                <a:cxn ang="0">
                  <a:pos x="19217" y="2047"/>
                </a:cxn>
                <a:cxn ang="0">
                  <a:pos x="17367" y="3228"/>
                </a:cxn>
                <a:cxn ang="0">
                  <a:pos x="17367" y="4882"/>
                </a:cxn>
                <a:cxn ang="0">
                  <a:pos x="17367" y="6457"/>
                </a:cxn>
                <a:cxn ang="0">
                  <a:pos x="17367" y="9370"/>
                </a:cxn>
                <a:cxn ang="0">
                  <a:pos x="16584" y="11417"/>
                </a:cxn>
                <a:cxn ang="0">
                  <a:pos x="14448" y="13386"/>
                </a:cxn>
                <a:cxn ang="0">
                  <a:pos x="10320" y="15906"/>
                </a:cxn>
                <a:cxn ang="0">
                  <a:pos x="7402" y="18346"/>
                </a:cxn>
                <a:cxn ang="0">
                  <a:pos x="4413" y="19921"/>
                </a:cxn>
                <a:cxn ang="0">
                  <a:pos x="2918" y="19921"/>
                </a:cxn>
                <a:cxn ang="0">
                  <a:pos x="2633" y="19921"/>
                </a:cxn>
                <a:cxn ang="0">
                  <a:pos x="1922" y="19134"/>
                </a:cxn>
                <a:cxn ang="0">
                  <a:pos x="0" y="19134"/>
                </a:cxn>
                <a:cxn ang="0">
                  <a:pos x="1139" y="17087"/>
                </a:cxn>
                <a:cxn ang="0">
                  <a:pos x="1139" y="16693"/>
                </a:cxn>
                <a:cxn ang="0">
                  <a:pos x="1922" y="15118"/>
                </a:cxn>
                <a:cxn ang="0">
                  <a:pos x="1922" y="14646"/>
                </a:cxn>
                <a:cxn ang="0">
                  <a:pos x="2918" y="13386"/>
                </a:cxn>
                <a:cxn ang="0">
                  <a:pos x="2918" y="11732"/>
                </a:cxn>
                <a:cxn ang="0">
                  <a:pos x="2918" y="10630"/>
                </a:cxn>
                <a:cxn ang="0">
                  <a:pos x="783" y="11417"/>
                </a:cxn>
                <a:cxn ang="0">
                  <a:pos x="783" y="9764"/>
                </a:cxn>
                <a:cxn ang="0">
                  <a:pos x="783" y="8504"/>
                </a:cxn>
                <a:cxn ang="0">
                  <a:pos x="0" y="7244"/>
                </a:cxn>
                <a:cxn ang="0">
                  <a:pos x="783" y="5276"/>
                </a:cxn>
              </a:cxnLst>
              <a:rect l="0" t="0" r="r" b="b"/>
              <a:pathLst>
                <a:path w="20000" h="20000">
                  <a:moveTo>
                    <a:pt x="783" y="5276"/>
                  </a:moveTo>
                  <a:lnTo>
                    <a:pt x="1139" y="6063"/>
                  </a:lnTo>
                  <a:lnTo>
                    <a:pt x="2633" y="5276"/>
                  </a:lnTo>
                  <a:lnTo>
                    <a:pt x="2918" y="4882"/>
                  </a:lnTo>
                  <a:lnTo>
                    <a:pt x="2918" y="4016"/>
                  </a:lnTo>
                  <a:lnTo>
                    <a:pt x="2918" y="2047"/>
                  </a:lnTo>
                  <a:lnTo>
                    <a:pt x="3701" y="2047"/>
                  </a:lnTo>
                  <a:lnTo>
                    <a:pt x="4413" y="2835"/>
                  </a:lnTo>
                  <a:lnTo>
                    <a:pt x="5979" y="2835"/>
                  </a:lnTo>
                  <a:lnTo>
                    <a:pt x="7758" y="2047"/>
                  </a:lnTo>
                  <a:lnTo>
                    <a:pt x="10320" y="2835"/>
                  </a:lnTo>
                  <a:lnTo>
                    <a:pt x="12527" y="2835"/>
                  </a:lnTo>
                  <a:lnTo>
                    <a:pt x="15160" y="787"/>
                  </a:lnTo>
                  <a:lnTo>
                    <a:pt x="16584" y="787"/>
                  </a:lnTo>
                  <a:lnTo>
                    <a:pt x="18078" y="787"/>
                  </a:lnTo>
                  <a:lnTo>
                    <a:pt x="19217" y="0"/>
                  </a:lnTo>
                  <a:lnTo>
                    <a:pt x="19929" y="787"/>
                  </a:lnTo>
                  <a:lnTo>
                    <a:pt x="19217" y="2047"/>
                  </a:lnTo>
                  <a:lnTo>
                    <a:pt x="17367" y="3228"/>
                  </a:lnTo>
                  <a:lnTo>
                    <a:pt x="17367" y="4882"/>
                  </a:lnTo>
                  <a:lnTo>
                    <a:pt x="17367" y="6457"/>
                  </a:lnTo>
                  <a:lnTo>
                    <a:pt x="17367" y="9370"/>
                  </a:lnTo>
                  <a:lnTo>
                    <a:pt x="16584" y="11417"/>
                  </a:lnTo>
                  <a:lnTo>
                    <a:pt x="14448" y="13386"/>
                  </a:lnTo>
                  <a:lnTo>
                    <a:pt x="10320" y="15906"/>
                  </a:lnTo>
                  <a:lnTo>
                    <a:pt x="7402" y="18346"/>
                  </a:lnTo>
                  <a:lnTo>
                    <a:pt x="4413" y="19921"/>
                  </a:lnTo>
                  <a:lnTo>
                    <a:pt x="2918" y="19921"/>
                  </a:lnTo>
                  <a:lnTo>
                    <a:pt x="2633" y="19921"/>
                  </a:lnTo>
                  <a:lnTo>
                    <a:pt x="1922" y="19134"/>
                  </a:lnTo>
                  <a:lnTo>
                    <a:pt x="0" y="19134"/>
                  </a:lnTo>
                  <a:lnTo>
                    <a:pt x="1139" y="17087"/>
                  </a:lnTo>
                  <a:lnTo>
                    <a:pt x="1139" y="16693"/>
                  </a:lnTo>
                  <a:lnTo>
                    <a:pt x="1922" y="15118"/>
                  </a:lnTo>
                  <a:lnTo>
                    <a:pt x="1922" y="14646"/>
                  </a:lnTo>
                  <a:lnTo>
                    <a:pt x="2918" y="13386"/>
                  </a:lnTo>
                  <a:lnTo>
                    <a:pt x="2918" y="11732"/>
                  </a:lnTo>
                  <a:lnTo>
                    <a:pt x="2918" y="10630"/>
                  </a:lnTo>
                  <a:lnTo>
                    <a:pt x="783" y="11417"/>
                  </a:lnTo>
                  <a:lnTo>
                    <a:pt x="783" y="9764"/>
                  </a:lnTo>
                  <a:lnTo>
                    <a:pt x="783" y="8504"/>
                  </a:lnTo>
                  <a:lnTo>
                    <a:pt x="0" y="7244"/>
                  </a:lnTo>
                  <a:lnTo>
                    <a:pt x="783" y="527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4" name="Freeform 144"/>
            <p:cNvSpPr>
              <a:spLocks/>
            </p:cNvSpPr>
            <p:nvPr/>
          </p:nvSpPr>
          <p:spPr bwMode="auto">
            <a:xfrm>
              <a:off x="7445089" y="3609183"/>
              <a:ext cx="167408" cy="334590"/>
            </a:xfrm>
            <a:custGeom>
              <a:avLst/>
              <a:gdLst/>
              <a:ahLst/>
              <a:cxnLst>
                <a:cxn ang="0">
                  <a:pos x="5908" y="455"/>
                </a:cxn>
                <a:cxn ang="0">
                  <a:pos x="7317" y="739"/>
                </a:cxn>
                <a:cxn ang="0">
                  <a:pos x="7317" y="1449"/>
                </a:cxn>
                <a:cxn ang="0">
                  <a:pos x="8401" y="1619"/>
                </a:cxn>
                <a:cxn ang="0">
                  <a:pos x="8401" y="2784"/>
                </a:cxn>
                <a:cxn ang="0">
                  <a:pos x="8997" y="3949"/>
                </a:cxn>
                <a:cxn ang="0">
                  <a:pos x="10407" y="3523"/>
                </a:cxn>
                <a:cxn ang="0">
                  <a:pos x="12087" y="3523"/>
                </a:cxn>
                <a:cxn ang="0">
                  <a:pos x="13496" y="3352"/>
                </a:cxn>
                <a:cxn ang="0">
                  <a:pos x="15447" y="3068"/>
                </a:cxn>
                <a:cxn ang="0">
                  <a:pos x="17724" y="4545"/>
                </a:cxn>
                <a:cxn ang="0">
                  <a:pos x="17940" y="5284"/>
                </a:cxn>
                <a:cxn ang="0">
                  <a:pos x="19404" y="6165"/>
                </a:cxn>
                <a:cxn ang="0">
                  <a:pos x="19946" y="6619"/>
                </a:cxn>
                <a:cxn ang="0">
                  <a:pos x="19946" y="8068"/>
                </a:cxn>
                <a:cxn ang="0">
                  <a:pos x="19079" y="8523"/>
                </a:cxn>
                <a:cxn ang="0">
                  <a:pos x="17724" y="8523"/>
                </a:cxn>
                <a:cxn ang="0">
                  <a:pos x="14038" y="8523"/>
                </a:cxn>
                <a:cxn ang="0">
                  <a:pos x="12629" y="9972"/>
                </a:cxn>
                <a:cxn ang="0">
                  <a:pos x="14309" y="12017"/>
                </a:cxn>
                <a:cxn ang="0">
                  <a:pos x="11220" y="10852"/>
                </a:cxn>
                <a:cxn ang="0">
                  <a:pos x="9539" y="9688"/>
                </a:cxn>
                <a:cxn ang="0">
                  <a:pos x="7317" y="10852"/>
                </a:cxn>
                <a:cxn ang="0">
                  <a:pos x="6179" y="12614"/>
                </a:cxn>
                <a:cxn ang="0">
                  <a:pos x="5312" y="14233"/>
                </a:cxn>
                <a:cxn ang="0">
                  <a:pos x="7317" y="15398"/>
                </a:cxn>
                <a:cxn ang="0">
                  <a:pos x="8130" y="16307"/>
                </a:cxn>
                <a:cxn ang="0">
                  <a:pos x="10407" y="18523"/>
                </a:cxn>
                <a:cxn ang="0">
                  <a:pos x="12629" y="19375"/>
                </a:cxn>
                <a:cxn ang="0">
                  <a:pos x="11762" y="19688"/>
                </a:cxn>
                <a:cxn ang="0">
                  <a:pos x="10949" y="19972"/>
                </a:cxn>
                <a:cxn ang="0">
                  <a:pos x="10407" y="19375"/>
                </a:cxn>
                <a:cxn ang="0">
                  <a:pos x="8130" y="18920"/>
                </a:cxn>
                <a:cxn ang="0">
                  <a:pos x="6179" y="17756"/>
                </a:cxn>
                <a:cxn ang="0">
                  <a:pos x="4444" y="16307"/>
                </a:cxn>
                <a:cxn ang="0">
                  <a:pos x="3902" y="17017"/>
                </a:cxn>
                <a:cxn ang="0">
                  <a:pos x="3089" y="15852"/>
                </a:cxn>
                <a:cxn ang="0">
                  <a:pos x="3902" y="14517"/>
                </a:cxn>
                <a:cxn ang="0">
                  <a:pos x="4444" y="13949"/>
                </a:cxn>
                <a:cxn ang="0">
                  <a:pos x="5312" y="12330"/>
                </a:cxn>
                <a:cxn ang="0">
                  <a:pos x="5095" y="10114"/>
                </a:cxn>
                <a:cxn ang="0">
                  <a:pos x="2547" y="8068"/>
                </a:cxn>
                <a:cxn ang="0">
                  <a:pos x="3089" y="7017"/>
                </a:cxn>
                <a:cxn ang="0">
                  <a:pos x="3631" y="6165"/>
                </a:cxn>
                <a:cxn ang="0">
                  <a:pos x="2547" y="4972"/>
                </a:cxn>
                <a:cxn ang="0">
                  <a:pos x="325" y="3068"/>
                </a:cxn>
                <a:cxn ang="0">
                  <a:pos x="0" y="2784"/>
                </a:cxn>
                <a:cxn ang="0">
                  <a:pos x="325" y="1903"/>
                </a:cxn>
                <a:cxn ang="0">
                  <a:pos x="1409" y="1165"/>
                </a:cxn>
                <a:cxn ang="0">
                  <a:pos x="3089" y="455"/>
                </a:cxn>
                <a:cxn ang="0">
                  <a:pos x="4444" y="284"/>
                </a:cxn>
              </a:cxnLst>
              <a:rect l="0" t="0" r="r" b="b"/>
              <a:pathLst>
                <a:path w="20000" h="20000">
                  <a:moveTo>
                    <a:pt x="5908" y="0"/>
                  </a:moveTo>
                  <a:lnTo>
                    <a:pt x="5908" y="455"/>
                  </a:lnTo>
                  <a:lnTo>
                    <a:pt x="6179" y="284"/>
                  </a:lnTo>
                  <a:lnTo>
                    <a:pt x="7317" y="739"/>
                  </a:lnTo>
                  <a:lnTo>
                    <a:pt x="6775" y="1165"/>
                  </a:lnTo>
                  <a:lnTo>
                    <a:pt x="7317" y="1449"/>
                  </a:lnTo>
                  <a:lnTo>
                    <a:pt x="8130" y="1165"/>
                  </a:lnTo>
                  <a:lnTo>
                    <a:pt x="8401" y="1619"/>
                  </a:lnTo>
                  <a:lnTo>
                    <a:pt x="8997" y="1903"/>
                  </a:lnTo>
                  <a:lnTo>
                    <a:pt x="8401" y="2784"/>
                  </a:lnTo>
                  <a:lnTo>
                    <a:pt x="8401" y="3807"/>
                  </a:lnTo>
                  <a:lnTo>
                    <a:pt x="8997" y="3949"/>
                  </a:lnTo>
                  <a:lnTo>
                    <a:pt x="9864" y="3523"/>
                  </a:lnTo>
                  <a:lnTo>
                    <a:pt x="10407" y="3523"/>
                  </a:lnTo>
                  <a:lnTo>
                    <a:pt x="11220" y="3068"/>
                  </a:lnTo>
                  <a:lnTo>
                    <a:pt x="12087" y="3523"/>
                  </a:lnTo>
                  <a:lnTo>
                    <a:pt x="12629" y="3352"/>
                  </a:lnTo>
                  <a:lnTo>
                    <a:pt x="13496" y="3352"/>
                  </a:lnTo>
                  <a:lnTo>
                    <a:pt x="14038" y="2784"/>
                  </a:lnTo>
                  <a:lnTo>
                    <a:pt x="15447" y="3068"/>
                  </a:lnTo>
                  <a:lnTo>
                    <a:pt x="16314" y="3523"/>
                  </a:lnTo>
                  <a:lnTo>
                    <a:pt x="17724" y="4545"/>
                  </a:lnTo>
                  <a:lnTo>
                    <a:pt x="17724" y="4688"/>
                  </a:lnTo>
                  <a:lnTo>
                    <a:pt x="17940" y="5284"/>
                  </a:lnTo>
                  <a:lnTo>
                    <a:pt x="18537" y="5852"/>
                  </a:lnTo>
                  <a:lnTo>
                    <a:pt x="19404" y="6165"/>
                  </a:lnTo>
                  <a:lnTo>
                    <a:pt x="19404" y="6449"/>
                  </a:lnTo>
                  <a:lnTo>
                    <a:pt x="19946" y="6619"/>
                  </a:lnTo>
                  <a:lnTo>
                    <a:pt x="19946" y="7017"/>
                  </a:lnTo>
                  <a:lnTo>
                    <a:pt x="19946" y="8068"/>
                  </a:lnTo>
                  <a:lnTo>
                    <a:pt x="19404" y="8523"/>
                  </a:lnTo>
                  <a:lnTo>
                    <a:pt x="19079" y="8523"/>
                  </a:lnTo>
                  <a:lnTo>
                    <a:pt x="17940" y="8352"/>
                  </a:lnTo>
                  <a:lnTo>
                    <a:pt x="17724" y="8523"/>
                  </a:lnTo>
                  <a:lnTo>
                    <a:pt x="15718" y="8352"/>
                  </a:lnTo>
                  <a:lnTo>
                    <a:pt x="14038" y="8523"/>
                  </a:lnTo>
                  <a:lnTo>
                    <a:pt x="14038" y="9517"/>
                  </a:lnTo>
                  <a:lnTo>
                    <a:pt x="12629" y="9972"/>
                  </a:lnTo>
                  <a:lnTo>
                    <a:pt x="13171" y="10739"/>
                  </a:lnTo>
                  <a:lnTo>
                    <a:pt x="14309" y="12017"/>
                  </a:lnTo>
                  <a:lnTo>
                    <a:pt x="13496" y="11591"/>
                  </a:lnTo>
                  <a:lnTo>
                    <a:pt x="11220" y="10852"/>
                  </a:lnTo>
                  <a:lnTo>
                    <a:pt x="8997" y="10739"/>
                  </a:lnTo>
                  <a:lnTo>
                    <a:pt x="9539" y="9688"/>
                  </a:lnTo>
                  <a:lnTo>
                    <a:pt x="7317" y="9972"/>
                  </a:lnTo>
                  <a:lnTo>
                    <a:pt x="7317" y="10852"/>
                  </a:lnTo>
                  <a:lnTo>
                    <a:pt x="7317" y="11591"/>
                  </a:lnTo>
                  <a:lnTo>
                    <a:pt x="6179" y="12614"/>
                  </a:lnTo>
                  <a:lnTo>
                    <a:pt x="5908" y="13807"/>
                  </a:lnTo>
                  <a:lnTo>
                    <a:pt x="5312" y="14233"/>
                  </a:lnTo>
                  <a:lnTo>
                    <a:pt x="5908" y="15710"/>
                  </a:lnTo>
                  <a:lnTo>
                    <a:pt x="7317" y="15398"/>
                  </a:lnTo>
                  <a:lnTo>
                    <a:pt x="7588" y="16307"/>
                  </a:lnTo>
                  <a:lnTo>
                    <a:pt x="8130" y="16307"/>
                  </a:lnTo>
                  <a:lnTo>
                    <a:pt x="8997" y="18210"/>
                  </a:lnTo>
                  <a:lnTo>
                    <a:pt x="10407" y="18523"/>
                  </a:lnTo>
                  <a:lnTo>
                    <a:pt x="11762" y="18523"/>
                  </a:lnTo>
                  <a:lnTo>
                    <a:pt x="12629" y="19375"/>
                  </a:lnTo>
                  <a:lnTo>
                    <a:pt x="12087" y="19375"/>
                  </a:lnTo>
                  <a:lnTo>
                    <a:pt x="11762" y="19688"/>
                  </a:lnTo>
                  <a:lnTo>
                    <a:pt x="11220" y="19375"/>
                  </a:lnTo>
                  <a:lnTo>
                    <a:pt x="10949" y="19972"/>
                  </a:lnTo>
                  <a:lnTo>
                    <a:pt x="9864" y="19972"/>
                  </a:lnTo>
                  <a:lnTo>
                    <a:pt x="10407" y="19375"/>
                  </a:lnTo>
                  <a:lnTo>
                    <a:pt x="8401" y="18807"/>
                  </a:lnTo>
                  <a:lnTo>
                    <a:pt x="8130" y="18920"/>
                  </a:lnTo>
                  <a:lnTo>
                    <a:pt x="7317" y="18210"/>
                  </a:lnTo>
                  <a:lnTo>
                    <a:pt x="6179" y="17756"/>
                  </a:lnTo>
                  <a:lnTo>
                    <a:pt x="5095" y="16875"/>
                  </a:lnTo>
                  <a:lnTo>
                    <a:pt x="4444" y="16307"/>
                  </a:lnTo>
                  <a:lnTo>
                    <a:pt x="3902" y="16591"/>
                  </a:lnTo>
                  <a:lnTo>
                    <a:pt x="3902" y="17017"/>
                  </a:lnTo>
                  <a:lnTo>
                    <a:pt x="3631" y="16875"/>
                  </a:lnTo>
                  <a:lnTo>
                    <a:pt x="3089" y="15852"/>
                  </a:lnTo>
                  <a:lnTo>
                    <a:pt x="3631" y="14972"/>
                  </a:lnTo>
                  <a:lnTo>
                    <a:pt x="3902" y="14517"/>
                  </a:lnTo>
                  <a:lnTo>
                    <a:pt x="3902" y="14233"/>
                  </a:lnTo>
                  <a:lnTo>
                    <a:pt x="4444" y="13949"/>
                  </a:lnTo>
                  <a:lnTo>
                    <a:pt x="4444" y="13523"/>
                  </a:lnTo>
                  <a:lnTo>
                    <a:pt x="5312" y="12330"/>
                  </a:lnTo>
                  <a:lnTo>
                    <a:pt x="5908" y="11591"/>
                  </a:lnTo>
                  <a:lnTo>
                    <a:pt x="5095" y="10114"/>
                  </a:lnTo>
                  <a:lnTo>
                    <a:pt x="5095" y="9517"/>
                  </a:lnTo>
                  <a:lnTo>
                    <a:pt x="2547" y="8068"/>
                  </a:lnTo>
                  <a:lnTo>
                    <a:pt x="2547" y="7614"/>
                  </a:lnTo>
                  <a:lnTo>
                    <a:pt x="3089" y="7017"/>
                  </a:lnTo>
                  <a:lnTo>
                    <a:pt x="3089" y="6449"/>
                  </a:lnTo>
                  <a:lnTo>
                    <a:pt x="3631" y="6165"/>
                  </a:lnTo>
                  <a:lnTo>
                    <a:pt x="3089" y="5398"/>
                  </a:lnTo>
                  <a:lnTo>
                    <a:pt x="2547" y="4972"/>
                  </a:lnTo>
                  <a:lnTo>
                    <a:pt x="867" y="3523"/>
                  </a:lnTo>
                  <a:lnTo>
                    <a:pt x="325" y="3068"/>
                  </a:lnTo>
                  <a:lnTo>
                    <a:pt x="0" y="3068"/>
                  </a:lnTo>
                  <a:lnTo>
                    <a:pt x="0" y="2784"/>
                  </a:lnTo>
                  <a:lnTo>
                    <a:pt x="325" y="2614"/>
                  </a:lnTo>
                  <a:lnTo>
                    <a:pt x="325" y="1903"/>
                  </a:lnTo>
                  <a:lnTo>
                    <a:pt x="867" y="1449"/>
                  </a:lnTo>
                  <a:lnTo>
                    <a:pt x="1409" y="1165"/>
                  </a:lnTo>
                  <a:lnTo>
                    <a:pt x="3631" y="852"/>
                  </a:lnTo>
                  <a:lnTo>
                    <a:pt x="3089" y="455"/>
                  </a:lnTo>
                  <a:lnTo>
                    <a:pt x="3902" y="739"/>
                  </a:lnTo>
                  <a:lnTo>
                    <a:pt x="4444" y="284"/>
                  </a:lnTo>
                  <a:lnTo>
                    <a:pt x="5908" y="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5" name="Freeform 145"/>
            <p:cNvSpPr>
              <a:spLocks/>
            </p:cNvSpPr>
            <p:nvPr/>
          </p:nvSpPr>
          <p:spPr bwMode="auto">
            <a:xfrm>
              <a:off x="6510772" y="3486974"/>
              <a:ext cx="100671" cy="85427"/>
            </a:xfrm>
            <a:custGeom>
              <a:avLst/>
              <a:gdLst/>
              <a:ahLst/>
              <a:cxnLst>
                <a:cxn ang="0">
                  <a:pos x="0" y="9121"/>
                </a:cxn>
                <a:cxn ang="0">
                  <a:pos x="536" y="8022"/>
                </a:cxn>
                <a:cxn ang="0">
                  <a:pos x="536" y="10220"/>
                </a:cxn>
                <a:cxn ang="0">
                  <a:pos x="1429" y="10769"/>
                </a:cxn>
                <a:cxn ang="0">
                  <a:pos x="1875" y="11868"/>
                </a:cxn>
                <a:cxn ang="0">
                  <a:pos x="4196" y="11868"/>
                </a:cxn>
                <a:cxn ang="0">
                  <a:pos x="5179" y="10769"/>
                </a:cxn>
                <a:cxn ang="0">
                  <a:pos x="9732" y="10769"/>
                </a:cxn>
                <a:cxn ang="0">
                  <a:pos x="11607" y="10220"/>
                </a:cxn>
                <a:cxn ang="0">
                  <a:pos x="13393" y="8022"/>
                </a:cxn>
                <a:cxn ang="0">
                  <a:pos x="15714" y="4505"/>
                </a:cxn>
                <a:cxn ang="0">
                  <a:pos x="17589" y="1648"/>
                </a:cxn>
                <a:cxn ang="0">
                  <a:pos x="18482" y="0"/>
                </a:cxn>
                <a:cxn ang="0">
                  <a:pos x="19464" y="1099"/>
                </a:cxn>
                <a:cxn ang="0">
                  <a:pos x="19464" y="2857"/>
                </a:cxn>
                <a:cxn ang="0">
                  <a:pos x="19464" y="5604"/>
                </a:cxn>
                <a:cxn ang="0">
                  <a:pos x="18482" y="5604"/>
                </a:cxn>
                <a:cxn ang="0">
                  <a:pos x="17589" y="6264"/>
                </a:cxn>
                <a:cxn ang="0">
                  <a:pos x="18482" y="10220"/>
                </a:cxn>
                <a:cxn ang="0">
                  <a:pos x="19464" y="10220"/>
                </a:cxn>
                <a:cxn ang="0">
                  <a:pos x="19911" y="11868"/>
                </a:cxn>
                <a:cxn ang="0">
                  <a:pos x="19464" y="11868"/>
                </a:cxn>
                <a:cxn ang="0">
                  <a:pos x="17589" y="11868"/>
                </a:cxn>
                <a:cxn ang="0">
                  <a:pos x="17589" y="13626"/>
                </a:cxn>
                <a:cxn ang="0">
                  <a:pos x="17143" y="15385"/>
                </a:cxn>
                <a:cxn ang="0">
                  <a:pos x="17143" y="19231"/>
                </a:cxn>
                <a:cxn ang="0">
                  <a:pos x="16250" y="19890"/>
                </a:cxn>
                <a:cxn ang="0">
                  <a:pos x="4196" y="17582"/>
                </a:cxn>
                <a:cxn ang="0">
                  <a:pos x="3750" y="15385"/>
                </a:cxn>
                <a:cxn ang="0">
                  <a:pos x="1875" y="12967"/>
                </a:cxn>
                <a:cxn ang="0">
                  <a:pos x="536" y="10769"/>
                </a:cxn>
                <a:cxn ang="0">
                  <a:pos x="0" y="9121"/>
                </a:cxn>
              </a:cxnLst>
              <a:rect l="0" t="0" r="r" b="b"/>
              <a:pathLst>
                <a:path w="20000" h="20000">
                  <a:moveTo>
                    <a:pt x="0" y="9121"/>
                  </a:moveTo>
                  <a:lnTo>
                    <a:pt x="536" y="8022"/>
                  </a:lnTo>
                  <a:lnTo>
                    <a:pt x="536" y="10220"/>
                  </a:lnTo>
                  <a:lnTo>
                    <a:pt x="1429" y="10769"/>
                  </a:lnTo>
                  <a:lnTo>
                    <a:pt x="1875" y="11868"/>
                  </a:lnTo>
                  <a:lnTo>
                    <a:pt x="4196" y="11868"/>
                  </a:lnTo>
                  <a:lnTo>
                    <a:pt x="5179" y="10769"/>
                  </a:lnTo>
                  <a:lnTo>
                    <a:pt x="9732" y="10769"/>
                  </a:lnTo>
                  <a:lnTo>
                    <a:pt x="11607" y="10220"/>
                  </a:lnTo>
                  <a:lnTo>
                    <a:pt x="13393" y="8022"/>
                  </a:lnTo>
                  <a:lnTo>
                    <a:pt x="15714" y="4505"/>
                  </a:lnTo>
                  <a:lnTo>
                    <a:pt x="17589" y="1648"/>
                  </a:lnTo>
                  <a:lnTo>
                    <a:pt x="18482" y="0"/>
                  </a:lnTo>
                  <a:lnTo>
                    <a:pt x="19464" y="1099"/>
                  </a:lnTo>
                  <a:lnTo>
                    <a:pt x="19464" y="2857"/>
                  </a:lnTo>
                  <a:lnTo>
                    <a:pt x="19464" y="5604"/>
                  </a:lnTo>
                  <a:lnTo>
                    <a:pt x="18482" y="5604"/>
                  </a:lnTo>
                  <a:lnTo>
                    <a:pt x="17589" y="6264"/>
                  </a:lnTo>
                  <a:lnTo>
                    <a:pt x="18482" y="10220"/>
                  </a:lnTo>
                  <a:lnTo>
                    <a:pt x="19464" y="10220"/>
                  </a:lnTo>
                  <a:lnTo>
                    <a:pt x="19911" y="11868"/>
                  </a:lnTo>
                  <a:lnTo>
                    <a:pt x="19464" y="11868"/>
                  </a:lnTo>
                  <a:lnTo>
                    <a:pt x="17589" y="11868"/>
                  </a:lnTo>
                  <a:lnTo>
                    <a:pt x="17589" y="13626"/>
                  </a:lnTo>
                  <a:lnTo>
                    <a:pt x="17143" y="15385"/>
                  </a:lnTo>
                  <a:lnTo>
                    <a:pt x="17143" y="19231"/>
                  </a:lnTo>
                  <a:lnTo>
                    <a:pt x="16250" y="19890"/>
                  </a:lnTo>
                  <a:lnTo>
                    <a:pt x="4196" y="17582"/>
                  </a:lnTo>
                  <a:lnTo>
                    <a:pt x="3750" y="15385"/>
                  </a:lnTo>
                  <a:lnTo>
                    <a:pt x="1875" y="12967"/>
                  </a:lnTo>
                  <a:lnTo>
                    <a:pt x="536" y="10769"/>
                  </a:lnTo>
                  <a:lnTo>
                    <a:pt x="0" y="912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6" name="Freeform 146"/>
            <p:cNvSpPr>
              <a:spLocks/>
            </p:cNvSpPr>
            <p:nvPr/>
          </p:nvSpPr>
          <p:spPr bwMode="auto">
            <a:xfrm>
              <a:off x="7532187" y="3542739"/>
              <a:ext cx="162885" cy="336964"/>
            </a:xfrm>
            <a:custGeom>
              <a:avLst/>
              <a:gdLst/>
              <a:ahLst/>
              <a:cxnLst>
                <a:cxn ang="0">
                  <a:pos x="557" y="1155"/>
                </a:cxn>
                <a:cxn ang="0">
                  <a:pos x="1727" y="1155"/>
                </a:cxn>
                <a:cxn ang="0">
                  <a:pos x="3175" y="873"/>
                </a:cxn>
                <a:cxn ang="0">
                  <a:pos x="4624" y="873"/>
                </a:cxn>
                <a:cxn ang="0">
                  <a:pos x="6072" y="169"/>
                </a:cxn>
                <a:cxn ang="0">
                  <a:pos x="8412" y="451"/>
                </a:cxn>
                <a:cxn ang="0">
                  <a:pos x="11253" y="592"/>
                </a:cxn>
                <a:cxn ang="0">
                  <a:pos x="12646" y="2479"/>
                </a:cxn>
                <a:cxn ang="0">
                  <a:pos x="14429" y="2479"/>
                </a:cxn>
                <a:cxn ang="0">
                  <a:pos x="12981" y="2789"/>
                </a:cxn>
                <a:cxn ang="0">
                  <a:pos x="12089" y="3211"/>
                </a:cxn>
                <a:cxn ang="0">
                  <a:pos x="11253" y="4394"/>
                </a:cxn>
                <a:cxn ang="0">
                  <a:pos x="9805" y="4817"/>
                </a:cxn>
                <a:cxn ang="0">
                  <a:pos x="11253" y="7296"/>
                </a:cxn>
                <a:cxn ang="0">
                  <a:pos x="14429" y="9324"/>
                </a:cxn>
                <a:cxn ang="0">
                  <a:pos x="15877" y="9775"/>
                </a:cxn>
                <a:cxn ang="0">
                  <a:pos x="17604" y="10930"/>
                </a:cxn>
                <a:cxn ang="0">
                  <a:pos x="18217" y="11690"/>
                </a:cxn>
                <a:cxn ang="0">
                  <a:pos x="19610" y="14000"/>
                </a:cxn>
                <a:cxn ang="0">
                  <a:pos x="19610" y="14592"/>
                </a:cxn>
                <a:cxn ang="0">
                  <a:pos x="19944" y="15014"/>
                </a:cxn>
                <a:cxn ang="0">
                  <a:pos x="19944" y="15775"/>
                </a:cxn>
                <a:cxn ang="0">
                  <a:pos x="17604" y="16930"/>
                </a:cxn>
                <a:cxn ang="0">
                  <a:pos x="16156" y="17352"/>
                </a:cxn>
                <a:cxn ang="0">
                  <a:pos x="13538" y="18085"/>
                </a:cxn>
                <a:cxn ang="0">
                  <a:pos x="12089" y="18366"/>
                </a:cxn>
                <a:cxn ang="0">
                  <a:pos x="10696" y="19239"/>
                </a:cxn>
                <a:cxn ang="0">
                  <a:pos x="8969" y="18535"/>
                </a:cxn>
                <a:cxn ang="0">
                  <a:pos x="8969" y="17803"/>
                </a:cxn>
                <a:cxn ang="0">
                  <a:pos x="7744" y="17634"/>
                </a:cxn>
                <a:cxn ang="0">
                  <a:pos x="11532" y="16930"/>
                </a:cxn>
                <a:cxn ang="0">
                  <a:pos x="11253" y="15887"/>
                </a:cxn>
                <a:cxn ang="0">
                  <a:pos x="13538" y="15437"/>
                </a:cxn>
                <a:cxn ang="0">
                  <a:pos x="15265" y="15014"/>
                </a:cxn>
                <a:cxn ang="0">
                  <a:pos x="15042" y="12845"/>
                </a:cxn>
                <a:cxn ang="0">
                  <a:pos x="15042" y="11972"/>
                </a:cxn>
                <a:cxn ang="0">
                  <a:pos x="15042" y="10930"/>
                </a:cxn>
                <a:cxn ang="0">
                  <a:pos x="14429" y="10085"/>
                </a:cxn>
                <a:cxn ang="0">
                  <a:pos x="11532" y="8592"/>
                </a:cxn>
                <a:cxn ang="0">
                  <a:pos x="9248" y="7296"/>
                </a:cxn>
                <a:cxn ang="0">
                  <a:pos x="7744" y="6563"/>
                </a:cxn>
                <a:cxn ang="0">
                  <a:pos x="5237" y="5127"/>
                </a:cxn>
                <a:cxn ang="0">
                  <a:pos x="6908" y="5127"/>
                </a:cxn>
                <a:cxn ang="0">
                  <a:pos x="6630" y="3944"/>
                </a:cxn>
                <a:cxn ang="0">
                  <a:pos x="5460" y="3521"/>
                </a:cxn>
                <a:cxn ang="0">
                  <a:pos x="1727" y="3070"/>
                </a:cxn>
                <a:cxn ang="0">
                  <a:pos x="1727" y="2028"/>
                </a:cxn>
                <a:cxn ang="0">
                  <a:pos x="0" y="1324"/>
                </a:cxn>
              </a:cxnLst>
              <a:rect l="0" t="0" r="r" b="b"/>
              <a:pathLst>
                <a:path w="20000" h="20000">
                  <a:moveTo>
                    <a:pt x="0" y="1324"/>
                  </a:moveTo>
                  <a:lnTo>
                    <a:pt x="557" y="1155"/>
                  </a:lnTo>
                  <a:lnTo>
                    <a:pt x="891" y="1155"/>
                  </a:lnTo>
                  <a:lnTo>
                    <a:pt x="1727" y="1155"/>
                  </a:lnTo>
                  <a:lnTo>
                    <a:pt x="2284" y="873"/>
                  </a:lnTo>
                  <a:lnTo>
                    <a:pt x="3175" y="873"/>
                  </a:lnTo>
                  <a:lnTo>
                    <a:pt x="4011" y="1324"/>
                  </a:lnTo>
                  <a:lnTo>
                    <a:pt x="4624" y="873"/>
                  </a:lnTo>
                  <a:lnTo>
                    <a:pt x="6072" y="592"/>
                  </a:lnTo>
                  <a:lnTo>
                    <a:pt x="6072" y="169"/>
                  </a:lnTo>
                  <a:lnTo>
                    <a:pt x="7521" y="0"/>
                  </a:lnTo>
                  <a:lnTo>
                    <a:pt x="8412" y="451"/>
                  </a:lnTo>
                  <a:lnTo>
                    <a:pt x="10696" y="592"/>
                  </a:lnTo>
                  <a:lnTo>
                    <a:pt x="11253" y="592"/>
                  </a:lnTo>
                  <a:lnTo>
                    <a:pt x="10696" y="1324"/>
                  </a:lnTo>
                  <a:lnTo>
                    <a:pt x="12646" y="2479"/>
                  </a:lnTo>
                  <a:lnTo>
                    <a:pt x="13872" y="2366"/>
                  </a:lnTo>
                  <a:lnTo>
                    <a:pt x="14429" y="2479"/>
                  </a:lnTo>
                  <a:lnTo>
                    <a:pt x="13872" y="2789"/>
                  </a:lnTo>
                  <a:lnTo>
                    <a:pt x="12981" y="2789"/>
                  </a:lnTo>
                  <a:lnTo>
                    <a:pt x="12981" y="3211"/>
                  </a:lnTo>
                  <a:lnTo>
                    <a:pt x="12089" y="3211"/>
                  </a:lnTo>
                  <a:lnTo>
                    <a:pt x="11253" y="3634"/>
                  </a:lnTo>
                  <a:lnTo>
                    <a:pt x="11253" y="4394"/>
                  </a:lnTo>
                  <a:lnTo>
                    <a:pt x="10696" y="4676"/>
                  </a:lnTo>
                  <a:lnTo>
                    <a:pt x="9805" y="4817"/>
                  </a:lnTo>
                  <a:lnTo>
                    <a:pt x="9248" y="6113"/>
                  </a:lnTo>
                  <a:lnTo>
                    <a:pt x="11253" y="7296"/>
                  </a:lnTo>
                  <a:lnTo>
                    <a:pt x="12089" y="8169"/>
                  </a:lnTo>
                  <a:lnTo>
                    <a:pt x="14429" y="9324"/>
                  </a:lnTo>
                  <a:lnTo>
                    <a:pt x="15265" y="9634"/>
                  </a:lnTo>
                  <a:lnTo>
                    <a:pt x="15877" y="9775"/>
                  </a:lnTo>
                  <a:lnTo>
                    <a:pt x="16713" y="10366"/>
                  </a:lnTo>
                  <a:lnTo>
                    <a:pt x="17604" y="10930"/>
                  </a:lnTo>
                  <a:lnTo>
                    <a:pt x="18217" y="10930"/>
                  </a:lnTo>
                  <a:lnTo>
                    <a:pt x="18217" y="11690"/>
                  </a:lnTo>
                  <a:lnTo>
                    <a:pt x="19610" y="13577"/>
                  </a:lnTo>
                  <a:lnTo>
                    <a:pt x="19610" y="14000"/>
                  </a:lnTo>
                  <a:lnTo>
                    <a:pt x="19944" y="14282"/>
                  </a:lnTo>
                  <a:lnTo>
                    <a:pt x="19610" y="14592"/>
                  </a:lnTo>
                  <a:lnTo>
                    <a:pt x="19610" y="14732"/>
                  </a:lnTo>
                  <a:lnTo>
                    <a:pt x="19944" y="15014"/>
                  </a:lnTo>
                  <a:lnTo>
                    <a:pt x="19610" y="15437"/>
                  </a:lnTo>
                  <a:lnTo>
                    <a:pt x="19944" y="15775"/>
                  </a:lnTo>
                  <a:lnTo>
                    <a:pt x="19053" y="16479"/>
                  </a:lnTo>
                  <a:lnTo>
                    <a:pt x="17604" y="16930"/>
                  </a:lnTo>
                  <a:lnTo>
                    <a:pt x="16713" y="16930"/>
                  </a:lnTo>
                  <a:lnTo>
                    <a:pt x="16156" y="17352"/>
                  </a:lnTo>
                  <a:lnTo>
                    <a:pt x="13872" y="17803"/>
                  </a:lnTo>
                  <a:lnTo>
                    <a:pt x="13538" y="18085"/>
                  </a:lnTo>
                  <a:lnTo>
                    <a:pt x="12981" y="18817"/>
                  </a:lnTo>
                  <a:lnTo>
                    <a:pt x="12089" y="18366"/>
                  </a:lnTo>
                  <a:lnTo>
                    <a:pt x="12089" y="19239"/>
                  </a:lnTo>
                  <a:lnTo>
                    <a:pt x="10696" y="19239"/>
                  </a:lnTo>
                  <a:lnTo>
                    <a:pt x="8969" y="19972"/>
                  </a:lnTo>
                  <a:lnTo>
                    <a:pt x="8969" y="18535"/>
                  </a:lnTo>
                  <a:lnTo>
                    <a:pt x="9248" y="18366"/>
                  </a:lnTo>
                  <a:lnTo>
                    <a:pt x="8969" y="17803"/>
                  </a:lnTo>
                  <a:lnTo>
                    <a:pt x="8412" y="17803"/>
                  </a:lnTo>
                  <a:lnTo>
                    <a:pt x="7744" y="17634"/>
                  </a:lnTo>
                  <a:lnTo>
                    <a:pt x="10139" y="17042"/>
                  </a:lnTo>
                  <a:lnTo>
                    <a:pt x="11532" y="16930"/>
                  </a:lnTo>
                  <a:lnTo>
                    <a:pt x="11532" y="16479"/>
                  </a:lnTo>
                  <a:lnTo>
                    <a:pt x="11253" y="15887"/>
                  </a:lnTo>
                  <a:lnTo>
                    <a:pt x="12089" y="15775"/>
                  </a:lnTo>
                  <a:lnTo>
                    <a:pt x="13538" y="15437"/>
                  </a:lnTo>
                  <a:lnTo>
                    <a:pt x="14429" y="15324"/>
                  </a:lnTo>
                  <a:lnTo>
                    <a:pt x="15265" y="15014"/>
                  </a:lnTo>
                  <a:lnTo>
                    <a:pt x="15265" y="14000"/>
                  </a:lnTo>
                  <a:lnTo>
                    <a:pt x="15042" y="12845"/>
                  </a:lnTo>
                  <a:lnTo>
                    <a:pt x="15042" y="12394"/>
                  </a:lnTo>
                  <a:lnTo>
                    <a:pt x="15042" y="11972"/>
                  </a:lnTo>
                  <a:lnTo>
                    <a:pt x="15042" y="11521"/>
                  </a:lnTo>
                  <a:lnTo>
                    <a:pt x="15042" y="10930"/>
                  </a:lnTo>
                  <a:lnTo>
                    <a:pt x="14429" y="10930"/>
                  </a:lnTo>
                  <a:lnTo>
                    <a:pt x="14429" y="10085"/>
                  </a:lnTo>
                  <a:lnTo>
                    <a:pt x="12646" y="9324"/>
                  </a:lnTo>
                  <a:lnTo>
                    <a:pt x="11532" y="8592"/>
                  </a:lnTo>
                  <a:lnTo>
                    <a:pt x="10139" y="7887"/>
                  </a:lnTo>
                  <a:lnTo>
                    <a:pt x="9248" y="7296"/>
                  </a:lnTo>
                  <a:lnTo>
                    <a:pt x="8412" y="6732"/>
                  </a:lnTo>
                  <a:lnTo>
                    <a:pt x="7744" y="6563"/>
                  </a:lnTo>
                  <a:lnTo>
                    <a:pt x="5237" y="5549"/>
                  </a:lnTo>
                  <a:lnTo>
                    <a:pt x="5237" y="5127"/>
                  </a:lnTo>
                  <a:lnTo>
                    <a:pt x="6072" y="5127"/>
                  </a:lnTo>
                  <a:lnTo>
                    <a:pt x="6908" y="5127"/>
                  </a:lnTo>
                  <a:lnTo>
                    <a:pt x="6908" y="4394"/>
                  </a:lnTo>
                  <a:lnTo>
                    <a:pt x="6630" y="3944"/>
                  </a:lnTo>
                  <a:lnTo>
                    <a:pt x="6072" y="3944"/>
                  </a:lnTo>
                  <a:lnTo>
                    <a:pt x="5460" y="3521"/>
                  </a:lnTo>
                  <a:lnTo>
                    <a:pt x="3733" y="3521"/>
                  </a:lnTo>
                  <a:lnTo>
                    <a:pt x="1727" y="3070"/>
                  </a:lnTo>
                  <a:lnTo>
                    <a:pt x="1727" y="2366"/>
                  </a:lnTo>
                  <a:lnTo>
                    <a:pt x="1727" y="2028"/>
                  </a:lnTo>
                  <a:lnTo>
                    <a:pt x="557" y="1746"/>
                  </a:lnTo>
                  <a:lnTo>
                    <a:pt x="0" y="13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7" name="Freeform 147"/>
            <p:cNvSpPr>
              <a:spLocks/>
            </p:cNvSpPr>
            <p:nvPr/>
          </p:nvSpPr>
          <p:spPr bwMode="auto">
            <a:xfrm>
              <a:off x="3691981" y="3726648"/>
              <a:ext cx="47507" cy="30849"/>
            </a:xfrm>
            <a:custGeom>
              <a:avLst/>
              <a:gdLst/>
              <a:ahLst/>
              <a:cxnLst>
                <a:cxn ang="0">
                  <a:pos x="0" y="11563"/>
                </a:cxn>
                <a:cxn ang="0">
                  <a:pos x="3048" y="6563"/>
                </a:cxn>
                <a:cxn ang="0">
                  <a:pos x="4952" y="0"/>
                </a:cxn>
                <a:cxn ang="0">
                  <a:pos x="11619" y="3438"/>
                </a:cxn>
                <a:cxn ang="0">
                  <a:pos x="17714" y="8438"/>
                </a:cxn>
                <a:cxn ang="0">
                  <a:pos x="19810" y="16563"/>
                </a:cxn>
                <a:cxn ang="0">
                  <a:pos x="15810" y="19688"/>
                </a:cxn>
                <a:cxn ang="0">
                  <a:pos x="6857" y="16563"/>
                </a:cxn>
                <a:cxn ang="0">
                  <a:pos x="0" y="11563"/>
                </a:cxn>
              </a:cxnLst>
              <a:rect l="0" t="0" r="r" b="b"/>
              <a:pathLst>
                <a:path w="20000" h="20000">
                  <a:moveTo>
                    <a:pt x="0" y="11563"/>
                  </a:moveTo>
                  <a:lnTo>
                    <a:pt x="3048" y="6563"/>
                  </a:lnTo>
                  <a:lnTo>
                    <a:pt x="4952" y="0"/>
                  </a:lnTo>
                  <a:lnTo>
                    <a:pt x="11619" y="3438"/>
                  </a:lnTo>
                  <a:lnTo>
                    <a:pt x="17714" y="8438"/>
                  </a:lnTo>
                  <a:lnTo>
                    <a:pt x="19810" y="16563"/>
                  </a:lnTo>
                  <a:lnTo>
                    <a:pt x="15810" y="19688"/>
                  </a:lnTo>
                  <a:lnTo>
                    <a:pt x="6857" y="16563"/>
                  </a:lnTo>
                  <a:lnTo>
                    <a:pt x="0" y="1156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8" name="Freeform 148"/>
            <p:cNvSpPr>
              <a:spLocks/>
            </p:cNvSpPr>
            <p:nvPr/>
          </p:nvSpPr>
          <p:spPr bwMode="auto">
            <a:xfrm>
              <a:off x="7709777" y="3914114"/>
              <a:ext cx="190031" cy="140006"/>
            </a:xfrm>
            <a:custGeom>
              <a:avLst/>
              <a:gdLst/>
              <a:ahLst/>
              <a:cxnLst>
                <a:cxn ang="0">
                  <a:pos x="9619" y="7365"/>
                </a:cxn>
                <a:cxn ang="0">
                  <a:pos x="9857" y="9797"/>
                </a:cxn>
                <a:cxn ang="0">
                  <a:pos x="10810" y="8716"/>
                </a:cxn>
                <a:cxn ang="0">
                  <a:pos x="11571" y="8716"/>
                </a:cxn>
                <a:cxn ang="0">
                  <a:pos x="10810" y="7365"/>
                </a:cxn>
                <a:cxn ang="0">
                  <a:pos x="11095" y="6959"/>
                </a:cxn>
                <a:cxn ang="0">
                  <a:pos x="11571" y="5270"/>
                </a:cxn>
                <a:cxn ang="0">
                  <a:pos x="12286" y="4595"/>
                </a:cxn>
                <a:cxn ang="0">
                  <a:pos x="12857" y="5270"/>
                </a:cxn>
                <a:cxn ang="0">
                  <a:pos x="13571" y="2500"/>
                </a:cxn>
                <a:cxn ang="0">
                  <a:pos x="14333" y="0"/>
                </a:cxn>
                <a:cxn ang="0">
                  <a:pos x="14810" y="743"/>
                </a:cxn>
                <a:cxn ang="0">
                  <a:pos x="14810" y="1757"/>
                </a:cxn>
                <a:cxn ang="0">
                  <a:pos x="15000" y="743"/>
                </a:cxn>
                <a:cxn ang="0">
                  <a:pos x="15524" y="743"/>
                </a:cxn>
                <a:cxn ang="0">
                  <a:pos x="15524" y="1757"/>
                </a:cxn>
                <a:cxn ang="0">
                  <a:pos x="16286" y="1757"/>
                </a:cxn>
                <a:cxn ang="0">
                  <a:pos x="16286" y="2770"/>
                </a:cxn>
                <a:cxn ang="0">
                  <a:pos x="16762" y="3514"/>
                </a:cxn>
                <a:cxn ang="0">
                  <a:pos x="17048" y="3514"/>
                </a:cxn>
                <a:cxn ang="0">
                  <a:pos x="17048" y="4189"/>
                </a:cxn>
                <a:cxn ang="0">
                  <a:pos x="16762" y="4595"/>
                </a:cxn>
                <a:cxn ang="0">
                  <a:pos x="17524" y="4595"/>
                </a:cxn>
                <a:cxn ang="0">
                  <a:pos x="18000" y="4189"/>
                </a:cxn>
                <a:cxn ang="0">
                  <a:pos x="19000" y="5270"/>
                </a:cxn>
                <a:cxn ang="0">
                  <a:pos x="19952" y="5270"/>
                </a:cxn>
                <a:cxn ang="0">
                  <a:pos x="19952" y="6284"/>
                </a:cxn>
                <a:cxn ang="0">
                  <a:pos x="19000" y="6284"/>
                </a:cxn>
                <a:cxn ang="0">
                  <a:pos x="18238" y="6959"/>
                </a:cxn>
                <a:cxn ang="0">
                  <a:pos x="18000" y="6959"/>
                </a:cxn>
                <a:cxn ang="0">
                  <a:pos x="17524" y="6959"/>
                </a:cxn>
                <a:cxn ang="0">
                  <a:pos x="18714" y="8716"/>
                </a:cxn>
                <a:cxn ang="0">
                  <a:pos x="17048" y="9122"/>
                </a:cxn>
                <a:cxn ang="0">
                  <a:pos x="16762" y="8716"/>
                </a:cxn>
                <a:cxn ang="0">
                  <a:pos x="16286" y="9122"/>
                </a:cxn>
                <a:cxn ang="0">
                  <a:pos x="16762" y="10135"/>
                </a:cxn>
                <a:cxn ang="0">
                  <a:pos x="13048" y="9797"/>
                </a:cxn>
                <a:cxn ang="0">
                  <a:pos x="12286" y="13311"/>
                </a:cxn>
                <a:cxn ang="0">
                  <a:pos x="11095" y="13581"/>
                </a:cxn>
                <a:cxn ang="0">
                  <a:pos x="10810" y="17162"/>
                </a:cxn>
                <a:cxn ang="0">
                  <a:pos x="8667" y="18851"/>
                </a:cxn>
                <a:cxn ang="0">
                  <a:pos x="6619" y="19932"/>
                </a:cxn>
                <a:cxn ang="0">
                  <a:pos x="3905" y="19257"/>
                </a:cxn>
                <a:cxn ang="0">
                  <a:pos x="2714" y="19257"/>
                </a:cxn>
                <a:cxn ang="0">
                  <a:pos x="476" y="18176"/>
                </a:cxn>
                <a:cxn ang="0">
                  <a:pos x="0" y="16419"/>
                </a:cxn>
                <a:cxn ang="0">
                  <a:pos x="1238" y="16419"/>
                </a:cxn>
                <a:cxn ang="0">
                  <a:pos x="1952" y="17162"/>
                </a:cxn>
                <a:cxn ang="0">
                  <a:pos x="2476" y="17162"/>
                </a:cxn>
                <a:cxn ang="0">
                  <a:pos x="2714" y="15405"/>
                </a:cxn>
                <a:cxn ang="0">
                  <a:pos x="3190" y="13581"/>
                </a:cxn>
                <a:cxn ang="0">
                  <a:pos x="4476" y="13311"/>
                </a:cxn>
                <a:cxn ang="0">
                  <a:pos x="6619" y="11892"/>
                </a:cxn>
                <a:cxn ang="0">
                  <a:pos x="9143" y="8041"/>
                </a:cxn>
                <a:cxn ang="0">
                  <a:pos x="9619" y="7365"/>
                </a:cxn>
              </a:cxnLst>
              <a:rect l="0" t="0" r="r" b="b"/>
              <a:pathLst>
                <a:path w="20000" h="20000">
                  <a:moveTo>
                    <a:pt x="9619" y="7365"/>
                  </a:moveTo>
                  <a:lnTo>
                    <a:pt x="9857" y="9797"/>
                  </a:lnTo>
                  <a:lnTo>
                    <a:pt x="10810" y="8716"/>
                  </a:lnTo>
                  <a:lnTo>
                    <a:pt x="11571" y="8716"/>
                  </a:lnTo>
                  <a:lnTo>
                    <a:pt x="10810" y="7365"/>
                  </a:lnTo>
                  <a:lnTo>
                    <a:pt x="11095" y="6959"/>
                  </a:lnTo>
                  <a:lnTo>
                    <a:pt x="11571" y="5270"/>
                  </a:lnTo>
                  <a:lnTo>
                    <a:pt x="12286" y="4595"/>
                  </a:lnTo>
                  <a:lnTo>
                    <a:pt x="12857" y="5270"/>
                  </a:lnTo>
                  <a:lnTo>
                    <a:pt x="13571" y="2500"/>
                  </a:lnTo>
                  <a:lnTo>
                    <a:pt x="14333" y="0"/>
                  </a:lnTo>
                  <a:lnTo>
                    <a:pt x="14810" y="743"/>
                  </a:lnTo>
                  <a:lnTo>
                    <a:pt x="14810" y="1757"/>
                  </a:lnTo>
                  <a:lnTo>
                    <a:pt x="15000" y="743"/>
                  </a:lnTo>
                  <a:lnTo>
                    <a:pt x="15524" y="743"/>
                  </a:lnTo>
                  <a:lnTo>
                    <a:pt x="15524" y="1757"/>
                  </a:lnTo>
                  <a:lnTo>
                    <a:pt x="16286" y="1757"/>
                  </a:lnTo>
                  <a:lnTo>
                    <a:pt x="16286" y="2770"/>
                  </a:lnTo>
                  <a:lnTo>
                    <a:pt x="16762" y="3514"/>
                  </a:lnTo>
                  <a:lnTo>
                    <a:pt x="17048" y="3514"/>
                  </a:lnTo>
                  <a:lnTo>
                    <a:pt x="17048" y="4189"/>
                  </a:lnTo>
                  <a:lnTo>
                    <a:pt x="16762" y="4595"/>
                  </a:lnTo>
                  <a:lnTo>
                    <a:pt x="17524" y="4595"/>
                  </a:lnTo>
                  <a:lnTo>
                    <a:pt x="18000" y="4189"/>
                  </a:lnTo>
                  <a:lnTo>
                    <a:pt x="19000" y="5270"/>
                  </a:lnTo>
                  <a:lnTo>
                    <a:pt x="19952" y="5270"/>
                  </a:lnTo>
                  <a:lnTo>
                    <a:pt x="19952" y="6284"/>
                  </a:lnTo>
                  <a:lnTo>
                    <a:pt x="19000" y="6284"/>
                  </a:lnTo>
                  <a:lnTo>
                    <a:pt x="18238" y="6959"/>
                  </a:lnTo>
                  <a:lnTo>
                    <a:pt x="18000" y="6959"/>
                  </a:lnTo>
                  <a:lnTo>
                    <a:pt x="17524" y="6959"/>
                  </a:lnTo>
                  <a:lnTo>
                    <a:pt x="18714" y="8716"/>
                  </a:lnTo>
                  <a:lnTo>
                    <a:pt x="17048" y="9122"/>
                  </a:lnTo>
                  <a:lnTo>
                    <a:pt x="16762" y="8716"/>
                  </a:lnTo>
                  <a:lnTo>
                    <a:pt x="16286" y="9122"/>
                  </a:lnTo>
                  <a:lnTo>
                    <a:pt x="16762" y="10135"/>
                  </a:lnTo>
                  <a:lnTo>
                    <a:pt x="13048" y="9797"/>
                  </a:lnTo>
                  <a:lnTo>
                    <a:pt x="12286" y="13311"/>
                  </a:lnTo>
                  <a:lnTo>
                    <a:pt x="11095" y="13581"/>
                  </a:lnTo>
                  <a:lnTo>
                    <a:pt x="10810" y="17162"/>
                  </a:lnTo>
                  <a:lnTo>
                    <a:pt x="8667" y="18851"/>
                  </a:lnTo>
                  <a:lnTo>
                    <a:pt x="6619" y="19932"/>
                  </a:lnTo>
                  <a:lnTo>
                    <a:pt x="3905" y="19257"/>
                  </a:lnTo>
                  <a:lnTo>
                    <a:pt x="2714" y="19257"/>
                  </a:lnTo>
                  <a:lnTo>
                    <a:pt x="476" y="18176"/>
                  </a:lnTo>
                  <a:lnTo>
                    <a:pt x="0" y="16419"/>
                  </a:lnTo>
                  <a:lnTo>
                    <a:pt x="1238" y="16419"/>
                  </a:lnTo>
                  <a:lnTo>
                    <a:pt x="1952" y="17162"/>
                  </a:lnTo>
                  <a:lnTo>
                    <a:pt x="2476" y="17162"/>
                  </a:lnTo>
                  <a:lnTo>
                    <a:pt x="2714" y="15405"/>
                  </a:lnTo>
                  <a:lnTo>
                    <a:pt x="3190" y="13581"/>
                  </a:lnTo>
                  <a:lnTo>
                    <a:pt x="4476" y="13311"/>
                  </a:lnTo>
                  <a:lnTo>
                    <a:pt x="6619" y="11892"/>
                  </a:lnTo>
                  <a:lnTo>
                    <a:pt x="9143" y="8041"/>
                  </a:lnTo>
                  <a:lnTo>
                    <a:pt x="9619" y="736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39" name="Freeform 149"/>
            <p:cNvSpPr>
              <a:spLocks/>
            </p:cNvSpPr>
            <p:nvPr/>
          </p:nvSpPr>
          <p:spPr bwMode="auto">
            <a:xfrm>
              <a:off x="7581957" y="4029200"/>
              <a:ext cx="12442" cy="13051"/>
            </a:xfrm>
            <a:custGeom>
              <a:avLst/>
              <a:gdLst/>
              <a:ahLst/>
              <a:cxnLst>
                <a:cxn ang="0">
                  <a:pos x="19259" y="0"/>
                </a:cxn>
                <a:cxn ang="0">
                  <a:pos x="11111" y="11429"/>
                </a:cxn>
                <a:cxn ang="0">
                  <a:pos x="7407" y="19286"/>
                </a:cxn>
                <a:cxn ang="0">
                  <a:pos x="0" y="11429"/>
                </a:cxn>
                <a:cxn ang="0">
                  <a:pos x="0" y="7857"/>
                </a:cxn>
                <a:cxn ang="0">
                  <a:pos x="19259" y="0"/>
                </a:cxn>
              </a:cxnLst>
              <a:rect l="0" t="0" r="r" b="b"/>
              <a:pathLst>
                <a:path w="20000" h="20000">
                  <a:moveTo>
                    <a:pt x="19259" y="0"/>
                  </a:moveTo>
                  <a:lnTo>
                    <a:pt x="11111" y="11429"/>
                  </a:lnTo>
                  <a:lnTo>
                    <a:pt x="7407" y="19286"/>
                  </a:lnTo>
                  <a:lnTo>
                    <a:pt x="0" y="11429"/>
                  </a:lnTo>
                  <a:lnTo>
                    <a:pt x="0" y="7857"/>
                  </a:lnTo>
                  <a:lnTo>
                    <a:pt x="19259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0" name="Freeform 150"/>
            <p:cNvSpPr>
              <a:spLocks/>
            </p:cNvSpPr>
            <p:nvPr/>
          </p:nvSpPr>
          <p:spPr bwMode="auto">
            <a:xfrm>
              <a:off x="6351282" y="3680373"/>
              <a:ext cx="87097" cy="103224"/>
            </a:xfrm>
            <a:custGeom>
              <a:avLst/>
              <a:gdLst/>
              <a:ahLst/>
              <a:cxnLst>
                <a:cxn ang="0">
                  <a:pos x="3125" y="19908"/>
                </a:cxn>
                <a:cxn ang="0">
                  <a:pos x="2708" y="17523"/>
                </a:cxn>
                <a:cxn ang="0">
                  <a:pos x="1563" y="13303"/>
                </a:cxn>
                <a:cxn ang="0">
                  <a:pos x="0" y="8991"/>
                </a:cxn>
                <a:cxn ang="0">
                  <a:pos x="0" y="7156"/>
                </a:cxn>
                <a:cxn ang="0">
                  <a:pos x="0" y="5229"/>
                </a:cxn>
                <a:cxn ang="0">
                  <a:pos x="2708" y="3761"/>
                </a:cxn>
                <a:cxn ang="0">
                  <a:pos x="2708" y="1009"/>
                </a:cxn>
                <a:cxn ang="0">
                  <a:pos x="3125" y="1009"/>
                </a:cxn>
                <a:cxn ang="0">
                  <a:pos x="4792" y="1009"/>
                </a:cxn>
                <a:cxn ang="0">
                  <a:pos x="8646" y="0"/>
                </a:cxn>
                <a:cxn ang="0">
                  <a:pos x="17188" y="3761"/>
                </a:cxn>
                <a:cxn ang="0">
                  <a:pos x="17188" y="7156"/>
                </a:cxn>
                <a:cxn ang="0">
                  <a:pos x="19896" y="6239"/>
                </a:cxn>
                <a:cxn ang="0">
                  <a:pos x="18229" y="10000"/>
                </a:cxn>
                <a:cxn ang="0">
                  <a:pos x="15625" y="12385"/>
                </a:cxn>
                <a:cxn ang="0">
                  <a:pos x="15625" y="14679"/>
                </a:cxn>
                <a:cxn ang="0">
                  <a:pos x="18854" y="13303"/>
                </a:cxn>
                <a:cxn ang="0">
                  <a:pos x="18854" y="13761"/>
                </a:cxn>
                <a:cxn ang="0">
                  <a:pos x="16146" y="15229"/>
                </a:cxn>
                <a:cxn ang="0">
                  <a:pos x="12917" y="16147"/>
                </a:cxn>
                <a:cxn ang="0">
                  <a:pos x="3125" y="19908"/>
                </a:cxn>
              </a:cxnLst>
              <a:rect l="0" t="0" r="r" b="b"/>
              <a:pathLst>
                <a:path w="20000" h="20000">
                  <a:moveTo>
                    <a:pt x="3125" y="19908"/>
                  </a:moveTo>
                  <a:lnTo>
                    <a:pt x="2708" y="17523"/>
                  </a:lnTo>
                  <a:lnTo>
                    <a:pt x="1563" y="13303"/>
                  </a:lnTo>
                  <a:lnTo>
                    <a:pt x="0" y="8991"/>
                  </a:lnTo>
                  <a:lnTo>
                    <a:pt x="0" y="7156"/>
                  </a:lnTo>
                  <a:lnTo>
                    <a:pt x="0" y="5229"/>
                  </a:lnTo>
                  <a:lnTo>
                    <a:pt x="2708" y="3761"/>
                  </a:lnTo>
                  <a:lnTo>
                    <a:pt x="2708" y="1009"/>
                  </a:lnTo>
                  <a:lnTo>
                    <a:pt x="3125" y="1009"/>
                  </a:lnTo>
                  <a:lnTo>
                    <a:pt x="4792" y="1009"/>
                  </a:lnTo>
                  <a:lnTo>
                    <a:pt x="8646" y="0"/>
                  </a:lnTo>
                  <a:lnTo>
                    <a:pt x="17188" y="3761"/>
                  </a:lnTo>
                  <a:lnTo>
                    <a:pt x="17188" y="7156"/>
                  </a:lnTo>
                  <a:lnTo>
                    <a:pt x="19896" y="6239"/>
                  </a:lnTo>
                  <a:lnTo>
                    <a:pt x="18229" y="10000"/>
                  </a:lnTo>
                  <a:lnTo>
                    <a:pt x="15625" y="12385"/>
                  </a:lnTo>
                  <a:lnTo>
                    <a:pt x="15625" y="14679"/>
                  </a:lnTo>
                  <a:lnTo>
                    <a:pt x="18854" y="13303"/>
                  </a:lnTo>
                  <a:lnTo>
                    <a:pt x="18854" y="13761"/>
                  </a:lnTo>
                  <a:lnTo>
                    <a:pt x="16146" y="15229"/>
                  </a:lnTo>
                  <a:lnTo>
                    <a:pt x="12917" y="16147"/>
                  </a:lnTo>
                  <a:lnTo>
                    <a:pt x="3125" y="1990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1" name="Freeform 151"/>
            <p:cNvSpPr>
              <a:spLocks/>
            </p:cNvSpPr>
            <p:nvPr/>
          </p:nvSpPr>
          <p:spPr bwMode="auto">
            <a:xfrm>
              <a:off x="6364856" y="3648338"/>
              <a:ext cx="195687" cy="140006"/>
            </a:xfrm>
            <a:custGeom>
              <a:avLst/>
              <a:gdLst/>
              <a:ahLst/>
              <a:cxnLst>
                <a:cxn ang="0">
                  <a:pos x="17587" y="0"/>
                </a:cxn>
                <a:cxn ang="0">
                  <a:pos x="19954" y="7297"/>
                </a:cxn>
                <a:cxn ang="0">
                  <a:pos x="18237" y="8378"/>
                </a:cxn>
                <a:cxn ang="0">
                  <a:pos x="18051" y="10135"/>
                </a:cxn>
                <a:cxn ang="0">
                  <a:pos x="18051" y="10811"/>
                </a:cxn>
                <a:cxn ang="0">
                  <a:pos x="12993" y="13581"/>
                </a:cxn>
                <a:cxn ang="0">
                  <a:pos x="11787" y="14257"/>
                </a:cxn>
                <a:cxn ang="0">
                  <a:pos x="10812" y="15743"/>
                </a:cxn>
                <a:cxn ang="0">
                  <a:pos x="9884" y="15743"/>
                </a:cxn>
                <a:cxn ang="0">
                  <a:pos x="9420" y="15743"/>
                </a:cxn>
                <a:cxn ang="0">
                  <a:pos x="7425" y="17432"/>
                </a:cxn>
                <a:cxn ang="0">
                  <a:pos x="4826" y="18108"/>
                </a:cxn>
                <a:cxn ang="0">
                  <a:pos x="3619" y="18514"/>
                </a:cxn>
                <a:cxn ang="0">
                  <a:pos x="3619" y="19932"/>
                </a:cxn>
                <a:cxn ang="0">
                  <a:pos x="2413" y="19932"/>
                </a:cxn>
                <a:cxn ang="0">
                  <a:pos x="742" y="19932"/>
                </a:cxn>
                <a:cxn ang="0">
                  <a:pos x="0" y="19189"/>
                </a:cxn>
                <a:cxn ang="0">
                  <a:pos x="4362" y="16419"/>
                </a:cxn>
                <a:cxn ang="0">
                  <a:pos x="5800" y="15743"/>
                </a:cxn>
                <a:cxn ang="0">
                  <a:pos x="6961" y="14662"/>
                </a:cxn>
                <a:cxn ang="0">
                  <a:pos x="6961" y="14257"/>
                </a:cxn>
                <a:cxn ang="0">
                  <a:pos x="5522" y="15338"/>
                </a:cxn>
                <a:cxn ang="0">
                  <a:pos x="5522" y="13581"/>
                </a:cxn>
                <a:cxn ang="0">
                  <a:pos x="6729" y="11892"/>
                </a:cxn>
                <a:cxn ang="0">
                  <a:pos x="7425" y="9122"/>
                </a:cxn>
                <a:cxn ang="0">
                  <a:pos x="10812" y="2432"/>
                </a:cxn>
                <a:cxn ang="0">
                  <a:pos x="17587" y="0"/>
                </a:cxn>
              </a:cxnLst>
              <a:rect l="0" t="0" r="r" b="b"/>
              <a:pathLst>
                <a:path w="20000" h="20000">
                  <a:moveTo>
                    <a:pt x="17587" y="0"/>
                  </a:moveTo>
                  <a:lnTo>
                    <a:pt x="19954" y="7297"/>
                  </a:lnTo>
                  <a:lnTo>
                    <a:pt x="18237" y="8378"/>
                  </a:lnTo>
                  <a:lnTo>
                    <a:pt x="18051" y="10135"/>
                  </a:lnTo>
                  <a:lnTo>
                    <a:pt x="18051" y="10811"/>
                  </a:lnTo>
                  <a:lnTo>
                    <a:pt x="12993" y="13581"/>
                  </a:lnTo>
                  <a:lnTo>
                    <a:pt x="11787" y="14257"/>
                  </a:lnTo>
                  <a:lnTo>
                    <a:pt x="10812" y="15743"/>
                  </a:lnTo>
                  <a:lnTo>
                    <a:pt x="9884" y="15743"/>
                  </a:lnTo>
                  <a:lnTo>
                    <a:pt x="9420" y="15743"/>
                  </a:lnTo>
                  <a:lnTo>
                    <a:pt x="7425" y="17432"/>
                  </a:lnTo>
                  <a:lnTo>
                    <a:pt x="4826" y="18108"/>
                  </a:lnTo>
                  <a:lnTo>
                    <a:pt x="3619" y="18514"/>
                  </a:lnTo>
                  <a:lnTo>
                    <a:pt x="3619" y="19932"/>
                  </a:lnTo>
                  <a:lnTo>
                    <a:pt x="2413" y="19932"/>
                  </a:lnTo>
                  <a:lnTo>
                    <a:pt x="742" y="19932"/>
                  </a:lnTo>
                  <a:lnTo>
                    <a:pt x="0" y="19189"/>
                  </a:lnTo>
                  <a:lnTo>
                    <a:pt x="4362" y="16419"/>
                  </a:lnTo>
                  <a:lnTo>
                    <a:pt x="5800" y="15743"/>
                  </a:lnTo>
                  <a:lnTo>
                    <a:pt x="6961" y="14662"/>
                  </a:lnTo>
                  <a:lnTo>
                    <a:pt x="6961" y="14257"/>
                  </a:lnTo>
                  <a:lnTo>
                    <a:pt x="5522" y="15338"/>
                  </a:lnTo>
                  <a:lnTo>
                    <a:pt x="5522" y="13581"/>
                  </a:lnTo>
                  <a:lnTo>
                    <a:pt x="6729" y="11892"/>
                  </a:lnTo>
                  <a:lnTo>
                    <a:pt x="7425" y="9122"/>
                  </a:lnTo>
                  <a:lnTo>
                    <a:pt x="10812" y="2432"/>
                  </a:lnTo>
                  <a:lnTo>
                    <a:pt x="17587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2" name="Freeform 152"/>
            <p:cNvSpPr>
              <a:spLocks/>
            </p:cNvSpPr>
            <p:nvPr/>
          </p:nvSpPr>
          <p:spPr bwMode="auto">
            <a:xfrm>
              <a:off x="7667924" y="3622235"/>
              <a:ext cx="47507" cy="43901"/>
            </a:xfrm>
            <a:custGeom>
              <a:avLst/>
              <a:gdLst/>
              <a:ahLst/>
              <a:cxnLst>
                <a:cxn ang="0">
                  <a:pos x="7048" y="851"/>
                </a:cxn>
                <a:cxn ang="0">
                  <a:pos x="5143" y="851"/>
                </a:cxn>
                <a:cxn ang="0">
                  <a:pos x="5143" y="5532"/>
                </a:cxn>
                <a:cxn ang="0">
                  <a:pos x="0" y="8723"/>
                </a:cxn>
                <a:cxn ang="0">
                  <a:pos x="0" y="15532"/>
                </a:cxn>
                <a:cxn ang="0">
                  <a:pos x="8000" y="19787"/>
                </a:cxn>
                <a:cxn ang="0">
                  <a:pos x="11048" y="15532"/>
                </a:cxn>
                <a:cxn ang="0">
                  <a:pos x="16000" y="14255"/>
                </a:cxn>
                <a:cxn ang="0">
                  <a:pos x="16000" y="8723"/>
                </a:cxn>
                <a:cxn ang="0">
                  <a:pos x="19810" y="5532"/>
                </a:cxn>
                <a:cxn ang="0">
                  <a:pos x="19810" y="851"/>
                </a:cxn>
                <a:cxn ang="0">
                  <a:pos x="17905" y="0"/>
                </a:cxn>
                <a:cxn ang="0">
                  <a:pos x="16000" y="851"/>
                </a:cxn>
                <a:cxn ang="0">
                  <a:pos x="8000" y="851"/>
                </a:cxn>
                <a:cxn ang="0">
                  <a:pos x="7048" y="851"/>
                </a:cxn>
              </a:cxnLst>
              <a:rect l="0" t="0" r="r" b="b"/>
              <a:pathLst>
                <a:path w="20000" h="20000">
                  <a:moveTo>
                    <a:pt x="7048" y="851"/>
                  </a:moveTo>
                  <a:lnTo>
                    <a:pt x="5143" y="851"/>
                  </a:lnTo>
                  <a:lnTo>
                    <a:pt x="5143" y="5532"/>
                  </a:lnTo>
                  <a:lnTo>
                    <a:pt x="0" y="8723"/>
                  </a:lnTo>
                  <a:lnTo>
                    <a:pt x="0" y="15532"/>
                  </a:lnTo>
                  <a:lnTo>
                    <a:pt x="8000" y="19787"/>
                  </a:lnTo>
                  <a:lnTo>
                    <a:pt x="11048" y="15532"/>
                  </a:lnTo>
                  <a:lnTo>
                    <a:pt x="16000" y="14255"/>
                  </a:lnTo>
                  <a:lnTo>
                    <a:pt x="16000" y="8723"/>
                  </a:lnTo>
                  <a:lnTo>
                    <a:pt x="19810" y="5532"/>
                  </a:lnTo>
                  <a:lnTo>
                    <a:pt x="19810" y="851"/>
                  </a:lnTo>
                  <a:lnTo>
                    <a:pt x="17905" y="0"/>
                  </a:lnTo>
                  <a:lnTo>
                    <a:pt x="16000" y="851"/>
                  </a:lnTo>
                  <a:lnTo>
                    <a:pt x="8000" y="851"/>
                  </a:lnTo>
                  <a:lnTo>
                    <a:pt x="7048" y="85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3" name="Freeform 153"/>
            <p:cNvSpPr>
              <a:spLocks/>
            </p:cNvSpPr>
            <p:nvPr/>
          </p:nvSpPr>
          <p:spPr bwMode="auto">
            <a:xfrm>
              <a:off x="6998292" y="3962759"/>
              <a:ext cx="7918" cy="8305"/>
            </a:xfrm>
            <a:custGeom>
              <a:avLst/>
              <a:gdLst/>
              <a:ahLst/>
              <a:cxnLst>
                <a:cxn ang="0">
                  <a:pos x="11765" y="7059"/>
                </a:cxn>
                <a:cxn ang="0">
                  <a:pos x="18824" y="18824"/>
                </a:cxn>
                <a:cxn ang="0">
                  <a:pos x="11765" y="18824"/>
                </a:cxn>
                <a:cxn ang="0">
                  <a:pos x="0" y="18824"/>
                </a:cxn>
                <a:cxn ang="0">
                  <a:pos x="0" y="0"/>
                </a:cxn>
                <a:cxn ang="0">
                  <a:pos x="11765" y="0"/>
                </a:cxn>
                <a:cxn ang="0">
                  <a:pos x="11765" y="7059"/>
                </a:cxn>
              </a:cxnLst>
              <a:rect l="0" t="0" r="r" b="b"/>
              <a:pathLst>
                <a:path w="20000" h="20000">
                  <a:moveTo>
                    <a:pt x="11765" y="7059"/>
                  </a:moveTo>
                  <a:lnTo>
                    <a:pt x="18824" y="18824"/>
                  </a:lnTo>
                  <a:lnTo>
                    <a:pt x="11765" y="18824"/>
                  </a:lnTo>
                  <a:lnTo>
                    <a:pt x="0" y="18824"/>
                  </a:lnTo>
                  <a:lnTo>
                    <a:pt x="0" y="0"/>
                  </a:lnTo>
                  <a:lnTo>
                    <a:pt x="11765" y="0"/>
                  </a:lnTo>
                  <a:lnTo>
                    <a:pt x="11765" y="70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4" name="Freeform 154"/>
            <p:cNvSpPr>
              <a:spLocks/>
            </p:cNvSpPr>
            <p:nvPr/>
          </p:nvSpPr>
          <p:spPr bwMode="auto">
            <a:xfrm>
              <a:off x="6358069" y="2720505"/>
              <a:ext cx="757861" cy="405779"/>
            </a:xfrm>
            <a:custGeom>
              <a:avLst/>
              <a:gdLst/>
              <a:ahLst/>
              <a:cxnLst>
                <a:cxn ang="0">
                  <a:pos x="19916" y="8000"/>
                </a:cxn>
                <a:cxn ang="0">
                  <a:pos x="19379" y="8468"/>
                </a:cxn>
                <a:cxn ang="0">
                  <a:pos x="19379" y="10409"/>
                </a:cxn>
                <a:cxn ang="0">
                  <a:pos x="18184" y="12468"/>
                </a:cxn>
                <a:cxn ang="0">
                  <a:pos x="18184" y="13099"/>
                </a:cxn>
                <a:cxn ang="0">
                  <a:pos x="17085" y="13684"/>
                </a:cxn>
                <a:cxn ang="0">
                  <a:pos x="17814" y="15860"/>
                </a:cxn>
                <a:cxn ang="0">
                  <a:pos x="17324" y="17450"/>
                </a:cxn>
                <a:cxn ang="0">
                  <a:pos x="15102" y="16585"/>
                </a:cxn>
                <a:cxn ang="0">
                  <a:pos x="14421" y="16117"/>
                </a:cxn>
                <a:cxn ang="0">
                  <a:pos x="12318" y="18643"/>
                </a:cxn>
                <a:cxn ang="0">
                  <a:pos x="11828" y="19135"/>
                </a:cxn>
                <a:cxn ang="0">
                  <a:pos x="11195" y="19368"/>
                </a:cxn>
                <a:cxn ang="0">
                  <a:pos x="10394" y="18784"/>
                </a:cxn>
                <a:cxn ang="0">
                  <a:pos x="10096" y="17544"/>
                </a:cxn>
                <a:cxn ang="0">
                  <a:pos x="9606" y="16819"/>
                </a:cxn>
                <a:cxn ang="0">
                  <a:pos x="8172" y="16491"/>
                </a:cxn>
                <a:cxn ang="0">
                  <a:pos x="7121" y="15626"/>
                </a:cxn>
                <a:cxn ang="0">
                  <a:pos x="7312" y="14292"/>
                </a:cxn>
                <a:cxn ang="0">
                  <a:pos x="7431" y="12351"/>
                </a:cxn>
                <a:cxn ang="0">
                  <a:pos x="7180" y="12351"/>
                </a:cxn>
                <a:cxn ang="0">
                  <a:pos x="5508" y="13333"/>
                </a:cxn>
                <a:cxn ang="0">
                  <a:pos x="5209" y="16117"/>
                </a:cxn>
                <a:cxn ang="0">
                  <a:pos x="5209" y="19135"/>
                </a:cxn>
                <a:cxn ang="0">
                  <a:pos x="4277" y="18409"/>
                </a:cxn>
                <a:cxn ang="0">
                  <a:pos x="3524" y="19018"/>
                </a:cxn>
                <a:cxn ang="0">
                  <a:pos x="3524" y="19018"/>
                </a:cxn>
                <a:cxn ang="0">
                  <a:pos x="3524" y="17544"/>
                </a:cxn>
                <a:cxn ang="0">
                  <a:pos x="2915" y="17450"/>
                </a:cxn>
                <a:cxn ang="0">
                  <a:pos x="2234" y="15485"/>
                </a:cxn>
                <a:cxn ang="0">
                  <a:pos x="2796" y="15485"/>
                </a:cxn>
                <a:cxn ang="0">
                  <a:pos x="2724" y="14526"/>
                </a:cxn>
                <a:cxn ang="0">
                  <a:pos x="3405" y="13918"/>
                </a:cxn>
                <a:cxn ang="0">
                  <a:pos x="2915" y="12351"/>
                </a:cxn>
                <a:cxn ang="0">
                  <a:pos x="2234" y="12094"/>
                </a:cxn>
                <a:cxn ang="0">
                  <a:pos x="1613" y="12959"/>
                </a:cxn>
                <a:cxn ang="0">
                  <a:pos x="502" y="9567"/>
                </a:cxn>
                <a:cxn ang="0">
                  <a:pos x="621" y="6058"/>
                </a:cxn>
                <a:cxn ang="0">
                  <a:pos x="2915" y="6316"/>
                </a:cxn>
                <a:cxn ang="0">
                  <a:pos x="5818" y="5310"/>
                </a:cxn>
                <a:cxn ang="0">
                  <a:pos x="8411" y="608"/>
                </a:cxn>
                <a:cxn ang="0">
                  <a:pos x="11326" y="0"/>
                </a:cxn>
                <a:cxn ang="0">
                  <a:pos x="13978" y="1333"/>
                </a:cxn>
                <a:cxn ang="0">
                  <a:pos x="16762" y="5684"/>
                </a:cxn>
                <a:cxn ang="0">
                  <a:pos x="19116" y="6901"/>
                </a:cxn>
              </a:cxnLst>
              <a:rect l="0" t="0" r="r" b="b"/>
              <a:pathLst>
                <a:path w="20000" h="20000">
                  <a:moveTo>
                    <a:pt x="19988" y="7275"/>
                  </a:moveTo>
                  <a:lnTo>
                    <a:pt x="19916" y="8000"/>
                  </a:lnTo>
                  <a:lnTo>
                    <a:pt x="19677" y="8234"/>
                  </a:lnTo>
                  <a:lnTo>
                    <a:pt x="19379" y="8468"/>
                  </a:lnTo>
                  <a:lnTo>
                    <a:pt x="19618" y="9942"/>
                  </a:lnTo>
                  <a:lnTo>
                    <a:pt x="19379" y="10409"/>
                  </a:lnTo>
                  <a:lnTo>
                    <a:pt x="18327" y="10409"/>
                  </a:lnTo>
                  <a:lnTo>
                    <a:pt x="18184" y="12468"/>
                  </a:lnTo>
                  <a:lnTo>
                    <a:pt x="18375" y="12725"/>
                  </a:lnTo>
                  <a:lnTo>
                    <a:pt x="18184" y="13099"/>
                  </a:lnTo>
                  <a:lnTo>
                    <a:pt x="17885" y="12959"/>
                  </a:lnTo>
                  <a:lnTo>
                    <a:pt x="17085" y="13684"/>
                  </a:lnTo>
                  <a:lnTo>
                    <a:pt x="17324" y="13684"/>
                  </a:lnTo>
                  <a:lnTo>
                    <a:pt x="17814" y="15860"/>
                  </a:lnTo>
                  <a:lnTo>
                    <a:pt x="17694" y="17544"/>
                  </a:lnTo>
                  <a:lnTo>
                    <a:pt x="17324" y="17450"/>
                  </a:lnTo>
                  <a:lnTo>
                    <a:pt x="17324" y="17076"/>
                  </a:lnTo>
                  <a:lnTo>
                    <a:pt x="15102" y="16585"/>
                  </a:lnTo>
                  <a:lnTo>
                    <a:pt x="15102" y="16211"/>
                  </a:lnTo>
                  <a:lnTo>
                    <a:pt x="14421" y="16117"/>
                  </a:lnTo>
                  <a:lnTo>
                    <a:pt x="12999" y="17544"/>
                  </a:lnTo>
                  <a:lnTo>
                    <a:pt x="12318" y="18643"/>
                  </a:lnTo>
                  <a:lnTo>
                    <a:pt x="11876" y="18643"/>
                  </a:lnTo>
                  <a:lnTo>
                    <a:pt x="11828" y="19135"/>
                  </a:lnTo>
                  <a:lnTo>
                    <a:pt x="11577" y="19977"/>
                  </a:lnTo>
                  <a:lnTo>
                    <a:pt x="11195" y="19368"/>
                  </a:lnTo>
                  <a:lnTo>
                    <a:pt x="11517" y="19135"/>
                  </a:lnTo>
                  <a:lnTo>
                    <a:pt x="10394" y="18784"/>
                  </a:lnTo>
                  <a:lnTo>
                    <a:pt x="9904" y="18409"/>
                  </a:lnTo>
                  <a:lnTo>
                    <a:pt x="10096" y="17544"/>
                  </a:lnTo>
                  <a:lnTo>
                    <a:pt x="9606" y="17544"/>
                  </a:lnTo>
                  <a:lnTo>
                    <a:pt x="9606" y="16819"/>
                  </a:lnTo>
                  <a:lnTo>
                    <a:pt x="9283" y="16585"/>
                  </a:lnTo>
                  <a:lnTo>
                    <a:pt x="8172" y="16491"/>
                  </a:lnTo>
                  <a:lnTo>
                    <a:pt x="7491" y="15860"/>
                  </a:lnTo>
                  <a:lnTo>
                    <a:pt x="7121" y="15626"/>
                  </a:lnTo>
                  <a:lnTo>
                    <a:pt x="7121" y="15018"/>
                  </a:lnTo>
                  <a:lnTo>
                    <a:pt x="7312" y="14292"/>
                  </a:lnTo>
                  <a:lnTo>
                    <a:pt x="7312" y="13567"/>
                  </a:lnTo>
                  <a:lnTo>
                    <a:pt x="7431" y="12351"/>
                  </a:lnTo>
                  <a:lnTo>
                    <a:pt x="7312" y="12094"/>
                  </a:lnTo>
                  <a:lnTo>
                    <a:pt x="7180" y="12351"/>
                  </a:lnTo>
                  <a:lnTo>
                    <a:pt x="6189" y="13099"/>
                  </a:lnTo>
                  <a:lnTo>
                    <a:pt x="5508" y="13333"/>
                  </a:lnTo>
                  <a:lnTo>
                    <a:pt x="5209" y="14292"/>
                  </a:lnTo>
                  <a:lnTo>
                    <a:pt x="5209" y="16117"/>
                  </a:lnTo>
                  <a:lnTo>
                    <a:pt x="5209" y="17544"/>
                  </a:lnTo>
                  <a:lnTo>
                    <a:pt x="5209" y="19135"/>
                  </a:lnTo>
                  <a:lnTo>
                    <a:pt x="4576" y="18784"/>
                  </a:lnTo>
                  <a:lnTo>
                    <a:pt x="4277" y="18409"/>
                  </a:lnTo>
                  <a:lnTo>
                    <a:pt x="3787" y="18175"/>
                  </a:lnTo>
                  <a:lnTo>
                    <a:pt x="3524" y="19018"/>
                  </a:lnTo>
                  <a:lnTo>
                    <a:pt x="3787" y="19743"/>
                  </a:lnTo>
                  <a:lnTo>
                    <a:pt x="3524" y="19018"/>
                  </a:lnTo>
                  <a:lnTo>
                    <a:pt x="3524" y="18035"/>
                  </a:lnTo>
                  <a:lnTo>
                    <a:pt x="3524" y="17544"/>
                  </a:lnTo>
                  <a:lnTo>
                    <a:pt x="3226" y="17450"/>
                  </a:lnTo>
                  <a:lnTo>
                    <a:pt x="2915" y="17450"/>
                  </a:lnTo>
                  <a:lnTo>
                    <a:pt x="2473" y="15860"/>
                  </a:lnTo>
                  <a:lnTo>
                    <a:pt x="2234" y="15485"/>
                  </a:lnTo>
                  <a:lnTo>
                    <a:pt x="2473" y="15485"/>
                  </a:lnTo>
                  <a:lnTo>
                    <a:pt x="2796" y="15485"/>
                  </a:lnTo>
                  <a:lnTo>
                    <a:pt x="2473" y="14901"/>
                  </a:lnTo>
                  <a:lnTo>
                    <a:pt x="2724" y="14526"/>
                  </a:lnTo>
                  <a:lnTo>
                    <a:pt x="3716" y="14292"/>
                  </a:lnTo>
                  <a:lnTo>
                    <a:pt x="3405" y="13918"/>
                  </a:lnTo>
                  <a:lnTo>
                    <a:pt x="3405" y="12094"/>
                  </a:lnTo>
                  <a:lnTo>
                    <a:pt x="2915" y="12351"/>
                  </a:lnTo>
                  <a:lnTo>
                    <a:pt x="2724" y="12000"/>
                  </a:lnTo>
                  <a:lnTo>
                    <a:pt x="2234" y="12094"/>
                  </a:lnTo>
                  <a:lnTo>
                    <a:pt x="1983" y="12468"/>
                  </a:lnTo>
                  <a:lnTo>
                    <a:pt x="1613" y="12959"/>
                  </a:lnTo>
                  <a:lnTo>
                    <a:pt x="1123" y="12959"/>
                  </a:lnTo>
                  <a:lnTo>
                    <a:pt x="502" y="9567"/>
                  </a:lnTo>
                  <a:lnTo>
                    <a:pt x="0" y="9567"/>
                  </a:lnTo>
                  <a:lnTo>
                    <a:pt x="621" y="6058"/>
                  </a:lnTo>
                  <a:lnTo>
                    <a:pt x="1673" y="5684"/>
                  </a:lnTo>
                  <a:lnTo>
                    <a:pt x="2915" y="6316"/>
                  </a:lnTo>
                  <a:lnTo>
                    <a:pt x="6189" y="7018"/>
                  </a:lnTo>
                  <a:lnTo>
                    <a:pt x="5818" y="5310"/>
                  </a:lnTo>
                  <a:lnTo>
                    <a:pt x="6189" y="1333"/>
                  </a:lnTo>
                  <a:lnTo>
                    <a:pt x="8411" y="608"/>
                  </a:lnTo>
                  <a:lnTo>
                    <a:pt x="9904" y="725"/>
                  </a:lnTo>
                  <a:lnTo>
                    <a:pt x="11326" y="0"/>
                  </a:lnTo>
                  <a:lnTo>
                    <a:pt x="12378" y="1825"/>
                  </a:lnTo>
                  <a:lnTo>
                    <a:pt x="13978" y="1333"/>
                  </a:lnTo>
                  <a:lnTo>
                    <a:pt x="15711" y="3509"/>
                  </a:lnTo>
                  <a:lnTo>
                    <a:pt x="16762" y="5684"/>
                  </a:lnTo>
                  <a:lnTo>
                    <a:pt x="18184" y="6058"/>
                  </a:lnTo>
                  <a:lnTo>
                    <a:pt x="19116" y="6901"/>
                  </a:lnTo>
                  <a:lnTo>
                    <a:pt x="19988" y="72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5" name="Freeform 155"/>
            <p:cNvSpPr>
              <a:spLocks/>
            </p:cNvSpPr>
            <p:nvPr/>
          </p:nvSpPr>
          <p:spPr bwMode="auto">
            <a:xfrm>
              <a:off x="6838802" y="3046787"/>
              <a:ext cx="190031" cy="105598"/>
            </a:xfrm>
            <a:custGeom>
              <a:avLst/>
              <a:gdLst/>
              <a:ahLst/>
              <a:cxnLst>
                <a:cxn ang="0">
                  <a:pos x="19952" y="5471"/>
                </a:cxn>
                <a:cxn ang="0">
                  <a:pos x="16762" y="8789"/>
                </a:cxn>
                <a:cxn ang="0">
                  <a:pos x="16000" y="11121"/>
                </a:cxn>
                <a:cxn ang="0">
                  <a:pos x="13524" y="11570"/>
                </a:cxn>
                <a:cxn ang="0">
                  <a:pos x="13333" y="13901"/>
                </a:cxn>
                <a:cxn ang="0">
                  <a:pos x="11571" y="14798"/>
                </a:cxn>
                <a:cxn ang="0">
                  <a:pos x="11095" y="13901"/>
                </a:cxn>
                <a:cxn ang="0">
                  <a:pos x="10095" y="14798"/>
                </a:cxn>
                <a:cxn ang="0">
                  <a:pos x="8095" y="17130"/>
                </a:cxn>
                <a:cxn ang="0">
                  <a:pos x="8381" y="19910"/>
                </a:cxn>
                <a:cxn ang="0">
                  <a:pos x="7619" y="19910"/>
                </a:cxn>
                <a:cxn ang="0">
                  <a:pos x="1238" y="16233"/>
                </a:cxn>
                <a:cxn ang="0">
                  <a:pos x="2952" y="16233"/>
                </a:cxn>
                <a:cxn ang="0">
                  <a:pos x="3714" y="14798"/>
                </a:cxn>
                <a:cxn ang="0">
                  <a:pos x="5667" y="11570"/>
                </a:cxn>
                <a:cxn ang="0">
                  <a:pos x="4381" y="11570"/>
                </a:cxn>
                <a:cxn ang="0">
                  <a:pos x="1952" y="9686"/>
                </a:cxn>
                <a:cxn ang="0">
                  <a:pos x="0" y="9686"/>
                </a:cxn>
                <a:cxn ang="0">
                  <a:pos x="1238" y="5471"/>
                </a:cxn>
                <a:cxn ang="0">
                  <a:pos x="6905" y="0"/>
                </a:cxn>
                <a:cxn ang="0">
                  <a:pos x="9619" y="359"/>
                </a:cxn>
                <a:cxn ang="0">
                  <a:pos x="9619" y="1794"/>
                </a:cxn>
                <a:cxn ang="0">
                  <a:pos x="18476" y="3677"/>
                </a:cxn>
                <a:cxn ang="0">
                  <a:pos x="18476" y="5112"/>
                </a:cxn>
                <a:cxn ang="0">
                  <a:pos x="19952" y="5471"/>
                </a:cxn>
              </a:cxnLst>
              <a:rect l="0" t="0" r="r" b="b"/>
              <a:pathLst>
                <a:path w="20000" h="20000">
                  <a:moveTo>
                    <a:pt x="19952" y="5471"/>
                  </a:moveTo>
                  <a:lnTo>
                    <a:pt x="16762" y="8789"/>
                  </a:lnTo>
                  <a:lnTo>
                    <a:pt x="16000" y="11121"/>
                  </a:lnTo>
                  <a:lnTo>
                    <a:pt x="13524" y="11570"/>
                  </a:lnTo>
                  <a:lnTo>
                    <a:pt x="13333" y="13901"/>
                  </a:lnTo>
                  <a:lnTo>
                    <a:pt x="11571" y="14798"/>
                  </a:lnTo>
                  <a:lnTo>
                    <a:pt x="11095" y="13901"/>
                  </a:lnTo>
                  <a:lnTo>
                    <a:pt x="10095" y="14798"/>
                  </a:lnTo>
                  <a:lnTo>
                    <a:pt x="8095" y="17130"/>
                  </a:lnTo>
                  <a:lnTo>
                    <a:pt x="8381" y="19910"/>
                  </a:lnTo>
                  <a:lnTo>
                    <a:pt x="7619" y="19910"/>
                  </a:lnTo>
                  <a:lnTo>
                    <a:pt x="1238" y="16233"/>
                  </a:lnTo>
                  <a:lnTo>
                    <a:pt x="2952" y="16233"/>
                  </a:lnTo>
                  <a:lnTo>
                    <a:pt x="3714" y="14798"/>
                  </a:lnTo>
                  <a:lnTo>
                    <a:pt x="5667" y="11570"/>
                  </a:lnTo>
                  <a:lnTo>
                    <a:pt x="4381" y="11570"/>
                  </a:lnTo>
                  <a:lnTo>
                    <a:pt x="1952" y="9686"/>
                  </a:lnTo>
                  <a:lnTo>
                    <a:pt x="0" y="9686"/>
                  </a:lnTo>
                  <a:lnTo>
                    <a:pt x="1238" y="5471"/>
                  </a:lnTo>
                  <a:lnTo>
                    <a:pt x="6905" y="0"/>
                  </a:lnTo>
                  <a:lnTo>
                    <a:pt x="9619" y="359"/>
                  </a:lnTo>
                  <a:lnTo>
                    <a:pt x="9619" y="1794"/>
                  </a:lnTo>
                  <a:lnTo>
                    <a:pt x="18476" y="3677"/>
                  </a:lnTo>
                  <a:lnTo>
                    <a:pt x="18476" y="5112"/>
                  </a:lnTo>
                  <a:lnTo>
                    <a:pt x="19952" y="547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6" name="Freeform 156"/>
            <p:cNvSpPr>
              <a:spLocks/>
            </p:cNvSpPr>
            <p:nvPr/>
          </p:nvSpPr>
          <p:spPr bwMode="auto">
            <a:xfrm>
              <a:off x="6556017" y="2986277"/>
              <a:ext cx="337078" cy="230180"/>
            </a:xfrm>
            <a:custGeom>
              <a:avLst/>
              <a:gdLst/>
              <a:ahLst/>
              <a:cxnLst>
                <a:cxn ang="0">
                  <a:pos x="12477" y="19548"/>
                </a:cxn>
                <a:cxn ang="0">
                  <a:pos x="12477" y="17823"/>
                </a:cxn>
                <a:cxn ang="0">
                  <a:pos x="8461" y="14251"/>
                </a:cxn>
                <a:cxn ang="0">
                  <a:pos x="7604" y="13347"/>
                </a:cxn>
                <a:cxn ang="0">
                  <a:pos x="6078" y="11663"/>
                </a:cxn>
                <a:cxn ang="0">
                  <a:pos x="5408" y="9733"/>
                </a:cxn>
                <a:cxn ang="0">
                  <a:pos x="3722" y="8706"/>
                </a:cxn>
                <a:cxn ang="0">
                  <a:pos x="2624" y="7023"/>
                </a:cxn>
                <a:cxn ang="0">
                  <a:pos x="2490" y="4846"/>
                </a:cxn>
                <a:cxn ang="0">
                  <a:pos x="1526" y="7023"/>
                </a:cxn>
                <a:cxn ang="0">
                  <a:pos x="696" y="10390"/>
                </a:cxn>
                <a:cxn ang="0">
                  <a:pos x="0" y="7844"/>
                </a:cxn>
                <a:cxn ang="0">
                  <a:pos x="0" y="2094"/>
                </a:cxn>
                <a:cxn ang="0">
                  <a:pos x="2222" y="0"/>
                </a:cxn>
                <a:cxn ang="0">
                  <a:pos x="2490" y="4230"/>
                </a:cxn>
                <a:cxn ang="0">
                  <a:pos x="3588" y="4846"/>
                </a:cxn>
                <a:cxn ang="0">
                  <a:pos x="5141" y="4846"/>
                </a:cxn>
                <a:cxn ang="0">
                  <a:pos x="9130" y="6119"/>
                </a:cxn>
                <a:cxn ang="0">
                  <a:pos x="9853" y="7844"/>
                </a:cxn>
                <a:cxn ang="0">
                  <a:pos x="10549" y="9322"/>
                </a:cxn>
                <a:cxn ang="0">
                  <a:pos x="14137" y="10637"/>
                </a:cxn>
                <a:cxn ang="0">
                  <a:pos x="14270" y="12074"/>
                </a:cxn>
                <a:cxn ang="0">
                  <a:pos x="14967" y="9733"/>
                </a:cxn>
                <a:cxn ang="0">
                  <a:pos x="17456" y="7844"/>
                </a:cxn>
                <a:cxn ang="0">
                  <a:pos x="17885" y="9733"/>
                </a:cxn>
                <a:cxn ang="0">
                  <a:pos x="19973" y="10637"/>
                </a:cxn>
                <a:cxn ang="0">
                  <a:pos x="18447" y="12731"/>
                </a:cxn>
                <a:cxn ang="0">
                  <a:pos x="17456" y="11663"/>
                </a:cxn>
                <a:cxn ang="0">
                  <a:pos x="17189" y="10390"/>
                </a:cxn>
                <a:cxn ang="0">
                  <a:pos x="15930" y="13758"/>
                </a:cxn>
                <a:cxn ang="0">
                  <a:pos x="13842" y="14415"/>
                </a:cxn>
                <a:cxn ang="0">
                  <a:pos x="14270" y="15483"/>
                </a:cxn>
                <a:cxn ang="0">
                  <a:pos x="14137" y="17823"/>
                </a:cxn>
              </a:cxnLst>
              <a:rect l="0" t="0" r="r" b="b"/>
              <a:pathLst>
                <a:path w="20000" h="20000">
                  <a:moveTo>
                    <a:pt x="13440" y="19959"/>
                  </a:moveTo>
                  <a:lnTo>
                    <a:pt x="12477" y="19548"/>
                  </a:lnTo>
                  <a:lnTo>
                    <a:pt x="12744" y="18686"/>
                  </a:lnTo>
                  <a:lnTo>
                    <a:pt x="12477" y="17823"/>
                  </a:lnTo>
                  <a:lnTo>
                    <a:pt x="11647" y="17823"/>
                  </a:lnTo>
                  <a:lnTo>
                    <a:pt x="8461" y="14251"/>
                  </a:lnTo>
                  <a:lnTo>
                    <a:pt x="8032" y="14415"/>
                  </a:lnTo>
                  <a:lnTo>
                    <a:pt x="7604" y="13347"/>
                  </a:lnTo>
                  <a:lnTo>
                    <a:pt x="6667" y="11458"/>
                  </a:lnTo>
                  <a:lnTo>
                    <a:pt x="6078" y="11663"/>
                  </a:lnTo>
                  <a:lnTo>
                    <a:pt x="5542" y="11663"/>
                  </a:lnTo>
                  <a:lnTo>
                    <a:pt x="5408" y="9733"/>
                  </a:lnTo>
                  <a:lnTo>
                    <a:pt x="4980" y="9322"/>
                  </a:lnTo>
                  <a:lnTo>
                    <a:pt x="3722" y="8706"/>
                  </a:lnTo>
                  <a:lnTo>
                    <a:pt x="3588" y="7023"/>
                  </a:lnTo>
                  <a:lnTo>
                    <a:pt x="2624" y="7023"/>
                  </a:lnTo>
                  <a:lnTo>
                    <a:pt x="2490" y="5955"/>
                  </a:lnTo>
                  <a:lnTo>
                    <a:pt x="2490" y="4846"/>
                  </a:lnTo>
                  <a:lnTo>
                    <a:pt x="1794" y="5955"/>
                  </a:lnTo>
                  <a:lnTo>
                    <a:pt x="1526" y="7023"/>
                  </a:lnTo>
                  <a:lnTo>
                    <a:pt x="2062" y="9979"/>
                  </a:lnTo>
                  <a:lnTo>
                    <a:pt x="696" y="10390"/>
                  </a:lnTo>
                  <a:lnTo>
                    <a:pt x="0" y="10637"/>
                  </a:lnTo>
                  <a:lnTo>
                    <a:pt x="0" y="7844"/>
                  </a:lnTo>
                  <a:lnTo>
                    <a:pt x="0" y="5298"/>
                  </a:lnTo>
                  <a:lnTo>
                    <a:pt x="0" y="2094"/>
                  </a:lnTo>
                  <a:lnTo>
                    <a:pt x="696" y="411"/>
                  </a:lnTo>
                  <a:lnTo>
                    <a:pt x="2222" y="0"/>
                  </a:lnTo>
                  <a:lnTo>
                    <a:pt x="1794" y="4435"/>
                  </a:lnTo>
                  <a:lnTo>
                    <a:pt x="2490" y="4230"/>
                  </a:lnTo>
                  <a:lnTo>
                    <a:pt x="2892" y="4846"/>
                  </a:lnTo>
                  <a:lnTo>
                    <a:pt x="3588" y="4846"/>
                  </a:lnTo>
                  <a:lnTo>
                    <a:pt x="4311" y="4435"/>
                  </a:lnTo>
                  <a:lnTo>
                    <a:pt x="5141" y="4846"/>
                  </a:lnTo>
                  <a:lnTo>
                    <a:pt x="6667" y="5955"/>
                  </a:lnTo>
                  <a:lnTo>
                    <a:pt x="9130" y="6119"/>
                  </a:lnTo>
                  <a:lnTo>
                    <a:pt x="9853" y="6530"/>
                  </a:lnTo>
                  <a:lnTo>
                    <a:pt x="9853" y="7844"/>
                  </a:lnTo>
                  <a:lnTo>
                    <a:pt x="10950" y="7844"/>
                  </a:lnTo>
                  <a:lnTo>
                    <a:pt x="10549" y="9322"/>
                  </a:lnTo>
                  <a:lnTo>
                    <a:pt x="11647" y="9979"/>
                  </a:lnTo>
                  <a:lnTo>
                    <a:pt x="14137" y="10637"/>
                  </a:lnTo>
                  <a:lnTo>
                    <a:pt x="13440" y="11047"/>
                  </a:lnTo>
                  <a:lnTo>
                    <a:pt x="14270" y="12074"/>
                  </a:lnTo>
                  <a:lnTo>
                    <a:pt x="14833" y="10637"/>
                  </a:lnTo>
                  <a:lnTo>
                    <a:pt x="14967" y="9733"/>
                  </a:lnTo>
                  <a:lnTo>
                    <a:pt x="15930" y="9733"/>
                  </a:lnTo>
                  <a:lnTo>
                    <a:pt x="17456" y="7844"/>
                  </a:lnTo>
                  <a:lnTo>
                    <a:pt x="16787" y="9733"/>
                  </a:lnTo>
                  <a:lnTo>
                    <a:pt x="17885" y="9733"/>
                  </a:lnTo>
                  <a:lnTo>
                    <a:pt x="19250" y="10637"/>
                  </a:lnTo>
                  <a:lnTo>
                    <a:pt x="19973" y="10637"/>
                  </a:lnTo>
                  <a:lnTo>
                    <a:pt x="18876" y="12074"/>
                  </a:lnTo>
                  <a:lnTo>
                    <a:pt x="18447" y="12731"/>
                  </a:lnTo>
                  <a:lnTo>
                    <a:pt x="17456" y="12731"/>
                  </a:lnTo>
                  <a:lnTo>
                    <a:pt x="17456" y="11663"/>
                  </a:lnTo>
                  <a:lnTo>
                    <a:pt x="17885" y="11047"/>
                  </a:lnTo>
                  <a:lnTo>
                    <a:pt x="17189" y="10390"/>
                  </a:lnTo>
                  <a:lnTo>
                    <a:pt x="16359" y="10637"/>
                  </a:lnTo>
                  <a:lnTo>
                    <a:pt x="15930" y="13758"/>
                  </a:lnTo>
                  <a:lnTo>
                    <a:pt x="14967" y="13758"/>
                  </a:lnTo>
                  <a:lnTo>
                    <a:pt x="13842" y="14415"/>
                  </a:lnTo>
                  <a:lnTo>
                    <a:pt x="13842" y="15072"/>
                  </a:lnTo>
                  <a:lnTo>
                    <a:pt x="14270" y="15483"/>
                  </a:lnTo>
                  <a:lnTo>
                    <a:pt x="14967" y="15483"/>
                  </a:lnTo>
                  <a:lnTo>
                    <a:pt x="14137" y="17823"/>
                  </a:lnTo>
                  <a:lnTo>
                    <a:pt x="13440" y="199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7" name="Freeform 157"/>
            <p:cNvSpPr>
              <a:spLocks/>
            </p:cNvSpPr>
            <p:nvPr/>
          </p:nvSpPr>
          <p:spPr bwMode="auto">
            <a:xfrm>
              <a:off x="6782245" y="3106112"/>
              <a:ext cx="167408" cy="123395"/>
            </a:xfrm>
            <a:custGeom>
              <a:avLst/>
              <a:gdLst/>
              <a:ahLst/>
              <a:cxnLst>
                <a:cxn ang="0">
                  <a:pos x="15447" y="7538"/>
                </a:cxn>
                <a:cxn ang="0">
                  <a:pos x="16314" y="10692"/>
                </a:cxn>
                <a:cxn ang="0">
                  <a:pos x="17182" y="10692"/>
                </a:cxn>
                <a:cxn ang="0">
                  <a:pos x="18537" y="11615"/>
                </a:cxn>
                <a:cxn ang="0">
                  <a:pos x="19946" y="16000"/>
                </a:cxn>
                <a:cxn ang="0">
                  <a:pos x="19079" y="17154"/>
                </a:cxn>
                <a:cxn ang="0">
                  <a:pos x="18266" y="16769"/>
                </a:cxn>
                <a:cxn ang="0">
                  <a:pos x="17724" y="16769"/>
                </a:cxn>
                <a:cxn ang="0">
                  <a:pos x="16314" y="16000"/>
                </a:cxn>
                <a:cxn ang="0">
                  <a:pos x="14634" y="17154"/>
                </a:cxn>
                <a:cxn ang="0">
                  <a:pos x="13225" y="18692"/>
                </a:cxn>
                <a:cxn ang="0">
                  <a:pos x="11762" y="19923"/>
                </a:cxn>
                <a:cxn ang="0">
                  <a:pos x="11003" y="13923"/>
                </a:cxn>
                <a:cxn ang="0">
                  <a:pos x="10407" y="13538"/>
                </a:cxn>
                <a:cxn ang="0">
                  <a:pos x="8997" y="11923"/>
                </a:cxn>
                <a:cxn ang="0">
                  <a:pos x="8130" y="14769"/>
                </a:cxn>
                <a:cxn ang="0">
                  <a:pos x="8726" y="15538"/>
                </a:cxn>
                <a:cxn ang="0">
                  <a:pos x="6450" y="16769"/>
                </a:cxn>
                <a:cxn ang="0">
                  <a:pos x="5908" y="17923"/>
                </a:cxn>
                <a:cxn ang="0">
                  <a:pos x="5366" y="17154"/>
                </a:cxn>
                <a:cxn ang="0">
                  <a:pos x="3089" y="19154"/>
                </a:cxn>
                <a:cxn ang="0">
                  <a:pos x="0" y="17923"/>
                </a:cxn>
                <a:cxn ang="0">
                  <a:pos x="1463" y="13923"/>
                </a:cxn>
                <a:cxn ang="0">
                  <a:pos x="3089" y="9538"/>
                </a:cxn>
                <a:cxn ang="0">
                  <a:pos x="1680" y="9538"/>
                </a:cxn>
                <a:cxn ang="0">
                  <a:pos x="867" y="8769"/>
                </a:cxn>
                <a:cxn ang="0">
                  <a:pos x="867" y="7538"/>
                </a:cxn>
                <a:cxn ang="0">
                  <a:pos x="3089" y="6385"/>
                </a:cxn>
                <a:cxn ang="0">
                  <a:pos x="5095" y="6385"/>
                </a:cxn>
                <a:cxn ang="0">
                  <a:pos x="5908" y="462"/>
                </a:cxn>
                <a:cxn ang="0">
                  <a:pos x="7588" y="0"/>
                </a:cxn>
                <a:cxn ang="0">
                  <a:pos x="8997" y="1231"/>
                </a:cxn>
                <a:cxn ang="0">
                  <a:pos x="8130" y="2385"/>
                </a:cxn>
                <a:cxn ang="0">
                  <a:pos x="8130" y="4385"/>
                </a:cxn>
                <a:cxn ang="0">
                  <a:pos x="15447" y="7538"/>
                </a:cxn>
              </a:cxnLst>
              <a:rect l="0" t="0" r="r" b="b"/>
              <a:pathLst>
                <a:path w="20000" h="20000">
                  <a:moveTo>
                    <a:pt x="15447" y="7538"/>
                  </a:moveTo>
                  <a:lnTo>
                    <a:pt x="16314" y="10692"/>
                  </a:lnTo>
                  <a:lnTo>
                    <a:pt x="17182" y="10692"/>
                  </a:lnTo>
                  <a:lnTo>
                    <a:pt x="18537" y="11615"/>
                  </a:lnTo>
                  <a:lnTo>
                    <a:pt x="19946" y="16000"/>
                  </a:lnTo>
                  <a:lnTo>
                    <a:pt x="19079" y="17154"/>
                  </a:lnTo>
                  <a:lnTo>
                    <a:pt x="18266" y="16769"/>
                  </a:lnTo>
                  <a:lnTo>
                    <a:pt x="17724" y="16769"/>
                  </a:lnTo>
                  <a:lnTo>
                    <a:pt x="16314" y="16000"/>
                  </a:lnTo>
                  <a:lnTo>
                    <a:pt x="14634" y="17154"/>
                  </a:lnTo>
                  <a:lnTo>
                    <a:pt x="13225" y="18692"/>
                  </a:lnTo>
                  <a:lnTo>
                    <a:pt x="11762" y="19923"/>
                  </a:lnTo>
                  <a:lnTo>
                    <a:pt x="11003" y="13923"/>
                  </a:lnTo>
                  <a:lnTo>
                    <a:pt x="10407" y="13538"/>
                  </a:lnTo>
                  <a:lnTo>
                    <a:pt x="8997" y="11923"/>
                  </a:lnTo>
                  <a:lnTo>
                    <a:pt x="8130" y="14769"/>
                  </a:lnTo>
                  <a:lnTo>
                    <a:pt x="8726" y="15538"/>
                  </a:lnTo>
                  <a:lnTo>
                    <a:pt x="6450" y="16769"/>
                  </a:lnTo>
                  <a:lnTo>
                    <a:pt x="5908" y="17923"/>
                  </a:lnTo>
                  <a:lnTo>
                    <a:pt x="5366" y="17154"/>
                  </a:lnTo>
                  <a:lnTo>
                    <a:pt x="3089" y="19154"/>
                  </a:lnTo>
                  <a:lnTo>
                    <a:pt x="0" y="17923"/>
                  </a:lnTo>
                  <a:lnTo>
                    <a:pt x="1463" y="13923"/>
                  </a:lnTo>
                  <a:lnTo>
                    <a:pt x="3089" y="9538"/>
                  </a:lnTo>
                  <a:lnTo>
                    <a:pt x="1680" y="9538"/>
                  </a:lnTo>
                  <a:lnTo>
                    <a:pt x="867" y="8769"/>
                  </a:lnTo>
                  <a:lnTo>
                    <a:pt x="867" y="7538"/>
                  </a:lnTo>
                  <a:lnTo>
                    <a:pt x="3089" y="6385"/>
                  </a:lnTo>
                  <a:lnTo>
                    <a:pt x="5095" y="6385"/>
                  </a:lnTo>
                  <a:lnTo>
                    <a:pt x="5908" y="462"/>
                  </a:lnTo>
                  <a:lnTo>
                    <a:pt x="7588" y="0"/>
                  </a:lnTo>
                  <a:lnTo>
                    <a:pt x="8997" y="1231"/>
                  </a:lnTo>
                  <a:lnTo>
                    <a:pt x="8130" y="2385"/>
                  </a:lnTo>
                  <a:lnTo>
                    <a:pt x="8130" y="4385"/>
                  </a:lnTo>
                  <a:lnTo>
                    <a:pt x="15447" y="753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8" name="Freeform 158"/>
            <p:cNvSpPr>
              <a:spLocks/>
            </p:cNvSpPr>
            <p:nvPr/>
          </p:nvSpPr>
          <p:spPr bwMode="auto">
            <a:xfrm>
              <a:off x="6491542" y="3042043"/>
              <a:ext cx="279392" cy="231366"/>
            </a:xfrm>
            <a:custGeom>
              <a:avLst/>
              <a:gdLst/>
              <a:ahLst/>
              <a:cxnLst>
                <a:cxn ang="0">
                  <a:pos x="6375" y="2131"/>
                </a:cxn>
                <a:cxn ang="0">
                  <a:pos x="6699" y="1107"/>
                </a:cxn>
                <a:cxn ang="0">
                  <a:pos x="7540" y="0"/>
                </a:cxn>
                <a:cxn ang="0">
                  <a:pos x="7540" y="1107"/>
                </a:cxn>
                <a:cxn ang="0">
                  <a:pos x="7735" y="2131"/>
                </a:cxn>
                <a:cxn ang="0">
                  <a:pos x="8867" y="2131"/>
                </a:cxn>
                <a:cxn ang="0">
                  <a:pos x="9061" y="3852"/>
                </a:cxn>
                <a:cxn ang="0">
                  <a:pos x="11068" y="4877"/>
                </a:cxn>
                <a:cxn ang="0">
                  <a:pos x="11262" y="6803"/>
                </a:cxn>
                <a:cxn ang="0">
                  <a:pos x="11909" y="6803"/>
                </a:cxn>
                <a:cxn ang="0">
                  <a:pos x="12589" y="6557"/>
                </a:cxn>
                <a:cxn ang="0">
                  <a:pos x="13754" y="8279"/>
                </a:cxn>
                <a:cxn ang="0">
                  <a:pos x="14272" y="9344"/>
                </a:cxn>
                <a:cxn ang="0">
                  <a:pos x="14757" y="9344"/>
                </a:cxn>
                <a:cxn ang="0">
                  <a:pos x="17799" y="11885"/>
                </a:cxn>
                <a:cxn ang="0">
                  <a:pos x="18641" y="12910"/>
                </a:cxn>
                <a:cxn ang="0">
                  <a:pos x="19644" y="12910"/>
                </a:cxn>
                <a:cxn ang="0">
                  <a:pos x="19968" y="13770"/>
                </a:cxn>
                <a:cxn ang="0">
                  <a:pos x="19644" y="14672"/>
                </a:cxn>
                <a:cxn ang="0">
                  <a:pos x="18641" y="15082"/>
                </a:cxn>
                <a:cxn ang="0">
                  <a:pos x="18641" y="16762"/>
                </a:cxn>
                <a:cxn ang="0">
                  <a:pos x="16472" y="18279"/>
                </a:cxn>
                <a:cxn ang="0">
                  <a:pos x="16796" y="18443"/>
                </a:cxn>
                <a:cxn ang="0">
                  <a:pos x="15437" y="19959"/>
                </a:cxn>
                <a:cxn ang="0">
                  <a:pos x="15437" y="19098"/>
                </a:cxn>
                <a:cxn ang="0">
                  <a:pos x="13754" y="18443"/>
                </a:cxn>
                <a:cxn ang="0">
                  <a:pos x="13430" y="16352"/>
                </a:cxn>
                <a:cxn ang="0">
                  <a:pos x="9903" y="14426"/>
                </a:cxn>
                <a:cxn ang="0">
                  <a:pos x="8058" y="13770"/>
                </a:cxn>
                <a:cxn ang="0">
                  <a:pos x="7735" y="12910"/>
                </a:cxn>
                <a:cxn ang="0">
                  <a:pos x="6375" y="13361"/>
                </a:cxn>
                <a:cxn ang="0">
                  <a:pos x="5372" y="13361"/>
                </a:cxn>
                <a:cxn ang="0">
                  <a:pos x="4563" y="15082"/>
                </a:cxn>
                <a:cxn ang="0">
                  <a:pos x="3204" y="15492"/>
                </a:cxn>
                <a:cxn ang="0">
                  <a:pos x="2848" y="11885"/>
                </a:cxn>
                <a:cxn ang="0">
                  <a:pos x="1521" y="11066"/>
                </a:cxn>
                <a:cxn ang="0">
                  <a:pos x="1521" y="10164"/>
                </a:cxn>
                <a:cxn ang="0">
                  <a:pos x="2362" y="10164"/>
                </a:cxn>
                <a:cxn ang="0">
                  <a:pos x="1845" y="9549"/>
                </a:cxn>
                <a:cxn ang="0">
                  <a:pos x="1003" y="9959"/>
                </a:cxn>
                <a:cxn ang="0">
                  <a:pos x="680" y="7459"/>
                </a:cxn>
                <a:cxn ang="0">
                  <a:pos x="1003" y="7459"/>
                </a:cxn>
                <a:cxn ang="0">
                  <a:pos x="1845" y="7459"/>
                </a:cxn>
                <a:cxn ang="0">
                  <a:pos x="2848" y="7869"/>
                </a:cxn>
                <a:cxn ang="0">
                  <a:pos x="3204" y="7459"/>
                </a:cxn>
                <a:cxn ang="0">
                  <a:pos x="3204" y="6803"/>
                </a:cxn>
                <a:cxn ang="0">
                  <a:pos x="2362" y="6148"/>
                </a:cxn>
                <a:cxn ang="0">
                  <a:pos x="1845" y="4877"/>
                </a:cxn>
                <a:cxn ang="0">
                  <a:pos x="1003" y="4467"/>
                </a:cxn>
                <a:cxn ang="0">
                  <a:pos x="518" y="5533"/>
                </a:cxn>
                <a:cxn ang="0">
                  <a:pos x="680" y="6803"/>
                </a:cxn>
                <a:cxn ang="0">
                  <a:pos x="0" y="5533"/>
                </a:cxn>
                <a:cxn ang="0">
                  <a:pos x="680" y="4057"/>
                </a:cxn>
                <a:cxn ang="0">
                  <a:pos x="2006" y="4467"/>
                </a:cxn>
                <a:cxn ang="0">
                  <a:pos x="2848" y="5123"/>
                </a:cxn>
                <a:cxn ang="0">
                  <a:pos x="4563" y="5738"/>
                </a:cxn>
                <a:cxn ang="0">
                  <a:pos x="5372" y="5533"/>
                </a:cxn>
                <a:cxn ang="0">
                  <a:pos x="7055" y="5123"/>
                </a:cxn>
                <a:cxn ang="0">
                  <a:pos x="6375" y="2131"/>
                </a:cxn>
              </a:cxnLst>
              <a:rect l="0" t="0" r="r" b="b"/>
              <a:pathLst>
                <a:path w="20000" h="20000">
                  <a:moveTo>
                    <a:pt x="6375" y="2131"/>
                  </a:moveTo>
                  <a:lnTo>
                    <a:pt x="6699" y="1107"/>
                  </a:lnTo>
                  <a:lnTo>
                    <a:pt x="7540" y="0"/>
                  </a:lnTo>
                  <a:lnTo>
                    <a:pt x="7540" y="1107"/>
                  </a:lnTo>
                  <a:lnTo>
                    <a:pt x="7735" y="2131"/>
                  </a:lnTo>
                  <a:lnTo>
                    <a:pt x="8867" y="2131"/>
                  </a:lnTo>
                  <a:lnTo>
                    <a:pt x="9061" y="3852"/>
                  </a:lnTo>
                  <a:lnTo>
                    <a:pt x="11068" y="4877"/>
                  </a:lnTo>
                  <a:lnTo>
                    <a:pt x="11262" y="6803"/>
                  </a:lnTo>
                  <a:lnTo>
                    <a:pt x="11909" y="6803"/>
                  </a:lnTo>
                  <a:lnTo>
                    <a:pt x="12589" y="6557"/>
                  </a:lnTo>
                  <a:lnTo>
                    <a:pt x="13754" y="8279"/>
                  </a:lnTo>
                  <a:lnTo>
                    <a:pt x="14272" y="9344"/>
                  </a:lnTo>
                  <a:lnTo>
                    <a:pt x="14757" y="9344"/>
                  </a:lnTo>
                  <a:lnTo>
                    <a:pt x="17799" y="11885"/>
                  </a:lnTo>
                  <a:lnTo>
                    <a:pt x="18641" y="12910"/>
                  </a:lnTo>
                  <a:lnTo>
                    <a:pt x="19644" y="12910"/>
                  </a:lnTo>
                  <a:lnTo>
                    <a:pt x="19968" y="13770"/>
                  </a:lnTo>
                  <a:lnTo>
                    <a:pt x="19644" y="14672"/>
                  </a:lnTo>
                  <a:lnTo>
                    <a:pt x="18641" y="15082"/>
                  </a:lnTo>
                  <a:lnTo>
                    <a:pt x="18641" y="16762"/>
                  </a:lnTo>
                  <a:lnTo>
                    <a:pt x="16472" y="18279"/>
                  </a:lnTo>
                  <a:lnTo>
                    <a:pt x="16796" y="18443"/>
                  </a:lnTo>
                  <a:lnTo>
                    <a:pt x="15437" y="19959"/>
                  </a:lnTo>
                  <a:lnTo>
                    <a:pt x="15437" y="19098"/>
                  </a:lnTo>
                  <a:lnTo>
                    <a:pt x="13754" y="18443"/>
                  </a:lnTo>
                  <a:lnTo>
                    <a:pt x="13430" y="16352"/>
                  </a:lnTo>
                  <a:lnTo>
                    <a:pt x="9903" y="14426"/>
                  </a:lnTo>
                  <a:lnTo>
                    <a:pt x="8058" y="13770"/>
                  </a:lnTo>
                  <a:lnTo>
                    <a:pt x="7735" y="12910"/>
                  </a:lnTo>
                  <a:lnTo>
                    <a:pt x="6375" y="13361"/>
                  </a:lnTo>
                  <a:lnTo>
                    <a:pt x="5372" y="13361"/>
                  </a:lnTo>
                  <a:lnTo>
                    <a:pt x="4563" y="15082"/>
                  </a:lnTo>
                  <a:lnTo>
                    <a:pt x="3204" y="15492"/>
                  </a:lnTo>
                  <a:lnTo>
                    <a:pt x="2848" y="11885"/>
                  </a:lnTo>
                  <a:lnTo>
                    <a:pt x="1521" y="11066"/>
                  </a:lnTo>
                  <a:lnTo>
                    <a:pt x="1521" y="10164"/>
                  </a:lnTo>
                  <a:lnTo>
                    <a:pt x="2362" y="10164"/>
                  </a:lnTo>
                  <a:lnTo>
                    <a:pt x="1845" y="9549"/>
                  </a:lnTo>
                  <a:lnTo>
                    <a:pt x="1003" y="9959"/>
                  </a:lnTo>
                  <a:lnTo>
                    <a:pt x="680" y="7459"/>
                  </a:lnTo>
                  <a:lnTo>
                    <a:pt x="1003" y="7459"/>
                  </a:lnTo>
                  <a:lnTo>
                    <a:pt x="1845" y="7459"/>
                  </a:lnTo>
                  <a:lnTo>
                    <a:pt x="2848" y="7869"/>
                  </a:lnTo>
                  <a:lnTo>
                    <a:pt x="3204" y="7459"/>
                  </a:lnTo>
                  <a:lnTo>
                    <a:pt x="3204" y="6803"/>
                  </a:lnTo>
                  <a:lnTo>
                    <a:pt x="2362" y="6148"/>
                  </a:lnTo>
                  <a:lnTo>
                    <a:pt x="1845" y="4877"/>
                  </a:lnTo>
                  <a:lnTo>
                    <a:pt x="1003" y="4467"/>
                  </a:lnTo>
                  <a:lnTo>
                    <a:pt x="518" y="5533"/>
                  </a:lnTo>
                  <a:lnTo>
                    <a:pt x="680" y="6803"/>
                  </a:lnTo>
                  <a:lnTo>
                    <a:pt x="0" y="5533"/>
                  </a:lnTo>
                  <a:lnTo>
                    <a:pt x="680" y="4057"/>
                  </a:lnTo>
                  <a:lnTo>
                    <a:pt x="2006" y="4467"/>
                  </a:lnTo>
                  <a:lnTo>
                    <a:pt x="2848" y="5123"/>
                  </a:lnTo>
                  <a:lnTo>
                    <a:pt x="4563" y="5738"/>
                  </a:lnTo>
                  <a:lnTo>
                    <a:pt x="5372" y="5533"/>
                  </a:lnTo>
                  <a:lnTo>
                    <a:pt x="7055" y="5123"/>
                  </a:lnTo>
                  <a:lnTo>
                    <a:pt x="6375" y="213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49" name="Freeform 159"/>
            <p:cNvSpPr>
              <a:spLocks/>
            </p:cNvSpPr>
            <p:nvPr/>
          </p:nvSpPr>
          <p:spPr bwMode="auto">
            <a:xfrm>
              <a:off x="5983664" y="3358833"/>
              <a:ext cx="242065" cy="226620"/>
            </a:xfrm>
            <a:custGeom>
              <a:avLst/>
              <a:gdLst/>
              <a:ahLst/>
              <a:cxnLst>
                <a:cxn ang="0">
                  <a:pos x="374" y="671"/>
                </a:cxn>
                <a:cxn ang="0">
                  <a:pos x="1159" y="671"/>
                </a:cxn>
                <a:cxn ang="0">
                  <a:pos x="2542" y="671"/>
                </a:cxn>
                <a:cxn ang="0">
                  <a:pos x="6579" y="1719"/>
                </a:cxn>
                <a:cxn ang="0">
                  <a:pos x="8710" y="1551"/>
                </a:cxn>
                <a:cxn ang="0">
                  <a:pos x="8710" y="671"/>
                </a:cxn>
                <a:cxn ang="0">
                  <a:pos x="9308" y="1090"/>
                </a:cxn>
                <a:cxn ang="0">
                  <a:pos x="9682" y="671"/>
                </a:cxn>
                <a:cxn ang="0">
                  <a:pos x="11028" y="1090"/>
                </a:cxn>
                <a:cxn ang="0">
                  <a:pos x="11626" y="1719"/>
                </a:cxn>
                <a:cxn ang="0">
                  <a:pos x="11626" y="1090"/>
                </a:cxn>
                <a:cxn ang="0">
                  <a:pos x="11850" y="1090"/>
                </a:cxn>
                <a:cxn ang="0">
                  <a:pos x="12224" y="1551"/>
                </a:cxn>
                <a:cxn ang="0">
                  <a:pos x="13383" y="1551"/>
                </a:cxn>
                <a:cxn ang="0">
                  <a:pos x="15140" y="1090"/>
                </a:cxn>
                <a:cxn ang="0">
                  <a:pos x="15290" y="0"/>
                </a:cxn>
                <a:cxn ang="0">
                  <a:pos x="15664" y="671"/>
                </a:cxn>
                <a:cxn ang="0">
                  <a:pos x="15290" y="1551"/>
                </a:cxn>
                <a:cxn ang="0">
                  <a:pos x="15888" y="2390"/>
                </a:cxn>
                <a:cxn ang="0">
                  <a:pos x="16262" y="3438"/>
                </a:cxn>
                <a:cxn ang="0">
                  <a:pos x="16262" y="4990"/>
                </a:cxn>
                <a:cxn ang="0">
                  <a:pos x="15888" y="4990"/>
                </a:cxn>
                <a:cxn ang="0">
                  <a:pos x="15888" y="5660"/>
                </a:cxn>
                <a:cxn ang="0">
                  <a:pos x="15664" y="7379"/>
                </a:cxn>
                <a:cxn ang="0">
                  <a:pos x="15290" y="8050"/>
                </a:cxn>
                <a:cxn ang="0">
                  <a:pos x="13757" y="6709"/>
                </a:cxn>
                <a:cxn ang="0">
                  <a:pos x="13383" y="5660"/>
                </a:cxn>
                <a:cxn ang="0">
                  <a:pos x="13159" y="5241"/>
                </a:cxn>
                <a:cxn ang="0">
                  <a:pos x="12598" y="4361"/>
                </a:cxn>
                <a:cxn ang="0">
                  <a:pos x="12224" y="4361"/>
                </a:cxn>
                <a:cxn ang="0">
                  <a:pos x="12224" y="4570"/>
                </a:cxn>
                <a:cxn ang="0">
                  <a:pos x="12598" y="5241"/>
                </a:cxn>
                <a:cxn ang="0">
                  <a:pos x="14131" y="7799"/>
                </a:cxn>
                <a:cxn ang="0">
                  <a:pos x="14131" y="8470"/>
                </a:cxn>
                <a:cxn ang="0">
                  <a:pos x="15140" y="10189"/>
                </a:cxn>
                <a:cxn ang="0">
                  <a:pos x="15888" y="11908"/>
                </a:cxn>
                <a:cxn ang="0">
                  <a:pos x="17832" y="15849"/>
                </a:cxn>
                <a:cxn ang="0">
                  <a:pos x="18206" y="16268"/>
                </a:cxn>
                <a:cxn ang="0">
                  <a:pos x="17832" y="16268"/>
                </a:cxn>
                <a:cxn ang="0">
                  <a:pos x="18393" y="18239"/>
                </a:cxn>
                <a:cxn ang="0">
                  <a:pos x="19178" y="18658"/>
                </a:cxn>
                <a:cxn ang="0">
                  <a:pos x="19364" y="19287"/>
                </a:cxn>
                <a:cxn ang="0">
                  <a:pos x="19963" y="19958"/>
                </a:cxn>
                <a:cxn ang="0">
                  <a:pos x="972" y="19748"/>
                </a:cxn>
                <a:cxn ang="0">
                  <a:pos x="374" y="5241"/>
                </a:cxn>
                <a:cxn ang="0">
                  <a:pos x="0" y="3438"/>
                </a:cxn>
                <a:cxn ang="0">
                  <a:pos x="374" y="2390"/>
                </a:cxn>
                <a:cxn ang="0">
                  <a:pos x="0" y="1090"/>
                </a:cxn>
                <a:cxn ang="0">
                  <a:pos x="374" y="671"/>
                </a:cxn>
              </a:cxnLst>
              <a:rect l="0" t="0" r="r" b="b"/>
              <a:pathLst>
                <a:path w="20000" h="20000">
                  <a:moveTo>
                    <a:pt x="374" y="671"/>
                  </a:moveTo>
                  <a:lnTo>
                    <a:pt x="1159" y="671"/>
                  </a:lnTo>
                  <a:lnTo>
                    <a:pt x="2542" y="671"/>
                  </a:lnTo>
                  <a:lnTo>
                    <a:pt x="6579" y="1719"/>
                  </a:lnTo>
                  <a:lnTo>
                    <a:pt x="8710" y="1551"/>
                  </a:lnTo>
                  <a:lnTo>
                    <a:pt x="8710" y="671"/>
                  </a:lnTo>
                  <a:lnTo>
                    <a:pt x="9308" y="1090"/>
                  </a:lnTo>
                  <a:lnTo>
                    <a:pt x="9682" y="671"/>
                  </a:lnTo>
                  <a:lnTo>
                    <a:pt x="11028" y="1090"/>
                  </a:lnTo>
                  <a:lnTo>
                    <a:pt x="11626" y="1719"/>
                  </a:lnTo>
                  <a:lnTo>
                    <a:pt x="11626" y="1090"/>
                  </a:lnTo>
                  <a:lnTo>
                    <a:pt x="11850" y="1090"/>
                  </a:lnTo>
                  <a:lnTo>
                    <a:pt x="12224" y="1551"/>
                  </a:lnTo>
                  <a:lnTo>
                    <a:pt x="13383" y="1551"/>
                  </a:lnTo>
                  <a:lnTo>
                    <a:pt x="15140" y="1090"/>
                  </a:lnTo>
                  <a:lnTo>
                    <a:pt x="15290" y="0"/>
                  </a:lnTo>
                  <a:lnTo>
                    <a:pt x="15664" y="671"/>
                  </a:lnTo>
                  <a:lnTo>
                    <a:pt x="15290" y="1551"/>
                  </a:lnTo>
                  <a:lnTo>
                    <a:pt x="15888" y="2390"/>
                  </a:lnTo>
                  <a:lnTo>
                    <a:pt x="16262" y="3438"/>
                  </a:lnTo>
                  <a:lnTo>
                    <a:pt x="16262" y="4990"/>
                  </a:lnTo>
                  <a:lnTo>
                    <a:pt x="15888" y="4990"/>
                  </a:lnTo>
                  <a:lnTo>
                    <a:pt x="15888" y="5660"/>
                  </a:lnTo>
                  <a:lnTo>
                    <a:pt x="15664" y="7379"/>
                  </a:lnTo>
                  <a:lnTo>
                    <a:pt x="15290" y="8050"/>
                  </a:lnTo>
                  <a:lnTo>
                    <a:pt x="13757" y="6709"/>
                  </a:lnTo>
                  <a:lnTo>
                    <a:pt x="13383" y="5660"/>
                  </a:lnTo>
                  <a:lnTo>
                    <a:pt x="13159" y="5241"/>
                  </a:lnTo>
                  <a:lnTo>
                    <a:pt x="12598" y="4361"/>
                  </a:lnTo>
                  <a:lnTo>
                    <a:pt x="12224" y="4361"/>
                  </a:lnTo>
                  <a:lnTo>
                    <a:pt x="12224" y="4570"/>
                  </a:lnTo>
                  <a:lnTo>
                    <a:pt x="12598" y="5241"/>
                  </a:lnTo>
                  <a:lnTo>
                    <a:pt x="14131" y="7799"/>
                  </a:lnTo>
                  <a:lnTo>
                    <a:pt x="14131" y="8470"/>
                  </a:lnTo>
                  <a:lnTo>
                    <a:pt x="15140" y="10189"/>
                  </a:lnTo>
                  <a:lnTo>
                    <a:pt x="15888" y="11908"/>
                  </a:lnTo>
                  <a:lnTo>
                    <a:pt x="17832" y="15849"/>
                  </a:lnTo>
                  <a:lnTo>
                    <a:pt x="18206" y="16268"/>
                  </a:lnTo>
                  <a:lnTo>
                    <a:pt x="17832" y="16268"/>
                  </a:lnTo>
                  <a:lnTo>
                    <a:pt x="18393" y="18239"/>
                  </a:lnTo>
                  <a:lnTo>
                    <a:pt x="19178" y="18658"/>
                  </a:lnTo>
                  <a:lnTo>
                    <a:pt x="19364" y="19287"/>
                  </a:lnTo>
                  <a:lnTo>
                    <a:pt x="19963" y="19958"/>
                  </a:lnTo>
                  <a:lnTo>
                    <a:pt x="972" y="19748"/>
                  </a:lnTo>
                  <a:lnTo>
                    <a:pt x="374" y="5241"/>
                  </a:lnTo>
                  <a:lnTo>
                    <a:pt x="0" y="3438"/>
                  </a:lnTo>
                  <a:lnTo>
                    <a:pt x="374" y="2390"/>
                  </a:lnTo>
                  <a:lnTo>
                    <a:pt x="0" y="1090"/>
                  </a:lnTo>
                  <a:lnTo>
                    <a:pt x="374" y="67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0" name="Freeform 160"/>
            <p:cNvSpPr>
              <a:spLocks/>
            </p:cNvSpPr>
            <p:nvPr/>
          </p:nvSpPr>
          <p:spPr bwMode="auto">
            <a:xfrm>
              <a:off x="5325341" y="3235439"/>
              <a:ext cx="412866" cy="414084"/>
            </a:xfrm>
            <a:custGeom>
              <a:avLst/>
              <a:gdLst/>
              <a:ahLst/>
              <a:cxnLst>
                <a:cxn ang="0">
                  <a:pos x="6579" y="2250"/>
                </a:cxn>
                <a:cxn ang="0">
                  <a:pos x="7478" y="1791"/>
                </a:cxn>
                <a:cxn ang="0">
                  <a:pos x="8158" y="1309"/>
                </a:cxn>
                <a:cxn ang="0">
                  <a:pos x="9868" y="597"/>
                </a:cxn>
                <a:cxn ang="0">
                  <a:pos x="11338" y="367"/>
                </a:cxn>
                <a:cxn ang="0">
                  <a:pos x="12500" y="230"/>
                </a:cxn>
                <a:cxn ang="0">
                  <a:pos x="13399" y="597"/>
                </a:cxn>
                <a:cxn ang="0">
                  <a:pos x="14298" y="0"/>
                </a:cxn>
                <a:cxn ang="0">
                  <a:pos x="14868" y="230"/>
                </a:cxn>
                <a:cxn ang="0">
                  <a:pos x="15768" y="367"/>
                </a:cxn>
                <a:cxn ang="0">
                  <a:pos x="16447" y="367"/>
                </a:cxn>
                <a:cxn ang="0">
                  <a:pos x="16118" y="850"/>
                </a:cxn>
                <a:cxn ang="0">
                  <a:pos x="16118" y="2503"/>
                </a:cxn>
                <a:cxn ang="0">
                  <a:pos x="15768" y="4271"/>
                </a:cxn>
                <a:cxn ang="0">
                  <a:pos x="16360" y="5235"/>
                </a:cxn>
                <a:cxn ang="0">
                  <a:pos x="17368" y="7738"/>
                </a:cxn>
                <a:cxn ang="0">
                  <a:pos x="17829" y="10356"/>
                </a:cxn>
                <a:cxn ang="0">
                  <a:pos x="17829" y="11871"/>
                </a:cxn>
                <a:cxn ang="0">
                  <a:pos x="17939" y="13318"/>
                </a:cxn>
                <a:cxn ang="0">
                  <a:pos x="18289" y="14259"/>
                </a:cxn>
                <a:cxn ang="0">
                  <a:pos x="19408" y="14397"/>
                </a:cxn>
                <a:cxn ang="0">
                  <a:pos x="19079" y="15798"/>
                </a:cxn>
                <a:cxn ang="0">
                  <a:pos x="14079" y="19265"/>
                </a:cxn>
                <a:cxn ang="0">
                  <a:pos x="11579" y="19977"/>
                </a:cxn>
                <a:cxn ang="0">
                  <a:pos x="11579" y="19380"/>
                </a:cxn>
                <a:cxn ang="0">
                  <a:pos x="11009" y="18760"/>
                </a:cxn>
                <a:cxn ang="0">
                  <a:pos x="10088" y="18439"/>
                </a:cxn>
                <a:cxn ang="0">
                  <a:pos x="9539" y="17819"/>
                </a:cxn>
                <a:cxn ang="0">
                  <a:pos x="0" y="10815"/>
                </a:cxn>
                <a:cxn ang="0">
                  <a:pos x="351" y="9047"/>
                </a:cxn>
                <a:cxn ang="0">
                  <a:pos x="1820" y="8450"/>
                </a:cxn>
                <a:cxn ang="0">
                  <a:pos x="2500" y="8450"/>
                </a:cxn>
                <a:cxn ang="0">
                  <a:pos x="4430" y="7256"/>
                </a:cxn>
                <a:cxn ang="0">
                  <a:pos x="4759" y="6521"/>
                </a:cxn>
                <a:cxn ang="0">
                  <a:pos x="5461" y="6177"/>
                </a:cxn>
                <a:cxn ang="0">
                  <a:pos x="7149" y="5580"/>
                </a:cxn>
                <a:cxn ang="0">
                  <a:pos x="7149" y="4983"/>
                </a:cxn>
                <a:cxn ang="0">
                  <a:pos x="6798" y="3812"/>
                </a:cxn>
                <a:cxn ang="0">
                  <a:pos x="6579" y="2732"/>
                </a:cxn>
              </a:cxnLst>
              <a:rect l="0" t="0" r="r" b="b"/>
              <a:pathLst>
                <a:path w="20000" h="20000">
                  <a:moveTo>
                    <a:pt x="6228" y="2250"/>
                  </a:moveTo>
                  <a:lnTo>
                    <a:pt x="6579" y="2250"/>
                  </a:lnTo>
                  <a:lnTo>
                    <a:pt x="6930" y="1906"/>
                  </a:lnTo>
                  <a:lnTo>
                    <a:pt x="7478" y="1791"/>
                  </a:lnTo>
                  <a:lnTo>
                    <a:pt x="7829" y="1538"/>
                  </a:lnTo>
                  <a:lnTo>
                    <a:pt x="8158" y="1309"/>
                  </a:lnTo>
                  <a:lnTo>
                    <a:pt x="8728" y="941"/>
                  </a:lnTo>
                  <a:lnTo>
                    <a:pt x="9868" y="597"/>
                  </a:lnTo>
                  <a:lnTo>
                    <a:pt x="10789" y="597"/>
                  </a:lnTo>
                  <a:lnTo>
                    <a:pt x="11338" y="367"/>
                  </a:lnTo>
                  <a:lnTo>
                    <a:pt x="11689" y="230"/>
                  </a:lnTo>
                  <a:lnTo>
                    <a:pt x="12500" y="230"/>
                  </a:lnTo>
                  <a:lnTo>
                    <a:pt x="13048" y="597"/>
                  </a:lnTo>
                  <a:lnTo>
                    <a:pt x="13399" y="597"/>
                  </a:lnTo>
                  <a:lnTo>
                    <a:pt x="13750" y="367"/>
                  </a:lnTo>
                  <a:lnTo>
                    <a:pt x="14298" y="0"/>
                  </a:lnTo>
                  <a:lnTo>
                    <a:pt x="14430" y="0"/>
                  </a:lnTo>
                  <a:lnTo>
                    <a:pt x="14868" y="230"/>
                  </a:lnTo>
                  <a:lnTo>
                    <a:pt x="14978" y="0"/>
                  </a:lnTo>
                  <a:lnTo>
                    <a:pt x="15768" y="367"/>
                  </a:lnTo>
                  <a:lnTo>
                    <a:pt x="16447" y="230"/>
                  </a:lnTo>
                  <a:lnTo>
                    <a:pt x="16447" y="367"/>
                  </a:lnTo>
                  <a:lnTo>
                    <a:pt x="16118" y="597"/>
                  </a:lnTo>
                  <a:lnTo>
                    <a:pt x="16118" y="850"/>
                  </a:lnTo>
                  <a:lnTo>
                    <a:pt x="16118" y="1538"/>
                  </a:lnTo>
                  <a:lnTo>
                    <a:pt x="16118" y="2503"/>
                  </a:lnTo>
                  <a:lnTo>
                    <a:pt x="15461" y="3467"/>
                  </a:lnTo>
                  <a:lnTo>
                    <a:pt x="15768" y="4271"/>
                  </a:lnTo>
                  <a:lnTo>
                    <a:pt x="16118" y="4409"/>
                  </a:lnTo>
                  <a:lnTo>
                    <a:pt x="16360" y="5235"/>
                  </a:lnTo>
                  <a:lnTo>
                    <a:pt x="17039" y="5580"/>
                  </a:lnTo>
                  <a:lnTo>
                    <a:pt x="17368" y="7738"/>
                  </a:lnTo>
                  <a:lnTo>
                    <a:pt x="17610" y="9047"/>
                  </a:lnTo>
                  <a:lnTo>
                    <a:pt x="17829" y="10356"/>
                  </a:lnTo>
                  <a:lnTo>
                    <a:pt x="17610" y="10930"/>
                  </a:lnTo>
                  <a:lnTo>
                    <a:pt x="17829" y="11871"/>
                  </a:lnTo>
                  <a:lnTo>
                    <a:pt x="17368" y="12377"/>
                  </a:lnTo>
                  <a:lnTo>
                    <a:pt x="17939" y="13318"/>
                  </a:lnTo>
                  <a:lnTo>
                    <a:pt x="17939" y="13685"/>
                  </a:lnTo>
                  <a:lnTo>
                    <a:pt x="18289" y="14259"/>
                  </a:lnTo>
                  <a:lnTo>
                    <a:pt x="18728" y="14030"/>
                  </a:lnTo>
                  <a:lnTo>
                    <a:pt x="19408" y="14397"/>
                  </a:lnTo>
                  <a:lnTo>
                    <a:pt x="19978" y="15201"/>
                  </a:lnTo>
                  <a:lnTo>
                    <a:pt x="19079" y="15798"/>
                  </a:lnTo>
                  <a:lnTo>
                    <a:pt x="15548" y="17819"/>
                  </a:lnTo>
                  <a:lnTo>
                    <a:pt x="14079" y="19265"/>
                  </a:lnTo>
                  <a:lnTo>
                    <a:pt x="12500" y="19839"/>
                  </a:lnTo>
                  <a:lnTo>
                    <a:pt x="11579" y="19977"/>
                  </a:lnTo>
                  <a:lnTo>
                    <a:pt x="11338" y="19839"/>
                  </a:lnTo>
                  <a:lnTo>
                    <a:pt x="11579" y="19380"/>
                  </a:lnTo>
                  <a:lnTo>
                    <a:pt x="11338" y="19036"/>
                  </a:lnTo>
                  <a:lnTo>
                    <a:pt x="11009" y="18760"/>
                  </a:lnTo>
                  <a:lnTo>
                    <a:pt x="10570" y="18668"/>
                  </a:lnTo>
                  <a:lnTo>
                    <a:pt x="10088" y="18439"/>
                  </a:lnTo>
                  <a:lnTo>
                    <a:pt x="9539" y="18071"/>
                  </a:lnTo>
                  <a:lnTo>
                    <a:pt x="9539" y="17819"/>
                  </a:lnTo>
                  <a:lnTo>
                    <a:pt x="3618" y="13433"/>
                  </a:lnTo>
                  <a:lnTo>
                    <a:pt x="0" y="10815"/>
                  </a:lnTo>
                  <a:lnTo>
                    <a:pt x="0" y="9277"/>
                  </a:lnTo>
                  <a:lnTo>
                    <a:pt x="351" y="9047"/>
                  </a:lnTo>
                  <a:lnTo>
                    <a:pt x="1250" y="8450"/>
                  </a:lnTo>
                  <a:lnTo>
                    <a:pt x="1820" y="8450"/>
                  </a:lnTo>
                  <a:lnTo>
                    <a:pt x="2149" y="8312"/>
                  </a:lnTo>
                  <a:lnTo>
                    <a:pt x="2500" y="8450"/>
                  </a:lnTo>
                  <a:lnTo>
                    <a:pt x="3268" y="8312"/>
                  </a:lnTo>
                  <a:lnTo>
                    <a:pt x="4430" y="7256"/>
                  </a:lnTo>
                  <a:lnTo>
                    <a:pt x="4759" y="6889"/>
                  </a:lnTo>
                  <a:lnTo>
                    <a:pt x="4759" y="6521"/>
                  </a:lnTo>
                  <a:lnTo>
                    <a:pt x="4759" y="6292"/>
                  </a:lnTo>
                  <a:lnTo>
                    <a:pt x="5461" y="6177"/>
                  </a:lnTo>
                  <a:lnTo>
                    <a:pt x="5461" y="5832"/>
                  </a:lnTo>
                  <a:lnTo>
                    <a:pt x="7149" y="5580"/>
                  </a:lnTo>
                  <a:lnTo>
                    <a:pt x="7149" y="5350"/>
                  </a:lnTo>
                  <a:lnTo>
                    <a:pt x="7149" y="4983"/>
                  </a:lnTo>
                  <a:lnTo>
                    <a:pt x="6930" y="4638"/>
                  </a:lnTo>
                  <a:lnTo>
                    <a:pt x="6798" y="3812"/>
                  </a:lnTo>
                  <a:lnTo>
                    <a:pt x="6798" y="3330"/>
                  </a:lnTo>
                  <a:lnTo>
                    <a:pt x="6579" y="2732"/>
                  </a:lnTo>
                  <a:lnTo>
                    <a:pt x="6228" y="225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1" name="Freeform 161"/>
            <p:cNvSpPr>
              <a:spLocks/>
            </p:cNvSpPr>
            <p:nvPr/>
          </p:nvSpPr>
          <p:spPr bwMode="auto">
            <a:xfrm>
              <a:off x="5725763" y="4181072"/>
              <a:ext cx="251113" cy="261028"/>
            </a:xfrm>
            <a:custGeom>
              <a:avLst/>
              <a:gdLst/>
              <a:ahLst/>
              <a:cxnLst>
                <a:cxn ang="0">
                  <a:pos x="2955" y="0"/>
                </a:cxn>
                <a:cxn ang="0">
                  <a:pos x="4288" y="0"/>
                </a:cxn>
                <a:cxn ang="0">
                  <a:pos x="8216" y="0"/>
                </a:cxn>
                <a:cxn ang="0">
                  <a:pos x="8396" y="1127"/>
                </a:cxn>
                <a:cxn ang="0">
                  <a:pos x="8757" y="2073"/>
                </a:cxn>
                <a:cxn ang="0">
                  <a:pos x="11207" y="3564"/>
                </a:cxn>
                <a:cxn ang="0">
                  <a:pos x="12685" y="3200"/>
                </a:cxn>
                <a:cxn ang="0">
                  <a:pos x="13045" y="2655"/>
                </a:cxn>
                <a:cxn ang="0">
                  <a:pos x="13802" y="1709"/>
                </a:cxn>
                <a:cxn ang="0">
                  <a:pos x="14739" y="2473"/>
                </a:cxn>
                <a:cxn ang="0">
                  <a:pos x="16613" y="3564"/>
                </a:cxn>
                <a:cxn ang="0">
                  <a:pos x="16216" y="5673"/>
                </a:cxn>
                <a:cxn ang="0">
                  <a:pos x="17189" y="6618"/>
                </a:cxn>
                <a:cxn ang="0">
                  <a:pos x="17189" y="8473"/>
                </a:cxn>
                <a:cxn ang="0">
                  <a:pos x="17694" y="8473"/>
                </a:cxn>
                <a:cxn ang="0">
                  <a:pos x="19387" y="8109"/>
                </a:cxn>
                <a:cxn ang="0">
                  <a:pos x="19964" y="8109"/>
                </a:cxn>
                <a:cxn ang="0">
                  <a:pos x="19964" y="11127"/>
                </a:cxn>
                <a:cxn ang="0">
                  <a:pos x="19964" y="11891"/>
                </a:cxn>
                <a:cxn ang="0">
                  <a:pos x="16613" y="16945"/>
                </a:cxn>
                <a:cxn ang="0">
                  <a:pos x="18667" y="19382"/>
                </a:cxn>
                <a:cxn ang="0">
                  <a:pos x="15099" y="19964"/>
                </a:cxn>
                <a:cxn ang="0">
                  <a:pos x="13622" y="19964"/>
                </a:cxn>
                <a:cxn ang="0">
                  <a:pos x="10847" y="19382"/>
                </a:cxn>
                <a:cxn ang="0">
                  <a:pos x="4288" y="19018"/>
                </a:cxn>
                <a:cxn ang="0">
                  <a:pos x="2955" y="18473"/>
                </a:cxn>
                <a:cxn ang="0">
                  <a:pos x="1477" y="18836"/>
                </a:cxn>
                <a:cxn ang="0">
                  <a:pos x="577" y="18836"/>
                </a:cxn>
                <a:cxn ang="0">
                  <a:pos x="360" y="17527"/>
                </a:cxn>
                <a:cxn ang="0">
                  <a:pos x="577" y="16400"/>
                </a:cxn>
                <a:cxn ang="0">
                  <a:pos x="1333" y="13382"/>
                </a:cxn>
                <a:cxn ang="0">
                  <a:pos x="2054" y="11491"/>
                </a:cxn>
                <a:cxn ang="0">
                  <a:pos x="3387" y="10545"/>
                </a:cxn>
                <a:cxn ang="0">
                  <a:pos x="3387" y="7927"/>
                </a:cxn>
                <a:cxn ang="0">
                  <a:pos x="2450" y="5127"/>
                </a:cxn>
                <a:cxn ang="0">
                  <a:pos x="2054" y="1709"/>
                </a:cxn>
                <a:cxn ang="0">
                  <a:pos x="2054" y="218"/>
                </a:cxn>
              </a:cxnLst>
              <a:rect l="0" t="0" r="r" b="b"/>
              <a:pathLst>
                <a:path w="20000" h="20000">
                  <a:moveTo>
                    <a:pt x="2450" y="0"/>
                  </a:moveTo>
                  <a:lnTo>
                    <a:pt x="2955" y="0"/>
                  </a:lnTo>
                  <a:lnTo>
                    <a:pt x="3532" y="218"/>
                  </a:lnTo>
                  <a:lnTo>
                    <a:pt x="4288" y="0"/>
                  </a:lnTo>
                  <a:lnTo>
                    <a:pt x="7279" y="0"/>
                  </a:lnTo>
                  <a:lnTo>
                    <a:pt x="8216" y="0"/>
                  </a:lnTo>
                  <a:lnTo>
                    <a:pt x="8396" y="764"/>
                  </a:lnTo>
                  <a:lnTo>
                    <a:pt x="8396" y="1127"/>
                  </a:lnTo>
                  <a:lnTo>
                    <a:pt x="8757" y="1709"/>
                  </a:lnTo>
                  <a:lnTo>
                    <a:pt x="8757" y="2073"/>
                  </a:lnTo>
                  <a:lnTo>
                    <a:pt x="9730" y="3564"/>
                  </a:lnTo>
                  <a:lnTo>
                    <a:pt x="11207" y="3564"/>
                  </a:lnTo>
                  <a:lnTo>
                    <a:pt x="11351" y="3200"/>
                  </a:lnTo>
                  <a:lnTo>
                    <a:pt x="12685" y="3200"/>
                  </a:lnTo>
                  <a:lnTo>
                    <a:pt x="12685" y="2655"/>
                  </a:lnTo>
                  <a:lnTo>
                    <a:pt x="13045" y="2655"/>
                  </a:lnTo>
                  <a:lnTo>
                    <a:pt x="13045" y="2073"/>
                  </a:lnTo>
                  <a:lnTo>
                    <a:pt x="13802" y="1709"/>
                  </a:lnTo>
                  <a:lnTo>
                    <a:pt x="14739" y="1491"/>
                  </a:lnTo>
                  <a:lnTo>
                    <a:pt x="14739" y="2473"/>
                  </a:lnTo>
                  <a:lnTo>
                    <a:pt x="16216" y="2473"/>
                  </a:lnTo>
                  <a:lnTo>
                    <a:pt x="16613" y="3564"/>
                  </a:lnTo>
                  <a:lnTo>
                    <a:pt x="16973" y="4545"/>
                  </a:lnTo>
                  <a:lnTo>
                    <a:pt x="16216" y="5673"/>
                  </a:lnTo>
                  <a:lnTo>
                    <a:pt x="16973" y="6400"/>
                  </a:lnTo>
                  <a:lnTo>
                    <a:pt x="17189" y="6618"/>
                  </a:lnTo>
                  <a:lnTo>
                    <a:pt x="17189" y="7927"/>
                  </a:lnTo>
                  <a:lnTo>
                    <a:pt x="17189" y="8473"/>
                  </a:lnTo>
                  <a:lnTo>
                    <a:pt x="17550" y="8836"/>
                  </a:lnTo>
                  <a:lnTo>
                    <a:pt x="17694" y="8473"/>
                  </a:lnTo>
                  <a:lnTo>
                    <a:pt x="18486" y="8473"/>
                  </a:lnTo>
                  <a:lnTo>
                    <a:pt x="19387" y="8109"/>
                  </a:lnTo>
                  <a:lnTo>
                    <a:pt x="19964" y="8473"/>
                  </a:lnTo>
                  <a:lnTo>
                    <a:pt x="19964" y="8109"/>
                  </a:lnTo>
                  <a:lnTo>
                    <a:pt x="19964" y="9964"/>
                  </a:lnTo>
                  <a:lnTo>
                    <a:pt x="19964" y="11127"/>
                  </a:lnTo>
                  <a:lnTo>
                    <a:pt x="19964" y="11491"/>
                  </a:lnTo>
                  <a:lnTo>
                    <a:pt x="19964" y="11891"/>
                  </a:lnTo>
                  <a:lnTo>
                    <a:pt x="16973" y="11891"/>
                  </a:lnTo>
                  <a:lnTo>
                    <a:pt x="16613" y="16945"/>
                  </a:lnTo>
                  <a:lnTo>
                    <a:pt x="18126" y="18291"/>
                  </a:lnTo>
                  <a:lnTo>
                    <a:pt x="18667" y="19382"/>
                  </a:lnTo>
                  <a:lnTo>
                    <a:pt x="15676" y="19964"/>
                  </a:lnTo>
                  <a:lnTo>
                    <a:pt x="15099" y="19964"/>
                  </a:lnTo>
                  <a:lnTo>
                    <a:pt x="14523" y="19964"/>
                  </a:lnTo>
                  <a:lnTo>
                    <a:pt x="13622" y="19964"/>
                  </a:lnTo>
                  <a:lnTo>
                    <a:pt x="11351" y="19782"/>
                  </a:lnTo>
                  <a:lnTo>
                    <a:pt x="10847" y="19382"/>
                  </a:lnTo>
                  <a:lnTo>
                    <a:pt x="10631" y="18836"/>
                  </a:lnTo>
                  <a:lnTo>
                    <a:pt x="4288" y="19018"/>
                  </a:lnTo>
                  <a:lnTo>
                    <a:pt x="3928" y="19018"/>
                  </a:lnTo>
                  <a:lnTo>
                    <a:pt x="2955" y="18473"/>
                  </a:lnTo>
                  <a:lnTo>
                    <a:pt x="2450" y="18291"/>
                  </a:lnTo>
                  <a:lnTo>
                    <a:pt x="1477" y="18836"/>
                  </a:lnTo>
                  <a:lnTo>
                    <a:pt x="1333" y="18836"/>
                  </a:lnTo>
                  <a:lnTo>
                    <a:pt x="577" y="18836"/>
                  </a:lnTo>
                  <a:lnTo>
                    <a:pt x="360" y="18836"/>
                  </a:lnTo>
                  <a:lnTo>
                    <a:pt x="360" y="17527"/>
                  </a:lnTo>
                  <a:lnTo>
                    <a:pt x="0" y="16764"/>
                  </a:lnTo>
                  <a:lnTo>
                    <a:pt x="577" y="16400"/>
                  </a:lnTo>
                  <a:lnTo>
                    <a:pt x="1333" y="14873"/>
                  </a:lnTo>
                  <a:lnTo>
                    <a:pt x="1333" y="13382"/>
                  </a:lnTo>
                  <a:lnTo>
                    <a:pt x="1874" y="12036"/>
                  </a:lnTo>
                  <a:lnTo>
                    <a:pt x="2054" y="11491"/>
                  </a:lnTo>
                  <a:lnTo>
                    <a:pt x="2811" y="10945"/>
                  </a:lnTo>
                  <a:lnTo>
                    <a:pt x="3387" y="10545"/>
                  </a:lnTo>
                  <a:lnTo>
                    <a:pt x="3532" y="9055"/>
                  </a:lnTo>
                  <a:lnTo>
                    <a:pt x="3387" y="7927"/>
                  </a:lnTo>
                  <a:lnTo>
                    <a:pt x="2811" y="6618"/>
                  </a:lnTo>
                  <a:lnTo>
                    <a:pt x="2450" y="5127"/>
                  </a:lnTo>
                  <a:lnTo>
                    <a:pt x="2955" y="4545"/>
                  </a:lnTo>
                  <a:lnTo>
                    <a:pt x="2054" y="1709"/>
                  </a:lnTo>
                  <a:lnTo>
                    <a:pt x="1333" y="218"/>
                  </a:lnTo>
                  <a:lnTo>
                    <a:pt x="2054" y="218"/>
                  </a:lnTo>
                  <a:lnTo>
                    <a:pt x="245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2" name="Freeform 162"/>
            <p:cNvSpPr>
              <a:spLocks/>
            </p:cNvSpPr>
            <p:nvPr/>
          </p:nvSpPr>
          <p:spPr bwMode="auto">
            <a:xfrm>
              <a:off x="5737076" y="4149037"/>
              <a:ext cx="20360" cy="28477"/>
            </a:xfrm>
            <a:custGeom>
              <a:avLst/>
              <a:gdLst/>
              <a:ahLst/>
              <a:cxnLst>
                <a:cxn ang="0">
                  <a:pos x="0" y="10690"/>
                </a:cxn>
                <a:cxn ang="0">
                  <a:pos x="6977" y="5517"/>
                </a:cxn>
                <a:cxn ang="0">
                  <a:pos x="6977" y="2069"/>
                </a:cxn>
                <a:cxn ang="0">
                  <a:pos x="14419" y="0"/>
                </a:cxn>
                <a:cxn ang="0">
                  <a:pos x="19535" y="2069"/>
                </a:cxn>
                <a:cxn ang="0">
                  <a:pos x="19535" y="5517"/>
                </a:cxn>
                <a:cxn ang="0">
                  <a:pos x="12093" y="10690"/>
                </a:cxn>
                <a:cxn ang="0">
                  <a:pos x="12093" y="19655"/>
                </a:cxn>
                <a:cxn ang="0">
                  <a:pos x="5116" y="19655"/>
                </a:cxn>
                <a:cxn ang="0">
                  <a:pos x="5116" y="16207"/>
                </a:cxn>
                <a:cxn ang="0">
                  <a:pos x="0" y="10690"/>
                </a:cxn>
              </a:cxnLst>
              <a:rect l="0" t="0" r="r" b="b"/>
              <a:pathLst>
                <a:path w="20000" h="20000">
                  <a:moveTo>
                    <a:pt x="0" y="10690"/>
                  </a:moveTo>
                  <a:lnTo>
                    <a:pt x="6977" y="5517"/>
                  </a:lnTo>
                  <a:lnTo>
                    <a:pt x="6977" y="2069"/>
                  </a:lnTo>
                  <a:lnTo>
                    <a:pt x="14419" y="0"/>
                  </a:lnTo>
                  <a:lnTo>
                    <a:pt x="19535" y="2069"/>
                  </a:lnTo>
                  <a:lnTo>
                    <a:pt x="19535" y="5517"/>
                  </a:lnTo>
                  <a:lnTo>
                    <a:pt x="12093" y="10690"/>
                  </a:lnTo>
                  <a:lnTo>
                    <a:pt x="12093" y="19655"/>
                  </a:lnTo>
                  <a:lnTo>
                    <a:pt x="5116" y="19655"/>
                  </a:lnTo>
                  <a:lnTo>
                    <a:pt x="5116" y="16207"/>
                  </a:lnTo>
                  <a:lnTo>
                    <a:pt x="0" y="1069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3" name="Freeform 163"/>
            <p:cNvSpPr>
              <a:spLocks/>
            </p:cNvSpPr>
            <p:nvPr/>
          </p:nvSpPr>
          <p:spPr bwMode="auto">
            <a:xfrm>
              <a:off x="6161250" y="3673253"/>
              <a:ext cx="300882" cy="312046"/>
            </a:xfrm>
            <a:custGeom>
              <a:avLst/>
              <a:gdLst/>
              <a:ahLst/>
              <a:cxnLst>
                <a:cxn ang="0">
                  <a:pos x="7470" y="1578"/>
                </a:cxn>
                <a:cxn ang="0">
                  <a:pos x="8584" y="4097"/>
                </a:cxn>
                <a:cxn ang="0">
                  <a:pos x="8735" y="3460"/>
                </a:cxn>
                <a:cxn ang="0">
                  <a:pos x="9518" y="4249"/>
                </a:cxn>
                <a:cxn ang="0">
                  <a:pos x="11386" y="5524"/>
                </a:cxn>
                <a:cxn ang="0">
                  <a:pos x="12771" y="7071"/>
                </a:cxn>
                <a:cxn ang="0">
                  <a:pos x="13434" y="7405"/>
                </a:cxn>
                <a:cxn ang="0">
                  <a:pos x="12319" y="7860"/>
                </a:cxn>
                <a:cxn ang="0">
                  <a:pos x="11536" y="8801"/>
                </a:cxn>
                <a:cxn ang="0">
                  <a:pos x="12771" y="9621"/>
                </a:cxn>
                <a:cxn ang="0">
                  <a:pos x="12771" y="10379"/>
                </a:cxn>
                <a:cxn ang="0">
                  <a:pos x="14669" y="12109"/>
                </a:cxn>
                <a:cxn ang="0">
                  <a:pos x="19970" y="13657"/>
                </a:cxn>
                <a:cxn ang="0">
                  <a:pos x="15602" y="17754"/>
                </a:cxn>
                <a:cxn ang="0">
                  <a:pos x="13434" y="19029"/>
                </a:cxn>
                <a:cxn ang="0">
                  <a:pos x="12018" y="19332"/>
                </a:cxn>
                <a:cxn ang="0">
                  <a:pos x="10602" y="19029"/>
                </a:cxn>
                <a:cxn ang="0">
                  <a:pos x="9367" y="19029"/>
                </a:cxn>
                <a:cxn ang="0">
                  <a:pos x="7349" y="19788"/>
                </a:cxn>
                <a:cxn ang="0">
                  <a:pos x="4518" y="18543"/>
                </a:cxn>
                <a:cxn ang="0">
                  <a:pos x="3765" y="17299"/>
                </a:cxn>
                <a:cxn ang="0">
                  <a:pos x="2952" y="16662"/>
                </a:cxn>
                <a:cxn ang="0">
                  <a:pos x="1717" y="15266"/>
                </a:cxn>
                <a:cxn ang="0">
                  <a:pos x="0" y="13991"/>
                </a:cxn>
                <a:cxn ang="0">
                  <a:pos x="934" y="13202"/>
                </a:cxn>
                <a:cxn ang="0">
                  <a:pos x="1566" y="11472"/>
                </a:cxn>
                <a:cxn ang="0">
                  <a:pos x="1717" y="10379"/>
                </a:cxn>
                <a:cxn ang="0">
                  <a:pos x="2530" y="9924"/>
                </a:cxn>
                <a:cxn ang="0">
                  <a:pos x="2952" y="8316"/>
                </a:cxn>
                <a:cxn ang="0">
                  <a:pos x="4066" y="7071"/>
                </a:cxn>
                <a:cxn ang="0">
                  <a:pos x="4518" y="4583"/>
                </a:cxn>
                <a:cxn ang="0">
                  <a:pos x="5000" y="2064"/>
                </a:cxn>
                <a:cxn ang="0">
                  <a:pos x="5783" y="1244"/>
                </a:cxn>
                <a:cxn ang="0">
                  <a:pos x="6235" y="486"/>
                </a:cxn>
                <a:cxn ang="0">
                  <a:pos x="7018" y="0"/>
                </a:cxn>
              </a:cxnLst>
              <a:rect l="0" t="0" r="r" b="b"/>
              <a:pathLst>
                <a:path w="20000" h="20000">
                  <a:moveTo>
                    <a:pt x="7018" y="0"/>
                  </a:moveTo>
                  <a:lnTo>
                    <a:pt x="7470" y="1578"/>
                  </a:lnTo>
                  <a:lnTo>
                    <a:pt x="8133" y="3005"/>
                  </a:lnTo>
                  <a:lnTo>
                    <a:pt x="8584" y="4097"/>
                  </a:lnTo>
                  <a:lnTo>
                    <a:pt x="8735" y="4097"/>
                  </a:lnTo>
                  <a:lnTo>
                    <a:pt x="8735" y="3460"/>
                  </a:lnTo>
                  <a:lnTo>
                    <a:pt x="9367" y="4249"/>
                  </a:lnTo>
                  <a:lnTo>
                    <a:pt x="9518" y="4249"/>
                  </a:lnTo>
                  <a:lnTo>
                    <a:pt x="10301" y="4583"/>
                  </a:lnTo>
                  <a:lnTo>
                    <a:pt x="11386" y="5524"/>
                  </a:lnTo>
                  <a:lnTo>
                    <a:pt x="12018" y="6586"/>
                  </a:lnTo>
                  <a:lnTo>
                    <a:pt x="12771" y="7071"/>
                  </a:lnTo>
                  <a:lnTo>
                    <a:pt x="13072" y="7071"/>
                  </a:lnTo>
                  <a:lnTo>
                    <a:pt x="13434" y="7405"/>
                  </a:lnTo>
                  <a:lnTo>
                    <a:pt x="12771" y="7557"/>
                  </a:lnTo>
                  <a:lnTo>
                    <a:pt x="12319" y="7860"/>
                  </a:lnTo>
                  <a:lnTo>
                    <a:pt x="12018" y="8316"/>
                  </a:lnTo>
                  <a:lnTo>
                    <a:pt x="11536" y="8801"/>
                  </a:lnTo>
                  <a:lnTo>
                    <a:pt x="11837" y="9621"/>
                  </a:lnTo>
                  <a:lnTo>
                    <a:pt x="12771" y="9621"/>
                  </a:lnTo>
                  <a:lnTo>
                    <a:pt x="13072" y="9924"/>
                  </a:lnTo>
                  <a:lnTo>
                    <a:pt x="12771" y="10379"/>
                  </a:lnTo>
                  <a:lnTo>
                    <a:pt x="13886" y="11654"/>
                  </a:lnTo>
                  <a:lnTo>
                    <a:pt x="14669" y="12109"/>
                  </a:lnTo>
                  <a:lnTo>
                    <a:pt x="18735" y="13657"/>
                  </a:lnTo>
                  <a:lnTo>
                    <a:pt x="19970" y="13657"/>
                  </a:lnTo>
                  <a:lnTo>
                    <a:pt x="16084" y="17754"/>
                  </a:lnTo>
                  <a:lnTo>
                    <a:pt x="15602" y="17754"/>
                  </a:lnTo>
                  <a:lnTo>
                    <a:pt x="13886" y="18240"/>
                  </a:lnTo>
                  <a:lnTo>
                    <a:pt x="13434" y="19029"/>
                  </a:lnTo>
                  <a:lnTo>
                    <a:pt x="12651" y="19029"/>
                  </a:lnTo>
                  <a:lnTo>
                    <a:pt x="12018" y="19332"/>
                  </a:lnTo>
                  <a:lnTo>
                    <a:pt x="11084" y="19332"/>
                  </a:lnTo>
                  <a:lnTo>
                    <a:pt x="10602" y="19029"/>
                  </a:lnTo>
                  <a:lnTo>
                    <a:pt x="9819" y="19029"/>
                  </a:lnTo>
                  <a:lnTo>
                    <a:pt x="9367" y="19029"/>
                  </a:lnTo>
                  <a:lnTo>
                    <a:pt x="8735" y="19970"/>
                  </a:lnTo>
                  <a:lnTo>
                    <a:pt x="7349" y="19788"/>
                  </a:lnTo>
                  <a:lnTo>
                    <a:pt x="6084" y="19029"/>
                  </a:lnTo>
                  <a:lnTo>
                    <a:pt x="4518" y="18543"/>
                  </a:lnTo>
                  <a:lnTo>
                    <a:pt x="3765" y="18240"/>
                  </a:lnTo>
                  <a:lnTo>
                    <a:pt x="3765" y="17299"/>
                  </a:lnTo>
                  <a:lnTo>
                    <a:pt x="3283" y="17299"/>
                  </a:lnTo>
                  <a:lnTo>
                    <a:pt x="2952" y="16662"/>
                  </a:lnTo>
                  <a:lnTo>
                    <a:pt x="2831" y="16055"/>
                  </a:lnTo>
                  <a:lnTo>
                    <a:pt x="1717" y="15266"/>
                  </a:lnTo>
                  <a:lnTo>
                    <a:pt x="934" y="14446"/>
                  </a:lnTo>
                  <a:lnTo>
                    <a:pt x="0" y="13991"/>
                  </a:lnTo>
                  <a:lnTo>
                    <a:pt x="0" y="13202"/>
                  </a:lnTo>
                  <a:lnTo>
                    <a:pt x="934" y="13202"/>
                  </a:lnTo>
                  <a:lnTo>
                    <a:pt x="1566" y="12898"/>
                  </a:lnTo>
                  <a:lnTo>
                    <a:pt x="1566" y="11472"/>
                  </a:lnTo>
                  <a:lnTo>
                    <a:pt x="1717" y="10865"/>
                  </a:lnTo>
                  <a:lnTo>
                    <a:pt x="1717" y="10379"/>
                  </a:lnTo>
                  <a:lnTo>
                    <a:pt x="2048" y="9924"/>
                  </a:lnTo>
                  <a:lnTo>
                    <a:pt x="2530" y="9924"/>
                  </a:lnTo>
                  <a:lnTo>
                    <a:pt x="2831" y="9621"/>
                  </a:lnTo>
                  <a:lnTo>
                    <a:pt x="2952" y="8316"/>
                  </a:lnTo>
                  <a:lnTo>
                    <a:pt x="3584" y="7405"/>
                  </a:lnTo>
                  <a:lnTo>
                    <a:pt x="4066" y="7071"/>
                  </a:lnTo>
                  <a:lnTo>
                    <a:pt x="4217" y="6282"/>
                  </a:lnTo>
                  <a:lnTo>
                    <a:pt x="4518" y="4583"/>
                  </a:lnTo>
                  <a:lnTo>
                    <a:pt x="5000" y="2853"/>
                  </a:lnTo>
                  <a:lnTo>
                    <a:pt x="5000" y="2064"/>
                  </a:lnTo>
                  <a:lnTo>
                    <a:pt x="5301" y="1244"/>
                  </a:lnTo>
                  <a:lnTo>
                    <a:pt x="5783" y="1244"/>
                  </a:lnTo>
                  <a:lnTo>
                    <a:pt x="5783" y="941"/>
                  </a:lnTo>
                  <a:lnTo>
                    <a:pt x="6235" y="486"/>
                  </a:lnTo>
                  <a:lnTo>
                    <a:pt x="6867" y="819"/>
                  </a:lnTo>
                  <a:lnTo>
                    <a:pt x="7018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4" name="Freeform 164"/>
            <p:cNvSpPr>
              <a:spLocks/>
            </p:cNvSpPr>
            <p:nvPr/>
          </p:nvSpPr>
          <p:spPr bwMode="auto">
            <a:xfrm>
              <a:off x="5510848" y="3790717"/>
              <a:ext cx="61081" cy="132887"/>
            </a:xfrm>
            <a:custGeom>
              <a:avLst/>
              <a:gdLst/>
              <a:ahLst/>
              <a:cxnLst>
                <a:cxn ang="0">
                  <a:pos x="10815" y="1495"/>
                </a:cxn>
                <a:cxn ang="0">
                  <a:pos x="12296" y="0"/>
                </a:cxn>
                <a:cxn ang="0">
                  <a:pos x="13778" y="0"/>
                </a:cxn>
                <a:cxn ang="0">
                  <a:pos x="16000" y="1495"/>
                </a:cxn>
                <a:cxn ang="0">
                  <a:pos x="18370" y="2633"/>
                </a:cxn>
                <a:cxn ang="0">
                  <a:pos x="18370" y="2918"/>
                </a:cxn>
                <a:cxn ang="0">
                  <a:pos x="19852" y="5552"/>
                </a:cxn>
                <a:cxn ang="0">
                  <a:pos x="18370" y="6690"/>
                </a:cxn>
                <a:cxn ang="0">
                  <a:pos x="18370" y="7758"/>
                </a:cxn>
                <a:cxn ang="0">
                  <a:pos x="17630" y="8470"/>
                </a:cxn>
                <a:cxn ang="0">
                  <a:pos x="16000" y="10320"/>
                </a:cxn>
                <a:cxn ang="0">
                  <a:pos x="13778" y="10747"/>
                </a:cxn>
                <a:cxn ang="0">
                  <a:pos x="13778" y="12527"/>
                </a:cxn>
                <a:cxn ang="0">
                  <a:pos x="13778" y="16157"/>
                </a:cxn>
                <a:cxn ang="0">
                  <a:pos x="14519" y="19217"/>
                </a:cxn>
                <a:cxn ang="0">
                  <a:pos x="10815" y="19217"/>
                </a:cxn>
                <a:cxn ang="0">
                  <a:pos x="6074" y="19929"/>
                </a:cxn>
                <a:cxn ang="0">
                  <a:pos x="6074" y="18434"/>
                </a:cxn>
                <a:cxn ang="0">
                  <a:pos x="6074" y="18078"/>
                </a:cxn>
                <a:cxn ang="0">
                  <a:pos x="6074" y="10320"/>
                </a:cxn>
                <a:cxn ang="0">
                  <a:pos x="4593" y="9181"/>
                </a:cxn>
                <a:cxn ang="0">
                  <a:pos x="3852" y="7758"/>
                </a:cxn>
                <a:cxn ang="0">
                  <a:pos x="1481" y="6690"/>
                </a:cxn>
                <a:cxn ang="0">
                  <a:pos x="0" y="4840"/>
                </a:cxn>
                <a:cxn ang="0">
                  <a:pos x="2370" y="4413"/>
                </a:cxn>
                <a:cxn ang="0">
                  <a:pos x="4593" y="3701"/>
                </a:cxn>
                <a:cxn ang="0">
                  <a:pos x="8444" y="2918"/>
                </a:cxn>
                <a:cxn ang="0">
                  <a:pos x="10815" y="1495"/>
                </a:cxn>
              </a:cxnLst>
              <a:rect l="0" t="0" r="r" b="b"/>
              <a:pathLst>
                <a:path w="20000" h="20000">
                  <a:moveTo>
                    <a:pt x="10815" y="1495"/>
                  </a:moveTo>
                  <a:lnTo>
                    <a:pt x="12296" y="0"/>
                  </a:lnTo>
                  <a:lnTo>
                    <a:pt x="13778" y="0"/>
                  </a:lnTo>
                  <a:lnTo>
                    <a:pt x="16000" y="1495"/>
                  </a:lnTo>
                  <a:lnTo>
                    <a:pt x="18370" y="2633"/>
                  </a:lnTo>
                  <a:lnTo>
                    <a:pt x="18370" y="2918"/>
                  </a:lnTo>
                  <a:lnTo>
                    <a:pt x="19852" y="5552"/>
                  </a:lnTo>
                  <a:lnTo>
                    <a:pt x="18370" y="6690"/>
                  </a:lnTo>
                  <a:lnTo>
                    <a:pt x="18370" y="7758"/>
                  </a:lnTo>
                  <a:lnTo>
                    <a:pt x="17630" y="8470"/>
                  </a:lnTo>
                  <a:lnTo>
                    <a:pt x="16000" y="10320"/>
                  </a:lnTo>
                  <a:lnTo>
                    <a:pt x="13778" y="10747"/>
                  </a:lnTo>
                  <a:lnTo>
                    <a:pt x="13778" y="12527"/>
                  </a:lnTo>
                  <a:lnTo>
                    <a:pt x="13778" y="16157"/>
                  </a:lnTo>
                  <a:lnTo>
                    <a:pt x="14519" y="19217"/>
                  </a:lnTo>
                  <a:lnTo>
                    <a:pt x="10815" y="19217"/>
                  </a:lnTo>
                  <a:lnTo>
                    <a:pt x="6074" y="19929"/>
                  </a:lnTo>
                  <a:lnTo>
                    <a:pt x="6074" y="18434"/>
                  </a:lnTo>
                  <a:lnTo>
                    <a:pt x="6074" y="18078"/>
                  </a:lnTo>
                  <a:lnTo>
                    <a:pt x="6074" y="10320"/>
                  </a:lnTo>
                  <a:lnTo>
                    <a:pt x="4593" y="9181"/>
                  </a:lnTo>
                  <a:lnTo>
                    <a:pt x="3852" y="7758"/>
                  </a:lnTo>
                  <a:lnTo>
                    <a:pt x="1481" y="6690"/>
                  </a:lnTo>
                  <a:lnTo>
                    <a:pt x="0" y="4840"/>
                  </a:lnTo>
                  <a:lnTo>
                    <a:pt x="2370" y="4413"/>
                  </a:lnTo>
                  <a:lnTo>
                    <a:pt x="4593" y="3701"/>
                  </a:lnTo>
                  <a:lnTo>
                    <a:pt x="8444" y="2918"/>
                  </a:lnTo>
                  <a:lnTo>
                    <a:pt x="10815" y="149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5" name="Freeform 165"/>
            <p:cNvSpPr>
              <a:spLocks/>
            </p:cNvSpPr>
            <p:nvPr/>
          </p:nvSpPr>
          <p:spPr bwMode="auto">
            <a:xfrm>
              <a:off x="5889777" y="4439727"/>
              <a:ext cx="180982" cy="201703"/>
            </a:xfrm>
            <a:custGeom>
              <a:avLst/>
              <a:gdLst/>
              <a:ahLst/>
              <a:cxnLst>
                <a:cxn ang="0">
                  <a:pos x="11900" y="0"/>
                </a:cxn>
                <a:cxn ang="0">
                  <a:pos x="12400" y="1224"/>
                </a:cxn>
                <a:cxn ang="0">
                  <a:pos x="13750" y="2682"/>
                </a:cxn>
                <a:cxn ang="0">
                  <a:pos x="13750" y="3435"/>
                </a:cxn>
                <a:cxn ang="0">
                  <a:pos x="15050" y="4141"/>
                </a:cxn>
                <a:cxn ang="0">
                  <a:pos x="16300" y="4612"/>
                </a:cxn>
                <a:cxn ang="0">
                  <a:pos x="16600" y="5835"/>
                </a:cxn>
                <a:cxn ang="0">
                  <a:pos x="17100" y="5835"/>
                </a:cxn>
                <a:cxn ang="0">
                  <a:pos x="17400" y="7294"/>
                </a:cxn>
                <a:cxn ang="0">
                  <a:pos x="17900" y="8282"/>
                </a:cxn>
                <a:cxn ang="0">
                  <a:pos x="18650" y="8282"/>
                </a:cxn>
                <a:cxn ang="0">
                  <a:pos x="19950" y="8518"/>
                </a:cxn>
                <a:cxn ang="0">
                  <a:pos x="19950" y="9694"/>
                </a:cxn>
                <a:cxn ang="0">
                  <a:pos x="19150" y="10447"/>
                </a:cxn>
                <a:cxn ang="0">
                  <a:pos x="18400" y="10447"/>
                </a:cxn>
                <a:cxn ang="0">
                  <a:pos x="17100" y="11718"/>
                </a:cxn>
                <a:cxn ang="0">
                  <a:pos x="16600" y="11718"/>
                </a:cxn>
                <a:cxn ang="0">
                  <a:pos x="16300" y="12188"/>
                </a:cxn>
                <a:cxn ang="0">
                  <a:pos x="15800" y="12376"/>
                </a:cxn>
                <a:cxn ang="0">
                  <a:pos x="15050" y="13365"/>
                </a:cxn>
                <a:cxn ang="0">
                  <a:pos x="15050" y="14400"/>
                </a:cxn>
                <a:cxn ang="0">
                  <a:pos x="14250" y="14871"/>
                </a:cxn>
                <a:cxn ang="0">
                  <a:pos x="13000" y="15341"/>
                </a:cxn>
                <a:cxn ang="0">
                  <a:pos x="11900" y="17271"/>
                </a:cxn>
                <a:cxn ang="0">
                  <a:pos x="10850" y="17271"/>
                </a:cxn>
                <a:cxn ang="0">
                  <a:pos x="9600" y="17271"/>
                </a:cxn>
                <a:cxn ang="0">
                  <a:pos x="8300" y="17271"/>
                </a:cxn>
                <a:cxn ang="0">
                  <a:pos x="7000" y="16518"/>
                </a:cxn>
                <a:cxn ang="0">
                  <a:pos x="5750" y="16518"/>
                </a:cxn>
                <a:cxn ang="0">
                  <a:pos x="5750" y="18024"/>
                </a:cxn>
                <a:cxn ang="0">
                  <a:pos x="4400" y="19200"/>
                </a:cxn>
                <a:cxn ang="0">
                  <a:pos x="3600" y="19200"/>
                </a:cxn>
                <a:cxn ang="0">
                  <a:pos x="3600" y="19482"/>
                </a:cxn>
                <a:cxn ang="0">
                  <a:pos x="2350" y="19482"/>
                </a:cxn>
                <a:cxn ang="0">
                  <a:pos x="1050" y="19953"/>
                </a:cxn>
                <a:cxn ang="0">
                  <a:pos x="1050" y="18729"/>
                </a:cxn>
                <a:cxn ang="0">
                  <a:pos x="1550" y="18024"/>
                </a:cxn>
                <a:cxn ang="0">
                  <a:pos x="1050" y="17271"/>
                </a:cxn>
                <a:cxn ang="0">
                  <a:pos x="800" y="16047"/>
                </a:cxn>
                <a:cxn ang="0">
                  <a:pos x="0" y="15341"/>
                </a:cxn>
                <a:cxn ang="0">
                  <a:pos x="300" y="8988"/>
                </a:cxn>
                <a:cxn ang="0">
                  <a:pos x="2350" y="8988"/>
                </a:cxn>
                <a:cxn ang="0">
                  <a:pos x="2850" y="1224"/>
                </a:cxn>
                <a:cxn ang="0">
                  <a:pos x="5750" y="753"/>
                </a:cxn>
                <a:cxn ang="0">
                  <a:pos x="7500" y="188"/>
                </a:cxn>
                <a:cxn ang="0">
                  <a:pos x="8300" y="1224"/>
                </a:cxn>
                <a:cxn ang="0">
                  <a:pos x="9850" y="188"/>
                </a:cxn>
                <a:cxn ang="0">
                  <a:pos x="10350" y="188"/>
                </a:cxn>
                <a:cxn ang="0">
                  <a:pos x="11150" y="0"/>
                </a:cxn>
                <a:cxn ang="0">
                  <a:pos x="11900" y="0"/>
                </a:cxn>
              </a:cxnLst>
              <a:rect l="0" t="0" r="r" b="b"/>
              <a:pathLst>
                <a:path w="20000" h="20000">
                  <a:moveTo>
                    <a:pt x="11900" y="0"/>
                  </a:moveTo>
                  <a:lnTo>
                    <a:pt x="12400" y="1224"/>
                  </a:lnTo>
                  <a:lnTo>
                    <a:pt x="13750" y="2682"/>
                  </a:lnTo>
                  <a:lnTo>
                    <a:pt x="13750" y="3435"/>
                  </a:lnTo>
                  <a:lnTo>
                    <a:pt x="15050" y="4141"/>
                  </a:lnTo>
                  <a:lnTo>
                    <a:pt x="16300" y="4612"/>
                  </a:lnTo>
                  <a:lnTo>
                    <a:pt x="16600" y="5835"/>
                  </a:lnTo>
                  <a:lnTo>
                    <a:pt x="17100" y="5835"/>
                  </a:lnTo>
                  <a:lnTo>
                    <a:pt x="17400" y="7294"/>
                  </a:lnTo>
                  <a:lnTo>
                    <a:pt x="17900" y="8282"/>
                  </a:lnTo>
                  <a:lnTo>
                    <a:pt x="18650" y="8282"/>
                  </a:lnTo>
                  <a:lnTo>
                    <a:pt x="19950" y="8518"/>
                  </a:lnTo>
                  <a:lnTo>
                    <a:pt x="19950" y="9694"/>
                  </a:lnTo>
                  <a:lnTo>
                    <a:pt x="19150" y="10447"/>
                  </a:lnTo>
                  <a:lnTo>
                    <a:pt x="18400" y="10447"/>
                  </a:lnTo>
                  <a:lnTo>
                    <a:pt x="17100" y="11718"/>
                  </a:lnTo>
                  <a:lnTo>
                    <a:pt x="16600" y="11718"/>
                  </a:lnTo>
                  <a:lnTo>
                    <a:pt x="16300" y="12188"/>
                  </a:lnTo>
                  <a:lnTo>
                    <a:pt x="15800" y="12376"/>
                  </a:lnTo>
                  <a:lnTo>
                    <a:pt x="15050" y="13365"/>
                  </a:lnTo>
                  <a:lnTo>
                    <a:pt x="15050" y="14400"/>
                  </a:lnTo>
                  <a:lnTo>
                    <a:pt x="14250" y="14871"/>
                  </a:lnTo>
                  <a:lnTo>
                    <a:pt x="13000" y="15341"/>
                  </a:lnTo>
                  <a:lnTo>
                    <a:pt x="11900" y="17271"/>
                  </a:lnTo>
                  <a:lnTo>
                    <a:pt x="10850" y="17271"/>
                  </a:lnTo>
                  <a:lnTo>
                    <a:pt x="9600" y="17271"/>
                  </a:lnTo>
                  <a:lnTo>
                    <a:pt x="8300" y="17271"/>
                  </a:lnTo>
                  <a:lnTo>
                    <a:pt x="7000" y="16518"/>
                  </a:lnTo>
                  <a:lnTo>
                    <a:pt x="5750" y="16518"/>
                  </a:lnTo>
                  <a:lnTo>
                    <a:pt x="5750" y="18024"/>
                  </a:lnTo>
                  <a:lnTo>
                    <a:pt x="4400" y="19200"/>
                  </a:lnTo>
                  <a:lnTo>
                    <a:pt x="3600" y="19200"/>
                  </a:lnTo>
                  <a:lnTo>
                    <a:pt x="3600" y="19482"/>
                  </a:lnTo>
                  <a:lnTo>
                    <a:pt x="2350" y="19482"/>
                  </a:lnTo>
                  <a:lnTo>
                    <a:pt x="1050" y="19953"/>
                  </a:lnTo>
                  <a:lnTo>
                    <a:pt x="1050" y="18729"/>
                  </a:lnTo>
                  <a:lnTo>
                    <a:pt x="1550" y="18024"/>
                  </a:lnTo>
                  <a:lnTo>
                    <a:pt x="1050" y="17271"/>
                  </a:lnTo>
                  <a:lnTo>
                    <a:pt x="800" y="16047"/>
                  </a:lnTo>
                  <a:lnTo>
                    <a:pt x="0" y="15341"/>
                  </a:lnTo>
                  <a:lnTo>
                    <a:pt x="300" y="8988"/>
                  </a:lnTo>
                  <a:lnTo>
                    <a:pt x="2350" y="8988"/>
                  </a:lnTo>
                  <a:lnTo>
                    <a:pt x="2850" y="1224"/>
                  </a:lnTo>
                  <a:lnTo>
                    <a:pt x="5750" y="753"/>
                  </a:lnTo>
                  <a:lnTo>
                    <a:pt x="7500" y="188"/>
                  </a:lnTo>
                  <a:lnTo>
                    <a:pt x="8300" y="1224"/>
                  </a:lnTo>
                  <a:lnTo>
                    <a:pt x="9850" y="188"/>
                  </a:lnTo>
                  <a:lnTo>
                    <a:pt x="10350" y="188"/>
                  </a:lnTo>
                  <a:lnTo>
                    <a:pt x="11150" y="0"/>
                  </a:lnTo>
                  <a:lnTo>
                    <a:pt x="1190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6" name="Freeform 166"/>
            <p:cNvSpPr>
              <a:spLocks/>
            </p:cNvSpPr>
            <p:nvPr/>
          </p:nvSpPr>
          <p:spPr bwMode="auto">
            <a:xfrm>
              <a:off x="5386423" y="3732579"/>
              <a:ext cx="157228" cy="123395"/>
            </a:xfrm>
            <a:custGeom>
              <a:avLst/>
              <a:gdLst/>
              <a:ahLst/>
              <a:cxnLst>
                <a:cxn ang="0">
                  <a:pos x="14269" y="769"/>
                </a:cxn>
                <a:cxn ang="0">
                  <a:pos x="14269" y="2000"/>
                </a:cxn>
                <a:cxn ang="0">
                  <a:pos x="14900" y="3154"/>
                </a:cxn>
                <a:cxn ang="0">
                  <a:pos x="15129" y="4385"/>
                </a:cxn>
                <a:cxn ang="0">
                  <a:pos x="16332" y="5923"/>
                </a:cxn>
                <a:cxn ang="0">
                  <a:pos x="17249" y="5923"/>
                </a:cxn>
                <a:cxn ang="0">
                  <a:pos x="17249" y="6385"/>
                </a:cxn>
                <a:cxn ang="0">
                  <a:pos x="16332" y="6385"/>
                </a:cxn>
                <a:cxn ang="0">
                  <a:pos x="16332" y="7154"/>
                </a:cxn>
                <a:cxn ang="0">
                  <a:pos x="18166" y="8308"/>
                </a:cxn>
                <a:cxn ang="0">
                  <a:pos x="19026" y="8308"/>
                </a:cxn>
                <a:cxn ang="0">
                  <a:pos x="19599" y="9154"/>
                </a:cxn>
                <a:cxn ang="0">
                  <a:pos x="19026" y="9538"/>
                </a:cxn>
                <a:cxn ang="0">
                  <a:pos x="19943" y="11154"/>
                </a:cxn>
                <a:cxn ang="0">
                  <a:pos x="19026" y="12692"/>
                </a:cxn>
                <a:cxn ang="0">
                  <a:pos x="17593" y="13538"/>
                </a:cxn>
                <a:cxn ang="0">
                  <a:pos x="16676" y="14308"/>
                </a:cxn>
                <a:cxn ang="0">
                  <a:pos x="15759" y="14769"/>
                </a:cxn>
                <a:cxn ang="0">
                  <a:pos x="14900" y="14769"/>
                </a:cxn>
                <a:cxn ang="0">
                  <a:pos x="14269" y="14769"/>
                </a:cxn>
                <a:cxn ang="0">
                  <a:pos x="13696" y="14308"/>
                </a:cxn>
                <a:cxn ang="0">
                  <a:pos x="12779" y="14308"/>
                </a:cxn>
                <a:cxn ang="0">
                  <a:pos x="12550" y="14769"/>
                </a:cxn>
                <a:cxn ang="0">
                  <a:pos x="6590" y="14308"/>
                </a:cxn>
                <a:cxn ang="0">
                  <a:pos x="6246" y="15538"/>
                </a:cxn>
                <a:cxn ang="0">
                  <a:pos x="6590" y="17923"/>
                </a:cxn>
                <a:cxn ang="0">
                  <a:pos x="6590" y="19923"/>
                </a:cxn>
                <a:cxn ang="0">
                  <a:pos x="4814" y="17923"/>
                </a:cxn>
                <a:cxn ang="0">
                  <a:pos x="3324" y="17923"/>
                </a:cxn>
                <a:cxn ang="0">
                  <a:pos x="2693" y="19462"/>
                </a:cxn>
                <a:cxn ang="0">
                  <a:pos x="1777" y="19462"/>
                </a:cxn>
                <a:cxn ang="0">
                  <a:pos x="917" y="17538"/>
                </a:cxn>
                <a:cxn ang="0">
                  <a:pos x="0" y="16769"/>
                </a:cxn>
                <a:cxn ang="0">
                  <a:pos x="0" y="15846"/>
                </a:cxn>
                <a:cxn ang="0">
                  <a:pos x="0" y="14769"/>
                </a:cxn>
                <a:cxn ang="0">
                  <a:pos x="344" y="13538"/>
                </a:cxn>
                <a:cxn ang="0">
                  <a:pos x="0" y="11538"/>
                </a:cxn>
                <a:cxn ang="0">
                  <a:pos x="1203" y="11154"/>
                </a:cxn>
                <a:cxn ang="0">
                  <a:pos x="1777" y="11154"/>
                </a:cxn>
                <a:cxn ang="0">
                  <a:pos x="2693" y="9538"/>
                </a:cxn>
                <a:cxn ang="0">
                  <a:pos x="2693" y="8308"/>
                </a:cxn>
                <a:cxn ang="0">
                  <a:pos x="3324" y="8308"/>
                </a:cxn>
                <a:cxn ang="0">
                  <a:pos x="2693" y="6385"/>
                </a:cxn>
                <a:cxn ang="0">
                  <a:pos x="3897" y="5923"/>
                </a:cxn>
                <a:cxn ang="0">
                  <a:pos x="4814" y="7154"/>
                </a:cxn>
                <a:cxn ang="0">
                  <a:pos x="5673" y="6385"/>
                </a:cxn>
                <a:cxn ang="0">
                  <a:pos x="5043" y="5154"/>
                </a:cxn>
                <a:cxn ang="0">
                  <a:pos x="6246" y="5154"/>
                </a:cxn>
                <a:cxn ang="0">
                  <a:pos x="6590" y="4385"/>
                </a:cxn>
                <a:cxn ang="0">
                  <a:pos x="8653" y="3154"/>
                </a:cxn>
                <a:cxn ang="0">
                  <a:pos x="8940" y="1231"/>
                </a:cxn>
                <a:cxn ang="0">
                  <a:pos x="11289" y="1231"/>
                </a:cxn>
                <a:cxn ang="0">
                  <a:pos x="11862" y="0"/>
                </a:cxn>
                <a:cxn ang="0">
                  <a:pos x="14269" y="769"/>
                </a:cxn>
              </a:cxnLst>
              <a:rect l="0" t="0" r="r" b="b"/>
              <a:pathLst>
                <a:path w="20000" h="20000">
                  <a:moveTo>
                    <a:pt x="14269" y="769"/>
                  </a:moveTo>
                  <a:lnTo>
                    <a:pt x="14269" y="2000"/>
                  </a:lnTo>
                  <a:lnTo>
                    <a:pt x="14900" y="3154"/>
                  </a:lnTo>
                  <a:lnTo>
                    <a:pt x="15129" y="4385"/>
                  </a:lnTo>
                  <a:lnTo>
                    <a:pt x="16332" y="5923"/>
                  </a:lnTo>
                  <a:lnTo>
                    <a:pt x="17249" y="5923"/>
                  </a:lnTo>
                  <a:lnTo>
                    <a:pt x="17249" y="6385"/>
                  </a:lnTo>
                  <a:lnTo>
                    <a:pt x="16332" y="6385"/>
                  </a:lnTo>
                  <a:lnTo>
                    <a:pt x="16332" y="7154"/>
                  </a:lnTo>
                  <a:lnTo>
                    <a:pt x="18166" y="8308"/>
                  </a:lnTo>
                  <a:lnTo>
                    <a:pt x="19026" y="8308"/>
                  </a:lnTo>
                  <a:lnTo>
                    <a:pt x="19599" y="9154"/>
                  </a:lnTo>
                  <a:lnTo>
                    <a:pt x="19026" y="9538"/>
                  </a:lnTo>
                  <a:lnTo>
                    <a:pt x="19943" y="11154"/>
                  </a:lnTo>
                  <a:lnTo>
                    <a:pt x="19026" y="12692"/>
                  </a:lnTo>
                  <a:lnTo>
                    <a:pt x="17593" y="13538"/>
                  </a:lnTo>
                  <a:lnTo>
                    <a:pt x="16676" y="14308"/>
                  </a:lnTo>
                  <a:lnTo>
                    <a:pt x="15759" y="14769"/>
                  </a:lnTo>
                  <a:lnTo>
                    <a:pt x="14900" y="14769"/>
                  </a:lnTo>
                  <a:lnTo>
                    <a:pt x="14269" y="14769"/>
                  </a:lnTo>
                  <a:lnTo>
                    <a:pt x="13696" y="14308"/>
                  </a:lnTo>
                  <a:lnTo>
                    <a:pt x="12779" y="14308"/>
                  </a:lnTo>
                  <a:lnTo>
                    <a:pt x="12550" y="14769"/>
                  </a:lnTo>
                  <a:lnTo>
                    <a:pt x="6590" y="14308"/>
                  </a:lnTo>
                  <a:lnTo>
                    <a:pt x="6246" y="15538"/>
                  </a:lnTo>
                  <a:lnTo>
                    <a:pt x="6590" y="17923"/>
                  </a:lnTo>
                  <a:lnTo>
                    <a:pt x="6590" y="19923"/>
                  </a:lnTo>
                  <a:lnTo>
                    <a:pt x="4814" y="17923"/>
                  </a:lnTo>
                  <a:lnTo>
                    <a:pt x="3324" y="17923"/>
                  </a:lnTo>
                  <a:lnTo>
                    <a:pt x="2693" y="19462"/>
                  </a:lnTo>
                  <a:lnTo>
                    <a:pt x="1777" y="19462"/>
                  </a:lnTo>
                  <a:lnTo>
                    <a:pt x="917" y="17538"/>
                  </a:lnTo>
                  <a:lnTo>
                    <a:pt x="0" y="16769"/>
                  </a:lnTo>
                  <a:lnTo>
                    <a:pt x="0" y="15846"/>
                  </a:lnTo>
                  <a:lnTo>
                    <a:pt x="0" y="14769"/>
                  </a:lnTo>
                  <a:lnTo>
                    <a:pt x="344" y="13538"/>
                  </a:lnTo>
                  <a:lnTo>
                    <a:pt x="0" y="11538"/>
                  </a:lnTo>
                  <a:lnTo>
                    <a:pt x="1203" y="11154"/>
                  </a:lnTo>
                  <a:lnTo>
                    <a:pt x="1777" y="11154"/>
                  </a:lnTo>
                  <a:lnTo>
                    <a:pt x="2693" y="9538"/>
                  </a:lnTo>
                  <a:lnTo>
                    <a:pt x="2693" y="8308"/>
                  </a:lnTo>
                  <a:lnTo>
                    <a:pt x="3324" y="8308"/>
                  </a:lnTo>
                  <a:lnTo>
                    <a:pt x="2693" y="6385"/>
                  </a:lnTo>
                  <a:lnTo>
                    <a:pt x="3897" y="5923"/>
                  </a:lnTo>
                  <a:lnTo>
                    <a:pt x="4814" y="7154"/>
                  </a:lnTo>
                  <a:lnTo>
                    <a:pt x="5673" y="6385"/>
                  </a:lnTo>
                  <a:lnTo>
                    <a:pt x="5043" y="5154"/>
                  </a:lnTo>
                  <a:lnTo>
                    <a:pt x="6246" y="5154"/>
                  </a:lnTo>
                  <a:lnTo>
                    <a:pt x="6590" y="4385"/>
                  </a:lnTo>
                  <a:lnTo>
                    <a:pt x="8653" y="3154"/>
                  </a:lnTo>
                  <a:lnTo>
                    <a:pt x="8940" y="1231"/>
                  </a:lnTo>
                  <a:lnTo>
                    <a:pt x="11289" y="1231"/>
                  </a:lnTo>
                  <a:lnTo>
                    <a:pt x="11862" y="0"/>
                  </a:lnTo>
                  <a:lnTo>
                    <a:pt x="14269" y="76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7" name="Freeform 167"/>
            <p:cNvSpPr>
              <a:spLocks/>
            </p:cNvSpPr>
            <p:nvPr/>
          </p:nvSpPr>
          <p:spPr bwMode="auto">
            <a:xfrm>
              <a:off x="6077547" y="4105136"/>
              <a:ext cx="42984" cy="47459"/>
            </a:xfrm>
            <a:custGeom>
              <a:avLst/>
              <a:gdLst/>
              <a:ahLst/>
              <a:cxnLst>
                <a:cxn ang="0">
                  <a:pos x="0" y="3200"/>
                </a:cxn>
                <a:cxn ang="0">
                  <a:pos x="5474" y="2200"/>
                </a:cxn>
                <a:cxn ang="0">
                  <a:pos x="5474" y="5400"/>
                </a:cxn>
                <a:cxn ang="0">
                  <a:pos x="8632" y="3200"/>
                </a:cxn>
                <a:cxn ang="0">
                  <a:pos x="10737" y="2200"/>
                </a:cxn>
                <a:cxn ang="0">
                  <a:pos x="14105" y="0"/>
                </a:cxn>
                <a:cxn ang="0">
                  <a:pos x="16421" y="3200"/>
                </a:cxn>
                <a:cxn ang="0">
                  <a:pos x="16421" y="5400"/>
                </a:cxn>
                <a:cxn ang="0">
                  <a:pos x="19789" y="6200"/>
                </a:cxn>
                <a:cxn ang="0">
                  <a:pos x="19789" y="10400"/>
                </a:cxn>
                <a:cxn ang="0">
                  <a:pos x="16421" y="13600"/>
                </a:cxn>
                <a:cxn ang="0">
                  <a:pos x="10737" y="18600"/>
                </a:cxn>
                <a:cxn ang="0">
                  <a:pos x="5474" y="19800"/>
                </a:cxn>
                <a:cxn ang="0">
                  <a:pos x="5474" y="18600"/>
                </a:cxn>
                <a:cxn ang="0">
                  <a:pos x="4421" y="13600"/>
                </a:cxn>
                <a:cxn ang="0">
                  <a:pos x="4421" y="10400"/>
                </a:cxn>
                <a:cxn ang="0">
                  <a:pos x="4421" y="8200"/>
                </a:cxn>
                <a:cxn ang="0">
                  <a:pos x="2105" y="6200"/>
                </a:cxn>
                <a:cxn ang="0">
                  <a:pos x="0" y="3200"/>
                </a:cxn>
              </a:cxnLst>
              <a:rect l="0" t="0" r="r" b="b"/>
              <a:pathLst>
                <a:path w="20000" h="20000">
                  <a:moveTo>
                    <a:pt x="0" y="3200"/>
                  </a:moveTo>
                  <a:lnTo>
                    <a:pt x="5474" y="2200"/>
                  </a:lnTo>
                  <a:lnTo>
                    <a:pt x="5474" y="5400"/>
                  </a:lnTo>
                  <a:lnTo>
                    <a:pt x="8632" y="3200"/>
                  </a:lnTo>
                  <a:lnTo>
                    <a:pt x="10737" y="2200"/>
                  </a:lnTo>
                  <a:lnTo>
                    <a:pt x="14105" y="0"/>
                  </a:lnTo>
                  <a:lnTo>
                    <a:pt x="16421" y="3200"/>
                  </a:lnTo>
                  <a:lnTo>
                    <a:pt x="16421" y="5400"/>
                  </a:lnTo>
                  <a:lnTo>
                    <a:pt x="19789" y="6200"/>
                  </a:lnTo>
                  <a:lnTo>
                    <a:pt x="19789" y="10400"/>
                  </a:lnTo>
                  <a:lnTo>
                    <a:pt x="16421" y="13600"/>
                  </a:lnTo>
                  <a:lnTo>
                    <a:pt x="10737" y="18600"/>
                  </a:lnTo>
                  <a:lnTo>
                    <a:pt x="5474" y="19800"/>
                  </a:lnTo>
                  <a:lnTo>
                    <a:pt x="5474" y="18600"/>
                  </a:lnTo>
                  <a:lnTo>
                    <a:pt x="4421" y="13600"/>
                  </a:lnTo>
                  <a:lnTo>
                    <a:pt x="4421" y="10400"/>
                  </a:lnTo>
                  <a:lnTo>
                    <a:pt x="4421" y="8200"/>
                  </a:lnTo>
                  <a:lnTo>
                    <a:pt x="2105" y="6200"/>
                  </a:lnTo>
                  <a:lnTo>
                    <a:pt x="0" y="320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8" name="Freeform 168"/>
            <p:cNvSpPr>
              <a:spLocks/>
            </p:cNvSpPr>
            <p:nvPr/>
          </p:nvSpPr>
          <p:spPr bwMode="auto">
            <a:xfrm>
              <a:off x="6335446" y="3788345"/>
              <a:ext cx="30540" cy="40341"/>
            </a:xfrm>
            <a:custGeom>
              <a:avLst/>
              <a:gdLst/>
              <a:ahLst/>
              <a:cxnLst>
                <a:cxn ang="0">
                  <a:pos x="18235" y="0"/>
                </a:cxn>
                <a:cxn ang="0">
                  <a:pos x="19706" y="7143"/>
                </a:cxn>
                <a:cxn ang="0">
                  <a:pos x="10882" y="10952"/>
                </a:cxn>
                <a:cxn ang="0">
                  <a:pos x="10882" y="13571"/>
                </a:cxn>
                <a:cxn ang="0">
                  <a:pos x="18235" y="10952"/>
                </a:cxn>
                <a:cxn ang="0">
                  <a:pos x="19706" y="13571"/>
                </a:cxn>
                <a:cxn ang="0">
                  <a:pos x="18235" y="15952"/>
                </a:cxn>
                <a:cxn ang="0">
                  <a:pos x="15000" y="19762"/>
                </a:cxn>
                <a:cxn ang="0">
                  <a:pos x="12059" y="17381"/>
                </a:cxn>
                <a:cxn ang="0">
                  <a:pos x="2941" y="17381"/>
                </a:cxn>
                <a:cxn ang="0">
                  <a:pos x="0" y="10952"/>
                </a:cxn>
                <a:cxn ang="0">
                  <a:pos x="4706" y="7143"/>
                </a:cxn>
                <a:cxn ang="0">
                  <a:pos x="7647" y="3571"/>
                </a:cxn>
                <a:cxn ang="0">
                  <a:pos x="12059" y="952"/>
                </a:cxn>
                <a:cxn ang="0">
                  <a:pos x="18235" y="0"/>
                </a:cxn>
              </a:cxnLst>
              <a:rect l="0" t="0" r="r" b="b"/>
              <a:pathLst>
                <a:path w="20000" h="20000">
                  <a:moveTo>
                    <a:pt x="18235" y="0"/>
                  </a:moveTo>
                  <a:lnTo>
                    <a:pt x="19706" y="7143"/>
                  </a:lnTo>
                  <a:lnTo>
                    <a:pt x="10882" y="10952"/>
                  </a:lnTo>
                  <a:lnTo>
                    <a:pt x="10882" y="13571"/>
                  </a:lnTo>
                  <a:lnTo>
                    <a:pt x="18235" y="10952"/>
                  </a:lnTo>
                  <a:lnTo>
                    <a:pt x="19706" y="13571"/>
                  </a:lnTo>
                  <a:lnTo>
                    <a:pt x="18235" y="15952"/>
                  </a:lnTo>
                  <a:lnTo>
                    <a:pt x="15000" y="19762"/>
                  </a:lnTo>
                  <a:lnTo>
                    <a:pt x="12059" y="17381"/>
                  </a:lnTo>
                  <a:lnTo>
                    <a:pt x="2941" y="17381"/>
                  </a:lnTo>
                  <a:lnTo>
                    <a:pt x="0" y="10952"/>
                  </a:lnTo>
                  <a:lnTo>
                    <a:pt x="4706" y="7143"/>
                  </a:lnTo>
                  <a:lnTo>
                    <a:pt x="7647" y="3571"/>
                  </a:lnTo>
                  <a:lnTo>
                    <a:pt x="12059" y="952"/>
                  </a:lnTo>
                  <a:lnTo>
                    <a:pt x="1823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59" name="Freeform 169"/>
            <p:cNvSpPr>
              <a:spLocks/>
            </p:cNvSpPr>
            <p:nvPr/>
          </p:nvSpPr>
          <p:spPr bwMode="auto">
            <a:xfrm>
              <a:off x="5325341" y="3827498"/>
              <a:ext cx="117638" cy="135260"/>
            </a:xfrm>
            <a:custGeom>
              <a:avLst/>
              <a:gdLst/>
              <a:ahLst/>
              <a:cxnLst>
                <a:cxn ang="0">
                  <a:pos x="2000" y="1825"/>
                </a:cxn>
                <a:cxn ang="0">
                  <a:pos x="3154" y="281"/>
                </a:cxn>
                <a:cxn ang="0">
                  <a:pos x="3538" y="1123"/>
                </a:cxn>
                <a:cxn ang="0">
                  <a:pos x="5154" y="1825"/>
                </a:cxn>
                <a:cxn ang="0">
                  <a:pos x="5154" y="1123"/>
                </a:cxn>
                <a:cxn ang="0">
                  <a:pos x="5615" y="281"/>
                </a:cxn>
                <a:cxn ang="0">
                  <a:pos x="6385" y="0"/>
                </a:cxn>
                <a:cxn ang="0">
                  <a:pos x="7154" y="0"/>
                </a:cxn>
                <a:cxn ang="0">
                  <a:pos x="7538" y="1123"/>
                </a:cxn>
                <a:cxn ang="0">
                  <a:pos x="8769" y="1123"/>
                </a:cxn>
                <a:cxn ang="0">
                  <a:pos x="10308" y="281"/>
                </a:cxn>
                <a:cxn ang="0">
                  <a:pos x="10308" y="1123"/>
                </a:cxn>
                <a:cxn ang="0">
                  <a:pos x="11538" y="1825"/>
                </a:cxn>
                <a:cxn ang="0">
                  <a:pos x="12692" y="3579"/>
                </a:cxn>
                <a:cxn ang="0">
                  <a:pos x="13923" y="3579"/>
                </a:cxn>
                <a:cxn ang="0">
                  <a:pos x="14769" y="2175"/>
                </a:cxn>
                <a:cxn ang="0">
                  <a:pos x="16769" y="2175"/>
                </a:cxn>
                <a:cxn ang="0">
                  <a:pos x="19154" y="4000"/>
                </a:cxn>
                <a:cxn ang="0">
                  <a:pos x="19154" y="4702"/>
                </a:cxn>
                <a:cxn ang="0">
                  <a:pos x="19923" y="6877"/>
                </a:cxn>
                <a:cxn ang="0">
                  <a:pos x="19923" y="8000"/>
                </a:cxn>
                <a:cxn ang="0">
                  <a:pos x="18692" y="8702"/>
                </a:cxn>
                <a:cxn ang="0">
                  <a:pos x="18692" y="10456"/>
                </a:cxn>
                <a:cxn ang="0">
                  <a:pos x="17077" y="12351"/>
                </a:cxn>
                <a:cxn ang="0">
                  <a:pos x="18692" y="15228"/>
                </a:cxn>
                <a:cxn ang="0">
                  <a:pos x="19154" y="17053"/>
                </a:cxn>
                <a:cxn ang="0">
                  <a:pos x="19154" y="18105"/>
                </a:cxn>
                <a:cxn ang="0">
                  <a:pos x="17923" y="17404"/>
                </a:cxn>
                <a:cxn ang="0">
                  <a:pos x="17923" y="16351"/>
                </a:cxn>
                <a:cxn ang="0">
                  <a:pos x="17077" y="17404"/>
                </a:cxn>
                <a:cxn ang="0">
                  <a:pos x="15538" y="17053"/>
                </a:cxn>
                <a:cxn ang="0">
                  <a:pos x="13923" y="17404"/>
                </a:cxn>
                <a:cxn ang="0">
                  <a:pos x="10308" y="17404"/>
                </a:cxn>
                <a:cxn ang="0">
                  <a:pos x="7154" y="18105"/>
                </a:cxn>
                <a:cxn ang="0">
                  <a:pos x="3154" y="19930"/>
                </a:cxn>
                <a:cxn ang="0">
                  <a:pos x="2385" y="17404"/>
                </a:cxn>
                <a:cxn ang="0">
                  <a:pos x="3154" y="15228"/>
                </a:cxn>
                <a:cxn ang="0">
                  <a:pos x="2385" y="14456"/>
                </a:cxn>
                <a:cxn ang="0">
                  <a:pos x="2000" y="14175"/>
                </a:cxn>
                <a:cxn ang="0">
                  <a:pos x="308" y="14175"/>
                </a:cxn>
                <a:cxn ang="0">
                  <a:pos x="0" y="12632"/>
                </a:cxn>
                <a:cxn ang="0">
                  <a:pos x="0" y="12351"/>
                </a:cxn>
                <a:cxn ang="0">
                  <a:pos x="0" y="11228"/>
                </a:cxn>
                <a:cxn ang="0">
                  <a:pos x="0" y="9754"/>
                </a:cxn>
                <a:cxn ang="0">
                  <a:pos x="308" y="9754"/>
                </a:cxn>
                <a:cxn ang="0">
                  <a:pos x="1231" y="8000"/>
                </a:cxn>
                <a:cxn ang="0">
                  <a:pos x="308" y="7579"/>
                </a:cxn>
                <a:cxn ang="0">
                  <a:pos x="1231" y="6877"/>
                </a:cxn>
                <a:cxn ang="0">
                  <a:pos x="2385" y="6877"/>
                </a:cxn>
                <a:cxn ang="0">
                  <a:pos x="2000" y="5754"/>
                </a:cxn>
                <a:cxn ang="0">
                  <a:pos x="2000" y="5053"/>
                </a:cxn>
                <a:cxn ang="0">
                  <a:pos x="2000" y="4000"/>
                </a:cxn>
                <a:cxn ang="0">
                  <a:pos x="1231" y="3579"/>
                </a:cxn>
                <a:cxn ang="0">
                  <a:pos x="1231" y="2175"/>
                </a:cxn>
                <a:cxn ang="0">
                  <a:pos x="2000" y="1825"/>
                </a:cxn>
              </a:cxnLst>
              <a:rect l="0" t="0" r="r" b="b"/>
              <a:pathLst>
                <a:path w="20000" h="20000">
                  <a:moveTo>
                    <a:pt x="2000" y="1825"/>
                  </a:moveTo>
                  <a:lnTo>
                    <a:pt x="3154" y="281"/>
                  </a:lnTo>
                  <a:lnTo>
                    <a:pt x="3538" y="1123"/>
                  </a:lnTo>
                  <a:lnTo>
                    <a:pt x="5154" y="1825"/>
                  </a:lnTo>
                  <a:lnTo>
                    <a:pt x="5154" y="1123"/>
                  </a:lnTo>
                  <a:lnTo>
                    <a:pt x="5615" y="281"/>
                  </a:lnTo>
                  <a:lnTo>
                    <a:pt x="6385" y="0"/>
                  </a:lnTo>
                  <a:lnTo>
                    <a:pt x="7154" y="0"/>
                  </a:lnTo>
                  <a:lnTo>
                    <a:pt x="7538" y="1123"/>
                  </a:lnTo>
                  <a:lnTo>
                    <a:pt x="8769" y="1123"/>
                  </a:lnTo>
                  <a:lnTo>
                    <a:pt x="10308" y="281"/>
                  </a:lnTo>
                  <a:lnTo>
                    <a:pt x="10308" y="1123"/>
                  </a:lnTo>
                  <a:lnTo>
                    <a:pt x="11538" y="1825"/>
                  </a:lnTo>
                  <a:lnTo>
                    <a:pt x="12692" y="3579"/>
                  </a:lnTo>
                  <a:lnTo>
                    <a:pt x="13923" y="3579"/>
                  </a:lnTo>
                  <a:lnTo>
                    <a:pt x="14769" y="2175"/>
                  </a:lnTo>
                  <a:lnTo>
                    <a:pt x="16769" y="2175"/>
                  </a:lnTo>
                  <a:lnTo>
                    <a:pt x="19154" y="4000"/>
                  </a:lnTo>
                  <a:lnTo>
                    <a:pt x="19154" y="4702"/>
                  </a:lnTo>
                  <a:lnTo>
                    <a:pt x="19923" y="6877"/>
                  </a:lnTo>
                  <a:lnTo>
                    <a:pt x="19923" y="8000"/>
                  </a:lnTo>
                  <a:lnTo>
                    <a:pt x="18692" y="8702"/>
                  </a:lnTo>
                  <a:lnTo>
                    <a:pt x="18692" y="10456"/>
                  </a:lnTo>
                  <a:lnTo>
                    <a:pt x="17077" y="12351"/>
                  </a:lnTo>
                  <a:lnTo>
                    <a:pt x="18692" y="15228"/>
                  </a:lnTo>
                  <a:lnTo>
                    <a:pt x="19154" y="17053"/>
                  </a:lnTo>
                  <a:lnTo>
                    <a:pt x="19154" y="18105"/>
                  </a:lnTo>
                  <a:lnTo>
                    <a:pt x="17923" y="17404"/>
                  </a:lnTo>
                  <a:lnTo>
                    <a:pt x="17923" y="16351"/>
                  </a:lnTo>
                  <a:lnTo>
                    <a:pt x="17077" y="17404"/>
                  </a:lnTo>
                  <a:lnTo>
                    <a:pt x="15538" y="17053"/>
                  </a:lnTo>
                  <a:lnTo>
                    <a:pt x="13923" y="17404"/>
                  </a:lnTo>
                  <a:lnTo>
                    <a:pt x="10308" y="17404"/>
                  </a:lnTo>
                  <a:lnTo>
                    <a:pt x="7154" y="18105"/>
                  </a:lnTo>
                  <a:lnTo>
                    <a:pt x="3154" y="19930"/>
                  </a:lnTo>
                  <a:lnTo>
                    <a:pt x="2385" y="17404"/>
                  </a:lnTo>
                  <a:lnTo>
                    <a:pt x="3154" y="15228"/>
                  </a:lnTo>
                  <a:lnTo>
                    <a:pt x="2385" y="14456"/>
                  </a:lnTo>
                  <a:lnTo>
                    <a:pt x="2000" y="14175"/>
                  </a:lnTo>
                  <a:lnTo>
                    <a:pt x="308" y="14175"/>
                  </a:lnTo>
                  <a:lnTo>
                    <a:pt x="0" y="12632"/>
                  </a:lnTo>
                  <a:lnTo>
                    <a:pt x="0" y="12351"/>
                  </a:lnTo>
                  <a:lnTo>
                    <a:pt x="0" y="11228"/>
                  </a:lnTo>
                  <a:lnTo>
                    <a:pt x="0" y="9754"/>
                  </a:lnTo>
                  <a:lnTo>
                    <a:pt x="308" y="9754"/>
                  </a:lnTo>
                  <a:lnTo>
                    <a:pt x="1231" y="8000"/>
                  </a:lnTo>
                  <a:lnTo>
                    <a:pt x="308" y="7579"/>
                  </a:lnTo>
                  <a:lnTo>
                    <a:pt x="1231" y="6877"/>
                  </a:lnTo>
                  <a:lnTo>
                    <a:pt x="2385" y="6877"/>
                  </a:lnTo>
                  <a:lnTo>
                    <a:pt x="2000" y="5754"/>
                  </a:lnTo>
                  <a:lnTo>
                    <a:pt x="2000" y="5053"/>
                  </a:lnTo>
                  <a:lnTo>
                    <a:pt x="2000" y="4000"/>
                  </a:lnTo>
                  <a:lnTo>
                    <a:pt x="1231" y="3579"/>
                  </a:lnTo>
                  <a:lnTo>
                    <a:pt x="1231" y="2175"/>
                  </a:lnTo>
                  <a:lnTo>
                    <a:pt x="2000" y="182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0" name="Freeform 170"/>
            <p:cNvSpPr>
              <a:spLocks/>
            </p:cNvSpPr>
            <p:nvPr/>
          </p:nvSpPr>
          <p:spPr bwMode="auto">
            <a:xfrm>
              <a:off x="5671469" y="4006658"/>
              <a:ext cx="119900" cy="130514"/>
            </a:xfrm>
            <a:custGeom>
              <a:avLst/>
              <a:gdLst/>
              <a:ahLst/>
              <a:cxnLst>
                <a:cxn ang="0">
                  <a:pos x="8981" y="291"/>
                </a:cxn>
                <a:cxn ang="0">
                  <a:pos x="8981" y="0"/>
                </a:cxn>
                <a:cxn ang="0">
                  <a:pos x="11774" y="0"/>
                </a:cxn>
                <a:cxn ang="0">
                  <a:pos x="14113" y="0"/>
                </a:cxn>
                <a:cxn ang="0">
                  <a:pos x="15245" y="0"/>
                </a:cxn>
                <a:cxn ang="0">
                  <a:pos x="16075" y="0"/>
                </a:cxn>
                <a:cxn ang="0">
                  <a:pos x="15245" y="1164"/>
                </a:cxn>
                <a:cxn ang="0">
                  <a:pos x="15245" y="3345"/>
                </a:cxn>
                <a:cxn ang="0">
                  <a:pos x="16377" y="2982"/>
                </a:cxn>
                <a:cxn ang="0">
                  <a:pos x="17962" y="2982"/>
                </a:cxn>
                <a:cxn ang="0">
                  <a:pos x="18415" y="3345"/>
                </a:cxn>
                <a:cxn ang="0">
                  <a:pos x="19170" y="4436"/>
                </a:cxn>
                <a:cxn ang="0">
                  <a:pos x="18415" y="5236"/>
                </a:cxn>
                <a:cxn ang="0">
                  <a:pos x="17962" y="5964"/>
                </a:cxn>
                <a:cxn ang="0">
                  <a:pos x="17962" y="7855"/>
                </a:cxn>
                <a:cxn ang="0">
                  <a:pos x="19925" y="9018"/>
                </a:cxn>
                <a:cxn ang="0">
                  <a:pos x="19925" y="12000"/>
                </a:cxn>
                <a:cxn ang="0">
                  <a:pos x="19170" y="13091"/>
                </a:cxn>
                <a:cxn ang="0">
                  <a:pos x="18415" y="14255"/>
                </a:cxn>
                <a:cxn ang="0">
                  <a:pos x="18415" y="15782"/>
                </a:cxn>
                <a:cxn ang="0">
                  <a:pos x="17962" y="15782"/>
                </a:cxn>
                <a:cxn ang="0">
                  <a:pos x="17208" y="14255"/>
                </a:cxn>
                <a:cxn ang="0">
                  <a:pos x="15245" y="14982"/>
                </a:cxn>
                <a:cxn ang="0">
                  <a:pos x="12906" y="13091"/>
                </a:cxn>
                <a:cxn ang="0">
                  <a:pos x="12075" y="14982"/>
                </a:cxn>
                <a:cxn ang="0">
                  <a:pos x="10943" y="14982"/>
                </a:cxn>
                <a:cxn ang="0">
                  <a:pos x="10189" y="14255"/>
                </a:cxn>
                <a:cxn ang="0">
                  <a:pos x="9736" y="16145"/>
                </a:cxn>
                <a:cxn ang="0">
                  <a:pos x="10943" y="16945"/>
                </a:cxn>
                <a:cxn ang="0">
                  <a:pos x="10943" y="19127"/>
                </a:cxn>
                <a:cxn ang="0">
                  <a:pos x="10189" y="19127"/>
                </a:cxn>
                <a:cxn ang="0">
                  <a:pos x="9736" y="18764"/>
                </a:cxn>
                <a:cxn ang="0">
                  <a:pos x="8981" y="19127"/>
                </a:cxn>
                <a:cxn ang="0">
                  <a:pos x="7849" y="19927"/>
                </a:cxn>
                <a:cxn ang="0">
                  <a:pos x="4679" y="16945"/>
                </a:cxn>
                <a:cxn ang="0">
                  <a:pos x="3547" y="15782"/>
                </a:cxn>
                <a:cxn ang="0">
                  <a:pos x="4679" y="16145"/>
                </a:cxn>
                <a:cxn ang="0">
                  <a:pos x="4679" y="15782"/>
                </a:cxn>
                <a:cxn ang="0">
                  <a:pos x="2792" y="14982"/>
                </a:cxn>
                <a:cxn ang="0">
                  <a:pos x="1962" y="13818"/>
                </a:cxn>
                <a:cxn ang="0">
                  <a:pos x="2792" y="13818"/>
                </a:cxn>
                <a:cxn ang="0">
                  <a:pos x="1962" y="13091"/>
                </a:cxn>
                <a:cxn ang="0">
                  <a:pos x="2792" y="12364"/>
                </a:cxn>
                <a:cxn ang="0">
                  <a:pos x="1962" y="12000"/>
                </a:cxn>
                <a:cxn ang="0">
                  <a:pos x="1585" y="12364"/>
                </a:cxn>
                <a:cxn ang="0">
                  <a:pos x="830" y="10836"/>
                </a:cxn>
                <a:cxn ang="0">
                  <a:pos x="0" y="9382"/>
                </a:cxn>
                <a:cxn ang="0">
                  <a:pos x="1585" y="9382"/>
                </a:cxn>
                <a:cxn ang="0">
                  <a:pos x="1962" y="7127"/>
                </a:cxn>
                <a:cxn ang="0">
                  <a:pos x="2792" y="7855"/>
                </a:cxn>
                <a:cxn ang="0">
                  <a:pos x="3925" y="7127"/>
                </a:cxn>
                <a:cxn ang="0">
                  <a:pos x="1962" y="6400"/>
                </a:cxn>
                <a:cxn ang="0">
                  <a:pos x="1962" y="5236"/>
                </a:cxn>
                <a:cxn ang="0">
                  <a:pos x="2792" y="5236"/>
                </a:cxn>
                <a:cxn ang="0">
                  <a:pos x="2792" y="4145"/>
                </a:cxn>
                <a:cxn ang="0">
                  <a:pos x="5132" y="4145"/>
                </a:cxn>
                <a:cxn ang="0">
                  <a:pos x="7094" y="4145"/>
                </a:cxn>
                <a:cxn ang="0">
                  <a:pos x="8981" y="4145"/>
                </a:cxn>
                <a:cxn ang="0">
                  <a:pos x="8981" y="291"/>
                </a:cxn>
              </a:cxnLst>
              <a:rect l="0" t="0" r="r" b="b"/>
              <a:pathLst>
                <a:path w="20000" h="20000">
                  <a:moveTo>
                    <a:pt x="8981" y="291"/>
                  </a:moveTo>
                  <a:lnTo>
                    <a:pt x="8981" y="0"/>
                  </a:lnTo>
                  <a:lnTo>
                    <a:pt x="11774" y="0"/>
                  </a:lnTo>
                  <a:lnTo>
                    <a:pt x="14113" y="0"/>
                  </a:lnTo>
                  <a:lnTo>
                    <a:pt x="15245" y="0"/>
                  </a:lnTo>
                  <a:lnTo>
                    <a:pt x="16075" y="0"/>
                  </a:lnTo>
                  <a:lnTo>
                    <a:pt x="15245" y="1164"/>
                  </a:lnTo>
                  <a:lnTo>
                    <a:pt x="15245" y="3345"/>
                  </a:lnTo>
                  <a:lnTo>
                    <a:pt x="16377" y="2982"/>
                  </a:lnTo>
                  <a:lnTo>
                    <a:pt x="17962" y="2982"/>
                  </a:lnTo>
                  <a:lnTo>
                    <a:pt x="18415" y="3345"/>
                  </a:lnTo>
                  <a:lnTo>
                    <a:pt x="19170" y="4436"/>
                  </a:lnTo>
                  <a:lnTo>
                    <a:pt x="18415" y="5236"/>
                  </a:lnTo>
                  <a:lnTo>
                    <a:pt x="17962" y="5964"/>
                  </a:lnTo>
                  <a:lnTo>
                    <a:pt x="17962" y="7855"/>
                  </a:lnTo>
                  <a:lnTo>
                    <a:pt x="19925" y="9018"/>
                  </a:lnTo>
                  <a:lnTo>
                    <a:pt x="19925" y="12000"/>
                  </a:lnTo>
                  <a:lnTo>
                    <a:pt x="19170" y="13091"/>
                  </a:lnTo>
                  <a:lnTo>
                    <a:pt x="18415" y="14255"/>
                  </a:lnTo>
                  <a:lnTo>
                    <a:pt x="18415" y="15782"/>
                  </a:lnTo>
                  <a:lnTo>
                    <a:pt x="17962" y="15782"/>
                  </a:lnTo>
                  <a:lnTo>
                    <a:pt x="17208" y="14255"/>
                  </a:lnTo>
                  <a:lnTo>
                    <a:pt x="15245" y="14982"/>
                  </a:lnTo>
                  <a:lnTo>
                    <a:pt x="12906" y="13091"/>
                  </a:lnTo>
                  <a:lnTo>
                    <a:pt x="12075" y="14982"/>
                  </a:lnTo>
                  <a:lnTo>
                    <a:pt x="10943" y="14982"/>
                  </a:lnTo>
                  <a:lnTo>
                    <a:pt x="10189" y="14255"/>
                  </a:lnTo>
                  <a:lnTo>
                    <a:pt x="9736" y="16145"/>
                  </a:lnTo>
                  <a:lnTo>
                    <a:pt x="10943" y="16945"/>
                  </a:lnTo>
                  <a:lnTo>
                    <a:pt x="10943" y="19127"/>
                  </a:lnTo>
                  <a:lnTo>
                    <a:pt x="10189" y="19127"/>
                  </a:lnTo>
                  <a:lnTo>
                    <a:pt x="9736" y="18764"/>
                  </a:lnTo>
                  <a:lnTo>
                    <a:pt x="8981" y="19127"/>
                  </a:lnTo>
                  <a:lnTo>
                    <a:pt x="7849" y="19927"/>
                  </a:lnTo>
                  <a:lnTo>
                    <a:pt x="4679" y="16945"/>
                  </a:lnTo>
                  <a:lnTo>
                    <a:pt x="3547" y="15782"/>
                  </a:lnTo>
                  <a:lnTo>
                    <a:pt x="4679" y="16145"/>
                  </a:lnTo>
                  <a:lnTo>
                    <a:pt x="4679" y="15782"/>
                  </a:lnTo>
                  <a:lnTo>
                    <a:pt x="2792" y="14982"/>
                  </a:lnTo>
                  <a:lnTo>
                    <a:pt x="1962" y="13818"/>
                  </a:lnTo>
                  <a:lnTo>
                    <a:pt x="2792" y="13818"/>
                  </a:lnTo>
                  <a:lnTo>
                    <a:pt x="1962" y="13091"/>
                  </a:lnTo>
                  <a:lnTo>
                    <a:pt x="2792" y="12364"/>
                  </a:lnTo>
                  <a:lnTo>
                    <a:pt x="1962" y="12000"/>
                  </a:lnTo>
                  <a:lnTo>
                    <a:pt x="1585" y="12364"/>
                  </a:lnTo>
                  <a:lnTo>
                    <a:pt x="830" y="10836"/>
                  </a:lnTo>
                  <a:lnTo>
                    <a:pt x="0" y="9382"/>
                  </a:lnTo>
                  <a:lnTo>
                    <a:pt x="1585" y="9382"/>
                  </a:lnTo>
                  <a:lnTo>
                    <a:pt x="1962" y="7127"/>
                  </a:lnTo>
                  <a:lnTo>
                    <a:pt x="2792" y="7855"/>
                  </a:lnTo>
                  <a:lnTo>
                    <a:pt x="3925" y="7127"/>
                  </a:lnTo>
                  <a:lnTo>
                    <a:pt x="1962" y="6400"/>
                  </a:lnTo>
                  <a:lnTo>
                    <a:pt x="1962" y="5236"/>
                  </a:lnTo>
                  <a:lnTo>
                    <a:pt x="2792" y="5236"/>
                  </a:lnTo>
                  <a:lnTo>
                    <a:pt x="2792" y="4145"/>
                  </a:lnTo>
                  <a:lnTo>
                    <a:pt x="5132" y="4145"/>
                  </a:lnTo>
                  <a:lnTo>
                    <a:pt x="7094" y="4145"/>
                  </a:lnTo>
                  <a:lnTo>
                    <a:pt x="8981" y="4145"/>
                  </a:lnTo>
                  <a:lnTo>
                    <a:pt x="8981" y="29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1" name="Freeform 171"/>
            <p:cNvSpPr>
              <a:spLocks/>
            </p:cNvSpPr>
            <p:nvPr/>
          </p:nvSpPr>
          <p:spPr bwMode="auto">
            <a:xfrm>
              <a:off x="5154540" y="3758682"/>
              <a:ext cx="65606" cy="17797"/>
            </a:xfrm>
            <a:custGeom>
              <a:avLst/>
              <a:gdLst/>
              <a:ahLst/>
              <a:cxnLst>
                <a:cxn ang="0">
                  <a:pos x="1370" y="5405"/>
                </a:cxn>
                <a:cxn ang="0">
                  <a:pos x="7808" y="0"/>
                </a:cxn>
                <a:cxn ang="0">
                  <a:pos x="12740" y="0"/>
                </a:cxn>
                <a:cxn ang="0">
                  <a:pos x="16164" y="5405"/>
                </a:cxn>
                <a:cxn ang="0">
                  <a:pos x="19863" y="5405"/>
                </a:cxn>
                <a:cxn ang="0">
                  <a:pos x="16986" y="14054"/>
                </a:cxn>
                <a:cxn ang="0">
                  <a:pos x="11233" y="5405"/>
                </a:cxn>
                <a:cxn ang="0">
                  <a:pos x="9178" y="10811"/>
                </a:cxn>
                <a:cxn ang="0">
                  <a:pos x="6986" y="10811"/>
                </a:cxn>
                <a:cxn ang="0">
                  <a:pos x="6986" y="14054"/>
                </a:cxn>
                <a:cxn ang="0">
                  <a:pos x="0" y="19459"/>
                </a:cxn>
                <a:cxn ang="0">
                  <a:pos x="0" y="14054"/>
                </a:cxn>
                <a:cxn ang="0">
                  <a:pos x="1370" y="10811"/>
                </a:cxn>
                <a:cxn ang="0">
                  <a:pos x="1370" y="5405"/>
                </a:cxn>
              </a:cxnLst>
              <a:rect l="0" t="0" r="r" b="b"/>
              <a:pathLst>
                <a:path w="20000" h="20000">
                  <a:moveTo>
                    <a:pt x="1370" y="5405"/>
                  </a:moveTo>
                  <a:lnTo>
                    <a:pt x="7808" y="0"/>
                  </a:lnTo>
                  <a:lnTo>
                    <a:pt x="12740" y="0"/>
                  </a:lnTo>
                  <a:lnTo>
                    <a:pt x="16164" y="5405"/>
                  </a:lnTo>
                  <a:lnTo>
                    <a:pt x="19863" y="5405"/>
                  </a:lnTo>
                  <a:lnTo>
                    <a:pt x="16986" y="14054"/>
                  </a:lnTo>
                  <a:lnTo>
                    <a:pt x="11233" y="5405"/>
                  </a:lnTo>
                  <a:lnTo>
                    <a:pt x="9178" y="10811"/>
                  </a:lnTo>
                  <a:lnTo>
                    <a:pt x="6986" y="10811"/>
                  </a:lnTo>
                  <a:lnTo>
                    <a:pt x="6986" y="14054"/>
                  </a:lnTo>
                  <a:lnTo>
                    <a:pt x="0" y="19459"/>
                  </a:lnTo>
                  <a:lnTo>
                    <a:pt x="0" y="14054"/>
                  </a:lnTo>
                  <a:lnTo>
                    <a:pt x="1370" y="10811"/>
                  </a:lnTo>
                  <a:lnTo>
                    <a:pt x="1370" y="540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2" name="Freeform 172"/>
            <p:cNvSpPr>
              <a:spLocks/>
            </p:cNvSpPr>
            <p:nvPr/>
          </p:nvSpPr>
          <p:spPr bwMode="auto">
            <a:xfrm>
              <a:off x="5426013" y="3820380"/>
              <a:ext cx="91622" cy="130514"/>
            </a:xfrm>
            <a:custGeom>
              <a:avLst/>
              <a:gdLst/>
              <a:ahLst/>
              <a:cxnLst>
                <a:cxn ang="0">
                  <a:pos x="2647" y="5236"/>
                </a:cxn>
                <a:cxn ang="0">
                  <a:pos x="2647" y="3418"/>
                </a:cxn>
                <a:cxn ang="0">
                  <a:pos x="2059" y="1164"/>
                </a:cxn>
                <a:cxn ang="0">
                  <a:pos x="2647" y="0"/>
                </a:cxn>
                <a:cxn ang="0">
                  <a:pos x="12745" y="436"/>
                </a:cxn>
                <a:cxn ang="0">
                  <a:pos x="13235" y="0"/>
                </a:cxn>
                <a:cxn ang="0">
                  <a:pos x="14706" y="0"/>
                </a:cxn>
                <a:cxn ang="0">
                  <a:pos x="15784" y="436"/>
                </a:cxn>
                <a:cxn ang="0">
                  <a:pos x="14706" y="1164"/>
                </a:cxn>
                <a:cxn ang="0">
                  <a:pos x="16863" y="2255"/>
                </a:cxn>
                <a:cxn ang="0">
                  <a:pos x="16863" y="3418"/>
                </a:cxn>
                <a:cxn ang="0">
                  <a:pos x="15784" y="4873"/>
                </a:cxn>
                <a:cxn ang="0">
                  <a:pos x="17255" y="5236"/>
                </a:cxn>
                <a:cxn ang="0">
                  <a:pos x="17255" y="6400"/>
                </a:cxn>
                <a:cxn ang="0">
                  <a:pos x="17255" y="7127"/>
                </a:cxn>
                <a:cxn ang="0">
                  <a:pos x="18333" y="8291"/>
                </a:cxn>
                <a:cxn ang="0">
                  <a:pos x="17255" y="9382"/>
                </a:cxn>
                <a:cxn ang="0">
                  <a:pos x="17255" y="10836"/>
                </a:cxn>
                <a:cxn ang="0">
                  <a:pos x="17255" y="12800"/>
                </a:cxn>
                <a:cxn ang="0">
                  <a:pos x="18333" y="15055"/>
                </a:cxn>
                <a:cxn ang="0">
                  <a:pos x="19902" y="16145"/>
                </a:cxn>
                <a:cxn ang="0">
                  <a:pos x="19314" y="16945"/>
                </a:cxn>
                <a:cxn ang="0">
                  <a:pos x="15784" y="17236"/>
                </a:cxn>
                <a:cxn ang="0">
                  <a:pos x="13235" y="18036"/>
                </a:cxn>
                <a:cxn ang="0">
                  <a:pos x="8627" y="19200"/>
                </a:cxn>
                <a:cxn ang="0">
                  <a:pos x="6078" y="19927"/>
                </a:cxn>
                <a:cxn ang="0">
                  <a:pos x="2647" y="19927"/>
                </a:cxn>
                <a:cxn ang="0">
                  <a:pos x="2647" y="18764"/>
                </a:cxn>
                <a:cxn ang="0">
                  <a:pos x="2059" y="16945"/>
                </a:cxn>
                <a:cxn ang="0">
                  <a:pos x="0" y="13891"/>
                </a:cxn>
                <a:cxn ang="0">
                  <a:pos x="2059" y="12000"/>
                </a:cxn>
                <a:cxn ang="0">
                  <a:pos x="2059" y="10109"/>
                </a:cxn>
                <a:cxn ang="0">
                  <a:pos x="3627" y="9382"/>
                </a:cxn>
                <a:cxn ang="0">
                  <a:pos x="3627" y="8291"/>
                </a:cxn>
                <a:cxn ang="0">
                  <a:pos x="2647" y="5964"/>
                </a:cxn>
                <a:cxn ang="0">
                  <a:pos x="2647" y="5236"/>
                </a:cxn>
              </a:cxnLst>
              <a:rect l="0" t="0" r="r" b="b"/>
              <a:pathLst>
                <a:path w="20000" h="20000">
                  <a:moveTo>
                    <a:pt x="2647" y="5236"/>
                  </a:moveTo>
                  <a:lnTo>
                    <a:pt x="2647" y="3418"/>
                  </a:lnTo>
                  <a:lnTo>
                    <a:pt x="2059" y="1164"/>
                  </a:lnTo>
                  <a:lnTo>
                    <a:pt x="2647" y="0"/>
                  </a:lnTo>
                  <a:lnTo>
                    <a:pt x="12745" y="436"/>
                  </a:lnTo>
                  <a:lnTo>
                    <a:pt x="13235" y="0"/>
                  </a:lnTo>
                  <a:lnTo>
                    <a:pt x="14706" y="0"/>
                  </a:lnTo>
                  <a:lnTo>
                    <a:pt x="15784" y="436"/>
                  </a:lnTo>
                  <a:lnTo>
                    <a:pt x="14706" y="1164"/>
                  </a:lnTo>
                  <a:lnTo>
                    <a:pt x="16863" y="2255"/>
                  </a:lnTo>
                  <a:lnTo>
                    <a:pt x="16863" y="3418"/>
                  </a:lnTo>
                  <a:lnTo>
                    <a:pt x="15784" y="4873"/>
                  </a:lnTo>
                  <a:lnTo>
                    <a:pt x="17255" y="5236"/>
                  </a:lnTo>
                  <a:lnTo>
                    <a:pt x="17255" y="6400"/>
                  </a:lnTo>
                  <a:lnTo>
                    <a:pt x="17255" y="7127"/>
                  </a:lnTo>
                  <a:lnTo>
                    <a:pt x="18333" y="8291"/>
                  </a:lnTo>
                  <a:lnTo>
                    <a:pt x="17255" y="9382"/>
                  </a:lnTo>
                  <a:lnTo>
                    <a:pt x="17255" y="10836"/>
                  </a:lnTo>
                  <a:lnTo>
                    <a:pt x="17255" y="12800"/>
                  </a:lnTo>
                  <a:lnTo>
                    <a:pt x="18333" y="15055"/>
                  </a:lnTo>
                  <a:lnTo>
                    <a:pt x="19902" y="16145"/>
                  </a:lnTo>
                  <a:lnTo>
                    <a:pt x="19314" y="16945"/>
                  </a:lnTo>
                  <a:lnTo>
                    <a:pt x="15784" y="17236"/>
                  </a:lnTo>
                  <a:lnTo>
                    <a:pt x="13235" y="18036"/>
                  </a:lnTo>
                  <a:lnTo>
                    <a:pt x="8627" y="19200"/>
                  </a:lnTo>
                  <a:lnTo>
                    <a:pt x="6078" y="19927"/>
                  </a:lnTo>
                  <a:lnTo>
                    <a:pt x="2647" y="19927"/>
                  </a:lnTo>
                  <a:lnTo>
                    <a:pt x="2647" y="18764"/>
                  </a:lnTo>
                  <a:lnTo>
                    <a:pt x="2059" y="16945"/>
                  </a:lnTo>
                  <a:lnTo>
                    <a:pt x="0" y="13891"/>
                  </a:lnTo>
                  <a:lnTo>
                    <a:pt x="2059" y="12000"/>
                  </a:lnTo>
                  <a:lnTo>
                    <a:pt x="2059" y="10109"/>
                  </a:lnTo>
                  <a:lnTo>
                    <a:pt x="3627" y="9382"/>
                  </a:lnTo>
                  <a:lnTo>
                    <a:pt x="3627" y="8291"/>
                  </a:lnTo>
                  <a:lnTo>
                    <a:pt x="2647" y="5964"/>
                  </a:lnTo>
                  <a:lnTo>
                    <a:pt x="2647" y="523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3" name="Freeform 173"/>
            <p:cNvSpPr>
              <a:spLocks/>
            </p:cNvSpPr>
            <p:nvPr/>
          </p:nvSpPr>
          <p:spPr bwMode="auto">
            <a:xfrm>
              <a:off x="5191866" y="3783599"/>
              <a:ext cx="148178" cy="116276"/>
            </a:xfrm>
            <a:custGeom>
              <a:avLst/>
              <a:gdLst/>
              <a:ahLst/>
              <a:cxnLst>
                <a:cxn ang="0">
                  <a:pos x="3780" y="0"/>
                </a:cxn>
                <a:cxn ang="0">
                  <a:pos x="5671" y="0"/>
                </a:cxn>
                <a:cxn ang="0">
                  <a:pos x="5671" y="902"/>
                </a:cxn>
                <a:cxn ang="0">
                  <a:pos x="7256" y="1311"/>
                </a:cxn>
                <a:cxn ang="0">
                  <a:pos x="8232" y="902"/>
                </a:cxn>
                <a:cxn ang="0">
                  <a:pos x="8841" y="902"/>
                </a:cxn>
                <a:cxn ang="0">
                  <a:pos x="10427" y="902"/>
                </a:cxn>
                <a:cxn ang="0">
                  <a:pos x="10427" y="1311"/>
                </a:cxn>
                <a:cxn ang="0">
                  <a:pos x="10732" y="2131"/>
                </a:cxn>
                <a:cxn ang="0">
                  <a:pos x="11341" y="2131"/>
                </a:cxn>
                <a:cxn ang="0">
                  <a:pos x="12317" y="3361"/>
                </a:cxn>
                <a:cxn ang="0">
                  <a:pos x="13902" y="2131"/>
                </a:cxn>
                <a:cxn ang="0">
                  <a:pos x="14817" y="2131"/>
                </a:cxn>
                <a:cxn ang="0">
                  <a:pos x="15488" y="1311"/>
                </a:cxn>
                <a:cxn ang="0">
                  <a:pos x="15793" y="902"/>
                </a:cxn>
                <a:cxn ang="0">
                  <a:pos x="17073" y="3361"/>
                </a:cxn>
                <a:cxn ang="0">
                  <a:pos x="17317" y="4262"/>
                </a:cxn>
                <a:cxn ang="0">
                  <a:pos x="18049" y="4672"/>
                </a:cxn>
                <a:cxn ang="0">
                  <a:pos x="18049" y="6393"/>
                </a:cxn>
                <a:cxn ang="0">
                  <a:pos x="18293" y="6885"/>
                </a:cxn>
                <a:cxn ang="0">
                  <a:pos x="18293" y="8033"/>
                </a:cxn>
                <a:cxn ang="0">
                  <a:pos x="19573" y="9754"/>
                </a:cxn>
                <a:cxn ang="0">
                  <a:pos x="18963" y="10246"/>
                </a:cxn>
                <a:cxn ang="0">
                  <a:pos x="18963" y="11885"/>
                </a:cxn>
                <a:cxn ang="0">
                  <a:pos x="19573" y="12295"/>
                </a:cxn>
                <a:cxn ang="0">
                  <a:pos x="19573" y="13607"/>
                </a:cxn>
                <a:cxn ang="0">
                  <a:pos x="19573" y="14426"/>
                </a:cxn>
                <a:cxn ang="0">
                  <a:pos x="19939" y="15738"/>
                </a:cxn>
                <a:cxn ang="0">
                  <a:pos x="18963" y="15738"/>
                </a:cxn>
                <a:cxn ang="0">
                  <a:pos x="18293" y="16557"/>
                </a:cxn>
                <a:cxn ang="0">
                  <a:pos x="18963" y="16967"/>
                </a:cxn>
                <a:cxn ang="0">
                  <a:pos x="18293" y="19098"/>
                </a:cxn>
                <a:cxn ang="0">
                  <a:pos x="18049" y="19098"/>
                </a:cxn>
                <a:cxn ang="0">
                  <a:pos x="17073" y="18607"/>
                </a:cxn>
                <a:cxn ang="0">
                  <a:pos x="17073" y="19918"/>
                </a:cxn>
                <a:cxn ang="0">
                  <a:pos x="15793" y="19918"/>
                </a:cxn>
                <a:cxn ang="0">
                  <a:pos x="14817" y="19918"/>
                </a:cxn>
                <a:cxn ang="0">
                  <a:pos x="14817" y="17787"/>
                </a:cxn>
                <a:cxn ang="0">
                  <a:pos x="14207" y="15738"/>
                </a:cxn>
                <a:cxn ang="0">
                  <a:pos x="12927" y="15738"/>
                </a:cxn>
                <a:cxn ang="0">
                  <a:pos x="11707" y="15738"/>
                </a:cxn>
                <a:cxn ang="0">
                  <a:pos x="11707" y="13607"/>
                </a:cxn>
                <a:cxn ang="0">
                  <a:pos x="11341" y="13115"/>
                </a:cxn>
                <a:cxn ang="0">
                  <a:pos x="11341" y="11885"/>
                </a:cxn>
                <a:cxn ang="0">
                  <a:pos x="10427" y="9754"/>
                </a:cxn>
                <a:cxn ang="0">
                  <a:pos x="7561" y="10246"/>
                </a:cxn>
                <a:cxn ang="0">
                  <a:pos x="7256" y="10246"/>
                </a:cxn>
                <a:cxn ang="0">
                  <a:pos x="6341" y="12295"/>
                </a:cxn>
                <a:cxn ang="0">
                  <a:pos x="5671" y="12295"/>
                </a:cxn>
                <a:cxn ang="0">
                  <a:pos x="4756" y="13607"/>
                </a:cxn>
                <a:cxn ang="0">
                  <a:pos x="4085" y="12295"/>
                </a:cxn>
                <a:cxn ang="0">
                  <a:pos x="3780" y="11066"/>
                </a:cxn>
                <a:cxn ang="0">
                  <a:pos x="1585" y="8934"/>
                </a:cxn>
                <a:cxn ang="0">
                  <a:pos x="976" y="7705"/>
                </a:cxn>
                <a:cxn ang="0">
                  <a:pos x="0" y="6885"/>
                </a:cxn>
                <a:cxn ang="0">
                  <a:pos x="976" y="4672"/>
                </a:cxn>
                <a:cxn ang="0">
                  <a:pos x="3110" y="3361"/>
                </a:cxn>
                <a:cxn ang="0">
                  <a:pos x="3780" y="2131"/>
                </a:cxn>
                <a:cxn ang="0">
                  <a:pos x="3110" y="1311"/>
                </a:cxn>
                <a:cxn ang="0">
                  <a:pos x="3780" y="902"/>
                </a:cxn>
                <a:cxn ang="0">
                  <a:pos x="3780" y="0"/>
                </a:cxn>
              </a:cxnLst>
              <a:rect l="0" t="0" r="r" b="b"/>
              <a:pathLst>
                <a:path w="20000" h="20000">
                  <a:moveTo>
                    <a:pt x="3780" y="0"/>
                  </a:moveTo>
                  <a:lnTo>
                    <a:pt x="5671" y="0"/>
                  </a:lnTo>
                  <a:lnTo>
                    <a:pt x="5671" y="902"/>
                  </a:lnTo>
                  <a:lnTo>
                    <a:pt x="7256" y="1311"/>
                  </a:lnTo>
                  <a:lnTo>
                    <a:pt x="8232" y="902"/>
                  </a:lnTo>
                  <a:lnTo>
                    <a:pt x="8841" y="902"/>
                  </a:lnTo>
                  <a:lnTo>
                    <a:pt x="10427" y="902"/>
                  </a:lnTo>
                  <a:lnTo>
                    <a:pt x="10427" y="1311"/>
                  </a:lnTo>
                  <a:lnTo>
                    <a:pt x="10732" y="2131"/>
                  </a:lnTo>
                  <a:lnTo>
                    <a:pt x="11341" y="2131"/>
                  </a:lnTo>
                  <a:lnTo>
                    <a:pt x="12317" y="3361"/>
                  </a:lnTo>
                  <a:lnTo>
                    <a:pt x="13902" y="2131"/>
                  </a:lnTo>
                  <a:lnTo>
                    <a:pt x="14817" y="2131"/>
                  </a:lnTo>
                  <a:lnTo>
                    <a:pt x="15488" y="1311"/>
                  </a:lnTo>
                  <a:lnTo>
                    <a:pt x="15793" y="902"/>
                  </a:lnTo>
                  <a:lnTo>
                    <a:pt x="17073" y="3361"/>
                  </a:lnTo>
                  <a:lnTo>
                    <a:pt x="17317" y="4262"/>
                  </a:lnTo>
                  <a:lnTo>
                    <a:pt x="18049" y="4672"/>
                  </a:lnTo>
                  <a:lnTo>
                    <a:pt x="18049" y="6393"/>
                  </a:lnTo>
                  <a:lnTo>
                    <a:pt x="18293" y="6885"/>
                  </a:lnTo>
                  <a:lnTo>
                    <a:pt x="18293" y="8033"/>
                  </a:lnTo>
                  <a:lnTo>
                    <a:pt x="19573" y="9754"/>
                  </a:lnTo>
                  <a:lnTo>
                    <a:pt x="18963" y="10246"/>
                  </a:lnTo>
                  <a:lnTo>
                    <a:pt x="18963" y="11885"/>
                  </a:lnTo>
                  <a:lnTo>
                    <a:pt x="19573" y="12295"/>
                  </a:lnTo>
                  <a:lnTo>
                    <a:pt x="19573" y="13607"/>
                  </a:lnTo>
                  <a:lnTo>
                    <a:pt x="19573" y="14426"/>
                  </a:lnTo>
                  <a:lnTo>
                    <a:pt x="19939" y="15738"/>
                  </a:lnTo>
                  <a:lnTo>
                    <a:pt x="18963" y="15738"/>
                  </a:lnTo>
                  <a:lnTo>
                    <a:pt x="18293" y="16557"/>
                  </a:lnTo>
                  <a:lnTo>
                    <a:pt x="18963" y="16967"/>
                  </a:lnTo>
                  <a:lnTo>
                    <a:pt x="18293" y="19098"/>
                  </a:lnTo>
                  <a:lnTo>
                    <a:pt x="18049" y="19098"/>
                  </a:lnTo>
                  <a:lnTo>
                    <a:pt x="17073" y="18607"/>
                  </a:lnTo>
                  <a:lnTo>
                    <a:pt x="17073" y="19918"/>
                  </a:lnTo>
                  <a:lnTo>
                    <a:pt x="15793" y="19918"/>
                  </a:lnTo>
                  <a:lnTo>
                    <a:pt x="14817" y="19918"/>
                  </a:lnTo>
                  <a:lnTo>
                    <a:pt x="14817" y="17787"/>
                  </a:lnTo>
                  <a:lnTo>
                    <a:pt x="14207" y="15738"/>
                  </a:lnTo>
                  <a:lnTo>
                    <a:pt x="12927" y="15738"/>
                  </a:lnTo>
                  <a:lnTo>
                    <a:pt x="11707" y="15738"/>
                  </a:lnTo>
                  <a:lnTo>
                    <a:pt x="11707" y="13607"/>
                  </a:lnTo>
                  <a:lnTo>
                    <a:pt x="11341" y="13115"/>
                  </a:lnTo>
                  <a:lnTo>
                    <a:pt x="11341" y="11885"/>
                  </a:lnTo>
                  <a:lnTo>
                    <a:pt x="10427" y="9754"/>
                  </a:lnTo>
                  <a:lnTo>
                    <a:pt x="7561" y="10246"/>
                  </a:lnTo>
                  <a:lnTo>
                    <a:pt x="7256" y="10246"/>
                  </a:lnTo>
                  <a:lnTo>
                    <a:pt x="6341" y="12295"/>
                  </a:lnTo>
                  <a:lnTo>
                    <a:pt x="5671" y="12295"/>
                  </a:lnTo>
                  <a:lnTo>
                    <a:pt x="4756" y="13607"/>
                  </a:lnTo>
                  <a:lnTo>
                    <a:pt x="4085" y="12295"/>
                  </a:lnTo>
                  <a:lnTo>
                    <a:pt x="3780" y="11066"/>
                  </a:lnTo>
                  <a:lnTo>
                    <a:pt x="1585" y="8934"/>
                  </a:lnTo>
                  <a:lnTo>
                    <a:pt x="976" y="7705"/>
                  </a:lnTo>
                  <a:lnTo>
                    <a:pt x="0" y="6885"/>
                  </a:lnTo>
                  <a:lnTo>
                    <a:pt x="976" y="4672"/>
                  </a:lnTo>
                  <a:lnTo>
                    <a:pt x="3110" y="3361"/>
                  </a:lnTo>
                  <a:lnTo>
                    <a:pt x="3780" y="2131"/>
                  </a:lnTo>
                  <a:lnTo>
                    <a:pt x="3110" y="1311"/>
                  </a:lnTo>
                  <a:lnTo>
                    <a:pt x="3780" y="902"/>
                  </a:lnTo>
                  <a:lnTo>
                    <a:pt x="378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4" name="Freeform 174"/>
            <p:cNvSpPr>
              <a:spLocks/>
            </p:cNvSpPr>
            <p:nvPr/>
          </p:nvSpPr>
          <p:spPr bwMode="auto">
            <a:xfrm>
              <a:off x="5159065" y="3783599"/>
              <a:ext cx="61081" cy="40341"/>
            </a:xfrm>
            <a:custGeom>
              <a:avLst/>
              <a:gdLst/>
              <a:ahLst/>
              <a:cxnLst>
                <a:cxn ang="0">
                  <a:pos x="0" y="3765"/>
                </a:cxn>
                <a:cxn ang="0">
                  <a:pos x="4559" y="2588"/>
                </a:cxn>
                <a:cxn ang="0">
                  <a:pos x="6912" y="2588"/>
                </a:cxn>
                <a:cxn ang="0">
                  <a:pos x="9853" y="0"/>
                </a:cxn>
                <a:cxn ang="0">
                  <a:pos x="19853" y="0"/>
                </a:cxn>
                <a:cxn ang="0">
                  <a:pos x="19853" y="2588"/>
                </a:cxn>
                <a:cxn ang="0">
                  <a:pos x="18235" y="3765"/>
                </a:cxn>
                <a:cxn ang="0">
                  <a:pos x="19853" y="6118"/>
                </a:cxn>
                <a:cxn ang="0">
                  <a:pos x="18235" y="9647"/>
                </a:cxn>
                <a:cxn ang="0">
                  <a:pos x="12941" y="13412"/>
                </a:cxn>
                <a:cxn ang="0">
                  <a:pos x="10588" y="19765"/>
                </a:cxn>
                <a:cxn ang="0">
                  <a:pos x="9853" y="16000"/>
                </a:cxn>
                <a:cxn ang="0">
                  <a:pos x="8382" y="18353"/>
                </a:cxn>
                <a:cxn ang="0">
                  <a:pos x="8382" y="9647"/>
                </a:cxn>
                <a:cxn ang="0">
                  <a:pos x="4559" y="9647"/>
                </a:cxn>
                <a:cxn ang="0">
                  <a:pos x="4559" y="8706"/>
                </a:cxn>
                <a:cxn ang="0">
                  <a:pos x="2353" y="6118"/>
                </a:cxn>
                <a:cxn ang="0">
                  <a:pos x="0" y="3765"/>
                </a:cxn>
              </a:cxnLst>
              <a:rect l="0" t="0" r="r" b="b"/>
              <a:pathLst>
                <a:path w="20000" h="20000">
                  <a:moveTo>
                    <a:pt x="0" y="3765"/>
                  </a:moveTo>
                  <a:lnTo>
                    <a:pt x="4559" y="2588"/>
                  </a:lnTo>
                  <a:lnTo>
                    <a:pt x="6912" y="2588"/>
                  </a:lnTo>
                  <a:lnTo>
                    <a:pt x="9853" y="0"/>
                  </a:lnTo>
                  <a:lnTo>
                    <a:pt x="19853" y="0"/>
                  </a:lnTo>
                  <a:lnTo>
                    <a:pt x="19853" y="2588"/>
                  </a:lnTo>
                  <a:lnTo>
                    <a:pt x="18235" y="3765"/>
                  </a:lnTo>
                  <a:lnTo>
                    <a:pt x="19853" y="6118"/>
                  </a:lnTo>
                  <a:lnTo>
                    <a:pt x="18235" y="9647"/>
                  </a:lnTo>
                  <a:lnTo>
                    <a:pt x="12941" y="13412"/>
                  </a:lnTo>
                  <a:lnTo>
                    <a:pt x="10588" y="19765"/>
                  </a:lnTo>
                  <a:lnTo>
                    <a:pt x="9853" y="16000"/>
                  </a:lnTo>
                  <a:lnTo>
                    <a:pt x="8382" y="18353"/>
                  </a:lnTo>
                  <a:lnTo>
                    <a:pt x="8382" y="9647"/>
                  </a:lnTo>
                  <a:lnTo>
                    <a:pt x="4559" y="9647"/>
                  </a:lnTo>
                  <a:lnTo>
                    <a:pt x="4559" y="8706"/>
                  </a:lnTo>
                  <a:lnTo>
                    <a:pt x="2353" y="6118"/>
                  </a:lnTo>
                  <a:lnTo>
                    <a:pt x="0" y="376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5" name="Freeform 175"/>
            <p:cNvSpPr>
              <a:spLocks/>
            </p:cNvSpPr>
            <p:nvPr/>
          </p:nvSpPr>
          <p:spPr bwMode="auto">
            <a:xfrm>
              <a:off x="5664682" y="3776481"/>
              <a:ext cx="154965" cy="233738"/>
            </a:xfrm>
            <a:custGeom>
              <a:avLst/>
              <a:gdLst/>
              <a:ahLst/>
              <a:cxnLst>
                <a:cxn ang="0">
                  <a:pos x="15743" y="0"/>
                </a:cxn>
                <a:cxn ang="0">
                  <a:pos x="16618" y="1095"/>
                </a:cxn>
                <a:cxn ang="0">
                  <a:pos x="17201" y="2961"/>
                </a:cxn>
                <a:cxn ang="0">
                  <a:pos x="17551" y="5071"/>
                </a:cxn>
                <a:cxn ang="0">
                  <a:pos x="16327" y="5720"/>
                </a:cxn>
                <a:cxn ang="0">
                  <a:pos x="14810" y="6531"/>
                </a:cxn>
                <a:cxn ang="0">
                  <a:pos x="17551" y="8195"/>
                </a:cxn>
                <a:cxn ang="0">
                  <a:pos x="18717" y="9858"/>
                </a:cxn>
                <a:cxn ang="0">
                  <a:pos x="17551" y="10953"/>
                </a:cxn>
                <a:cxn ang="0">
                  <a:pos x="16327" y="12819"/>
                </a:cxn>
                <a:cxn ang="0">
                  <a:pos x="16618" y="14523"/>
                </a:cxn>
                <a:cxn ang="0">
                  <a:pos x="17551" y="15984"/>
                </a:cxn>
                <a:cxn ang="0">
                  <a:pos x="19592" y="18296"/>
                </a:cxn>
                <a:cxn ang="0">
                  <a:pos x="19592" y="19310"/>
                </a:cxn>
                <a:cxn ang="0">
                  <a:pos x="16618" y="19310"/>
                </a:cxn>
                <a:cxn ang="0">
                  <a:pos x="11837" y="19757"/>
                </a:cxn>
                <a:cxn ang="0">
                  <a:pos x="7872" y="19757"/>
                </a:cxn>
                <a:cxn ang="0">
                  <a:pos x="4548" y="19757"/>
                </a:cxn>
                <a:cxn ang="0">
                  <a:pos x="3615" y="17890"/>
                </a:cxn>
                <a:cxn ang="0">
                  <a:pos x="2391" y="16592"/>
                </a:cxn>
                <a:cxn ang="0">
                  <a:pos x="1574" y="15984"/>
                </a:cxn>
                <a:cxn ang="0">
                  <a:pos x="0" y="15578"/>
                </a:cxn>
                <a:cxn ang="0">
                  <a:pos x="1574" y="12819"/>
                </a:cxn>
                <a:cxn ang="0">
                  <a:pos x="4548" y="11116"/>
                </a:cxn>
                <a:cxn ang="0">
                  <a:pos x="6064" y="10953"/>
                </a:cxn>
                <a:cxn ang="0">
                  <a:pos x="6939" y="11765"/>
                </a:cxn>
                <a:cxn ang="0">
                  <a:pos x="8746" y="11116"/>
                </a:cxn>
                <a:cxn ang="0">
                  <a:pos x="8746" y="10507"/>
                </a:cxn>
                <a:cxn ang="0">
                  <a:pos x="11195" y="7789"/>
                </a:cxn>
                <a:cxn ang="0">
                  <a:pos x="12653" y="6531"/>
                </a:cxn>
                <a:cxn ang="0">
                  <a:pos x="13294" y="5071"/>
                </a:cxn>
                <a:cxn ang="0">
                  <a:pos x="14227" y="3408"/>
                </a:cxn>
                <a:cxn ang="0">
                  <a:pos x="16327" y="2759"/>
                </a:cxn>
                <a:cxn ang="0">
                  <a:pos x="14810" y="1258"/>
                </a:cxn>
              </a:cxnLst>
              <a:rect l="0" t="0" r="r" b="b"/>
              <a:pathLst>
                <a:path w="20000" h="20000">
                  <a:moveTo>
                    <a:pt x="14810" y="0"/>
                  </a:moveTo>
                  <a:lnTo>
                    <a:pt x="15743" y="0"/>
                  </a:lnTo>
                  <a:lnTo>
                    <a:pt x="15743" y="649"/>
                  </a:lnTo>
                  <a:lnTo>
                    <a:pt x="16618" y="1095"/>
                  </a:lnTo>
                  <a:lnTo>
                    <a:pt x="17201" y="2110"/>
                  </a:lnTo>
                  <a:lnTo>
                    <a:pt x="17201" y="2961"/>
                  </a:lnTo>
                  <a:lnTo>
                    <a:pt x="17201" y="4016"/>
                  </a:lnTo>
                  <a:lnTo>
                    <a:pt x="17551" y="5071"/>
                  </a:lnTo>
                  <a:lnTo>
                    <a:pt x="18717" y="5720"/>
                  </a:lnTo>
                  <a:lnTo>
                    <a:pt x="16327" y="5720"/>
                  </a:lnTo>
                  <a:lnTo>
                    <a:pt x="15102" y="5720"/>
                  </a:lnTo>
                  <a:lnTo>
                    <a:pt x="14810" y="6531"/>
                  </a:lnTo>
                  <a:lnTo>
                    <a:pt x="16618" y="7789"/>
                  </a:lnTo>
                  <a:lnTo>
                    <a:pt x="17551" y="8195"/>
                  </a:lnTo>
                  <a:lnTo>
                    <a:pt x="18134" y="9452"/>
                  </a:lnTo>
                  <a:lnTo>
                    <a:pt x="18717" y="9858"/>
                  </a:lnTo>
                  <a:lnTo>
                    <a:pt x="18717" y="10507"/>
                  </a:lnTo>
                  <a:lnTo>
                    <a:pt x="17551" y="10953"/>
                  </a:lnTo>
                  <a:lnTo>
                    <a:pt x="16618" y="12617"/>
                  </a:lnTo>
                  <a:lnTo>
                    <a:pt x="16327" y="12819"/>
                  </a:lnTo>
                  <a:lnTo>
                    <a:pt x="16327" y="14280"/>
                  </a:lnTo>
                  <a:lnTo>
                    <a:pt x="16618" y="14523"/>
                  </a:lnTo>
                  <a:lnTo>
                    <a:pt x="16618" y="15578"/>
                  </a:lnTo>
                  <a:lnTo>
                    <a:pt x="17551" y="15984"/>
                  </a:lnTo>
                  <a:lnTo>
                    <a:pt x="17551" y="16998"/>
                  </a:lnTo>
                  <a:lnTo>
                    <a:pt x="19592" y="18296"/>
                  </a:lnTo>
                  <a:lnTo>
                    <a:pt x="19942" y="18296"/>
                  </a:lnTo>
                  <a:lnTo>
                    <a:pt x="19592" y="19310"/>
                  </a:lnTo>
                  <a:lnTo>
                    <a:pt x="19942" y="19757"/>
                  </a:lnTo>
                  <a:lnTo>
                    <a:pt x="16618" y="19310"/>
                  </a:lnTo>
                  <a:lnTo>
                    <a:pt x="12653" y="19757"/>
                  </a:lnTo>
                  <a:lnTo>
                    <a:pt x="11837" y="19757"/>
                  </a:lnTo>
                  <a:lnTo>
                    <a:pt x="10029" y="19757"/>
                  </a:lnTo>
                  <a:lnTo>
                    <a:pt x="7872" y="19757"/>
                  </a:lnTo>
                  <a:lnTo>
                    <a:pt x="7872" y="19959"/>
                  </a:lnTo>
                  <a:lnTo>
                    <a:pt x="4548" y="19757"/>
                  </a:lnTo>
                  <a:lnTo>
                    <a:pt x="3615" y="19310"/>
                  </a:lnTo>
                  <a:lnTo>
                    <a:pt x="3615" y="17890"/>
                  </a:lnTo>
                  <a:lnTo>
                    <a:pt x="3615" y="16998"/>
                  </a:lnTo>
                  <a:lnTo>
                    <a:pt x="2391" y="16592"/>
                  </a:lnTo>
                  <a:lnTo>
                    <a:pt x="2157" y="16592"/>
                  </a:lnTo>
                  <a:lnTo>
                    <a:pt x="1574" y="15984"/>
                  </a:lnTo>
                  <a:lnTo>
                    <a:pt x="641" y="15578"/>
                  </a:lnTo>
                  <a:lnTo>
                    <a:pt x="0" y="15578"/>
                  </a:lnTo>
                  <a:lnTo>
                    <a:pt x="933" y="14280"/>
                  </a:lnTo>
                  <a:lnTo>
                    <a:pt x="1574" y="12819"/>
                  </a:lnTo>
                  <a:lnTo>
                    <a:pt x="3032" y="11765"/>
                  </a:lnTo>
                  <a:lnTo>
                    <a:pt x="4548" y="11116"/>
                  </a:lnTo>
                  <a:lnTo>
                    <a:pt x="5481" y="11116"/>
                  </a:lnTo>
                  <a:lnTo>
                    <a:pt x="6064" y="10953"/>
                  </a:lnTo>
                  <a:lnTo>
                    <a:pt x="6939" y="11602"/>
                  </a:lnTo>
                  <a:lnTo>
                    <a:pt x="6939" y="11765"/>
                  </a:lnTo>
                  <a:lnTo>
                    <a:pt x="7872" y="11765"/>
                  </a:lnTo>
                  <a:lnTo>
                    <a:pt x="8746" y="11116"/>
                  </a:lnTo>
                  <a:lnTo>
                    <a:pt x="9329" y="11116"/>
                  </a:lnTo>
                  <a:lnTo>
                    <a:pt x="8746" y="10507"/>
                  </a:lnTo>
                  <a:lnTo>
                    <a:pt x="10262" y="8398"/>
                  </a:lnTo>
                  <a:lnTo>
                    <a:pt x="11195" y="7789"/>
                  </a:lnTo>
                  <a:lnTo>
                    <a:pt x="11195" y="6734"/>
                  </a:lnTo>
                  <a:lnTo>
                    <a:pt x="12653" y="6531"/>
                  </a:lnTo>
                  <a:lnTo>
                    <a:pt x="12420" y="5720"/>
                  </a:lnTo>
                  <a:lnTo>
                    <a:pt x="13294" y="5071"/>
                  </a:lnTo>
                  <a:lnTo>
                    <a:pt x="13294" y="4422"/>
                  </a:lnTo>
                  <a:lnTo>
                    <a:pt x="14227" y="3408"/>
                  </a:lnTo>
                  <a:lnTo>
                    <a:pt x="15102" y="3813"/>
                  </a:lnTo>
                  <a:lnTo>
                    <a:pt x="16327" y="2759"/>
                  </a:lnTo>
                  <a:lnTo>
                    <a:pt x="15743" y="1663"/>
                  </a:lnTo>
                  <a:lnTo>
                    <a:pt x="14810" y="1258"/>
                  </a:lnTo>
                  <a:lnTo>
                    <a:pt x="1481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6" name="Freeform 176"/>
            <p:cNvSpPr>
              <a:spLocks/>
            </p:cNvSpPr>
            <p:nvPr/>
          </p:nvSpPr>
          <p:spPr bwMode="auto">
            <a:xfrm>
              <a:off x="6180482" y="3950893"/>
              <a:ext cx="161752" cy="211196"/>
            </a:xfrm>
            <a:custGeom>
              <a:avLst/>
              <a:gdLst/>
              <a:ahLst/>
              <a:cxnLst>
                <a:cxn ang="0">
                  <a:pos x="613" y="1839"/>
                </a:cxn>
                <a:cxn ang="0">
                  <a:pos x="891" y="1166"/>
                </a:cxn>
                <a:cxn ang="0">
                  <a:pos x="2340" y="717"/>
                </a:cxn>
                <a:cxn ang="0">
                  <a:pos x="3788" y="0"/>
                </a:cxn>
                <a:cxn ang="0">
                  <a:pos x="4345" y="717"/>
                </a:cxn>
                <a:cxn ang="0">
                  <a:pos x="4680" y="717"/>
                </a:cxn>
                <a:cxn ang="0">
                  <a:pos x="6072" y="1166"/>
                </a:cxn>
                <a:cxn ang="0">
                  <a:pos x="8969" y="1839"/>
                </a:cxn>
                <a:cxn ang="0">
                  <a:pos x="11309" y="3004"/>
                </a:cxn>
                <a:cxn ang="0">
                  <a:pos x="13872" y="3229"/>
                </a:cxn>
                <a:cxn ang="0">
                  <a:pos x="15042" y="1839"/>
                </a:cxn>
                <a:cxn ang="0">
                  <a:pos x="15877" y="1839"/>
                </a:cxn>
                <a:cxn ang="0">
                  <a:pos x="17326" y="1839"/>
                </a:cxn>
                <a:cxn ang="0">
                  <a:pos x="18217" y="2287"/>
                </a:cxn>
                <a:cxn ang="0">
                  <a:pos x="19944" y="2287"/>
                </a:cxn>
                <a:cxn ang="0">
                  <a:pos x="17660" y="4395"/>
                </a:cxn>
                <a:cxn ang="0">
                  <a:pos x="17660" y="11614"/>
                </a:cxn>
                <a:cxn ang="0">
                  <a:pos x="19053" y="13004"/>
                </a:cxn>
                <a:cxn ang="0">
                  <a:pos x="18774" y="13901"/>
                </a:cxn>
                <a:cxn ang="0">
                  <a:pos x="17326" y="14619"/>
                </a:cxn>
                <a:cxn ang="0">
                  <a:pos x="17326" y="15112"/>
                </a:cxn>
                <a:cxn ang="0">
                  <a:pos x="16435" y="15291"/>
                </a:cxn>
                <a:cxn ang="0">
                  <a:pos x="15320" y="15785"/>
                </a:cxn>
                <a:cxn ang="0">
                  <a:pos x="15042" y="16951"/>
                </a:cxn>
                <a:cxn ang="0">
                  <a:pos x="13872" y="18789"/>
                </a:cxn>
                <a:cxn ang="0">
                  <a:pos x="12981" y="19955"/>
                </a:cxn>
                <a:cxn ang="0">
                  <a:pos x="9805" y="17668"/>
                </a:cxn>
                <a:cxn ang="0">
                  <a:pos x="9805" y="16457"/>
                </a:cxn>
                <a:cxn ang="0">
                  <a:pos x="891" y="12063"/>
                </a:cxn>
                <a:cxn ang="0">
                  <a:pos x="0" y="12063"/>
                </a:cxn>
                <a:cxn ang="0">
                  <a:pos x="0" y="9731"/>
                </a:cxn>
                <a:cxn ang="0">
                  <a:pos x="1727" y="7399"/>
                </a:cxn>
                <a:cxn ang="0">
                  <a:pos x="2897" y="6233"/>
                </a:cxn>
                <a:cxn ang="0">
                  <a:pos x="1727" y="4395"/>
                </a:cxn>
                <a:cxn ang="0">
                  <a:pos x="1504" y="3229"/>
                </a:cxn>
                <a:cxn ang="0">
                  <a:pos x="1504" y="2556"/>
                </a:cxn>
                <a:cxn ang="0">
                  <a:pos x="613" y="2287"/>
                </a:cxn>
                <a:cxn ang="0">
                  <a:pos x="613" y="1839"/>
                </a:cxn>
              </a:cxnLst>
              <a:rect l="0" t="0" r="r" b="b"/>
              <a:pathLst>
                <a:path w="20000" h="20000">
                  <a:moveTo>
                    <a:pt x="613" y="1839"/>
                  </a:moveTo>
                  <a:lnTo>
                    <a:pt x="891" y="1166"/>
                  </a:lnTo>
                  <a:lnTo>
                    <a:pt x="2340" y="717"/>
                  </a:lnTo>
                  <a:lnTo>
                    <a:pt x="3788" y="0"/>
                  </a:lnTo>
                  <a:lnTo>
                    <a:pt x="4345" y="717"/>
                  </a:lnTo>
                  <a:lnTo>
                    <a:pt x="4680" y="717"/>
                  </a:lnTo>
                  <a:lnTo>
                    <a:pt x="6072" y="1166"/>
                  </a:lnTo>
                  <a:lnTo>
                    <a:pt x="8969" y="1839"/>
                  </a:lnTo>
                  <a:lnTo>
                    <a:pt x="11309" y="3004"/>
                  </a:lnTo>
                  <a:lnTo>
                    <a:pt x="13872" y="3229"/>
                  </a:lnTo>
                  <a:lnTo>
                    <a:pt x="15042" y="1839"/>
                  </a:lnTo>
                  <a:lnTo>
                    <a:pt x="15877" y="1839"/>
                  </a:lnTo>
                  <a:lnTo>
                    <a:pt x="17326" y="1839"/>
                  </a:lnTo>
                  <a:lnTo>
                    <a:pt x="18217" y="2287"/>
                  </a:lnTo>
                  <a:lnTo>
                    <a:pt x="19944" y="2287"/>
                  </a:lnTo>
                  <a:lnTo>
                    <a:pt x="17660" y="4395"/>
                  </a:lnTo>
                  <a:lnTo>
                    <a:pt x="17660" y="11614"/>
                  </a:lnTo>
                  <a:lnTo>
                    <a:pt x="19053" y="13004"/>
                  </a:lnTo>
                  <a:lnTo>
                    <a:pt x="18774" y="13901"/>
                  </a:lnTo>
                  <a:lnTo>
                    <a:pt x="17326" y="14619"/>
                  </a:lnTo>
                  <a:lnTo>
                    <a:pt x="17326" y="15112"/>
                  </a:lnTo>
                  <a:lnTo>
                    <a:pt x="16435" y="15291"/>
                  </a:lnTo>
                  <a:lnTo>
                    <a:pt x="15320" y="15785"/>
                  </a:lnTo>
                  <a:lnTo>
                    <a:pt x="15042" y="16951"/>
                  </a:lnTo>
                  <a:lnTo>
                    <a:pt x="13872" y="18789"/>
                  </a:lnTo>
                  <a:lnTo>
                    <a:pt x="12981" y="19955"/>
                  </a:lnTo>
                  <a:lnTo>
                    <a:pt x="9805" y="17668"/>
                  </a:lnTo>
                  <a:lnTo>
                    <a:pt x="9805" y="16457"/>
                  </a:lnTo>
                  <a:lnTo>
                    <a:pt x="891" y="12063"/>
                  </a:lnTo>
                  <a:lnTo>
                    <a:pt x="0" y="12063"/>
                  </a:lnTo>
                  <a:lnTo>
                    <a:pt x="0" y="9731"/>
                  </a:lnTo>
                  <a:lnTo>
                    <a:pt x="1727" y="7399"/>
                  </a:lnTo>
                  <a:lnTo>
                    <a:pt x="2897" y="6233"/>
                  </a:lnTo>
                  <a:lnTo>
                    <a:pt x="1727" y="4395"/>
                  </a:lnTo>
                  <a:lnTo>
                    <a:pt x="1504" y="3229"/>
                  </a:lnTo>
                  <a:lnTo>
                    <a:pt x="1504" y="2556"/>
                  </a:lnTo>
                  <a:lnTo>
                    <a:pt x="613" y="2287"/>
                  </a:lnTo>
                  <a:lnTo>
                    <a:pt x="613" y="183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7" name="Freeform 177"/>
            <p:cNvSpPr>
              <a:spLocks/>
            </p:cNvSpPr>
            <p:nvPr/>
          </p:nvSpPr>
          <p:spPr bwMode="auto">
            <a:xfrm>
              <a:off x="6363725" y="4303281"/>
              <a:ext cx="2262" cy="14238"/>
            </a:xfrm>
            <a:custGeom>
              <a:avLst/>
              <a:gdLst/>
              <a:ahLst/>
              <a:cxnLst>
                <a:cxn ang="0">
                  <a:pos x="16667" y="19286"/>
                </a:cxn>
                <a:cxn ang="0">
                  <a:pos x="0" y="11429"/>
                </a:cxn>
                <a:cxn ang="0">
                  <a:pos x="0" y="4286"/>
                </a:cxn>
                <a:cxn ang="0">
                  <a:pos x="0" y="0"/>
                </a:cxn>
                <a:cxn ang="0">
                  <a:pos x="16667" y="0"/>
                </a:cxn>
                <a:cxn ang="0">
                  <a:pos x="16667" y="19286"/>
                </a:cxn>
              </a:cxnLst>
              <a:rect l="0" t="0" r="r" b="b"/>
              <a:pathLst>
                <a:path w="20000" h="20000">
                  <a:moveTo>
                    <a:pt x="16667" y="19286"/>
                  </a:moveTo>
                  <a:lnTo>
                    <a:pt x="0" y="11429"/>
                  </a:lnTo>
                  <a:lnTo>
                    <a:pt x="0" y="4286"/>
                  </a:lnTo>
                  <a:lnTo>
                    <a:pt x="0" y="0"/>
                  </a:lnTo>
                  <a:lnTo>
                    <a:pt x="16667" y="0"/>
                  </a:lnTo>
                  <a:lnTo>
                    <a:pt x="16667" y="1928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8" name="Freeform 178"/>
            <p:cNvSpPr>
              <a:spLocks/>
            </p:cNvSpPr>
            <p:nvPr/>
          </p:nvSpPr>
          <p:spPr bwMode="auto">
            <a:xfrm>
              <a:off x="5718977" y="3978184"/>
              <a:ext cx="149311" cy="187465"/>
            </a:xfrm>
            <a:custGeom>
              <a:avLst/>
              <a:gdLst/>
              <a:ahLst/>
              <a:cxnLst>
                <a:cxn ang="0">
                  <a:pos x="14699" y="1823"/>
                </a:cxn>
                <a:cxn ang="0">
                  <a:pos x="17169" y="0"/>
                </a:cxn>
                <a:cxn ang="0">
                  <a:pos x="19940" y="0"/>
                </a:cxn>
                <a:cxn ang="0">
                  <a:pos x="19639" y="2076"/>
                </a:cxn>
                <a:cxn ang="0">
                  <a:pos x="18735" y="5266"/>
                </a:cxn>
                <a:cxn ang="0">
                  <a:pos x="18133" y="7646"/>
                </a:cxn>
                <a:cxn ang="0">
                  <a:pos x="18133" y="9418"/>
                </a:cxn>
                <a:cxn ang="0">
                  <a:pos x="15542" y="10734"/>
                </a:cxn>
                <a:cxn ang="0">
                  <a:pos x="14699" y="12304"/>
                </a:cxn>
                <a:cxn ang="0">
                  <a:pos x="13434" y="14430"/>
                </a:cxn>
                <a:cxn ang="0">
                  <a:pos x="13072" y="17063"/>
                </a:cxn>
                <a:cxn ang="0">
                  <a:pos x="10964" y="18380"/>
                </a:cxn>
                <a:cxn ang="0">
                  <a:pos x="9639" y="19646"/>
                </a:cxn>
                <a:cxn ang="0">
                  <a:pos x="8434" y="18380"/>
                </a:cxn>
                <a:cxn ang="0">
                  <a:pos x="6867" y="19139"/>
                </a:cxn>
                <a:cxn ang="0">
                  <a:pos x="5663" y="18633"/>
                </a:cxn>
                <a:cxn ang="0">
                  <a:pos x="4337" y="18380"/>
                </a:cxn>
                <a:cxn ang="0">
                  <a:pos x="3434" y="19139"/>
                </a:cxn>
                <a:cxn ang="0">
                  <a:pos x="1867" y="19139"/>
                </a:cxn>
                <a:cxn ang="0">
                  <a:pos x="964" y="16506"/>
                </a:cxn>
                <a:cxn ang="0">
                  <a:pos x="1867" y="16506"/>
                </a:cxn>
                <a:cxn ang="0">
                  <a:pos x="2470" y="14987"/>
                </a:cxn>
                <a:cxn ang="0">
                  <a:pos x="1867" y="13114"/>
                </a:cxn>
                <a:cxn ang="0">
                  <a:pos x="3434" y="13620"/>
                </a:cxn>
                <a:cxn ang="0">
                  <a:pos x="5904" y="13620"/>
                </a:cxn>
                <a:cxn ang="0">
                  <a:pos x="8133" y="14177"/>
                </a:cxn>
                <a:cxn ang="0">
                  <a:pos x="8434" y="13114"/>
                </a:cxn>
                <a:cxn ang="0">
                  <a:pos x="9639" y="11544"/>
                </a:cxn>
                <a:cxn ang="0">
                  <a:pos x="8133" y="8658"/>
                </a:cxn>
                <a:cxn ang="0">
                  <a:pos x="8434" y="6835"/>
                </a:cxn>
                <a:cxn ang="0">
                  <a:pos x="8434" y="5468"/>
                </a:cxn>
                <a:cxn ang="0">
                  <a:pos x="6867" y="5266"/>
                </a:cxn>
                <a:cxn ang="0">
                  <a:pos x="5904" y="3949"/>
                </a:cxn>
                <a:cxn ang="0">
                  <a:pos x="5904" y="3139"/>
                </a:cxn>
                <a:cxn ang="0">
                  <a:pos x="13434" y="3139"/>
                </a:cxn>
              </a:cxnLst>
              <a:rect l="0" t="0" r="r" b="b"/>
              <a:pathLst>
                <a:path w="20000" h="20000">
                  <a:moveTo>
                    <a:pt x="13434" y="3139"/>
                  </a:moveTo>
                  <a:lnTo>
                    <a:pt x="14699" y="1823"/>
                  </a:lnTo>
                  <a:lnTo>
                    <a:pt x="14940" y="0"/>
                  </a:lnTo>
                  <a:lnTo>
                    <a:pt x="17169" y="0"/>
                  </a:lnTo>
                  <a:lnTo>
                    <a:pt x="18735" y="0"/>
                  </a:lnTo>
                  <a:lnTo>
                    <a:pt x="19940" y="0"/>
                  </a:lnTo>
                  <a:lnTo>
                    <a:pt x="19940" y="1316"/>
                  </a:lnTo>
                  <a:lnTo>
                    <a:pt x="19639" y="2076"/>
                  </a:lnTo>
                  <a:lnTo>
                    <a:pt x="18735" y="3949"/>
                  </a:lnTo>
                  <a:lnTo>
                    <a:pt x="18735" y="5266"/>
                  </a:lnTo>
                  <a:lnTo>
                    <a:pt x="18133" y="6278"/>
                  </a:lnTo>
                  <a:lnTo>
                    <a:pt x="18133" y="7646"/>
                  </a:lnTo>
                  <a:lnTo>
                    <a:pt x="18133" y="8658"/>
                  </a:lnTo>
                  <a:lnTo>
                    <a:pt x="18133" y="9418"/>
                  </a:lnTo>
                  <a:lnTo>
                    <a:pt x="16506" y="10734"/>
                  </a:lnTo>
                  <a:lnTo>
                    <a:pt x="15542" y="10734"/>
                  </a:lnTo>
                  <a:lnTo>
                    <a:pt x="14940" y="11797"/>
                  </a:lnTo>
                  <a:lnTo>
                    <a:pt x="14699" y="12304"/>
                  </a:lnTo>
                  <a:lnTo>
                    <a:pt x="13434" y="13114"/>
                  </a:lnTo>
                  <a:lnTo>
                    <a:pt x="13434" y="14430"/>
                  </a:lnTo>
                  <a:lnTo>
                    <a:pt x="13434" y="15696"/>
                  </a:lnTo>
                  <a:lnTo>
                    <a:pt x="13072" y="17063"/>
                  </a:lnTo>
                  <a:lnTo>
                    <a:pt x="12169" y="17873"/>
                  </a:lnTo>
                  <a:lnTo>
                    <a:pt x="10964" y="18380"/>
                  </a:lnTo>
                  <a:lnTo>
                    <a:pt x="10602" y="18633"/>
                  </a:lnTo>
                  <a:lnTo>
                    <a:pt x="9639" y="19646"/>
                  </a:lnTo>
                  <a:lnTo>
                    <a:pt x="9036" y="18633"/>
                  </a:lnTo>
                  <a:lnTo>
                    <a:pt x="8434" y="18380"/>
                  </a:lnTo>
                  <a:lnTo>
                    <a:pt x="7530" y="18380"/>
                  </a:lnTo>
                  <a:lnTo>
                    <a:pt x="6867" y="19139"/>
                  </a:lnTo>
                  <a:lnTo>
                    <a:pt x="5904" y="19139"/>
                  </a:lnTo>
                  <a:lnTo>
                    <a:pt x="5663" y="18633"/>
                  </a:lnTo>
                  <a:lnTo>
                    <a:pt x="5060" y="18633"/>
                  </a:lnTo>
                  <a:lnTo>
                    <a:pt x="4337" y="18380"/>
                  </a:lnTo>
                  <a:lnTo>
                    <a:pt x="3434" y="18633"/>
                  </a:lnTo>
                  <a:lnTo>
                    <a:pt x="3434" y="19139"/>
                  </a:lnTo>
                  <a:lnTo>
                    <a:pt x="2470" y="19949"/>
                  </a:lnTo>
                  <a:lnTo>
                    <a:pt x="1867" y="19139"/>
                  </a:lnTo>
                  <a:lnTo>
                    <a:pt x="0" y="17063"/>
                  </a:lnTo>
                  <a:lnTo>
                    <a:pt x="964" y="16506"/>
                  </a:lnTo>
                  <a:lnTo>
                    <a:pt x="1566" y="16253"/>
                  </a:lnTo>
                  <a:lnTo>
                    <a:pt x="1867" y="16506"/>
                  </a:lnTo>
                  <a:lnTo>
                    <a:pt x="2470" y="16506"/>
                  </a:lnTo>
                  <a:lnTo>
                    <a:pt x="2470" y="14987"/>
                  </a:lnTo>
                  <a:lnTo>
                    <a:pt x="1566" y="14430"/>
                  </a:lnTo>
                  <a:lnTo>
                    <a:pt x="1867" y="13114"/>
                  </a:lnTo>
                  <a:lnTo>
                    <a:pt x="2470" y="13620"/>
                  </a:lnTo>
                  <a:lnTo>
                    <a:pt x="3434" y="13620"/>
                  </a:lnTo>
                  <a:lnTo>
                    <a:pt x="4096" y="12304"/>
                  </a:lnTo>
                  <a:lnTo>
                    <a:pt x="5904" y="13620"/>
                  </a:lnTo>
                  <a:lnTo>
                    <a:pt x="7530" y="13114"/>
                  </a:lnTo>
                  <a:lnTo>
                    <a:pt x="8133" y="14177"/>
                  </a:lnTo>
                  <a:lnTo>
                    <a:pt x="8434" y="14177"/>
                  </a:lnTo>
                  <a:lnTo>
                    <a:pt x="8434" y="13114"/>
                  </a:lnTo>
                  <a:lnTo>
                    <a:pt x="9036" y="12304"/>
                  </a:lnTo>
                  <a:lnTo>
                    <a:pt x="9639" y="11544"/>
                  </a:lnTo>
                  <a:lnTo>
                    <a:pt x="9639" y="9418"/>
                  </a:lnTo>
                  <a:lnTo>
                    <a:pt x="8133" y="8658"/>
                  </a:lnTo>
                  <a:lnTo>
                    <a:pt x="8133" y="7342"/>
                  </a:lnTo>
                  <a:lnTo>
                    <a:pt x="8434" y="6835"/>
                  </a:lnTo>
                  <a:lnTo>
                    <a:pt x="9036" y="6278"/>
                  </a:lnTo>
                  <a:lnTo>
                    <a:pt x="8434" y="5468"/>
                  </a:lnTo>
                  <a:lnTo>
                    <a:pt x="8133" y="5266"/>
                  </a:lnTo>
                  <a:lnTo>
                    <a:pt x="6867" y="5266"/>
                  </a:lnTo>
                  <a:lnTo>
                    <a:pt x="5904" y="5468"/>
                  </a:lnTo>
                  <a:lnTo>
                    <a:pt x="5904" y="3949"/>
                  </a:lnTo>
                  <a:lnTo>
                    <a:pt x="6566" y="3139"/>
                  </a:lnTo>
                  <a:lnTo>
                    <a:pt x="5904" y="3139"/>
                  </a:lnTo>
                  <a:lnTo>
                    <a:pt x="10000" y="2582"/>
                  </a:lnTo>
                  <a:lnTo>
                    <a:pt x="13434" y="313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69" name="Freeform 179"/>
            <p:cNvSpPr>
              <a:spLocks/>
            </p:cNvSpPr>
            <p:nvPr/>
          </p:nvSpPr>
          <p:spPr bwMode="auto">
            <a:xfrm>
              <a:off x="5268784" y="3873770"/>
              <a:ext cx="75785" cy="88988"/>
            </a:xfrm>
            <a:custGeom>
              <a:avLst/>
              <a:gdLst/>
              <a:ahLst/>
              <a:cxnLst>
                <a:cxn ang="0">
                  <a:pos x="4910" y="0"/>
                </a:cxn>
                <a:cxn ang="0">
                  <a:pos x="7425" y="0"/>
                </a:cxn>
                <a:cxn ang="0">
                  <a:pos x="8623" y="2781"/>
                </a:cxn>
                <a:cxn ang="0">
                  <a:pos x="8623" y="5455"/>
                </a:cxn>
                <a:cxn ang="0">
                  <a:pos x="10539" y="5455"/>
                </a:cxn>
                <a:cxn ang="0">
                  <a:pos x="13054" y="5455"/>
                </a:cxn>
                <a:cxn ang="0">
                  <a:pos x="13054" y="3850"/>
                </a:cxn>
                <a:cxn ang="0">
                  <a:pos x="14970" y="4385"/>
                </a:cxn>
                <a:cxn ang="0">
                  <a:pos x="14970" y="6631"/>
                </a:cxn>
                <a:cxn ang="0">
                  <a:pos x="14970" y="8342"/>
                </a:cxn>
                <a:cxn ang="0">
                  <a:pos x="14970" y="8770"/>
                </a:cxn>
                <a:cxn ang="0">
                  <a:pos x="15449" y="11123"/>
                </a:cxn>
                <a:cxn ang="0">
                  <a:pos x="17964" y="11123"/>
                </a:cxn>
                <a:cxn ang="0">
                  <a:pos x="18683" y="11551"/>
                </a:cxn>
                <a:cxn ang="0">
                  <a:pos x="19880" y="12727"/>
                </a:cxn>
                <a:cxn ang="0">
                  <a:pos x="18683" y="16043"/>
                </a:cxn>
                <a:cxn ang="0">
                  <a:pos x="19880" y="19893"/>
                </a:cxn>
                <a:cxn ang="0">
                  <a:pos x="14970" y="18824"/>
                </a:cxn>
                <a:cxn ang="0">
                  <a:pos x="5629" y="12727"/>
                </a:cxn>
                <a:cxn ang="0">
                  <a:pos x="0" y="8342"/>
                </a:cxn>
                <a:cxn ang="0">
                  <a:pos x="1916" y="5455"/>
                </a:cxn>
                <a:cxn ang="0">
                  <a:pos x="3713" y="3850"/>
                </a:cxn>
                <a:cxn ang="0">
                  <a:pos x="3713" y="1711"/>
                </a:cxn>
                <a:cxn ang="0">
                  <a:pos x="4910" y="1711"/>
                </a:cxn>
                <a:cxn ang="0">
                  <a:pos x="4910" y="0"/>
                </a:cxn>
              </a:cxnLst>
              <a:rect l="0" t="0" r="r" b="b"/>
              <a:pathLst>
                <a:path w="20000" h="20000">
                  <a:moveTo>
                    <a:pt x="4910" y="0"/>
                  </a:moveTo>
                  <a:lnTo>
                    <a:pt x="7425" y="0"/>
                  </a:lnTo>
                  <a:lnTo>
                    <a:pt x="8623" y="2781"/>
                  </a:lnTo>
                  <a:lnTo>
                    <a:pt x="8623" y="5455"/>
                  </a:lnTo>
                  <a:lnTo>
                    <a:pt x="10539" y="5455"/>
                  </a:lnTo>
                  <a:lnTo>
                    <a:pt x="13054" y="5455"/>
                  </a:lnTo>
                  <a:lnTo>
                    <a:pt x="13054" y="3850"/>
                  </a:lnTo>
                  <a:lnTo>
                    <a:pt x="14970" y="4385"/>
                  </a:lnTo>
                  <a:lnTo>
                    <a:pt x="14970" y="6631"/>
                  </a:lnTo>
                  <a:lnTo>
                    <a:pt x="14970" y="8342"/>
                  </a:lnTo>
                  <a:lnTo>
                    <a:pt x="14970" y="8770"/>
                  </a:lnTo>
                  <a:lnTo>
                    <a:pt x="15449" y="11123"/>
                  </a:lnTo>
                  <a:lnTo>
                    <a:pt x="17964" y="11123"/>
                  </a:lnTo>
                  <a:lnTo>
                    <a:pt x="18683" y="11551"/>
                  </a:lnTo>
                  <a:lnTo>
                    <a:pt x="19880" y="12727"/>
                  </a:lnTo>
                  <a:lnTo>
                    <a:pt x="18683" y="16043"/>
                  </a:lnTo>
                  <a:lnTo>
                    <a:pt x="19880" y="19893"/>
                  </a:lnTo>
                  <a:lnTo>
                    <a:pt x="14970" y="18824"/>
                  </a:lnTo>
                  <a:lnTo>
                    <a:pt x="5629" y="12727"/>
                  </a:lnTo>
                  <a:lnTo>
                    <a:pt x="0" y="8342"/>
                  </a:lnTo>
                  <a:lnTo>
                    <a:pt x="1916" y="5455"/>
                  </a:lnTo>
                  <a:lnTo>
                    <a:pt x="3713" y="3850"/>
                  </a:lnTo>
                  <a:lnTo>
                    <a:pt x="3713" y="1711"/>
                  </a:lnTo>
                  <a:lnTo>
                    <a:pt x="4910" y="1711"/>
                  </a:lnTo>
                  <a:lnTo>
                    <a:pt x="491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0" name="Freeform 180"/>
            <p:cNvSpPr>
              <a:spLocks/>
            </p:cNvSpPr>
            <p:nvPr/>
          </p:nvSpPr>
          <p:spPr bwMode="auto">
            <a:xfrm>
              <a:off x="5682781" y="3331545"/>
              <a:ext cx="312194" cy="304928"/>
            </a:xfrm>
            <a:custGeom>
              <a:avLst/>
              <a:gdLst/>
              <a:ahLst/>
              <a:cxnLst>
                <a:cxn ang="0">
                  <a:pos x="0" y="4199"/>
                </a:cxn>
                <a:cxn ang="0">
                  <a:pos x="319" y="4199"/>
                </a:cxn>
                <a:cxn ang="0">
                  <a:pos x="1072" y="3390"/>
                </a:cxn>
                <a:cxn ang="0">
                  <a:pos x="783" y="2240"/>
                </a:cxn>
                <a:cxn ang="0">
                  <a:pos x="1797" y="1275"/>
                </a:cxn>
                <a:cxn ang="0">
                  <a:pos x="2725" y="964"/>
                </a:cxn>
                <a:cxn ang="0">
                  <a:pos x="2435" y="498"/>
                </a:cxn>
                <a:cxn ang="0">
                  <a:pos x="2435" y="0"/>
                </a:cxn>
                <a:cxn ang="0">
                  <a:pos x="3768" y="187"/>
                </a:cxn>
                <a:cxn ang="0">
                  <a:pos x="5101" y="498"/>
                </a:cxn>
                <a:cxn ang="0">
                  <a:pos x="5884" y="809"/>
                </a:cxn>
                <a:cxn ang="0">
                  <a:pos x="7072" y="964"/>
                </a:cxn>
                <a:cxn ang="0">
                  <a:pos x="7536" y="2240"/>
                </a:cxn>
                <a:cxn ang="0">
                  <a:pos x="9478" y="2924"/>
                </a:cxn>
                <a:cxn ang="0">
                  <a:pos x="12174" y="4323"/>
                </a:cxn>
                <a:cxn ang="0">
                  <a:pos x="12928" y="3546"/>
                </a:cxn>
                <a:cxn ang="0">
                  <a:pos x="13217" y="2924"/>
                </a:cxn>
                <a:cxn ang="0">
                  <a:pos x="12928" y="1617"/>
                </a:cxn>
                <a:cxn ang="0">
                  <a:pos x="13362" y="809"/>
                </a:cxn>
                <a:cxn ang="0">
                  <a:pos x="14406" y="498"/>
                </a:cxn>
                <a:cxn ang="0">
                  <a:pos x="14580" y="498"/>
                </a:cxn>
                <a:cxn ang="0">
                  <a:pos x="14870" y="187"/>
                </a:cxn>
                <a:cxn ang="0">
                  <a:pos x="15768" y="187"/>
                </a:cxn>
                <a:cxn ang="0">
                  <a:pos x="16551" y="498"/>
                </a:cxn>
                <a:cxn ang="0">
                  <a:pos x="16841" y="964"/>
                </a:cxn>
                <a:cxn ang="0">
                  <a:pos x="18029" y="1617"/>
                </a:cxn>
                <a:cxn ang="0">
                  <a:pos x="19507" y="2240"/>
                </a:cxn>
                <a:cxn ang="0">
                  <a:pos x="19217" y="2551"/>
                </a:cxn>
                <a:cxn ang="0">
                  <a:pos x="19507" y="3546"/>
                </a:cxn>
                <a:cxn ang="0">
                  <a:pos x="19217" y="4323"/>
                </a:cxn>
                <a:cxn ang="0">
                  <a:pos x="19507" y="5661"/>
                </a:cxn>
                <a:cxn ang="0">
                  <a:pos x="19971" y="16423"/>
                </a:cxn>
                <a:cxn ang="0">
                  <a:pos x="19971" y="19471"/>
                </a:cxn>
                <a:cxn ang="0">
                  <a:pos x="18783" y="19471"/>
                </a:cxn>
                <a:cxn ang="0">
                  <a:pos x="18783" y="19969"/>
                </a:cxn>
                <a:cxn ang="0">
                  <a:pos x="8551" y="14495"/>
                </a:cxn>
                <a:cxn ang="0">
                  <a:pos x="7072" y="15117"/>
                </a:cxn>
                <a:cxn ang="0">
                  <a:pos x="6174" y="15583"/>
                </a:cxn>
                <a:cxn ang="0">
                  <a:pos x="5101" y="14806"/>
                </a:cxn>
                <a:cxn ang="0">
                  <a:pos x="3449" y="14308"/>
                </a:cxn>
                <a:cxn ang="0">
                  <a:pos x="2725" y="13219"/>
                </a:cxn>
                <a:cxn ang="0">
                  <a:pos x="1797" y="12722"/>
                </a:cxn>
                <a:cxn ang="0">
                  <a:pos x="1217" y="13033"/>
                </a:cxn>
                <a:cxn ang="0">
                  <a:pos x="783" y="12224"/>
                </a:cxn>
                <a:cxn ang="0">
                  <a:pos x="783" y="11757"/>
                </a:cxn>
                <a:cxn ang="0">
                  <a:pos x="0" y="10482"/>
                </a:cxn>
                <a:cxn ang="0">
                  <a:pos x="609" y="9798"/>
                </a:cxn>
                <a:cxn ang="0">
                  <a:pos x="319" y="8523"/>
                </a:cxn>
                <a:cxn ang="0">
                  <a:pos x="609" y="7745"/>
                </a:cxn>
                <a:cxn ang="0">
                  <a:pos x="319" y="5972"/>
                </a:cxn>
                <a:cxn ang="0">
                  <a:pos x="0" y="4199"/>
                </a:cxn>
              </a:cxnLst>
              <a:rect l="0" t="0" r="r" b="b"/>
              <a:pathLst>
                <a:path w="20000" h="20000">
                  <a:moveTo>
                    <a:pt x="0" y="4199"/>
                  </a:moveTo>
                  <a:lnTo>
                    <a:pt x="319" y="4199"/>
                  </a:lnTo>
                  <a:lnTo>
                    <a:pt x="1072" y="3390"/>
                  </a:lnTo>
                  <a:lnTo>
                    <a:pt x="783" y="2240"/>
                  </a:lnTo>
                  <a:lnTo>
                    <a:pt x="1797" y="1275"/>
                  </a:lnTo>
                  <a:lnTo>
                    <a:pt x="2725" y="964"/>
                  </a:lnTo>
                  <a:lnTo>
                    <a:pt x="2435" y="498"/>
                  </a:lnTo>
                  <a:lnTo>
                    <a:pt x="2435" y="0"/>
                  </a:lnTo>
                  <a:lnTo>
                    <a:pt x="3768" y="187"/>
                  </a:lnTo>
                  <a:lnTo>
                    <a:pt x="5101" y="498"/>
                  </a:lnTo>
                  <a:lnTo>
                    <a:pt x="5884" y="809"/>
                  </a:lnTo>
                  <a:lnTo>
                    <a:pt x="7072" y="964"/>
                  </a:lnTo>
                  <a:lnTo>
                    <a:pt x="7536" y="2240"/>
                  </a:lnTo>
                  <a:lnTo>
                    <a:pt x="9478" y="2924"/>
                  </a:lnTo>
                  <a:lnTo>
                    <a:pt x="12174" y="4323"/>
                  </a:lnTo>
                  <a:lnTo>
                    <a:pt x="12928" y="3546"/>
                  </a:lnTo>
                  <a:lnTo>
                    <a:pt x="13217" y="2924"/>
                  </a:lnTo>
                  <a:lnTo>
                    <a:pt x="12928" y="1617"/>
                  </a:lnTo>
                  <a:lnTo>
                    <a:pt x="13362" y="809"/>
                  </a:lnTo>
                  <a:lnTo>
                    <a:pt x="14406" y="498"/>
                  </a:lnTo>
                  <a:lnTo>
                    <a:pt x="14580" y="498"/>
                  </a:lnTo>
                  <a:lnTo>
                    <a:pt x="14870" y="187"/>
                  </a:lnTo>
                  <a:lnTo>
                    <a:pt x="15768" y="187"/>
                  </a:lnTo>
                  <a:lnTo>
                    <a:pt x="16551" y="498"/>
                  </a:lnTo>
                  <a:lnTo>
                    <a:pt x="16841" y="964"/>
                  </a:lnTo>
                  <a:lnTo>
                    <a:pt x="18029" y="1617"/>
                  </a:lnTo>
                  <a:lnTo>
                    <a:pt x="19507" y="2240"/>
                  </a:lnTo>
                  <a:lnTo>
                    <a:pt x="19217" y="2551"/>
                  </a:lnTo>
                  <a:lnTo>
                    <a:pt x="19507" y="3546"/>
                  </a:lnTo>
                  <a:lnTo>
                    <a:pt x="19217" y="4323"/>
                  </a:lnTo>
                  <a:lnTo>
                    <a:pt x="19507" y="5661"/>
                  </a:lnTo>
                  <a:lnTo>
                    <a:pt x="19971" y="16423"/>
                  </a:lnTo>
                  <a:lnTo>
                    <a:pt x="19971" y="19471"/>
                  </a:lnTo>
                  <a:lnTo>
                    <a:pt x="18783" y="19471"/>
                  </a:lnTo>
                  <a:lnTo>
                    <a:pt x="18783" y="19969"/>
                  </a:lnTo>
                  <a:lnTo>
                    <a:pt x="8551" y="14495"/>
                  </a:lnTo>
                  <a:lnTo>
                    <a:pt x="7072" y="15117"/>
                  </a:lnTo>
                  <a:lnTo>
                    <a:pt x="6174" y="15583"/>
                  </a:lnTo>
                  <a:lnTo>
                    <a:pt x="5101" y="14806"/>
                  </a:lnTo>
                  <a:lnTo>
                    <a:pt x="3449" y="14308"/>
                  </a:lnTo>
                  <a:lnTo>
                    <a:pt x="2725" y="13219"/>
                  </a:lnTo>
                  <a:lnTo>
                    <a:pt x="1797" y="12722"/>
                  </a:lnTo>
                  <a:lnTo>
                    <a:pt x="1217" y="13033"/>
                  </a:lnTo>
                  <a:lnTo>
                    <a:pt x="783" y="12224"/>
                  </a:lnTo>
                  <a:lnTo>
                    <a:pt x="783" y="11757"/>
                  </a:lnTo>
                  <a:lnTo>
                    <a:pt x="0" y="10482"/>
                  </a:lnTo>
                  <a:lnTo>
                    <a:pt x="609" y="9798"/>
                  </a:lnTo>
                  <a:lnTo>
                    <a:pt x="319" y="8523"/>
                  </a:lnTo>
                  <a:lnTo>
                    <a:pt x="609" y="7745"/>
                  </a:lnTo>
                  <a:lnTo>
                    <a:pt x="319" y="5972"/>
                  </a:lnTo>
                  <a:lnTo>
                    <a:pt x="0" y="419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1" name="Freeform 181"/>
            <p:cNvSpPr>
              <a:spLocks/>
            </p:cNvSpPr>
            <p:nvPr/>
          </p:nvSpPr>
          <p:spPr bwMode="auto">
            <a:xfrm>
              <a:off x="6351282" y="4316331"/>
              <a:ext cx="154965" cy="304928"/>
            </a:xfrm>
            <a:custGeom>
              <a:avLst/>
              <a:gdLst/>
              <a:ahLst/>
              <a:cxnLst>
                <a:cxn ang="0">
                  <a:pos x="3918" y="19470"/>
                </a:cxn>
                <a:cxn ang="0">
                  <a:pos x="819" y="18193"/>
                </a:cxn>
                <a:cxn ang="0">
                  <a:pos x="234" y="16106"/>
                </a:cxn>
                <a:cxn ang="0">
                  <a:pos x="819" y="13676"/>
                </a:cxn>
                <a:cxn ang="0">
                  <a:pos x="3918" y="11589"/>
                </a:cxn>
                <a:cxn ang="0">
                  <a:pos x="3918" y="10810"/>
                </a:cxn>
                <a:cxn ang="0">
                  <a:pos x="2690" y="9813"/>
                </a:cxn>
                <a:cxn ang="0">
                  <a:pos x="3918" y="6760"/>
                </a:cxn>
                <a:cxn ang="0">
                  <a:pos x="5380" y="5950"/>
                </a:cxn>
                <a:cxn ang="0">
                  <a:pos x="7251" y="5950"/>
                </a:cxn>
                <a:cxn ang="0">
                  <a:pos x="8129" y="5452"/>
                </a:cxn>
                <a:cxn ang="0">
                  <a:pos x="8713" y="5140"/>
                </a:cxn>
                <a:cxn ang="0">
                  <a:pos x="10526" y="5140"/>
                </a:cxn>
                <a:cxn ang="0">
                  <a:pos x="11111" y="4642"/>
                </a:cxn>
                <a:cxn ang="0">
                  <a:pos x="12047" y="4330"/>
                </a:cxn>
                <a:cxn ang="0">
                  <a:pos x="13626" y="3863"/>
                </a:cxn>
                <a:cxn ang="0">
                  <a:pos x="12982" y="3053"/>
                </a:cxn>
                <a:cxn ang="0">
                  <a:pos x="13626" y="3053"/>
                </a:cxn>
                <a:cxn ang="0">
                  <a:pos x="14211" y="2243"/>
                </a:cxn>
                <a:cxn ang="0">
                  <a:pos x="15088" y="2087"/>
                </a:cxn>
                <a:cxn ang="0">
                  <a:pos x="16023" y="1433"/>
                </a:cxn>
                <a:cxn ang="0">
                  <a:pos x="16608" y="498"/>
                </a:cxn>
                <a:cxn ang="0">
                  <a:pos x="16959" y="498"/>
                </a:cxn>
                <a:cxn ang="0">
                  <a:pos x="17544" y="935"/>
                </a:cxn>
                <a:cxn ang="0">
                  <a:pos x="19357" y="3364"/>
                </a:cxn>
                <a:cxn ang="0">
                  <a:pos x="19006" y="5639"/>
                </a:cxn>
                <a:cxn ang="0">
                  <a:pos x="17544" y="5140"/>
                </a:cxn>
                <a:cxn ang="0">
                  <a:pos x="18129" y="6417"/>
                </a:cxn>
                <a:cxn ang="0">
                  <a:pos x="16959" y="8069"/>
                </a:cxn>
                <a:cxn ang="0">
                  <a:pos x="12047" y="14829"/>
                </a:cxn>
                <a:cxn ang="0">
                  <a:pos x="7836" y="19470"/>
                </a:cxn>
                <a:cxn ang="0">
                  <a:pos x="4795" y="19969"/>
                </a:cxn>
              </a:cxnLst>
              <a:rect l="0" t="0" r="r" b="b"/>
              <a:pathLst>
                <a:path w="20000" h="20000">
                  <a:moveTo>
                    <a:pt x="4795" y="19969"/>
                  </a:moveTo>
                  <a:lnTo>
                    <a:pt x="3918" y="19470"/>
                  </a:lnTo>
                  <a:lnTo>
                    <a:pt x="1754" y="19159"/>
                  </a:lnTo>
                  <a:lnTo>
                    <a:pt x="819" y="18193"/>
                  </a:lnTo>
                  <a:lnTo>
                    <a:pt x="819" y="16604"/>
                  </a:lnTo>
                  <a:lnTo>
                    <a:pt x="234" y="16106"/>
                  </a:lnTo>
                  <a:lnTo>
                    <a:pt x="0" y="14486"/>
                  </a:lnTo>
                  <a:lnTo>
                    <a:pt x="819" y="13676"/>
                  </a:lnTo>
                  <a:lnTo>
                    <a:pt x="1520" y="13551"/>
                  </a:lnTo>
                  <a:lnTo>
                    <a:pt x="3918" y="11589"/>
                  </a:lnTo>
                  <a:lnTo>
                    <a:pt x="3918" y="11433"/>
                  </a:lnTo>
                  <a:lnTo>
                    <a:pt x="3918" y="10810"/>
                  </a:lnTo>
                  <a:lnTo>
                    <a:pt x="3333" y="10312"/>
                  </a:lnTo>
                  <a:lnTo>
                    <a:pt x="2690" y="9813"/>
                  </a:lnTo>
                  <a:lnTo>
                    <a:pt x="2690" y="8536"/>
                  </a:lnTo>
                  <a:lnTo>
                    <a:pt x="3918" y="6760"/>
                  </a:lnTo>
                  <a:lnTo>
                    <a:pt x="4211" y="6106"/>
                  </a:lnTo>
                  <a:lnTo>
                    <a:pt x="5380" y="5950"/>
                  </a:lnTo>
                  <a:lnTo>
                    <a:pt x="6316" y="5639"/>
                  </a:lnTo>
                  <a:lnTo>
                    <a:pt x="7251" y="5950"/>
                  </a:lnTo>
                  <a:lnTo>
                    <a:pt x="7251" y="5639"/>
                  </a:lnTo>
                  <a:lnTo>
                    <a:pt x="8129" y="5452"/>
                  </a:lnTo>
                  <a:lnTo>
                    <a:pt x="9064" y="5639"/>
                  </a:lnTo>
                  <a:lnTo>
                    <a:pt x="8713" y="5140"/>
                  </a:lnTo>
                  <a:lnTo>
                    <a:pt x="10526" y="4642"/>
                  </a:lnTo>
                  <a:lnTo>
                    <a:pt x="10526" y="5140"/>
                  </a:lnTo>
                  <a:lnTo>
                    <a:pt x="11813" y="4829"/>
                  </a:lnTo>
                  <a:lnTo>
                    <a:pt x="11111" y="4642"/>
                  </a:lnTo>
                  <a:lnTo>
                    <a:pt x="12047" y="3863"/>
                  </a:lnTo>
                  <a:lnTo>
                    <a:pt x="12047" y="4330"/>
                  </a:lnTo>
                  <a:lnTo>
                    <a:pt x="12982" y="3863"/>
                  </a:lnTo>
                  <a:lnTo>
                    <a:pt x="13626" y="3863"/>
                  </a:lnTo>
                  <a:lnTo>
                    <a:pt x="12690" y="3551"/>
                  </a:lnTo>
                  <a:lnTo>
                    <a:pt x="12982" y="3053"/>
                  </a:lnTo>
                  <a:lnTo>
                    <a:pt x="13626" y="3364"/>
                  </a:lnTo>
                  <a:lnTo>
                    <a:pt x="13626" y="3053"/>
                  </a:lnTo>
                  <a:lnTo>
                    <a:pt x="12982" y="2243"/>
                  </a:lnTo>
                  <a:lnTo>
                    <a:pt x="14211" y="2243"/>
                  </a:lnTo>
                  <a:lnTo>
                    <a:pt x="14211" y="2555"/>
                  </a:lnTo>
                  <a:lnTo>
                    <a:pt x="15088" y="2087"/>
                  </a:lnTo>
                  <a:lnTo>
                    <a:pt x="15380" y="2243"/>
                  </a:lnTo>
                  <a:lnTo>
                    <a:pt x="16023" y="1433"/>
                  </a:lnTo>
                  <a:lnTo>
                    <a:pt x="15380" y="623"/>
                  </a:lnTo>
                  <a:lnTo>
                    <a:pt x="16608" y="498"/>
                  </a:lnTo>
                  <a:lnTo>
                    <a:pt x="16959" y="0"/>
                  </a:lnTo>
                  <a:lnTo>
                    <a:pt x="16959" y="498"/>
                  </a:lnTo>
                  <a:lnTo>
                    <a:pt x="17544" y="498"/>
                  </a:lnTo>
                  <a:lnTo>
                    <a:pt x="17544" y="935"/>
                  </a:lnTo>
                  <a:lnTo>
                    <a:pt x="18129" y="1277"/>
                  </a:lnTo>
                  <a:lnTo>
                    <a:pt x="19357" y="3364"/>
                  </a:lnTo>
                  <a:lnTo>
                    <a:pt x="19942" y="4642"/>
                  </a:lnTo>
                  <a:lnTo>
                    <a:pt x="19006" y="5639"/>
                  </a:lnTo>
                  <a:lnTo>
                    <a:pt x="18129" y="5140"/>
                  </a:lnTo>
                  <a:lnTo>
                    <a:pt x="17544" y="5140"/>
                  </a:lnTo>
                  <a:lnTo>
                    <a:pt x="17544" y="5639"/>
                  </a:lnTo>
                  <a:lnTo>
                    <a:pt x="18129" y="6417"/>
                  </a:lnTo>
                  <a:lnTo>
                    <a:pt x="16959" y="7383"/>
                  </a:lnTo>
                  <a:lnTo>
                    <a:pt x="16959" y="8069"/>
                  </a:lnTo>
                  <a:lnTo>
                    <a:pt x="15088" y="11121"/>
                  </a:lnTo>
                  <a:lnTo>
                    <a:pt x="12047" y="14829"/>
                  </a:lnTo>
                  <a:lnTo>
                    <a:pt x="9064" y="19003"/>
                  </a:lnTo>
                  <a:lnTo>
                    <a:pt x="7836" y="19470"/>
                  </a:lnTo>
                  <a:lnTo>
                    <a:pt x="6316" y="19657"/>
                  </a:lnTo>
                  <a:lnTo>
                    <a:pt x="4795" y="1996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2" name="Freeform 182"/>
            <p:cNvSpPr>
              <a:spLocks/>
            </p:cNvSpPr>
            <p:nvPr/>
          </p:nvSpPr>
          <p:spPr bwMode="auto">
            <a:xfrm>
              <a:off x="6154464" y="4255820"/>
              <a:ext cx="64474" cy="170855"/>
            </a:xfrm>
            <a:custGeom>
              <a:avLst/>
              <a:gdLst/>
              <a:ahLst/>
              <a:cxnLst>
                <a:cxn ang="0">
                  <a:pos x="845" y="0"/>
                </a:cxn>
                <a:cxn ang="0">
                  <a:pos x="4366" y="552"/>
                </a:cxn>
                <a:cxn ang="0">
                  <a:pos x="6620" y="1105"/>
                </a:cxn>
                <a:cxn ang="0">
                  <a:pos x="10282" y="4254"/>
                </a:cxn>
                <a:cxn ang="0">
                  <a:pos x="10282" y="5635"/>
                </a:cxn>
                <a:cxn ang="0">
                  <a:pos x="11831" y="5967"/>
                </a:cxn>
                <a:cxn ang="0">
                  <a:pos x="10282" y="7403"/>
                </a:cxn>
                <a:cxn ang="0">
                  <a:pos x="10282" y="10829"/>
                </a:cxn>
                <a:cxn ang="0">
                  <a:pos x="12394" y="10829"/>
                </a:cxn>
                <a:cxn ang="0">
                  <a:pos x="15493" y="11713"/>
                </a:cxn>
                <a:cxn ang="0">
                  <a:pos x="17606" y="13425"/>
                </a:cxn>
                <a:cxn ang="0">
                  <a:pos x="19859" y="13978"/>
                </a:cxn>
                <a:cxn ang="0">
                  <a:pos x="19014" y="15359"/>
                </a:cxn>
                <a:cxn ang="0">
                  <a:pos x="17606" y="17127"/>
                </a:cxn>
                <a:cxn ang="0">
                  <a:pos x="16056" y="17680"/>
                </a:cxn>
                <a:cxn ang="0">
                  <a:pos x="15493" y="17680"/>
                </a:cxn>
                <a:cxn ang="0">
                  <a:pos x="15493" y="19116"/>
                </a:cxn>
                <a:cxn ang="0">
                  <a:pos x="14085" y="19945"/>
                </a:cxn>
                <a:cxn ang="0">
                  <a:pos x="12394" y="19116"/>
                </a:cxn>
                <a:cxn ang="0">
                  <a:pos x="10282" y="17680"/>
                </a:cxn>
                <a:cxn ang="0">
                  <a:pos x="9577" y="16796"/>
                </a:cxn>
                <a:cxn ang="0">
                  <a:pos x="10282" y="15359"/>
                </a:cxn>
                <a:cxn ang="0">
                  <a:pos x="10282" y="13425"/>
                </a:cxn>
                <a:cxn ang="0">
                  <a:pos x="8028" y="13094"/>
                </a:cxn>
                <a:cxn ang="0">
                  <a:pos x="4366" y="13425"/>
                </a:cxn>
                <a:cxn ang="0">
                  <a:pos x="2254" y="11713"/>
                </a:cxn>
                <a:cxn ang="0">
                  <a:pos x="845" y="11934"/>
                </a:cxn>
                <a:cxn ang="0">
                  <a:pos x="0" y="10829"/>
                </a:cxn>
                <a:cxn ang="0">
                  <a:pos x="845" y="9669"/>
                </a:cxn>
                <a:cxn ang="0">
                  <a:pos x="845" y="8232"/>
                </a:cxn>
                <a:cxn ang="0">
                  <a:pos x="3803" y="8232"/>
                </a:cxn>
                <a:cxn ang="0">
                  <a:pos x="4366" y="8011"/>
                </a:cxn>
                <a:cxn ang="0">
                  <a:pos x="2254" y="7127"/>
                </a:cxn>
                <a:cxn ang="0">
                  <a:pos x="3803" y="6519"/>
                </a:cxn>
                <a:cxn ang="0">
                  <a:pos x="3803" y="4807"/>
                </a:cxn>
                <a:cxn ang="0">
                  <a:pos x="3803" y="3702"/>
                </a:cxn>
                <a:cxn ang="0">
                  <a:pos x="5775" y="3370"/>
                </a:cxn>
                <a:cxn ang="0">
                  <a:pos x="5775" y="2818"/>
                </a:cxn>
                <a:cxn ang="0">
                  <a:pos x="4366" y="1989"/>
                </a:cxn>
                <a:cxn ang="0">
                  <a:pos x="2254" y="1105"/>
                </a:cxn>
                <a:cxn ang="0">
                  <a:pos x="845" y="0"/>
                </a:cxn>
              </a:cxnLst>
              <a:rect l="0" t="0" r="r" b="b"/>
              <a:pathLst>
                <a:path w="20000" h="20000">
                  <a:moveTo>
                    <a:pt x="845" y="0"/>
                  </a:moveTo>
                  <a:lnTo>
                    <a:pt x="4366" y="552"/>
                  </a:lnTo>
                  <a:lnTo>
                    <a:pt x="6620" y="1105"/>
                  </a:lnTo>
                  <a:lnTo>
                    <a:pt x="10282" y="4254"/>
                  </a:lnTo>
                  <a:lnTo>
                    <a:pt x="10282" y="5635"/>
                  </a:lnTo>
                  <a:lnTo>
                    <a:pt x="11831" y="5967"/>
                  </a:lnTo>
                  <a:lnTo>
                    <a:pt x="10282" y="7403"/>
                  </a:lnTo>
                  <a:lnTo>
                    <a:pt x="10282" y="10829"/>
                  </a:lnTo>
                  <a:lnTo>
                    <a:pt x="12394" y="10829"/>
                  </a:lnTo>
                  <a:lnTo>
                    <a:pt x="15493" y="11713"/>
                  </a:lnTo>
                  <a:lnTo>
                    <a:pt x="17606" y="13425"/>
                  </a:lnTo>
                  <a:lnTo>
                    <a:pt x="19859" y="13978"/>
                  </a:lnTo>
                  <a:lnTo>
                    <a:pt x="19014" y="15359"/>
                  </a:lnTo>
                  <a:lnTo>
                    <a:pt x="17606" y="17127"/>
                  </a:lnTo>
                  <a:lnTo>
                    <a:pt x="16056" y="17680"/>
                  </a:lnTo>
                  <a:lnTo>
                    <a:pt x="15493" y="17680"/>
                  </a:lnTo>
                  <a:lnTo>
                    <a:pt x="15493" y="19116"/>
                  </a:lnTo>
                  <a:lnTo>
                    <a:pt x="14085" y="19945"/>
                  </a:lnTo>
                  <a:lnTo>
                    <a:pt x="12394" y="19116"/>
                  </a:lnTo>
                  <a:lnTo>
                    <a:pt x="10282" y="17680"/>
                  </a:lnTo>
                  <a:lnTo>
                    <a:pt x="9577" y="16796"/>
                  </a:lnTo>
                  <a:lnTo>
                    <a:pt x="10282" y="15359"/>
                  </a:lnTo>
                  <a:lnTo>
                    <a:pt x="10282" y="13425"/>
                  </a:lnTo>
                  <a:lnTo>
                    <a:pt x="8028" y="13094"/>
                  </a:lnTo>
                  <a:lnTo>
                    <a:pt x="4366" y="13425"/>
                  </a:lnTo>
                  <a:lnTo>
                    <a:pt x="2254" y="11713"/>
                  </a:lnTo>
                  <a:lnTo>
                    <a:pt x="845" y="11934"/>
                  </a:lnTo>
                  <a:lnTo>
                    <a:pt x="0" y="10829"/>
                  </a:lnTo>
                  <a:lnTo>
                    <a:pt x="845" y="9669"/>
                  </a:lnTo>
                  <a:lnTo>
                    <a:pt x="845" y="8232"/>
                  </a:lnTo>
                  <a:lnTo>
                    <a:pt x="3803" y="8232"/>
                  </a:lnTo>
                  <a:lnTo>
                    <a:pt x="4366" y="8011"/>
                  </a:lnTo>
                  <a:lnTo>
                    <a:pt x="2254" y="7127"/>
                  </a:lnTo>
                  <a:lnTo>
                    <a:pt x="3803" y="6519"/>
                  </a:lnTo>
                  <a:lnTo>
                    <a:pt x="3803" y="4807"/>
                  </a:lnTo>
                  <a:lnTo>
                    <a:pt x="3803" y="3702"/>
                  </a:lnTo>
                  <a:lnTo>
                    <a:pt x="5775" y="3370"/>
                  </a:lnTo>
                  <a:lnTo>
                    <a:pt x="5775" y="2818"/>
                  </a:lnTo>
                  <a:lnTo>
                    <a:pt x="4366" y="1989"/>
                  </a:lnTo>
                  <a:lnTo>
                    <a:pt x="2254" y="1105"/>
                  </a:lnTo>
                  <a:lnTo>
                    <a:pt x="84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3" name="Freeform 183"/>
            <p:cNvSpPr>
              <a:spLocks/>
            </p:cNvSpPr>
            <p:nvPr/>
          </p:nvSpPr>
          <p:spPr bwMode="auto">
            <a:xfrm>
              <a:off x="5252949" y="3513079"/>
              <a:ext cx="330293" cy="327470"/>
            </a:xfrm>
            <a:custGeom>
              <a:avLst/>
              <a:gdLst/>
              <a:ahLst/>
              <a:cxnLst>
                <a:cxn ang="0">
                  <a:pos x="16279" y="5544"/>
                </a:cxn>
                <a:cxn ang="0">
                  <a:pos x="16990" y="6299"/>
                </a:cxn>
                <a:cxn ang="0">
                  <a:pos x="18112" y="6734"/>
                </a:cxn>
                <a:cxn ang="0">
                  <a:pos x="18851" y="7518"/>
                </a:cxn>
                <a:cxn ang="0">
                  <a:pos x="18851" y="8244"/>
                </a:cxn>
                <a:cxn ang="0">
                  <a:pos x="19973" y="10653"/>
                </a:cxn>
                <a:cxn ang="0">
                  <a:pos x="19398" y="12163"/>
                </a:cxn>
                <a:cxn ang="0">
                  <a:pos x="18550" y="12917"/>
                </a:cxn>
                <a:cxn ang="0">
                  <a:pos x="16005" y="13353"/>
                </a:cxn>
                <a:cxn ang="0">
                  <a:pos x="13707" y="13353"/>
                </a:cxn>
                <a:cxn ang="0">
                  <a:pos x="12312" y="13817"/>
                </a:cxn>
                <a:cxn ang="0">
                  <a:pos x="11190" y="15007"/>
                </a:cxn>
                <a:cxn ang="0">
                  <a:pos x="10451" y="15298"/>
                </a:cxn>
                <a:cxn ang="0">
                  <a:pos x="10342" y="16052"/>
                </a:cxn>
                <a:cxn ang="0">
                  <a:pos x="9330" y="15762"/>
                </a:cxn>
                <a:cxn ang="0">
                  <a:pos x="9330" y="16517"/>
                </a:cxn>
                <a:cxn ang="0">
                  <a:pos x="8892" y="17562"/>
                </a:cxn>
                <a:cxn ang="0">
                  <a:pos x="8044" y="17707"/>
                </a:cxn>
                <a:cxn ang="0">
                  <a:pos x="8044" y="18926"/>
                </a:cxn>
                <a:cxn ang="0">
                  <a:pos x="7497" y="19681"/>
                </a:cxn>
                <a:cxn ang="0">
                  <a:pos x="6922" y="19216"/>
                </a:cxn>
                <a:cxn ang="0">
                  <a:pos x="6375" y="19361"/>
                </a:cxn>
                <a:cxn ang="0">
                  <a:pos x="6211" y="19971"/>
                </a:cxn>
                <a:cxn ang="0">
                  <a:pos x="5527" y="19361"/>
                </a:cxn>
                <a:cxn ang="0">
                  <a:pos x="4514" y="19361"/>
                </a:cxn>
                <a:cxn ang="0">
                  <a:pos x="4378" y="18781"/>
                </a:cxn>
                <a:cxn ang="0">
                  <a:pos x="4077" y="18026"/>
                </a:cxn>
                <a:cxn ang="0">
                  <a:pos x="3393" y="16836"/>
                </a:cxn>
                <a:cxn ang="0">
                  <a:pos x="2955" y="17242"/>
                </a:cxn>
                <a:cxn ang="0">
                  <a:pos x="1833" y="17707"/>
                </a:cxn>
                <a:cxn ang="0">
                  <a:pos x="1122" y="17242"/>
                </a:cxn>
                <a:cxn ang="0">
                  <a:pos x="985" y="16836"/>
                </a:cxn>
                <a:cxn ang="0">
                  <a:pos x="438" y="15762"/>
                </a:cxn>
                <a:cxn ang="0">
                  <a:pos x="0" y="15298"/>
                </a:cxn>
                <a:cxn ang="0">
                  <a:pos x="0" y="14398"/>
                </a:cxn>
                <a:cxn ang="0">
                  <a:pos x="274" y="13643"/>
                </a:cxn>
                <a:cxn ang="0">
                  <a:pos x="711" y="12453"/>
                </a:cxn>
                <a:cxn ang="0">
                  <a:pos x="1560" y="12627"/>
                </a:cxn>
                <a:cxn ang="0">
                  <a:pos x="3256" y="12627"/>
                </a:cxn>
                <a:cxn ang="0">
                  <a:pos x="7770" y="12917"/>
                </a:cxn>
                <a:cxn ang="0">
                  <a:pos x="7770" y="11379"/>
                </a:cxn>
                <a:cxn ang="0">
                  <a:pos x="8892" y="0"/>
                </a:cxn>
              </a:cxnLst>
              <a:rect l="0" t="0" r="r" b="b"/>
              <a:pathLst>
                <a:path w="20000" h="20000">
                  <a:moveTo>
                    <a:pt x="8892" y="0"/>
                  </a:moveTo>
                  <a:lnTo>
                    <a:pt x="16279" y="5544"/>
                  </a:lnTo>
                  <a:lnTo>
                    <a:pt x="16279" y="5864"/>
                  </a:lnTo>
                  <a:lnTo>
                    <a:pt x="16990" y="6299"/>
                  </a:lnTo>
                  <a:lnTo>
                    <a:pt x="17565" y="6589"/>
                  </a:lnTo>
                  <a:lnTo>
                    <a:pt x="18112" y="6734"/>
                  </a:lnTo>
                  <a:lnTo>
                    <a:pt x="18550" y="7054"/>
                  </a:lnTo>
                  <a:lnTo>
                    <a:pt x="18851" y="7518"/>
                  </a:lnTo>
                  <a:lnTo>
                    <a:pt x="18550" y="8099"/>
                  </a:lnTo>
                  <a:lnTo>
                    <a:pt x="18851" y="8244"/>
                  </a:lnTo>
                  <a:lnTo>
                    <a:pt x="19973" y="8099"/>
                  </a:lnTo>
                  <a:lnTo>
                    <a:pt x="19973" y="10653"/>
                  </a:lnTo>
                  <a:lnTo>
                    <a:pt x="19672" y="10943"/>
                  </a:lnTo>
                  <a:lnTo>
                    <a:pt x="19398" y="12163"/>
                  </a:lnTo>
                  <a:lnTo>
                    <a:pt x="18960" y="13033"/>
                  </a:lnTo>
                  <a:lnTo>
                    <a:pt x="18550" y="12917"/>
                  </a:lnTo>
                  <a:lnTo>
                    <a:pt x="16279" y="13033"/>
                  </a:lnTo>
                  <a:lnTo>
                    <a:pt x="16005" y="13353"/>
                  </a:lnTo>
                  <a:lnTo>
                    <a:pt x="14856" y="13643"/>
                  </a:lnTo>
                  <a:lnTo>
                    <a:pt x="13707" y="13353"/>
                  </a:lnTo>
                  <a:lnTo>
                    <a:pt x="13434" y="13817"/>
                  </a:lnTo>
                  <a:lnTo>
                    <a:pt x="12312" y="13817"/>
                  </a:lnTo>
                  <a:lnTo>
                    <a:pt x="12175" y="14572"/>
                  </a:lnTo>
                  <a:lnTo>
                    <a:pt x="11190" y="15007"/>
                  </a:lnTo>
                  <a:lnTo>
                    <a:pt x="11026" y="15298"/>
                  </a:lnTo>
                  <a:lnTo>
                    <a:pt x="10451" y="15298"/>
                  </a:lnTo>
                  <a:lnTo>
                    <a:pt x="10752" y="15762"/>
                  </a:lnTo>
                  <a:lnTo>
                    <a:pt x="10342" y="16052"/>
                  </a:lnTo>
                  <a:lnTo>
                    <a:pt x="9904" y="15588"/>
                  </a:lnTo>
                  <a:lnTo>
                    <a:pt x="9330" y="15762"/>
                  </a:lnTo>
                  <a:lnTo>
                    <a:pt x="9631" y="16517"/>
                  </a:lnTo>
                  <a:lnTo>
                    <a:pt x="9330" y="16517"/>
                  </a:lnTo>
                  <a:lnTo>
                    <a:pt x="9330" y="16952"/>
                  </a:lnTo>
                  <a:lnTo>
                    <a:pt x="8892" y="17562"/>
                  </a:lnTo>
                  <a:lnTo>
                    <a:pt x="8618" y="17562"/>
                  </a:lnTo>
                  <a:lnTo>
                    <a:pt x="8044" y="17707"/>
                  </a:lnTo>
                  <a:lnTo>
                    <a:pt x="8208" y="18491"/>
                  </a:lnTo>
                  <a:lnTo>
                    <a:pt x="8044" y="18926"/>
                  </a:lnTo>
                  <a:lnTo>
                    <a:pt x="8044" y="19361"/>
                  </a:lnTo>
                  <a:lnTo>
                    <a:pt x="7497" y="19681"/>
                  </a:lnTo>
                  <a:lnTo>
                    <a:pt x="7086" y="19681"/>
                  </a:lnTo>
                  <a:lnTo>
                    <a:pt x="6922" y="19216"/>
                  </a:lnTo>
                  <a:lnTo>
                    <a:pt x="6648" y="19216"/>
                  </a:lnTo>
                  <a:lnTo>
                    <a:pt x="6375" y="19361"/>
                  </a:lnTo>
                  <a:lnTo>
                    <a:pt x="6211" y="19681"/>
                  </a:lnTo>
                  <a:lnTo>
                    <a:pt x="6211" y="19971"/>
                  </a:lnTo>
                  <a:lnTo>
                    <a:pt x="5636" y="19681"/>
                  </a:lnTo>
                  <a:lnTo>
                    <a:pt x="5527" y="19361"/>
                  </a:lnTo>
                  <a:lnTo>
                    <a:pt x="5089" y="19971"/>
                  </a:lnTo>
                  <a:lnTo>
                    <a:pt x="4514" y="19361"/>
                  </a:lnTo>
                  <a:lnTo>
                    <a:pt x="4514" y="18926"/>
                  </a:lnTo>
                  <a:lnTo>
                    <a:pt x="4378" y="18781"/>
                  </a:lnTo>
                  <a:lnTo>
                    <a:pt x="4378" y="18142"/>
                  </a:lnTo>
                  <a:lnTo>
                    <a:pt x="4077" y="18026"/>
                  </a:lnTo>
                  <a:lnTo>
                    <a:pt x="3967" y="17707"/>
                  </a:lnTo>
                  <a:lnTo>
                    <a:pt x="3393" y="16836"/>
                  </a:lnTo>
                  <a:lnTo>
                    <a:pt x="3256" y="16952"/>
                  </a:lnTo>
                  <a:lnTo>
                    <a:pt x="2955" y="17242"/>
                  </a:lnTo>
                  <a:lnTo>
                    <a:pt x="2517" y="17242"/>
                  </a:lnTo>
                  <a:lnTo>
                    <a:pt x="1833" y="17707"/>
                  </a:lnTo>
                  <a:lnTo>
                    <a:pt x="1395" y="17242"/>
                  </a:lnTo>
                  <a:lnTo>
                    <a:pt x="1122" y="17242"/>
                  </a:lnTo>
                  <a:lnTo>
                    <a:pt x="985" y="16952"/>
                  </a:lnTo>
                  <a:lnTo>
                    <a:pt x="985" y="16836"/>
                  </a:lnTo>
                  <a:lnTo>
                    <a:pt x="985" y="16226"/>
                  </a:lnTo>
                  <a:lnTo>
                    <a:pt x="438" y="15762"/>
                  </a:lnTo>
                  <a:lnTo>
                    <a:pt x="274" y="15762"/>
                  </a:lnTo>
                  <a:lnTo>
                    <a:pt x="0" y="15298"/>
                  </a:lnTo>
                  <a:lnTo>
                    <a:pt x="274" y="14572"/>
                  </a:lnTo>
                  <a:lnTo>
                    <a:pt x="0" y="14398"/>
                  </a:lnTo>
                  <a:lnTo>
                    <a:pt x="0" y="13817"/>
                  </a:lnTo>
                  <a:lnTo>
                    <a:pt x="274" y="13643"/>
                  </a:lnTo>
                  <a:lnTo>
                    <a:pt x="274" y="13033"/>
                  </a:lnTo>
                  <a:lnTo>
                    <a:pt x="711" y="12453"/>
                  </a:lnTo>
                  <a:lnTo>
                    <a:pt x="1395" y="13033"/>
                  </a:lnTo>
                  <a:lnTo>
                    <a:pt x="1560" y="12627"/>
                  </a:lnTo>
                  <a:lnTo>
                    <a:pt x="2955" y="12917"/>
                  </a:lnTo>
                  <a:lnTo>
                    <a:pt x="3256" y="12627"/>
                  </a:lnTo>
                  <a:lnTo>
                    <a:pt x="3393" y="12917"/>
                  </a:lnTo>
                  <a:lnTo>
                    <a:pt x="7770" y="12917"/>
                  </a:lnTo>
                  <a:lnTo>
                    <a:pt x="8208" y="11843"/>
                  </a:lnTo>
                  <a:lnTo>
                    <a:pt x="7770" y="11379"/>
                  </a:lnTo>
                  <a:lnTo>
                    <a:pt x="6922" y="0"/>
                  </a:lnTo>
                  <a:lnTo>
                    <a:pt x="8892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4" name="Freeform 184"/>
            <p:cNvSpPr>
              <a:spLocks/>
            </p:cNvSpPr>
            <p:nvPr/>
          </p:nvSpPr>
          <p:spPr bwMode="auto">
            <a:xfrm>
              <a:off x="5154539" y="3267473"/>
              <a:ext cx="317849" cy="335777"/>
            </a:xfrm>
            <a:custGeom>
              <a:avLst/>
              <a:gdLst/>
              <a:ahLst/>
              <a:cxnLst>
                <a:cxn ang="0">
                  <a:pos x="18807" y="878"/>
                </a:cxn>
                <a:cxn ang="0">
                  <a:pos x="19233" y="1473"/>
                </a:cxn>
                <a:cxn ang="0">
                  <a:pos x="19517" y="2210"/>
                </a:cxn>
                <a:cxn ang="0">
                  <a:pos x="19517" y="2805"/>
                </a:cxn>
                <a:cxn ang="0">
                  <a:pos x="19688" y="3824"/>
                </a:cxn>
                <a:cxn ang="0">
                  <a:pos x="19972" y="4278"/>
                </a:cxn>
                <a:cxn ang="0">
                  <a:pos x="19972" y="4703"/>
                </a:cxn>
                <a:cxn ang="0">
                  <a:pos x="19972" y="4986"/>
                </a:cxn>
                <a:cxn ang="0">
                  <a:pos x="17784" y="5297"/>
                </a:cxn>
                <a:cxn ang="0">
                  <a:pos x="17784" y="5722"/>
                </a:cxn>
                <a:cxn ang="0">
                  <a:pos x="16903" y="5864"/>
                </a:cxn>
                <a:cxn ang="0">
                  <a:pos x="16903" y="6147"/>
                </a:cxn>
                <a:cxn ang="0">
                  <a:pos x="16903" y="6601"/>
                </a:cxn>
                <a:cxn ang="0">
                  <a:pos x="16449" y="7054"/>
                </a:cxn>
                <a:cxn ang="0">
                  <a:pos x="14972" y="8385"/>
                </a:cxn>
                <a:cxn ang="0">
                  <a:pos x="13949" y="8527"/>
                </a:cxn>
                <a:cxn ang="0">
                  <a:pos x="13523" y="8385"/>
                </a:cxn>
                <a:cxn ang="0">
                  <a:pos x="13068" y="8527"/>
                </a:cxn>
                <a:cxn ang="0">
                  <a:pos x="12330" y="8527"/>
                </a:cxn>
                <a:cxn ang="0">
                  <a:pos x="11165" y="9263"/>
                </a:cxn>
                <a:cxn ang="0">
                  <a:pos x="10739" y="9547"/>
                </a:cxn>
                <a:cxn ang="0">
                  <a:pos x="10739" y="11445"/>
                </a:cxn>
                <a:cxn ang="0">
                  <a:pos x="10739" y="13371"/>
                </a:cxn>
                <a:cxn ang="0">
                  <a:pos x="6449" y="13484"/>
                </a:cxn>
                <a:cxn ang="0">
                  <a:pos x="6449" y="16601"/>
                </a:cxn>
                <a:cxn ang="0">
                  <a:pos x="5284" y="17025"/>
                </a:cxn>
                <a:cxn ang="0">
                  <a:pos x="4972" y="17309"/>
                </a:cxn>
                <a:cxn ang="0">
                  <a:pos x="4972" y="17762"/>
                </a:cxn>
                <a:cxn ang="0">
                  <a:pos x="4972" y="19518"/>
                </a:cxn>
                <a:cxn ang="0">
                  <a:pos x="284" y="19518"/>
                </a:cxn>
                <a:cxn ang="0">
                  <a:pos x="0" y="19972"/>
                </a:cxn>
                <a:cxn ang="0">
                  <a:pos x="284" y="18810"/>
                </a:cxn>
                <a:cxn ang="0">
                  <a:pos x="739" y="18187"/>
                </a:cxn>
                <a:cxn ang="0">
                  <a:pos x="1023" y="17762"/>
                </a:cxn>
                <a:cxn ang="0">
                  <a:pos x="1165" y="17309"/>
                </a:cxn>
                <a:cxn ang="0">
                  <a:pos x="1449" y="16884"/>
                </a:cxn>
                <a:cxn ang="0">
                  <a:pos x="1903" y="16147"/>
                </a:cxn>
                <a:cxn ang="0">
                  <a:pos x="2784" y="15127"/>
                </a:cxn>
                <a:cxn ang="0">
                  <a:pos x="2784" y="14249"/>
                </a:cxn>
                <a:cxn ang="0">
                  <a:pos x="3352" y="13371"/>
                </a:cxn>
                <a:cxn ang="0">
                  <a:pos x="4545" y="12040"/>
                </a:cxn>
                <a:cxn ang="0">
                  <a:pos x="5284" y="10878"/>
                </a:cxn>
                <a:cxn ang="0">
                  <a:pos x="6619" y="10425"/>
                </a:cxn>
                <a:cxn ang="0">
                  <a:pos x="7614" y="9972"/>
                </a:cxn>
                <a:cxn ang="0">
                  <a:pos x="8807" y="8810"/>
                </a:cxn>
                <a:cxn ang="0">
                  <a:pos x="9545" y="7649"/>
                </a:cxn>
                <a:cxn ang="0">
                  <a:pos x="9233" y="7054"/>
                </a:cxn>
                <a:cxn ang="0">
                  <a:pos x="9233" y="5864"/>
                </a:cxn>
                <a:cxn ang="0">
                  <a:pos x="9688" y="5297"/>
                </a:cxn>
                <a:cxn ang="0">
                  <a:pos x="9972" y="4561"/>
                </a:cxn>
                <a:cxn ang="0">
                  <a:pos x="10739" y="3541"/>
                </a:cxn>
                <a:cxn ang="0">
                  <a:pos x="11619" y="3088"/>
                </a:cxn>
                <a:cxn ang="0">
                  <a:pos x="13068" y="2380"/>
                </a:cxn>
                <a:cxn ang="0">
                  <a:pos x="13523" y="1190"/>
                </a:cxn>
                <a:cxn ang="0">
                  <a:pos x="13949" y="0"/>
                </a:cxn>
                <a:cxn ang="0">
                  <a:pos x="14688" y="0"/>
                </a:cxn>
                <a:cxn ang="0">
                  <a:pos x="15398" y="765"/>
                </a:cxn>
                <a:cxn ang="0">
                  <a:pos x="16619" y="765"/>
                </a:cxn>
                <a:cxn ang="0">
                  <a:pos x="17330" y="765"/>
                </a:cxn>
                <a:cxn ang="0">
                  <a:pos x="17784" y="453"/>
                </a:cxn>
                <a:cxn ang="0">
                  <a:pos x="18068" y="878"/>
                </a:cxn>
                <a:cxn ang="0">
                  <a:pos x="18807" y="878"/>
                </a:cxn>
              </a:cxnLst>
              <a:rect l="0" t="0" r="r" b="b"/>
              <a:pathLst>
                <a:path w="20000" h="20000">
                  <a:moveTo>
                    <a:pt x="18807" y="878"/>
                  </a:moveTo>
                  <a:lnTo>
                    <a:pt x="19233" y="1473"/>
                  </a:lnTo>
                  <a:lnTo>
                    <a:pt x="19517" y="2210"/>
                  </a:lnTo>
                  <a:lnTo>
                    <a:pt x="19517" y="2805"/>
                  </a:lnTo>
                  <a:lnTo>
                    <a:pt x="19688" y="3824"/>
                  </a:lnTo>
                  <a:lnTo>
                    <a:pt x="19972" y="4278"/>
                  </a:lnTo>
                  <a:lnTo>
                    <a:pt x="19972" y="4703"/>
                  </a:lnTo>
                  <a:lnTo>
                    <a:pt x="19972" y="4986"/>
                  </a:lnTo>
                  <a:lnTo>
                    <a:pt x="17784" y="5297"/>
                  </a:lnTo>
                  <a:lnTo>
                    <a:pt x="17784" y="5722"/>
                  </a:lnTo>
                  <a:lnTo>
                    <a:pt x="16903" y="5864"/>
                  </a:lnTo>
                  <a:lnTo>
                    <a:pt x="16903" y="6147"/>
                  </a:lnTo>
                  <a:lnTo>
                    <a:pt x="16903" y="6601"/>
                  </a:lnTo>
                  <a:lnTo>
                    <a:pt x="16449" y="7054"/>
                  </a:lnTo>
                  <a:lnTo>
                    <a:pt x="14972" y="8385"/>
                  </a:lnTo>
                  <a:lnTo>
                    <a:pt x="13949" y="8527"/>
                  </a:lnTo>
                  <a:lnTo>
                    <a:pt x="13523" y="8385"/>
                  </a:lnTo>
                  <a:lnTo>
                    <a:pt x="13068" y="8527"/>
                  </a:lnTo>
                  <a:lnTo>
                    <a:pt x="12330" y="8527"/>
                  </a:lnTo>
                  <a:lnTo>
                    <a:pt x="11165" y="9263"/>
                  </a:lnTo>
                  <a:lnTo>
                    <a:pt x="10739" y="9547"/>
                  </a:lnTo>
                  <a:lnTo>
                    <a:pt x="10739" y="11445"/>
                  </a:lnTo>
                  <a:lnTo>
                    <a:pt x="10739" y="13371"/>
                  </a:lnTo>
                  <a:lnTo>
                    <a:pt x="6449" y="13484"/>
                  </a:lnTo>
                  <a:lnTo>
                    <a:pt x="6449" y="16601"/>
                  </a:lnTo>
                  <a:lnTo>
                    <a:pt x="5284" y="17025"/>
                  </a:lnTo>
                  <a:lnTo>
                    <a:pt x="4972" y="17309"/>
                  </a:lnTo>
                  <a:lnTo>
                    <a:pt x="4972" y="17762"/>
                  </a:lnTo>
                  <a:lnTo>
                    <a:pt x="4972" y="19518"/>
                  </a:lnTo>
                  <a:lnTo>
                    <a:pt x="284" y="19518"/>
                  </a:lnTo>
                  <a:lnTo>
                    <a:pt x="0" y="19972"/>
                  </a:lnTo>
                  <a:lnTo>
                    <a:pt x="284" y="18810"/>
                  </a:lnTo>
                  <a:lnTo>
                    <a:pt x="739" y="18187"/>
                  </a:lnTo>
                  <a:lnTo>
                    <a:pt x="1023" y="17762"/>
                  </a:lnTo>
                  <a:lnTo>
                    <a:pt x="1165" y="17309"/>
                  </a:lnTo>
                  <a:lnTo>
                    <a:pt x="1449" y="16884"/>
                  </a:lnTo>
                  <a:lnTo>
                    <a:pt x="1903" y="16147"/>
                  </a:lnTo>
                  <a:lnTo>
                    <a:pt x="2784" y="15127"/>
                  </a:lnTo>
                  <a:lnTo>
                    <a:pt x="2784" y="14249"/>
                  </a:lnTo>
                  <a:lnTo>
                    <a:pt x="3352" y="13371"/>
                  </a:lnTo>
                  <a:lnTo>
                    <a:pt x="4545" y="12040"/>
                  </a:lnTo>
                  <a:lnTo>
                    <a:pt x="5284" y="10878"/>
                  </a:lnTo>
                  <a:lnTo>
                    <a:pt x="6619" y="10425"/>
                  </a:lnTo>
                  <a:lnTo>
                    <a:pt x="7614" y="9972"/>
                  </a:lnTo>
                  <a:lnTo>
                    <a:pt x="8807" y="8810"/>
                  </a:lnTo>
                  <a:lnTo>
                    <a:pt x="9545" y="7649"/>
                  </a:lnTo>
                  <a:lnTo>
                    <a:pt x="9233" y="7054"/>
                  </a:lnTo>
                  <a:lnTo>
                    <a:pt x="9233" y="5864"/>
                  </a:lnTo>
                  <a:lnTo>
                    <a:pt x="9688" y="5297"/>
                  </a:lnTo>
                  <a:lnTo>
                    <a:pt x="9972" y="4561"/>
                  </a:lnTo>
                  <a:lnTo>
                    <a:pt x="10739" y="3541"/>
                  </a:lnTo>
                  <a:lnTo>
                    <a:pt x="11619" y="3088"/>
                  </a:lnTo>
                  <a:lnTo>
                    <a:pt x="13068" y="2380"/>
                  </a:lnTo>
                  <a:lnTo>
                    <a:pt x="13523" y="1190"/>
                  </a:lnTo>
                  <a:lnTo>
                    <a:pt x="13949" y="0"/>
                  </a:lnTo>
                  <a:lnTo>
                    <a:pt x="14688" y="0"/>
                  </a:lnTo>
                  <a:lnTo>
                    <a:pt x="15398" y="765"/>
                  </a:lnTo>
                  <a:lnTo>
                    <a:pt x="16619" y="765"/>
                  </a:lnTo>
                  <a:lnTo>
                    <a:pt x="17330" y="765"/>
                  </a:lnTo>
                  <a:lnTo>
                    <a:pt x="17784" y="453"/>
                  </a:lnTo>
                  <a:lnTo>
                    <a:pt x="18068" y="878"/>
                  </a:lnTo>
                  <a:lnTo>
                    <a:pt x="18807" y="87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5" name="Freeform 185"/>
            <p:cNvSpPr>
              <a:spLocks/>
            </p:cNvSpPr>
            <p:nvPr/>
          </p:nvSpPr>
          <p:spPr bwMode="auto">
            <a:xfrm>
              <a:off x="5154539" y="3458500"/>
              <a:ext cx="245457" cy="281199"/>
            </a:xfrm>
            <a:custGeom>
              <a:avLst/>
              <a:gdLst/>
              <a:ahLst/>
              <a:cxnLst>
                <a:cxn ang="0">
                  <a:pos x="13897" y="0"/>
                </a:cxn>
                <a:cxn ang="0">
                  <a:pos x="19963" y="3885"/>
                </a:cxn>
                <a:cxn ang="0">
                  <a:pos x="17279" y="3885"/>
                </a:cxn>
                <a:cxn ang="0">
                  <a:pos x="18456" y="17128"/>
                </a:cxn>
                <a:cxn ang="0">
                  <a:pos x="19007" y="17669"/>
                </a:cxn>
                <a:cxn ang="0">
                  <a:pos x="18456" y="18919"/>
                </a:cxn>
                <a:cxn ang="0">
                  <a:pos x="12537" y="18919"/>
                </a:cxn>
                <a:cxn ang="0">
                  <a:pos x="12390" y="18581"/>
                </a:cxn>
                <a:cxn ang="0">
                  <a:pos x="11985" y="18919"/>
                </a:cxn>
                <a:cxn ang="0">
                  <a:pos x="10074" y="18581"/>
                </a:cxn>
                <a:cxn ang="0">
                  <a:pos x="9890" y="19054"/>
                </a:cxn>
                <a:cxn ang="0">
                  <a:pos x="8934" y="18378"/>
                </a:cxn>
                <a:cxn ang="0">
                  <a:pos x="8346" y="19054"/>
                </a:cxn>
                <a:cxn ang="0">
                  <a:pos x="8346" y="19764"/>
                </a:cxn>
                <a:cxn ang="0">
                  <a:pos x="7978" y="19966"/>
                </a:cxn>
                <a:cxn ang="0">
                  <a:pos x="7022" y="19764"/>
                </a:cxn>
                <a:cxn ang="0">
                  <a:pos x="6838" y="19426"/>
                </a:cxn>
                <a:cxn ang="0">
                  <a:pos x="6434" y="18919"/>
                </a:cxn>
                <a:cxn ang="0">
                  <a:pos x="6066" y="18919"/>
                </a:cxn>
                <a:cxn ang="0">
                  <a:pos x="5919" y="18041"/>
                </a:cxn>
                <a:cxn ang="0">
                  <a:pos x="5331" y="18041"/>
                </a:cxn>
                <a:cxn ang="0">
                  <a:pos x="4559" y="17128"/>
                </a:cxn>
                <a:cxn ang="0">
                  <a:pos x="3971" y="16993"/>
                </a:cxn>
                <a:cxn ang="0">
                  <a:pos x="2463" y="17128"/>
                </a:cxn>
                <a:cxn ang="0">
                  <a:pos x="1324" y="17128"/>
                </a:cxn>
                <a:cxn ang="0">
                  <a:pos x="515" y="17669"/>
                </a:cxn>
                <a:cxn ang="0">
                  <a:pos x="956" y="16622"/>
                </a:cxn>
                <a:cxn ang="0">
                  <a:pos x="1507" y="15203"/>
                </a:cxn>
                <a:cxn ang="0">
                  <a:pos x="1324" y="13480"/>
                </a:cxn>
                <a:cxn ang="0">
                  <a:pos x="515" y="12601"/>
                </a:cxn>
                <a:cxn ang="0">
                  <a:pos x="1324" y="12601"/>
                </a:cxn>
                <a:cxn ang="0">
                  <a:pos x="1324" y="11723"/>
                </a:cxn>
                <a:cxn ang="0">
                  <a:pos x="956" y="10709"/>
                </a:cxn>
                <a:cxn ang="0">
                  <a:pos x="515" y="11047"/>
                </a:cxn>
                <a:cxn ang="0">
                  <a:pos x="368" y="10169"/>
                </a:cxn>
                <a:cxn ang="0">
                  <a:pos x="0" y="10169"/>
                </a:cxn>
                <a:cxn ang="0">
                  <a:pos x="368" y="9628"/>
                </a:cxn>
                <a:cxn ang="0">
                  <a:pos x="6434" y="9628"/>
                </a:cxn>
                <a:cxn ang="0">
                  <a:pos x="6434" y="7534"/>
                </a:cxn>
                <a:cxn ang="0">
                  <a:pos x="6434" y="6993"/>
                </a:cxn>
                <a:cxn ang="0">
                  <a:pos x="6838" y="6655"/>
                </a:cxn>
                <a:cxn ang="0">
                  <a:pos x="8346" y="6149"/>
                </a:cxn>
                <a:cxn ang="0">
                  <a:pos x="8346" y="2432"/>
                </a:cxn>
                <a:cxn ang="0">
                  <a:pos x="13897" y="2297"/>
                </a:cxn>
                <a:cxn ang="0">
                  <a:pos x="13897" y="0"/>
                </a:cxn>
              </a:cxnLst>
              <a:rect l="0" t="0" r="r" b="b"/>
              <a:pathLst>
                <a:path w="20000" h="20000">
                  <a:moveTo>
                    <a:pt x="13897" y="0"/>
                  </a:moveTo>
                  <a:lnTo>
                    <a:pt x="19963" y="3885"/>
                  </a:lnTo>
                  <a:lnTo>
                    <a:pt x="17279" y="3885"/>
                  </a:lnTo>
                  <a:lnTo>
                    <a:pt x="18456" y="17128"/>
                  </a:lnTo>
                  <a:lnTo>
                    <a:pt x="19007" y="17669"/>
                  </a:lnTo>
                  <a:lnTo>
                    <a:pt x="18456" y="18919"/>
                  </a:lnTo>
                  <a:lnTo>
                    <a:pt x="12537" y="18919"/>
                  </a:lnTo>
                  <a:lnTo>
                    <a:pt x="12390" y="18581"/>
                  </a:lnTo>
                  <a:lnTo>
                    <a:pt x="11985" y="18919"/>
                  </a:lnTo>
                  <a:lnTo>
                    <a:pt x="10074" y="18581"/>
                  </a:lnTo>
                  <a:lnTo>
                    <a:pt x="9890" y="19054"/>
                  </a:lnTo>
                  <a:lnTo>
                    <a:pt x="8934" y="18378"/>
                  </a:lnTo>
                  <a:lnTo>
                    <a:pt x="8346" y="19054"/>
                  </a:lnTo>
                  <a:lnTo>
                    <a:pt x="8346" y="19764"/>
                  </a:lnTo>
                  <a:lnTo>
                    <a:pt x="7978" y="19966"/>
                  </a:lnTo>
                  <a:lnTo>
                    <a:pt x="7022" y="19764"/>
                  </a:lnTo>
                  <a:lnTo>
                    <a:pt x="6838" y="19426"/>
                  </a:lnTo>
                  <a:lnTo>
                    <a:pt x="6434" y="18919"/>
                  </a:lnTo>
                  <a:lnTo>
                    <a:pt x="6066" y="18919"/>
                  </a:lnTo>
                  <a:lnTo>
                    <a:pt x="5919" y="18041"/>
                  </a:lnTo>
                  <a:lnTo>
                    <a:pt x="5331" y="18041"/>
                  </a:lnTo>
                  <a:lnTo>
                    <a:pt x="4559" y="17128"/>
                  </a:lnTo>
                  <a:lnTo>
                    <a:pt x="3971" y="16993"/>
                  </a:lnTo>
                  <a:lnTo>
                    <a:pt x="2463" y="17128"/>
                  </a:lnTo>
                  <a:lnTo>
                    <a:pt x="1324" y="17128"/>
                  </a:lnTo>
                  <a:lnTo>
                    <a:pt x="515" y="17669"/>
                  </a:lnTo>
                  <a:lnTo>
                    <a:pt x="956" y="16622"/>
                  </a:lnTo>
                  <a:lnTo>
                    <a:pt x="1507" y="15203"/>
                  </a:lnTo>
                  <a:lnTo>
                    <a:pt x="1324" y="13480"/>
                  </a:lnTo>
                  <a:lnTo>
                    <a:pt x="515" y="12601"/>
                  </a:lnTo>
                  <a:lnTo>
                    <a:pt x="1324" y="12601"/>
                  </a:lnTo>
                  <a:lnTo>
                    <a:pt x="1324" y="11723"/>
                  </a:lnTo>
                  <a:lnTo>
                    <a:pt x="956" y="10709"/>
                  </a:lnTo>
                  <a:lnTo>
                    <a:pt x="515" y="11047"/>
                  </a:lnTo>
                  <a:lnTo>
                    <a:pt x="368" y="10169"/>
                  </a:lnTo>
                  <a:lnTo>
                    <a:pt x="0" y="10169"/>
                  </a:lnTo>
                  <a:lnTo>
                    <a:pt x="368" y="9628"/>
                  </a:lnTo>
                  <a:lnTo>
                    <a:pt x="6434" y="9628"/>
                  </a:lnTo>
                  <a:lnTo>
                    <a:pt x="6434" y="7534"/>
                  </a:lnTo>
                  <a:lnTo>
                    <a:pt x="6434" y="6993"/>
                  </a:lnTo>
                  <a:lnTo>
                    <a:pt x="6838" y="6655"/>
                  </a:lnTo>
                  <a:lnTo>
                    <a:pt x="8346" y="6149"/>
                  </a:lnTo>
                  <a:lnTo>
                    <a:pt x="8346" y="2432"/>
                  </a:lnTo>
                  <a:lnTo>
                    <a:pt x="13897" y="2297"/>
                  </a:lnTo>
                  <a:lnTo>
                    <a:pt x="13897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6" name="Freeform 186"/>
            <p:cNvSpPr>
              <a:spLocks/>
            </p:cNvSpPr>
            <p:nvPr/>
          </p:nvSpPr>
          <p:spPr bwMode="auto">
            <a:xfrm>
              <a:off x="6639721" y="4493121"/>
              <a:ext cx="7918" cy="17797"/>
            </a:xfrm>
            <a:custGeom>
              <a:avLst/>
              <a:gdLst/>
              <a:ahLst/>
              <a:cxnLst>
                <a:cxn ang="0">
                  <a:pos x="7059" y="19459"/>
                </a:cxn>
                <a:cxn ang="0">
                  <a:pos x="0" y="14054"/>
                </a:cxn>
                <a:cxn ang="0">
                  <a:pos x="0" y="10811"/>
                </a:cxn>
                <a:cxn ang="0">
                  <a:pos x="7059" y="0"/>
                </a:cxn>
                <a:cxn ang="0">
                  <a:pos x="18824" y="10811"/>
                </a:cxn>
                <a:cxn ang="0">
                  <a:pos x="7059" y="19459"/>
                </a:cxn>
              </a:cxnLst>
              <a:rect l="0" t="0" r="r" b="b"/>
              <a:pathLst>
                <a:path w="20000" h="20000">
                  <a:moveTo>
                    <a:pt x="7059" y="19459"/>
                  </a:moveTo>
                  <a:lnTo>
                    <a:pt x="0" y="14054"/>
                  </a:lnTo>
                  <a:lnTo>
                    <a:pt x="0" y="10811"/>
                  </a:lnTo>
                  <a:lnTo>
                    <a:pt x="7059" y="0"/>
                  </a:lnTo>
                  <a:lnTo>
                    <a:pt x="18824" y="10811"/>
                  </a:lnTo>
                  <a:lnTo>
                    <a:pt x="7059" y="194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7" name="Freeform 187"/>
            <p:cNvSpPr>
              <a:spLocks/>
            </p:cNvSpPr>
            <p:nvPr/>
          </p:nvSpPr>
          <p:spPr bwMode="auto">
            <a:xfrm>
              <a:off x="6095646" y="4284297"/>
              <a:ext cx="218308" cy="361879"/>
            </a:xfrm>
            <a:custGeom>
              <a:avLst/>
              <a:gdLst/>
              <a:ahLst/>
              <a:cxnLst>
                <a:cxn ang="0">
                  <a:pos x="10062" y="1076"/>
                </a:cxn>
                <a:cxn ang="0">
                  <a:pos x="11180" y="1076"/>
                </a:cxn>
                <a:cxn ang="0">
                  <a:pos x="12671" y="1234"/>
                </a:cxn>
                <a:cxn ang="0">
                  <a:pos x="13954" y="1234"/>
                </a:cxn>
                <a:cxn ang="0">
                  <a:pos x="15031" y="814"/>
                </a:cxn>
                <a:cxn ang="0">
                  <a:pos x="15652" y="1076"/>
                </a:cxn>
                <a:cxn ang="0">
                  <a:pos x="17184" y="682"/>
                </a:cxn>
                <a:cxn ang="0">
                  <a:pos x="19130" y="0"/>
                </a:cxn>
                <a:cxn ang="0">
                  <a:pos x="19130" y="1076"/>
                </a:cxn>
                <a:cxn ang="0">
                  <a:pos x="19130" y="2310"/>
                </a:cxn>
                <a:cxn ang="0">
                  <a:pos x="19130" y="2992"/>
                </a:cxn>
                <a:cxn ang="0">
                  <a:pos x="19545" y="4619"/>
                </a:cxn>
                <a:cxn ang="0">
                  <a:pos x="19545" y="5171"/>
                </a:cxn>
                <a:cxn ang="0">
                  <a:pos x="19545" y="5696"/>
                </a:cxn>
                <a:cxn ang="0">
                  <a:pos x="18012" y="6772"/>
                </a:cxn>
                <a:cxn ang="0">
                  <a:pos x="17350" y="7192"/>
                </a:cxn>
                <a:cxn ang="0">
                  <a:pos x="16108" y="7874"/>
                </a:cxn>
                <a:cxn ang="0">
                  <a:pos x="12671" y="8688"/>
                </a:cxn>
                <a:cxn ang="0">
                  <a:pos x="12257" y="9239"/>
                </a:cxn>
                <a:cxn ang="0">
                  <a:pos x="10062" y="10315"/>
                </a:cxn>
                <a:cxn ang="0">
                  <a:pos x="8157" y="11811"/>
                </a:cxn>
                <a:cxn ang="0">
                  <a:pos x="8820" y="13307"/>
                </a:cxn>
                <a:cxn ang="0">
                  <a:pos x="9027" y="13990"/>
                </a:cxn>
                <a:cxn ang="0">
                  <a:pos x="9482" y="15092"/>
                </a:cxn>
                <a:cxn ang="0">
                  <a:pos x="8820" y="16430"/>
                </a:cxn>
                <a:cxn ang="0">
                  <a:pos x="9482" y="16588"/>
                </a:cxn>
                <a:cxn ang="0">
                  <a:pos x="5590" y="17769"/>
                </a:cxn>
                <a:cxn ang="0">
                  <a:pos x="4306" y="18346"/>
                </a:cxn>
                <a:cxn ang="0">
                  <a:pos x="3892" y="19003"/>
                </a:cxn>
                <a:cxn ang="0">
                  <a:pos x="4306" y="19003"/>
                </a:cxn>
                <a:cxn ang="0">
                  <a:pos x="3644" y="19974"/>
                </a:cxn>
                <a:cxn ang="0">
                  <a:pos x="3230" y="19003"/>
                </a:cxn>
                <a:cxn ang="0">
                  <a:pos x="2816" y="18346"/>
                </a:cxn>
                <a:cxn ang="0">
                  <a:pos x="2816" y="16588"/>
                </a:cxn>
                <a:cxn ang="0">
                  <a:pos x="2567" y="15092"/>
                </a:cxn>
                <a:cxn ang="0">
                  <a:pos x="1946" y="14278"/>
                </a:cxn>
                <a:cxn ang="0">
                  <a:pos x="4306" y="12625"/>
                </a:cxn>
                <a:cxn ang="0">
                  <a:pos x="4513" y="11811"/>
                </a:cxn>
                <a:cxn ang="0">
                  <a:pos x="4928" y="10735"/>
                </a:cxn>
                <a:cxn ang="0">
                  <a:pos x="4928" y="9764"/>
                </a:cxn>
                <a:cxn ang="0">
                  <a:pos x="4928" y="9659"/>
                </a:cxn>
                <a:cxn ang="0">
                  <a:pos x="5342" y="9239"/>
                </a:cxn>
                <a:cxn ang="0">
                  <a:pos x="5342" y="7874"/>
                </a:cxn>
                <a:cxn ang="0">
                  <a:pos x="4928" y="6929"/>
                </a:cxn>
                <a:cxn ang="0">
                  <a:pos x="3230" y="6772"/>
                </a:cxn>
                <a:cxn ang="0">
                  <a:pos x="2153" y="6378"/>
                </a:cxn>
                <a:cxn ang="0">
                  <a:pos x="414" y="6115"/>
                </a:cxn>
                <a:cxn ang="0">
                  <a:pos x="0" y="5171"/>
                </a:cxn>
                <a:cxn ang="0">
                  <a:pos x="6004" y="3937"/>
                </a:cxn>
                <a:cxn ang="0">
                  <a:pos x="7702" y="4619"/>
                </a:cxn>
                <a:cxn ang="0">
                  <a:pos x="8364" y="5696"/>
                </a:cxn>
                <a:cxn ang="0">
                  <a:pos x="8364" y="6772"/>
                </a:cxn>
                <a:cxn ang="0">
                  <a:pos x="9482" y="7874"/>
                </a:cxn>
                <a:cxn ang="0">
                  <a:pos x="9896" y="6772"/>
                </a:cxn>
                <a:cxn ang="0">
                  <a:pos x="10518" y="6509"/>
                </a:cxn>
                <a:cxn ang="0">
                  <a:pos x="11180" y="5039"/>
                </a:cxn>
                <a:cxn ang="0">
                  <a:pos x="9896" y="3937"/>
                </a:cxn>
                <a:cxn ang="0">
                  <a:pos x="8364" y="3543"/>
                </a:cxn>
                <a:cxn ang="0">
                  <a:pos x="8820" y="1234"/>
                </a:cxn>
              </a:cxnLst>
              <a:rect l="0" t="0" r="r" b="b"/>
              <a:pathLst>
                <a:path w="20000" h="20000">
                  <a:moveTo>
                    <a:pt x="8820" y="1234"/>
                  </a:moveTo>
                  <a:lnTo>
                    <a:pt x="10062" y="1076"/>
                  </a:lnTo>
                  <a:lnTo>
                    <a:pt x="10518" y="1234"/>
                  </a:lnTo>
                  <a:lnTo>
                    <a:pt x="11180" y="1076"/>
                  </a:lnTo>
                  <a:lnTo>
                    <a:pt x="11843" y="1234"/>
                  </a:lnTo>
                  <a:lnTo>
                    <a:pt x="12671" y="1234"/>
                  </a:lnTo>
                  <a:lnTo>
                    <a:pt x="12878" y="1234"/>
                  </a:lnTo>
                  <a:lnTo>
                    <a:pt x="13954" y="1234"/>
                  </a:lnTo>
                  <a:lnTo>
                    <a:pt x="14576" y="1076"/>
                  </a:lnTo>
                  <a:lnTo>
                    <a:pt x="15031" y="814"/>
                  </a:lnTo>
                  <a:lnTo>
                    <a:pt x="15652" y="814"/>
                  </a:lnTo>
                  <a:lnTo>
                    <a:pt x="15652" y="1076"/>
                  </a:lnTo>
                  <a:lnTo>
                    <a:pt x="16315" y="814"/>
                  </a:lnTo>
                  <a:lnTo>
                    <a:pt x="17184" y="682"/>
                  </a:lnTo>
                  <a:lnTo>
                    <a:pt x="18468" y="420"/>
                  </a:lnTo>
                  <a:lnTo>
                    <a:pt x="19130" y="0"/>
                  </a:lnTo>
                  <a:lnTo>
                    <a:pt x="19545" y="420"/>
                  </a:lnTo>
                  <a:lnTo>
                    <a:pt x="19130" y="1076"/>
                  </a:lnTo>
                  <a:lnTo>
                    <a:pt x="19130" y="1785"/>
                  </a:lnTo>
                  <a:lnTo>
                    <a:pt x="19130" y="2310"/>
                  </a:lnTo>
                  <a:lnTo>
                    <a:pt x="19545" y="2861"/>
                  </a:lnTo>
                  <a:lnTo>
                    <a:pt x="19130" y="2992"/>
                  </a:lnTo>
                  <a:lnTo>
                    <a:pt x="19545" y="3543"/>
                  </a:lnTo>
                  <a:lnTo>
                    <a:pt x="19545" y="4619"/>
                  </a:lnTo>
                  <a:lnTo>
                    <a:pt x="19959" y="4777"/>
                  </a:lnTo>
                  <a:lnTo>
                    <a:pt x="19545" y="5171"/>
                  </a:lnTo>
                  <a:lnTo>
                    <a:pt x="19130" y="5433"/>
                  </a:lnTo>
                  <a:lnTo>
                    <a:pt x="19545" y="5696"/>
                  </a:lnTo>
                  <a:lnTo>
                    <a:pt x="18882" y="6115"/>
                  </a:lnTo>
                  <a:lnTo>
                    <a:pt x="18012" y="6772"/>
                  </a:lnTo>
                  <a:lnTo>
                    <a:pt x="17847" y="6929"/>
                  </a:lnTo>
                  <a:lnTo>
                    <a:pt x="17350" y="7192"/>
                  </a:lnTo>
                  <a:lnTo>
                    <a:pt x="16315" y="7480"/>
                  </a:lnTo>
                  <a:lnTo>
                    <a:pt x="16108" y="7874"/>
                  </a:lnTo>
                  <a:lnTo>
                    <a:pt x="13954" y="8268"/>
                  </a:lnTo>
                  <a:lnTo>
                    <a:pt x="12671" y="8688"/>
                  </a:lnTo>
                  <a:lnTo>
                    <a:pt x="12257" y="8976"/>
                  </a:lnTo>
                  <a:lnTo>
                    <a:pt x="12257" y="9239"/>
                  </a:lnTo>
                  <a:lnTo>
                    <a:pt x="11180" y="9764"/>
                  </a:lnTo>
                  <a:lnTo>
                    <a:pt x="10062" y="10315"/>
                  </a:lnTo>
                  <a:lnTo>
                    <a:pt x="8364" y="11391"/>
                  </a:lnTo>
                  <a:lnTo>
                    <a:pt x="8157" y="11811"/>
                  </a:lnTo>
                  <a:lnTo>
                    <a:pt x="8364" y="12493"/>
                  </a:lnTo>
                  <a:lnTo>
                    <a:pt x="8820" y="13307"/>
                  </a:lnTo>
                  <a:lnTo>
                    <a:pt x="9027" y="14278"/>
                  </a:lnTo>
                  <a:lnTo>
                    <a:pt x="9027" y="13990"/>
                  </a:lnTo>
                  <a:lnTo>
                    <a:pt x="9482" y="14278"/>
                  </a:lnTo>
                  <a:lnTo>
                    <a:pt x="9482" y="15092"/>
                  </a:lnTo>
                  <a:lnTo>
                    <a:pt x="9027" y="15459"/>
                  </a:lnTo>
                  <a:lnTo>
                    <a:pt x="8820" y="16430"/>
                  </a:lnTo>
                  <a:lnTo>
                    <a:pt x="9027" y="16168"/>
                  </a:lnTo>
                  <a:lnTo>
                    <a:pt x="9482" y="16588"/>
                  </a:lnTo>
                  <a:lnTo>
                    <a:pt x="8364" y="17113"/>
                  </a:lnTo>
                  <a:lnTo>
                    <a:pt x="5590" y="17769"/>
                  </a:lnTo>
                  <a:lnTo>
                    <a:pt x="4928" y="17927"/>
                  </a:lnTo>
                  <a:lnTo>
                    <a:pt x="4306" y="18346"/>
                  </a:lnTo>
                  <a:lnTo>
                    <a:pt x="3644" y="18609"/>
                  </a:lnTo>
                  <a:lnTo>
                    <a:pt x="3892" y="19003"/>
                  </a:lnTo>
                  <a:lnTo>
                    <a:pt x="4306" y="18871"/>
                  </a:lnTo>
                  <a:lnTo>
                    <a:pt x="4306" y="19003"/>
                  </a:lnTo>
                  <a:lnTo>
                    <a:pt x="4306" y="19974"/>
                  </a:lnTo>
                  <a:lnTo>
                    <a:pt x="3644" y="19974"/>
                  </a:lnTo>
                  <a:lnTo>
                    <a:pt x="2816" y="19685"/>
                  </a:lnTo>
                  <a:lnTo>
                    <a:pt x="3230" y="19003"/>
                  </a:lnTo>
                  <a:lnTo>
                    <a:pt x="2816" y="18609"/>
                  </a:lnTo>
                  <a:lnTo>
                    <a:pt x="2816" y="18346"/>
                  </a:lnTo>
                  <a:lnTo>
                    <a:pt x="2816" y="17507"/>
                  </a:lnTo>
                  <a:lnTo>
                    <a:pt x="2816" y="16588"/>
                  </a:lnTo>
                  <a:lnTo>
                    <a:pt x="2153" y="15459"/>
                  </a:lnTo>
                  <a:lnTo>
                    <a:pt x="2567" y="15092"/>
                  </a:lnTo>
                  <a:lnTo>
                    <a:pt x="2153" y="14934"/>
                  </a:lnTo>
                  <a:lnTo>
                    <a:pt x="1946" y="14278"/>
                  </a:lnTo>
                  <a:lnTo>
                    <a:pt x="3892" y="13176"/>
                  </a:lnTo>
                  <a:lnTo>
                    <a:pt x="4306" y="12625"/>
                  </a:lnTo>
                  <a:lnTo>
                    <a:pt x="4306" y="12231"/>
                  </a:lnTo>
                  <a:lnTo>
                    <a:pt x="4513" y="11811"/>
                  </a:lnTo>
                  <a:lnTo>
                    <a:pt x="5342" y="11129"/>
                  </a:lnTo>
                  <a:lnTo>
                    <a:pt x="4928" y="10735"/>
                  </a:lnTo>
                  <a:lnTo>
                    <a:pt x="4928" y="10315"/>
                  </a:lnTo>
                  <a:lnTo>
                    <a:pt x="4928" y="9764"/>
                  </a:lnTo>
                  <a:lnTo>
                    <a:pt x="5342" y="9764"/>
                  </a:lnTo>
                  <a:lnTo>
                    <a:pt x="4928" y="9659"/>
                  </a:lnTo>
                  <a:lnTo>
                    <a:pt x="5342" y="9396"/>
                  </a:lnTo>
                  <a:lnTo>
                    <a:pt x="5342" y="9239"/>
                  </a:lnTo>
                  <a:lnTo>
                    <a:pt x="5342" y="8556"/>
                  </a:lnTo>
                  <a:lnTo>
                    <a:pt x="5342" y="7874"/>
                  </a:lnTo>
                  <a:lnTo>
                    <a:pt x="4928" y="7192"/>
                  </a:lnTo>
                  <a:lnTo>
                    <a:pt x="4928" y="6929"/>
                  </a:lnTo>
                  <a:lnTo>
                    <a:pt x="3644" y="6929"/>
                  </a:lnTo>
                  <a:lnTo>
                    <a:pt x="3230" y="6772"/>
                  </a:lnTo>
                  <a:lnTo>
                    <a:pt x="2567" y="6509"/>
                  </a:lnTo>
                  <a:lnTo>
                    <a:pt x="2153" y="6378"/>
                  </a:lnTo>
                  <a:lnTo>
                    <a:pt x="870" y="6509"/>
                  </a:lnTo>
                  <a:lnTo>
                    <a:pt x="414" y="6115"/>
                  </a:lnTo>
                  <a:lnTo>
                    <a:pt x="414" y="5696"/>
                  </a:lnTo>
                  <a:lnTo>
                    <a:pt x="0" y="5171"/>
                  </a:lnTo>
                  <a:lnTo>
                    <a:pt x="5590" y="4068"/>
                  </a:lnTo>
                  <a:lnTo>
                    <a:pt x="6004" y="3937"/>
                  </a:lnTo>
                  <a:lnTo>
                    <a:pt x="6667" y="4777"/>
                  </a:lnTo>
                  <a:lnTo>
                    <a:pt x="7702" y="4619"/>
                  </a:lnTo>
                  <a:lnTo>
                    <a:pt x="8364" y="4777"/>
                  </a:lnTo>
                  <a:lnTo>
                    <a:pt x="8364" y="5696"/>
                  </a:lnTo>
                  <a:lnTo>
                    <a:pt x="8157" y="6378"/>
                  </a:lnTo>
                  <a:lnTo>
                    <a:pt x="8364" y="6772"/>
                  </a:lnTo>
                  <a:lnTo>
                    <a:pt x="9027" y="7480"/>
                  </a:lnTo>
                  <a:lnTo>
                    <a:pt x="9482" y="7874"/>
                  </a:lnTo>
                  <a:lnTo>
                    <a:pt x="9896" y="7480"/>
                  </a:lnTo>
                  <a:lnTo>
                    <a:pt x="9896" y="6772"/>
                  </a:lnTo>
                  <a:lnTo>
                    <a:pt x="10062" y="6772"/>
                  </a:lnTo>
                  <a:lnTo>
                    <a:pt x="10518" y="6509"/>
                  </a:lnTo>
                  <a:lnTo>
                    <a:pt x="10932" y="5696"/>
                  </a:lnTo>
                  <a:lnTo>
                    <a:pt x="11180" y="5039"/>
                  </a:lnTo>
                  <a:lnTo>
                    <a:pt x="10518" y="4777"/>
                  </a:lnTo>
                  <a:lnTo>
                    <a:pt x="9896" y="3937"/>
                  </a:lnTo>
                  <a:lnTo>
                    <a:pt x="9027" y="3543"/>
                  </a:lnTo>
                  <a:lnTo>
                    <a:pt x="8364" y="3543"/>
                  </a:lnTo>
                  <a:lnTo>
                    <a:pt x="8364" y="1890"/>
                  </a:lnTo>
                  <a:lnTo>
                    <a:pt x="8820" y="123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8" name="Freeform 188"/>
            <p:cNvSpPr>
              <a:spLocks/>
            </p:cNvSpPr>
            <p:nvPr/>
          </p:nvSpPr>
          <p:spPr bwMode="auto">
            <a:xfrm>
              <a:off x="5730288" y="4419556"/>
              <a:ext cx="268079" cy="268148"/>
            </a:xfrm>
            <a:custGeom>
              <a:avLst/>
              <a:gdLst/>
              <a:ahLst/>
              <a:cxnLst>
                <a:cxn ang="0">
                  <a:pos x="17162" y="1062"/>
                </a:cxn>
                <a:cxn ang="0">
                  <a:pos x="18378" y="708"/>
                </a:cxn>
                <a:cxn ang="0">
                  <a:pos x="18581" y="708"/>
                </a:cxn>
                <a:cxn ang="0">
                  <a:pos x="19426" y="1062"/>
                </a:cxn>
                <a:cxn ang="0">
                  <a:pos x="19966" y="1451"/>
                </a:cxn>
                <a:cxn ang="0">
                  <a:pos x="19426" y="1451"/>
                </a:cxn>
                <a:cxn ang="0">
                  <a:pos x="18919" y="1628"/>
                </a:cxn>
                <a:cxn ang="0">
                  <a:pos x="18581" y="1628"/>
                </a:cxn>
                <a:cxn ang="0">
                  <a:pos x="17500" y="2372"/>
                </a:cxn>
                <a:cxn ang="0">
                  <a:pos x="16993" y="1628"/>
                </a:cxn>
                <a:cxn ang="0">
                  <a:pos x="15777" y="2018"/>
                </a:cxn>
                <a:cxn ang="0">
                  <a:pos x="13818" y="2372"/>
                </a:cxn>
                <a:cxn ang="0">
                  <a:pos x="13480" y="8212"/>
                </a:cxn>
                <a:cxn ang="0">
                  <a:pos x="12095" y="8212"/>
                </a:cxn>
                <a:cxn ang="0">
                  <a:pos x="11892" y="12991"/>
                </a:cxn>
                <a:cxn ang="0">
                  <a:pos x="11554" y="19221"/>
                </a:cxn>
                <a:cxn ang="0">
                  <a:pos x="11047" y="19221"/>
                </a:cxn>
                <a:cxn ang="0">
                  <a:pos x="10304" y="19752"/>
                </a:cxn>
                <a:cxn ang="0">
                  <a:pos x="10169" y="19965"/>
                </a:cxn>
                <a:cxn ang="0">
                  <a:pos x="9628" y="19752"/>
                </a:cxn>
                <a:cxn ang="0">
                  <a:pos x="8919" y="19752"/>
                </a:cxn>
                <a:cxn ang="0">
                  <a:pos x="8412" y="19752"/>
                </a:cxn>
                <a:cxn ang="0">
                  <a:pos x="7534" y="19398"/>
                </a:cxn>
                <a:cxn ang="0">
                  <a:pos x="7534" y="18478"/>
                </a:cxn>
                <a:cxn ang="0">
                  <a:pos x="7399" y="18478"/>
                </a:cxn>
                <a:cxn ang="0">
                  <a:pos x="6993" y="18478"/>
                </a:cxn>
                <a:cxn ang="0">
                  <a:pos x="6655" y="19221"/>
                </a:cxn>
                <a:cxn ang="0">
                  <a:pos x="6486" y="19398"/>
                </a:cxn>
                <a:cxn ang="0">
                  <a:pos x="5270" y="18301"/>
                </a:cxn>
                <a:cxn ang="0">
                  <a:pos x="4730" y="16850"/>
                </a:cxn>
                <a:cxn ang="0">
                  <a:pos x="4730" y="16106"/>
                </a:cxn>
                <a:cxn ang="0">
                  <a:pos x="4561" y="15540"/>
                </a:cxn>
                <a:cxn ang="0">
                  <a:pos x="4223" y="13522"/>
                </a:cxn>
                <a:cxn ang="0">
                  <a:pos x="3885" y="12637"/>
                </a:cxn>
                <a:cxn ang="0">
                  <a:pos x="3682" y="11150"/>
                </a:cxn>
                <a:cxn ang="0">
                  <a:pos x="3682" y="10053"/>
                </a:cxn>
                <a:cxn ang="0">
                  <a:pos x="3682" y="9168"/>
                </a:cxn>
                <a:cxn ang="0">
                  <a:pos x="2973" y="8212"/>
                </a:cxn>
                <a:cxn ang="0">
                  <a:pos x="1959" y="5487"/>
                </a:cxn>
                <a:cxn ang="0">
                  <a:pos x="912" y="3469"/>
                </a:cxn>
                <a:cxn ang="0">
                  <a:pos x="541" y="2549"/>
                </a:cxn>
                <a:cxn ang="0">
                  <a:pos x="0" y="1451"/>
                </a:cxn>
                <a:cxn ang="0">
                  <a:pos x="0" y="496"/>
                </a:cxn>
                <a:cxn ang="0">
                  <a:pos x="203" y="496"/>
                </a:cxn>
                <a:cxn ang="0">
                  <a:pos x="912" y="496"/>
                </a:cxn>
                <a:cxn ang="0">
                  <a:pos x="1047" y="496"/>
                </a:cxn>
                <a:cxn ang="0">
                  <a:pos x="1959" y="0"/>
                </a:cxn>
                <a:cxn ang="0">
                  <a:pos x="2432" y="142"/>
                </a:cxn>
                <a:cxn ang="0">
                  <a:pos x="3345" y="708"/>
                </a:cxn>
                <a:cxn ang="0">
                  <a:pos x="3682" y="708"/>
                </a:cxn>
                <a:cxn ang="0">
                  <a:pos x="9628" y="496"/>
                </a:cxn>
                <a:cxn ang="0">
                  <a:pos x="9831" y="1062"/>
                </a:cxn>
                <a:cxn ang="0">
                  <a:pos x="10304" y="1451"/>
                </a:cxn>
                <a:cxn ang="0">
                  <a:pos x="12432" y="1628"/>
                </a:cxn>
                <a:cxn ang="0">
                  <a:pos x="13311" y="1628"/>
                </a:cxn>
                <a:cxn ang="0">
                  <a:pos x="13818" y="1628"/>
                </a:cxn>
                <a:cxn ang="0">
                  <a:pos x="14358" y="1628"/>
                </a:cxn>
                <a:cxn ang="0">
                  <a:pos x="17162" y="1062"/>
                </a:cxn>
              </a:cxnLst>
              <a:rect l="0" t="0" r="r" b="b"/>
              <a:pathLst>
                <a:path w="20000" h="20000">
                  <a:moveTo>
                    <a:pt x="17162" y="1062"/>
                  </a:moveTo>
                  <a:lnTo>
                    <a:pt x="18378" y="708"/>
                  </a:lnTo>
                  <a:lnTo>
                    <a:pt x="18581" y="708"/>
                  </a:lnTo>
                  <a:lnTo>
                    <a:pt x="19426" y="1062"/>
                  </a:lnTo>
                  <a:lnTo>
                    <a:pt x="19966" y="1451"/>
                  </a:lnTo>
                  <a:lnTo>
                    <a:pt x="19426" y="1451"/>
                  </a:lnTo>
                  <a:lnTo>
                    <a:pt x="18919" y="1628"/>
                  </a:lnTo>
                  <a:lnTo>
                    <a:pt x="18581" y="1628"/>
                  </a:lnTo>
                  <a:lnTo>
                    <a:pt x="17500" y="2372"/>
                  </a:lnTo>
                  <a:lnTo>
                    <a:pt x="16993" y="1628"/>
                  </a:lnTo>
                  <a:lnTo>
                    <a:pt x="15777" y="2018"/>
                  </a:lnTo>
                  <a:lnTo>
                    <a:pt x="13818" y="2372"/>
                  </a:lnTo>
                  <a:lnTo>
                    <a:pt x="13480" y="8212"/>
                  </a:lnTo>
                  <a:lnTo>
                    <a:pt x="12095" y="8212"/>
                  </a:lnTo>
                  <a:lnTo>
                    <a:pt x="11892" y="12991"/>
                  </a:lnTo>
                  <a:lnTo>
                    <a:pt x="11554" y="19221"/>
                  </a:lnTo>
                  <a:lnTo>
                    <a:pt x="11047" y="19221"/>
                  </a:lnTo>
                  <a:lnTo>
                    <a:pt x="10304" y="19752"/>
                  </a:lnTo>
                  <a:lnTo>
                    <a:pt x="10169" y="19965"/>
                  </a:lnTo>
                  <a:lnTo>
                    <a:pt x="9628" y="19752"/>
                  </a:lnTo>
                  <a:lnTo>
                    <a:pt x="8919" y="19752"/>
                  </a:lnTo>
                  <a:lnTo>
                    <a:pt x="8412" y="19752"/>
                  </a:lnTo>
                  <a:lnTo>
                    <a:pt x="7534" y="19398"/>
                  </a:lnTo>
                  <a:lnTo>
                    <a:pt x="7534" y="18478"/>
                  </a:lnTo>
                  <a:lnTo>
                    <a:pt x="7399" y="18478"/>
                  </a:lnTo>
                  <a:lnTo>
                    <a:pt x="6993" y="18478"/>
                  </a:lnTo>
                  <a:lnTo>
                    <a:pt x="6655" y="19221"/>
                  </a:lnTo>
                  <a:lnTo>
                    <a:pt x="6486" y="19398"/>
                  </a:lnTo>
                  <a:lnTo>
                    <a:pt x="5270" y="18301"/>
                  </a:lnTo>
                  <a:lnTo>
                    <a:pt x="4730" y="16850"/>
                  </a:lnTo>
                  <a:lnTo>
                    <a:pt x="4730" y="16106"/>
                  </a:lnTo>
                  <a:lnTo>
                    <a:pt x="4561" y="15540"/>
                  </a:lnTo>
                  <a:lnTo>
                    <a:pt x="4223" y="13522"/>
                  </a:lnTo>
                  <a:lnTo>
                    <a:pt x="3885" y="12637"/>
                  </a:lnTo>
                  <a:lnTo>
                    <a:pt x="3682" y="11150"/>
                  </a:lnTo>
                  <a:lnTo>
                    <a:pt x="3682" y="10053"/>
                  </a:lnTo>
                  <a:lnTo>
                    <a:pt x="3682" y="9168"/>
                  </a:lnTo>
                  <a:lnTo>
                    <a:pt x="2973" y="8212"/>
                  </a:lnTo>
                  <a:lnTo>
                    <a:pt x="1959" y="5487"/>
                  </a:lnTo>
                  <a:lnTo>
                    <a:pt x="912" y="3469"/>
                  </a:lnTo>
                  <a:lnTo>
                    <a:pt x="541" y="2549"/>
                  </a:lnTo>
                  <a:lnTo>
                    <a:pt x="0" y="1451"/>
                  </a:lnTo>
                  <a:lnTo>
                    <a:pt x="0" y="496"/>
                  </a:lnTo>
                  <a:lnTo>
                    <a:pt x="203" y="496"/>
                  </a:lnTo>
                  <a:lnTo>
                    <a:pt x="912" y="496"/>
                  </a:lnTo>
                  <a:lnTo>
                    <a:pt x="1047" y="496"/>
                  </a:lnTo>
                  <a:lnTo>
                    <a:pt x="1959" y="0"/>
                  </a:lnTo>
                  <a:lnTo>
                    <a:pt x="2432" y="142"/>
                  </a:lnTo>
                  <a:lnTo>
                    <a:pt x="3345" y="708"/>
                  </a:lnTo>
                  <a:lnTo>
                    <a:pt x="3682" y="708"/>
                  </a:lnTo>
                  <a:lnTo>
                    <a:pt x="9628" y="496"/>
                  </a:lnTo>
                  <a:lnTo>
                    <a:pt x="9831" y="1062"/>
                  </a:lnTo>
                  <a:lnTo>
                    <a:pt x="10304" y="1451"/>
                  </a:lnTo>
                  <a:lnTo>
                    <a:pt x="12432" y="1628"/>
                  </a:lnTo>
                  <a:lnTo>
                    <a:pt x="13311" y="1628"/>
                  </a:lnTo>
                  <a:lnTo>
                    <a:pt x="13818" y="1628"/>
                  </a:lnTo>
                  <a:lnTo>
                    <a:pt x="14358" y="1628"/>
                  </a:lnTo>
                  <a:lnTo>
                    <a:pt x="17162" y="106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79" name="Freeform 189"/>
            <p:cNvSpPr>
              <a:spLocks/>
            </p:cNvSpPr>
            <p:nvPr/>
          </p:nvSpPr>
          <p:spPr bwMode="auto">
            <a:xfrm>
              <a:off x="5498406" y="3549859"/>
              <a:ext cx="314456" cy="258656"/>
            </a:xfrm>
            <a:custGeom>
              <a:avLst/>
              <a:gdLst/>
              <a:ahLst/>
              <a:cxnLst>
                <a:cxn ang="0">
                  <a:pos x="15201" y="0"/>
                </a:cxn>
                <a:cxn ang="0">
                  <a:pos x="16839" y="587"/>
                </a:cxn>
                <a:cxn ang="0">
                  <a:pos x="17874" y="1505"/>
                </a:cxn>
                <a:cxn ang="0">
                  <a:pos x="18793" y="954"/>
                </a:cxn>
                <a:cxn ang="0">
                  <a:pos x="19080" y="2092"/>
                </a:cxn>
                <a:cxn ang="0">
                  <a:pos x="19080" y="3450"/>
                </a:cxn>
                <a:cxn ang="0">
                  <a:pos x="19511" y="4000"/>
                </a:cxn>
                <a:cxn ang="0">
                  <a:pos x="19511" y="4587"/>
                </a:cxn>
                <a:cxn ang="0">
                  <a:pos x="19971" y="5505"/>
                </a:cxn>
                <a:cxn ang="0">
                  <a:pos x="19799" y="5688"/>
                </a:cxn>
                <a:cxn ang="0">
                  <a:pos x="19511" y="11009"/>
                </a:cxn>
                <a:cxn ang="0">
                  <a:pos x="17586" y="14055"/>
                </a:cxn>
                <a:cxn ang="0">
                  <a:pos x="17270" y="14642"/>
                </a:cxn>
                <a:cxn ang="0">
                  <a:pos x="17155" y="15376"/>
                </a:cxn>
                <a:cxn ang="0">
                  <a:pos x="17155" y="16147"/>
                </a:cxn>
                <a:cxn ang="0">
                  <a:pos x="16839" y="16881"/>
                </a:cxn>
                <a:cxn ang="0">
                  <a:pos x="16408" y="17101"/>
                </a:cxn>
                <a:cxn ang="0">
                  <a:pos x="15948" y="17468"/>
                </a:cxn>
                <a:cxn ang="0">
                  <a:pos x="13707" y="16881"/>
                </a:cxn>
                <a:cxn ang="0">
                  <a:pos x="13276" y="17101"/>
                </a:cxn>
                <a:cxn ang="0">
                  <a:pos x="12816" y="17468"/>
                </a:cxn>
                <a:cxn ang="0">
                  <a:pos x="12385" y="17651"/>
                </a:cxn>
                <a:cxn ang="0">
                  <a:pos x="11638" y="18055"/>
                </a:cxn>
                <a:cxn ang="0">
                  <a:pos x="10115" y="17101"/>
                </a:cxn>
                <a:cxn ang="0">
                  <a:pos x="8649" y="17468"/>
                </a:cxn>
                <a:cxn ang="0">
                  <a:pos x="8218" y="16881"/>
                </a:cxn>
                <a:cxn ang="0">
                  <a:pos x="7471" y="16514"/>
                </a:cxn>
                <a:cxn ang="0">
                  <a:pos x="6724" y="16147"/>
                </a:cxn>
                <a:cxn ang="0">
                  <a:pos x="6724" y="16514"/>
                </a:cxn>
                <a:cxn ang="0">
                  <a:pos x="5833" y="16514"/>
                </a:cxn>
                <a:cxn ang="0">
                  <a:pos x="5374" y="16881"/>
                </a:cxn>
                <a:cxn ang="0">
                  <a:pos x="5057" y="17651"/>
                </a:cxn>
                <a:cxn ang="0">
                  <a:pos x="4339" y="18459"/>
                </a:cxn>
                <a:cxn ang="0">
                  <a:pos x="4339" y="19963"/>
                </a:cxn>
                <a:cxn ang="0">
                  <a:pos x="3879" y="19376"/>
                </a:cxn>
                <a:cxn ang="0">
                  <a:pos x="3420" y="18606"/>
                </a:cxn>
                <a:cxn ang="0">
                  <a:pos x="3132" y="18606"/>
                </a:cxn>
                <a:cxn ang="0">
                  <a:pos x="2845" y="19376"/>
                </a:cxn>
                <a:cxn ang="0">
                  <a:pos x="2414" y="18606"/>
                </a:cxn>
                <a:cxn ang="0">
                  <a:pos x="2701" y="18459"/>
                </a:cxn>
                <a:cxn ang="0">
                  <a:pos x="2414" y="18055"/>
                </a:cxn>
                <a:cxn ang="0">
                  <a:pos x="1954" y="18055"/>
                </a:cxn>
                <a:cxn ang="0">
                  <a:pos x="1063" y="17468"/>
                </a:cxn>
                <a:cxn ang="0">
                  <a:pos x="1063" y="17101"/>
                </a:cxn>
                <a:cxn ang="0">
                  <a:pos x="1494" y="17101"/>
                </a:cxn>
                <a:cxn ang="0">
                  <a:pos x="1494" y="16881"/>
                </a:cxn>
                <a:cxn ang="0">
                  <a:pos x="1063" y="16881"/>
                </a:cxn>
                <a:cxn ang="0">
                  <a:pos x="460" y="16147"/>
                </a:cxn>
                <a:cxn ang="0">
                  <a:pos x="316" y="15596"/>
                </a:cxn>
                <a:cxn ang="0">
                  <a:pos x="0" y="15009"/>
                </a:cxn>
                <a:cxn ang="0">
                  <a:pos x="0" y="14422"/>
                </a:cxn>
                <a:cxn ang="0">
                  <a:pos x="1207" y="14055"/>
                </a:cxn>
                <a:cxn ang="0">
                  <a:pos x="1494" y="13651"/>
                </a:cxn>
                <a:cxn ang="0">
                  <a:pos x="3879" y="13505"/>
                </a:cxn>
                <a:cxn ang="0">
                  <a:pos x="4339" y="13651"/>
                </a:cxn>
                <a:cxn ang="0">
                  <a:pos x="4770" y="12550"/>
                </a:cxn>
                <a:cxn ang="0">
                  <a:pos x="5057" y="11009"/>
                </a:cxn>
                <a:cxn ang="0">
                  <a:pos x="5374" y="10642"/>
                </a:cxn>
                <a:cxn ang="0">
                  <a:pos x="5374" y="7413"/>
                </a:cxn>
                <a:cxn ang="0">
                  <a:pos x="7471" y="6459"/>
                </a:cxn>
                <a:cxn ang="0">
                  <a:pos x="9397" y="4183"/>
                </a:cxn>
                <a:cxn ang="0">
                  <a:pos x="13994" y="954"/>
                </a:cxn>
                <a:cxn ang="0">
                  <a:pos x="15201" y="0"/>
                </a:cxn>
              </a:cxnLst>
              <a:rect l="0" t="0" r="r" b="b"/>
              <a:pathLst>
                <a:path w="20000" h="20000">
                  <a:moveTo>
                    <a:pt x="15201" y="0"/>
                  </a:moveTo>
                  <a:lnTo>
                    <a:pt x="16839" y="587"/>
                  </a:lnTo>
                  <a:lnTo>
                    <a:pt x="17874" y="1505"/>
                  </a:lnTo>
                  <a:lnTo>
                    <a:pt x="18793" y="954"/>
                  </a:lnTo>
                  <a:lnTo>
                    <a:pt x="19080" y="2092"/>
                  </a:lnTo>
                  <a:lnTo>
                    <a:pt x="19080" y="3450"/>
                  </a:lnTo>
                  <a:lnTo>
                    <a:pt x="19511" y="4000"/>
                  </a:lnTo>
                  <a:lnTo>
                    <a:pt x="19511" y="4587"/>
                  </a:lnTo>
                  <a:lnTo>
                    <a:pt x="19971" y="5505"/>
                  </a:lnTo>
                  <a:lnTo>
                    <a:pt x="19799" y="5688"/>
                  </a:lnTo>
                  <a:lnTo>
                    <a:pt x="19511" y="11009"/>
                  </a:lnTo>
                  <a:lnTo>
                    <a:pt x="17586" y="14055"/>
                  </a:lnTo>
                  <a:lnTo>
                    <a:pt x="17270" y="14642"/>
                  </a:lnTo>
                  <a:lnTo>
                    <a:pt x="17155" y="15376"/>
                  </a:lnTo>
                  <a:lnTo>
                    <a:pt x="17155" y="16147"/>
                  </a:lnTo>
                  <a:lnTo>
                    <a:pt x="16839" y="16881"/>
                  </a:lnTo>
                  <a:lnTo>
                    <a:pt x="16408" y="17101"/>
                  </a:lnTo>
                  <a:lnTo>
                    <a:pt x="15948" y="17468"/>
                  </a:lnTo>
                  <a:lnTo>
                    <a:pt x="13707" y="16881"/>
                  </a:lnTo>
                  <a:lnTo>
                    <a:pt x="13276" y="17101"/>
                  </a:lnTo>
                  <a:lnTo>
                    <a:pt x="12816" y="17468"/>
                  </a:lnTo>
                  <a:lnTo>
                    <a:pt x="12385" y="17651"/>
                  </a:lnTo>
                  <a:lnTo>
                    <a:pt x="11638" y="18055"/>
                  </a:lnTo>
                  <a:lnTo>
                    <a:pt x="10115" y="17101"/>
                  </a:lnTo>
                  <a:lnTo>
                    <a:pt x="8649" y="17468"/>
                  </a:lnTo>
                  <a:lnTo>
                    <a:pt x="8218" y="16881"/>
                  </a:lnTo>
                  <a:lnTo>
                    <a:pt x="7471" y="16514"/>
                  </a:lnTo>
                  <a:lnTo>
                    <a:pt x="6724" y="16147"/>
                  </a:lnTo>
                  <a:lnTo>
                    <a:pt x="6724" y="16514"/>
                  </a:lnTo>
                  <a:lnTo>
                    <a:pt x="5833" y="16514"/>
                  </a:lnTo>
                  <a:lnTo>
                    <a:pt x="5374" y="16881"/>
                  </a:lnTo>
                  <a:lnTo>
                    <a:pt x="5057" y="17651"/>
                  </a:lnTo>
                  <a:lnTo>
                    <a:pt x="4339" y="18459"/>
                  </a:lnTo>
                  <a:lnTo>
                    <a:pt x="4339" y="19963"/>
                  </a:lnTo>
                  <a:lnTo>
                    <a:pt x="3879" y="19376"/>
                  </a:lnTo>
                  <a:lnTo>
                    <a:pt x="3420" y="18606"/>
                  </a:lnTo>
                  <a:lnTo>
                    <a:pt x="3132" y="18606"/>
                  </a:lnTo>
                  <a:lnTo>
                    <a:pt x="2845" y="19376"/>
                  </a:lnTo>
                  <a:lnTo>
                    <a:pt x="2414" y="18606"/>
                  </a:lnTo>
                  <a:lnTo>
                    <a:pt x="2701" y="18459"/>
                  </a:lnTo>
                  <a:lnTo>
                    <a:pt x="2414" y="18055"/>
                  </a:lnTo>
                  <a:lnTo>
                    <a:pt x="1954" y="18055"/>
                  </a:lnTo>
                  <a:lnTo>
                    <a:pt x="1063" y="17468"/>
                  </a:lnTo>
                  <a:lnTo>
                    <a:pt x="1063" y="17101"/>
                  </a:lnTo>
                  <a:lnTo>
                    <a:pt x="1494" y="17101"/>
                  </a:lnTo>
                  <a:lnTo>
                    <a:pt x="1494" y="16881"/>
                  </a:lnTo>
                  <a:lnTo>
                    <a:pt x="1063" y="16881"/>
                  </a:lnTo>
                  <a:lnTo>
                    <a:pt x="460" y="16147"/>
                  </a:lnTo>
                  <a:lnTo>
                    <a:pt x="316" y="15596"/>
                  </a:lnTo>
                  <a:lnTo>
                    <a:pt x="0" y="15009"/>
                  </a:lnTo>
                  <a:lnTo>
                    <a:pt x="0" y="14422"/>
                  </a:lnTo>
                  <a:lnTo>
                    <a:pt x="1207" y="14055"/>
                  </a:lnTo>
                  <a:lnTo>
                    <a:pt x="1494" y="13651"/>
                  </a:lnTo>
                  <a:lnTo>
                    <a:pt x="3879" y="13505"/>
                  </a:lnTo>
                  <a:lnTo>
                    <a:pt x="4339" y="13651"/>
                  </a:lnTo>
                  <a:lnTo>
                    <a:pt x="4770" y="12550"/>
                  </a:lnTo>
                  <a:lnTo>
                    <a:pt x="5057" y="11009"/>
                  </a:lnTo>
                  <a:lnTo>
                    <a:pt x="5374" y="10642"/>
                  </a:lnTo>
                  <a:lnTo>
                    <a:pt x="5374" y="7413"/>
                  </a:lnTo>
                  <a:lnTo>
                    <a:pt x="7471" y="6459"/>
                  </a:lnTo>
                  <a:lnTo>
                    <a:pt x="9397" y="4183"/>
                  </a:lnTo>
                  <a:lnTo>
                    <a:pt x="13994" y="954"/>
                  </a:lnTo>
                  <a:lnTo>
                    <a:pt x="15201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0" name="Freeform 190"/>
            <p:cNvSpPr>
              <a:spLocks/>
            </p:cNvSpPr>
            <p:nvPr/>
          </p:nvSpPr>
          <p:spPr bwMode="auto">
            <a:xfrm>
              <a:off x="5552700" y="3758682"/>
              <a:ext cx="238669" cy="207635"/>
            </a:xfrm>
            <a:custGeom>
              <a:avLst/>
              <a:gdLst/>
              <a:ahLst/>
              <a:cxnLst>
                <a:cxn ang="0">
                  <a:pos x="18601" y="1193"/>
                </a:cxn>
                <a:cxn ang="0">
                  <a:pos x="18979" y="3073"/>
                </a:cxn>
                <a:cxn ang="0">
                  <a:pos x="19962" y="4771"/>
                </a:cxn>
                <a:cxn ang="0">
                  <a:pos x="18601" y="5459"/>
                </a:cxn>
                <a:cxn ang="0">
                  <a:pos x="18034" y="7385"/>
                </a:cxn>
                <a:cxn ang="0">
                  <a:pos x="17618" y="8991"/>
                </a:cxn>
                <a:cxn ang="0">
                  <a:pos x="16635" y="10413"/>
                </a:cxn>
                <a:cxn ang="0">
                  <a:pos x="15085" y="13486"/>
                </a:cxn>
                <a:cxn ang="0">
                  <a:pos x="15085" y="14220"/>
                </a:cxn>
                <a:cxn ang="0">
                  <a:pos x="13913" y="14954"/>
                </a:cxn>
                <a:cxn ang="0">
                  <a:pos x="13308" y="14037"/>
                </a:cxn>
                <a:cxn ang="0">
                  <a:pos x="12325" y="14220"/>
                </a:cxn>
                <a:cxn ang="0">
                  <a:pos x="10397" y="16101"/>
                </a:cxn>
                <a:cxn ang="0">
                  <a:pos x="9376" y="19220"/>
                </a:cxn>
                <a:cxn ang="0">
                  <a:pos x="9225" y="19220"/>
                </a:cxn>
                <a:cxn ang="0">
                  <a:pos x="6881" y="19220"/>
                </a:cxn>
                <a:cxn ang="0">
                  <a:pos x="5671" y="19954"/>
                </a:cxn>
                <a:cxn ang="0">
                  <a:pos x="4121" y="18073"/>
                </a:cxn>
                <a:cxn ang="0">
                  <a:pos x="4348" y="17339"/>
                </a:cxn>
                <a:cxn ang="0">
                  <a:pos x="3554" y="16101"/>
                </a:cxn>
                <a:cxn ang="0">
                  <a:pos x="227" y="15459"/>
                </a:cxn>
                <a:cxn ang="0">
                  <a:pos x="0" y="11147"/>
                </a:cxn>
                <a:cxn ang="0">
                  <a:pos x="605" y="9725"/>
                </a:cxn>
                <a:cxn ang="0">
                  <a:pos x="1172" y="8073"/>
                </a:cxn>
                <a:cxn ang="0">
                  <a:pos x="1550" y="6651"/>
                </a:cxn>
                <a:cxn ang="0">
                  <a:pos x="1172" y="4771"/>
                </a:cxn>
                <a:cxn ang="0">
                  <a:pos x="2155" y="1881"/>
                </a:cxn>
                <a:cxn ang="0">
                  <a:pos x="3176" y="459"/>
                </a:cxn>
                <a:cxn ang="0">
                  <a:pos x="4348" y="0"/>
                </a:cxn>
                <a:cxn ang="0">
                  <a:pos x="6276" y="917"/>
                </a:cxn>
                <a:cxn ang="0">
                  <a:pos x="8809" y="1193"/>
                </a:cxn>
                <a:cxn ang="0">
                  <a:pos x="11758" y="1881"/>
                </a:cxn>
                <a:cxn ang="0">
                  <a:pos x="12930" y="1193"/>
                </a:cxn>
                <a:cxn ang="0">
                  <a:pos x="16446" y="1651"/>
                </a:cxn>
                <a:cxn ang="0">
                  <a:pos x="17618" y="917"/>
                </a:cxn>
              </a:cxnLst>
              <a:rect l="0" t="0" r="r" b="b"/>
              <a:pathLst>
                <a:path w="20000" h="20000">
                  <a:moveTo>
                    <a:pt x="18034" y="0"/>
                  </a:moveTo>
                  <a:lnTo>
                    <a:pt x="18601" y="1193"/>
                  </a:lnTo>
                  <a:lnTo>
                    <a:pt x="18979" y="1651"/>
                  </a:lnTo>
                  <a:lnTo>
                    <a:pt x="18979" y="3073"/>
                  </a:lnTo>
                  <a:lnTo>
                    <a:pt x="19584" y="3532"/>
                  </a:lnTo>
                  <a:lnTo>
                    <a:pt x="19962" y="4771"/>
                  </a:lnTo>
                  <a:lnTo>
                    <a:pt x="19206" y="5917"/>
                  </a:lnTo>
                  <a:lnTo>
                    <a:pt x="18601" y="5459"/>
                  </a:lnTo>
                  <a:lnTo>
                    <a:pt x="18034" y="6651"/>
                  </a:lnTo>
                  <a:lnTo>
                    <a:pt x="18034" y="7385"/>
                  </a:lnTo>
                  <a:lnTo>
                    <a:pt x="17429" y="8073"/>
                  </a:lnTo>
                  <a:lnTo>
                    <a:pt x="17618" y="8991"/>
                  </a:lnTo>
                  <a:lnTo>
                    <a:pt x="16635" y="9266"/>
                  </a:lnTo>
                  <a:lnTo>
                    <a:pt x="16635" y="10413"/>
                  </a:lnTo>
                  <a:lnTo>
                    <a:pt x="16030" y="11147"/>
                  </a:lnTo>
                  <a:lnTo>
                    <a:pt x="15085" y="13486"/>
                  </a:lnTo>
                  <a:lnTo>
                    <a:pt x="15463" y="14220"/>
                  </a:lnTo>
                  <a:lnTo>
                    <a:pt x="15085" y="14220"/>
                  </a:lnTo>
                  <a:lnTo>
                    <a:pt x="14480" y="14954"/>
                  </a:lnTo>
                  <a:lnTo>
                    <a:pt x="13913" y="14954"/>
                  </a:lnTo>
                  <a:lnTo>
                    <a:pt x="13913" y="14725"/>
                  </a:lnTo>
                  <a:lnTo>
                    <a:pt x="13308" y="14037"/>
                  </a:lnTo>
                  <a:lnTo>
                    <a:pt x="12930" y="14220"/>
                  </a:lnTo>
                  <a:lnTo>
                    <a:pt x="12325" y="14220"/>
                  </a:lnTo>
                  <a:lnTo>
                    <a:pt x="11380" y="14954"/>
                  </a:lnTo>
                  <a:lnTo>
                    <a:pt x="10397" y="16101"/>
                  </a:lnTo>
                  <a:lnTo>
                    <a:pt x="9981" y="17798"/>
                  </a:lnTo>
                  <a:lnTo>
                    <a:pt x="9376" y="19220"/>
                  </a:lnTo>
                  <a:lnTo>
                    <a:pt x="9225" y="18991"/>
                  </a:lnTo>
                  <a:lnTo>
                    <a:pt x="9225" y="19220"/>
                  </a:lnTo>
                  <a:lnTo>
                    <a:pt x="7826" y="19679"/>
                  </a:lnTo>
                  <a:lnTo>
                    <a:pt x="6881" y="19220"/>
                  </a:lnTo>
                  <a:lnTo>
                    <a:pt x="6881" y="19679"/>
                  </a:lnTo>
                  <a:lnTo>
                    <a:pt x="5671" y="19954"/>
                  </a:lnTo>
                  <a:lnTo>
                    <a:pt x="5104" y="19679"/>
                  </a:lnTo>
                  <a:lnTo>
                    <a:pt x="4121" y="18073"/>
                  </a:lnTo>
                  <a:lnTo>
                    <a:pt x="4348" y="17798"/>
                  </a:lnTo>
                  <a:lnTo>
                    <a:pt x="4348" y="17339"/>
                  </a:lnTo>
                  <a:lnTo>
                    <a:pt x="3743" y="17339"/>
                  </a:lnTo>
                  <a:lnTo>
                    <a:pt x="3554" y="16101"/>
                  </a:lnTo>
                  <a:lnTo>
                    <a:pt x="2155" y="15459"/>
                  </a:lnTo>
                  <a:lnTo>
                    <a:pt x="227" y="15459"/>
                  </a:lnTo>
                  <a:lnTo>
                    <a:pt x="0" y="13486"/>
                  </a:lnTo>
                  <a:lnTo>
                    <a:pt x="0" y="11147"/>
                  </a:lnTo>
                  <a:lnTo>
                    <a:pt x="0" y="9954"/>
                  </a:lnTo>
                  <a:lnTo>
                    <a:pt x="605" y="9725"/>
                  </a:lnTo>
                  <a:lnTo>
                    <a:pt x="1021" y="8532"/>
                  </a:lnTo>
                  <a:lnTo>
                    <a:pt x="1172" y="8073"/>
                  </a:lnTo>
                  <a:lnTo>
                    <a:pt x="1172" y="7385"/>
                  </a:lnTo>
                  <a:lnTo>
                    <a:pt x="1550" y="6651"/>
                  </a:lnTo>
                  <a:lnTo>
                    <a:pt x="1172" y="4954"/>
                  </a:lnTo>
                  <a:lnTo>
                    <a:pt x="1172" y="4771"/>
                  </a:lnTo>
                  <a:lnTo>
                    <a:pt x="1172" y="2844"/>
                  </a:lnTo>
                  <a:lnTo>
                    <a:pt x="2155" y="1881"/>
                  </a:lnTo>
                  <a:lnTo>
                    <a:pt x="2571" y="917"/>
                  </a:lnTo>
                  <a:lnTo>
                    <a:pt x="3176" y="459"/>
                  </a:lnTo>
                  <a:lnTo>
                    <a:pt x="4348" y="459"/>
                  </a:lnTo>
                  <a:lnTo>
                    <a:pt x="4348" y="0"/>
                  </a:lnTo>
                  <a:lnTo>
                    <a:pt x="5293" y="459"/>
                  </a:lnTo>
                  <a:lnTo>
                    <a:pt x="6276" y="917"/>
                  </a:lnTo>
                  <a:lnTo>
                    <a:pt x="6881" y="1651"/>
                  </a:lnTo>
                  <a:lnTo>
                    <a:pt x="8809" y="1193"/>
                  </a:lnTo>
                  <a:lnTo>
                    <a:pt x="10775" y="2339"/>
                  </a:lnTo>
                  <a:lnTo>
                    <a:pt x="11758" y="1881"/>
                  </a:lnTo>
                  <a:lnTo>
                    <a:pt x="12325" y="1651"/>
                  </a:lnTo>
                  <a:lnTo>
                    <a:pt x="12930" y="1193"/>
                  </a:lnTo>
                  <a:lnTo>
                    <a:pt x="13497" y="917"/>
                  </a:lnTo>
                  <a:lnTo>
                    <a:pt x="16446" y="1651"/>
                  </a:lnTo>
                  <a:lnTo>
                    <a:pt x="17051" y="1193"/>
                  </a:lnTo>
                  <a:lnTo>
                    <a:pt x="17618" y="917"/>
                  </a:lnTo>
                  <a:lnTo>
                    <a:pt x="18034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1" name="Freeform 191"/>
            <p:cNvSpPr>
              <a:spLocks/>
            </p:cNvSpPr>
            <p:nvPr/>
          </p:nvSpPr>
          <p:spPr bwMode="auto">
            <a:xfrm>
              <a:off x="6077547" y="4080222"/>
              <a:ext cx="39589" cy="37968"/>
            </a:xfrm>
            <a:custGeom>
              <a:avLst/>
              <a:gdLst/>
              <a:ahLst/>
              <a:cxnLst>
                <a:cxn ang="0">
                  <a:pos x="8090" y="2532"/>
                </a:cxn>
                <a:cxn ang="0">
                  <a:pos x="11461" y="2532"/>
                </a:cxn>
                <a:cxn ang="0">
                  <a:pos x="11461" y="4051"/>
                </a:cxn>
                <a:cxn ang="0">
                  <a:pos x="17528" y="0"/>
                </a:cxn>
                <a:cxn ang="0">
                  <a:pos x="19775" y="6582"/>
                </a:cxn>
                <a:cxn ang="0">
                  <a:pos x="19775" y="12911"/>
                </a:cxn>
                <a:cxn ang="0">
                  <a:pos x="19775" y="15696"/>
                </a:cxn>
                <a:cxn ang="0">
                  <a:pos x="17528" y="16962"/>
                </a:cxn>
                <a:cxn ang="0">
                  <a:pos x="15056" y="12911"/>
                </a:cxn>
                <a:cxn ang="0">
                  <a:pos x="11461" y="15696"/>
                </a:cxn>
                <a:cxn ang="0">
                  <a:pos x="9213" y="16962"/>
                </a:cxn>
                <a:cxn ang="0">
                  <a:pos x="5843" y="19747"/>
                </a:cxn>
                <a:cxn ang="0">
                  <a:pos x="5843" y="15696"/>
                </a:cxn>
                <a:cxn ang="0">
                  <a:pos x="0" y="16962"/>
                </a:cxn>
                <a:cxn ang="0">
                  <a:pos x="0" y="15696"/>
                </a:cxn>
                <a:cxn ang="0">
                  <a:pos x="2247" y="12911"/>
                </a:cxn>
                <a:cxn ang="0">
                  <a:pos x="4719" y="6582"/>
                </a:cxn>
                <a:cxn ang="0">
                  <a:pos x="8090" y="4051"/>
                </a:cxn>
                <a:cxn ang="0">
                  <a:pos x="8090" y="2532"/>
                </a:cxn>
              </a:cxnLst>
              <a:rect l="0" t="0" r="r" b="b"/>
              <a:pathLst>
                <a:path w="20000" h="20000">
                  <a:moveTo>
                    <a:pt x="8090" y="2532"/>
                  </a:moveTo>
                  <a:lnTo>
                    <a:pt x="11461" y="2532"/>
                  </a:lnTo>
                  <a:lnTo>
                    <a:pt x="11461" y="4051"/>
                  </a:lnTo>
                  <a:lnTo>
                    <a:pt x="17528" y="0"/>
                  </a:lnTo>
                  <a:lnTo>
                    <a:pt x="19775" y="6582"/>
                  </a:lnTo>
                  <a:lnTo>
                    <a:pt x="19775" y="12911"/>
                  </a:lnTo>
                  <a:lnTo>
                    <a:pt x="19775" y="15696"/>
                  </a:lnTo>
                  <a:lnTo>
                    <a:pt x="17528" y="16962"/>
                  </a:lnTo>
                  <a:lnTo>
                    <a:pt x="15056" y="12911"/>
                  </a:lnTo>
                  <a:lnTo>
                    <a:pt x="11461" y="15696"/>
                  </a:lnTo>
                  <a:lnTo>
                    <a:pt x="9213" y="16962"/>
                  </a:lnTo>
                  <a:lnTo>
                    <a:pt x="5843" y="19747"/>
                  </a:lnTo>
                  <a:lnTo>
                    <a:pt x="5843" y="15696"/>
                  </a:lnTo>
                  <a:lnTo>
                    <a:pt x="0" y="16962"/>
                  </a:lnTo>
                  <a:lnTo>
                    <a:pt x="0" y="15696"/>
                  </a:lnTo>
                  <a:lnTo>
                    <a:pt x="2247" y="12911"/>
                  </a:lnTo>
                  <a:lnTo>
                    <a:pt x="4719" y="6582"/>
                  </a:lnTo>
                  <a:lnTo>
                    <a:pt x="8090" y="4051"/>
                  </a:lnTo>
                  <a:lnTo>
                    <a:pt x="8090" y="253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2" name="Freeform 192"/>
            <p:cNvSpPr>
              <a:spLocks/>
            </p:cNvSpPr>
            <p:nvPr/>
          </p:nvSpPr>
          <p:spPr bwMode="auto">
            <a:xfrm>
              <a:off x="5933893" y="4233277"/>
              <a:ext cx="239802" cy="213569"/>
            </a:xfrm>
            <a:custGeom>
              <a:avLst/>
              <a:gdLst/>
              <a:ahLst/>
              <a:cxnLst>
                <a:cxn ang="0">
                  <a:pos x="15871" y="1153"/>
                </a:cxn>
                <a:cxn ang="0">
                  <a:pos x="16818" y="1375"/>
                </a:cxn>
                <a:cxn ang="0">
                  <a:pos x="18030" y="1818"/>
                </a:cxn>
                <a:cxn ang="0">
                  <a:pos x="18598" y="2084"/>
                </a:cxn>
                <a:cxn ang="0">
                  <a:pos x="19583" y="3636"/>
                </a:cxn>
                <a:cxn ang="0">
                  <a:pos x="19962" y="4789"/>
                </a:cxn>
                <a:cxn ang="0">
                  <a:pos x="19394" y="5942"/>
                </a:cxn>
                <a:cxn ang="0">
                  <a:pos x="18977" y="7805"/>
                </a:cxn>
                <a:cxn ang="0">
                  <a:pos x="19394" y="8692"/>
                </a:cxn>
                <a:cxn ang="0">
                  <a:pos x="18598" y="9845"/>
                </a:cxn>
                <a:cxn ang="0">
                  <a:pos x="18598" y="11663"/>
                </a:cxn>
                <a:cxn ang="0">
                  <a:pos x="13864" y="14412"/>
                </a:cxn>
                <a:cxn ang="0">
                  <a:pos x="13485" y="15122"/>
                </a:cxn>
                <a:cxn ang="0">
                  <a:pos x="11364" y="15565"/>
                </a:cxn>
                <a:cxn ang="0">
                  <a:pos x="10379" y="16940"/>
                </a:cxn>
                <a:cxn ang="0">
                  <a:pos x="8598" y="19468"/>
                </a:cxn>
                <a:cxn ang="0">
                  <a:pos x="7652" y="19468"/>
                </a:cxn>
                <a:cxn ang="0">
                  <a:pos x="5265" y="19246"/>
                </a:cxn>
                <a:cxn ang="0">
                  <a:pos x="3712" y="18315"/>
                </a:cxn>
                <a:cxn ang="0">
                  <a:pos x="2159" y="18758"/>
                </a:cxn>
                <a:cxn ang="0">
                  <a:pos x="0" y="15787"/>
                </a:cxn>
                <a:cxn ang="0">
                  <a:pos x="3485" y="9623"/>
                </a:cxn>
                <a:cxn ang="0">
                  <a:pos x="3485" y="8692"/>
                </a:cxn>
                <a:cxn ang="0">
                  <a:pos x="3485" y="5055"/>
                </a:cxn>
                <a:cxn ang="0">
                  <a:pos x="4470" y="6608"/>
                </a:cxn>
                <a:cxn ang="0">
                  <a:pos x="6061" y="6608"/>
                </a:cxn>
                <a:cxn ang="0">
                  <a:pos x="7803" y="7317"/>
                </a:cxn>
                <a:cxn ang="0">
                  <a:pos x="8598" y="6608"/>
                </a:cxn>
                <a:cxn ang="0">
                  <a:pos x="9773" y="7982"/>
                </a:cxn>
                <a:cxn ang="0">
                  <a:pos x="11742" y="9623"/>
                </a:cxn>
                <a:cxn ang="0">
                  <a:pos x="12917" y="9845"/>
                </a:cxn>
                <a:cxn ang="0">
                  <a:pos x="13295" y="7982"/>
                </a:cxn>
                <a:cxn ang="0">
                  <a:pos x="12727" y="8514"/>
                </a:cxn>
                <a:cxn ang="0">
                  <a:pos x="11136" y="7317"/>
                </a:cxn>
                <a:cxn ang="0">
                  <a:pos x="11136" y="5942"/>
                </a:cxn>
                <a:cxn ang="0">
                  <a:pos x="11364" y="4346"/>
                </a:cxn>
                <a:cxn ang="0">
                  <a:pos x="11136" y="2528"/>
                </a:cxn>
                <a:cxn ang="0">
                  <a:pos x="11932" y="710"/>
                </a:cxn>
                <a:cxn ang="0">
                  <a:pos x="15265" y="0"/>
                </a:cxn>
              </a:cxnLst>
              <a:rect l="0" t="0" r="r" b="b"/>
              <a:pathLst>
                <a:path w="20000" h="20000">
                  <a:moveTo>
                    <a:pt x="15265" y="0"/>
                  </a:moveTo>
                  <a:lnTo>
                    <a:pt x="15871" y="1153"/>
                  </a:lnTo>
                  <a:lnTo>
                    <a:pt x="16439" y="1153"/>
                  </a:lnTo>
                  <a:lnTo>
                    <a:pt x="16818" y="1375"/>
                  </a:lnTo>
                  <a:lnTo>
                    <a:pt x="17424" y="1818"/>
                  </a:lnTo>
                  <a:lnTo>
                    <a:pt x="18030" y="1818"/>
                  </a:lnTo>
                  <a:lnTo>
                    <a:pt x="18409" y="2084"/>
                  </a:lnTo>
                  <a:lnTo>
                    <a:pt x="18598" y="2084"/>
                  </a:lnTo>
                  <a:lnTo>
                    <a:pt x="18977" y="2971"/>
                  </a:lnTo>
                  <a:lnTo>
                    <a:pt x="19583" y="3636"/>
                  </a:lnTo>
                  <a:lnTo>
                    <a:pt x="19962" y="4346"/>
                  </a:lnTo>
                  <a:lnTo>
                    <a:pt x="19962" y="4789"/>
                  </a:lnTo>
                  <a:lnTo>
                    <a:pt x="19394" y="5055"/>
                  </a:lnTo>
                  <a:lnTo>
                    <a:pt x="19394" y="5942"/>
                  </a:lnTo>
                  <a:lnTo>
                    <a:pt x="19394" y="7317"/>
                  </a:lnTo>
                  <a:lnTo>
                    <a:pt x="18977" y="7805"/>
                  </a:lnTo>
                  <a:lnTo>
                    <a:pt x="19583" y="8514"/>
                  </a:lnTo>
                  <a:lnTo>
                    <a:pt x="19394" y="8692"/>
                  </a:lnTo>
                  <a:lnTo>
                    <a:pt x="18598" y="8692"/>
                  </a:lnTo>
                  <a:lnTo>
                    <a:pt x="18598" y="9845"/>
                  </a:lnTo>
                  <a:lnTo>
                    <a:pt x="18409" y="10776"/>
                  </a:lnTo>
                  <a:lnTo>
                    <a:pt x="18598" y="11663"/>
                  </a:lnTo>
                  <a:lnTo>
                    <a:pt x="13485" y="13525"/>
                  </a:lnTo>
                  <a:lnTo>
                    <a:pt x="13864" y="14412"/>
                  </a:lnTo>
                  <a:lnTo>
                    <a:pt x="13864" y="15122"/>
                  </a:lnTo>
                  <a:lnTo>
                    <a:pt x="13485" y="15122"/>
                  </a:lnTo>
                  <a:lnTo>
                    <a:pt x="12727" y="15122"/>
                  </a:lnTo>
                  <a:lnTo>
                    <a:pt x="11364" y="15565"/>
                  </a:lnTo>
                  <a:lnTo>
                    <a:pt x="11364" y="16497"/>
                  </a:lnTo>
                  <a:lnTo>
                    <a:pt x="10379" y="16940"/>
                  </a:lnTo>
                  <a:lnTo>
                    <a:pt x="9394" y="17650"/>
                  </a:lnTo>
                  <a:lnTo>
                    <a:pt x="8598" y="19468"/>
                  </a:lnTo>
                  <a:lnTo>
                    <a:pt x="7803" y="19956"/>
                  </a:lnTo>
                  <a:lnTo>
                    <a:pt x="7652" y="19468"/>
                  </a:lnTo>
                  <a:lnTo>
                    <a:pt x="6061" y="19468"/>
                  </a:lnTo>
                  <a:lnTo>
                    <a:pt x="5265" y="19246"/>
                  </a:lnTo>
                  <a:lnTo>
                    <a:pt x="4697" y="18758"/>
                  </a:lnTo>
                  <a:lnTo>
                    <a:pt x="3712" y="18315"/>
                  </a:lnTo>
                  <a:lnTo>
                    <a:pt x="3485" y="18315"/>
                  </a:lnTo>
                  <a:lnTo>
                    <a:pt x="2159" y="18758"/>
                  </a:lnTo>
                  <a:lnTo>
                    <a:pt x="1553" y="17428"/>
                  </a:lnTo>
                  <a:lnTo>
                    <a:pt x="0" y="15787"/>
                  </a:lnTo>
                  <a:lnTo>
                    <a:pt x="379" y="9623"/>
                  </a:lnTo>
                  <a:lnTo>
                    <a:pt x="3485" y="9623"/>
                  </a:lnTo>
                  <a:lnTo>
                    <a:pt x="3485" y="9135"/>
                  </a:lnTo>
                  <a:lnTo>
                    <a:pt x="3485" y="8692"/>
                  </a:lnTo>
                  <a:lnTo>
                    <a:pt x="3485" y="7317"/>
                  </a:lnTo>
                  <a:lnTo>
                    <a:pt x="3485" y="5055"/>
                  </a:lnTo>
                  <a:lnTo>
                    <a:pt x="4091" y="5499"/>
                  </a:lnTo>
                  <a:lnTo>
                    <a:pt x="4470" y="6608"/>
                  </a:lnTo>
                  <a:lnTo>
                    <a:pt x="5644" y="5499"/>
                  </a:lnTo>
                  <a:lnTo>
                    <a:pt x="6061" y="6608"/>
                  </a:lnTo>
                  <a:lnTo>
                    <a:pt x="7197" y="7317"/>
                  </a:lnTo>
                  <a:lnTo>
                    <a:pt x="7803" y="7317"/>
                  </a:lnTo>
                  <a:lnTo>
                    <a:pt x="8598" y="7317"/>
                  </a:lnTo>
                  <a:lnTo>
                    <a:pt x="8598" y="6608"/>
                  </a:lnTo>
                  <a:lnTo>
                    <a:pt x="8826" y="6608"/>
                  </a:lnTo>
                  <a:lnTo>
                    <a:pt x="9773" y="7982"/>
                  </a:lnTo>
                  <a:lnTo>
                    <a:pt x="10758" y="7982"/>
                  </a:lnTo>
                  <a:lnTo>
                    <a:pt x="11742" y="9623"/>
                  </a:lnTo>
                  <a:lnTo>
                    <a:pt x="11932" y="10333"/>
                  </a:lnTo>
                  <a:lnTo>
                    <a:pt x="12917" y="9845"/>
                  </a:lnTo>
                  <a:lnTo>
                    <a:pt x="12917" y="10333"/>
                  </a:lnTo>
                  <a:lnTo>
                    <a:pt x="13295" y="7982"/>
                  </a:lnTo>
                  <a:lnTo>
                    <a:pt x="12727" y="7982"/>
                  </a:lnTo>
                  <a:lnTo>
                    <a:pt x="12727" y="8514"/>
                  </a:lnTo>
                  <a:lnTo>
                    <a:pt x="11932" y="7982"/>
                  </a:lnTo>
                  <a:lnTo>
                    <a:pt x="11136" y="7317"/>
                  </a:lnTo>
                  <a:lnTo>
                    <a:pt x="10758" y="6874"/>
                  </a:lnTo>
                  <a:lnTo>
                    <a:pt x="11136" y="5942"/>
                  </a:lnTo>
                  <a:lnTo>
                    <a:pt x="11136" y="5055"/>
                  </a:lnTo>
                  <a:lnTo>
                    <a:pt x="11364" y="4346"/>
                  </a:lnTo>
                  <a:lnTo>
                    <a:pt x="11364" y="2971"/>
                  </a:lnTo>
                  <a:lnTo>
                    <a:pt x="11136" y="2528"/>
                  </a:lnTo>
                  <a:lnTo>
                    <a:pt x="11742" y="1818"/>
                  </a:lnTo>
                  <a:lnTo>
                    <a:pt x="11932" y="710"/>
                  </a:lnTo>
                  <a:lnTo>
                    <a:pt x="11932" y="177"/>
                  </a:lnTo>
                  <a:lnTo>
                    <a:pt x="1526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3" name="Freeform 193"/>
            <p:cNvSpPr>
              <a:spLocks/>
            </p:cNvSpPr>
            <p:nvPr/>
          </p:nvSpPr>
          <p:spPr bwMode="auto">
            <a:xfrm>
              <a:off x="5146622" y="3698170"/>
              <a:ext cx="122164" cy="92546"/>
            </a:xfrm>
            <a:custGeom>
              <a:avLst/>
              <a:gdLst/>
              <a:ahLst/>
              <a:cxnLst>
                <a:cxn ang="0">
                  <a:pos x="2222" y="2030"/>
                </a:cxn>
                <a:cxn ang="0">
                  <a:pos x="3778" y="406"/>
                </a:cxn>
                <a:cxn ang="0">
                  <a:pos x="6148" y="406"/>
                </a:cxn>
                <a:cxn ang="0">
                  <a:pos x="9185" y="0"/>
                </a:cxn>
                <a:cxn ang="0">
                  <a:pos x="10296" y="406"/>
                </a:cxn>
                <a:cxn ang="0">
                  <a:pos x="11926" y="3147"/>
                </a:cxn>
                <a:cxn ang="0">
                  <a:pos x="13037" y="3147"/>
                </a:cxn>
                <a:cxn ang="0">
                  <a:pos x="13407" y="5787"/>
                </a:cxn>
                <a:cxn ang="0">
                  <a:pos x="14148" y="5787"/>
                </a:cxn>
                <a:cxn ang="0">
                  <a:pos x="14963" y="7310"/>
                </a:cxn>
                <a:cxn ang="0">
                  <a:pos x="15259" y="8325"/>
                </a:cxn>
                <a:cxn ang="0">
                  <a:pos x="17259" y="8934"/>
                </a:cxn>
                <a:cxn ang="0">
                  <a:pos x="17259" y="10964"/>
                </a:cxn>
                <a:cxn ang="0">
                  <a:pos x="18000" y="11574"/>
                </a:cxn>
                <a:cxn ang="0">
                  <a:pos x="17259" y="14112"/>
                </a:cxn>
                <a:cxn ang="0">
                  <a:pos x="18000" y="15736"/>
                </a:cxn>
                <a:cxn ang="0">
                  <a:pos x="18444" y="15736"/>
                </a:cxn>
                <a:cxn ang="0">
                  <a:pos x="19926" y="17259"/>
                </a:cxn>
                <a:cxn ang="0">
                  <a:pos x="19926" y="19391"/>
                </a:cxn>
                <a:cxn ang="0">
                  <a:pos x="18000" y="19391"/>
                </a:cxn>
                <a:cxn ang="0">
                  <a:pos x="17259" y="19391"/>
                </a:cxn>
                <a:cxn ang="0">
                  <a:pos x="16148" y="19898"/>
                </a:cxn>
                <a:cxn ang="0">
                  <a:pos x="14148" y="19391"/>
                </a:cxn>
                <a:cxn ang="0">
                  <a:pos x="14148" y="18274"/>
                </a:cxn>
                <a:cxn ang="0">
                  <a:pos x="11926" y="18274"/>
                </a:cxn>
                <a:cxn ang="0">
                  <a:pos x="6889" y="18274"/>
                </a:cxn>
                <a:cxn ang="0">
                  <a:pos x="5407" y="19391"/>
                </a:cxn>
                <a:cxn ang="0">
                  <a:pos x="4222" y="19391"/>
                </a:cxn>
                <a:cxn ang="0">
                  <a:pos x="1926" y="19898"/>
                </a:cxn>
                <a:cxn ang="0">
                  <a:pos x="4222" y="18274"/>
                </a:cxn>
                <a:cxn ang="0">
                  <a:pos x="1926" y="18274"/>
                </a:cxn>
                <a:cxn ang="0">
                  <a:pos x="1185" y="16751"/>
                </a:cxn>
                <a:cxn ang="0">
                  <a:pos x="4963" y="15736"/>
                </a:cxn>
                <a:cxn ang="0">
                  <a:pos x="4963" y="15127"/>
                </a:cxn>
                <a:cxn ang="0">
                  <a:pos x="6148" y="15127"/>
                </a:cxn>
                <a:cxn ang="0">
                  <a:pos x="7259" y="14112"/>
                </a:cxn>
                <a:cxn ang="0">
                  <a:pos x="10296" y="15736"/>
                </a:cxn>
                <a:cxn ang="0">
                  <a:pos x="11926" y="14112"/>
                </a:cxn>
                <a:cxn ang="0">
                  <a:pos x="9926" y="14112"/>
                </a:cxn>
                <a:cxn ang="0">
                  <a:pos x="8000" y="13096"/>
                </a:cxn>
                <a:cxn ang="0">
                  <a:pos x="5407" y="13096"/>
                </a:cxn>
                <a:cxn ang="0">
                  <a:pos x="1926" y="14112"/>
                </a:cxn>
                <a:cxn ang="0">
                  <a:pos x="1926" y="13096"/>
                </a:cxn>
                <a:cxn ang="0">
                  <a:pos x="2222" y="12589"/>
                </a:cxn>
                <a:cxn ang="0">
                  <a:pos x="1185" y="12589"/>
                </a:cxn>
                <a:cxn ang="0">
                  <a:pos x="296" y="11574"/>
                </a:cxn>
                <a:cxn ang="0">
                  <a:pos x="0" y="8934"/>
                </a:cxn>
                <a:cxn ang="0">
                  <a:pos x="296" y="7310"/>
                </a:cxn>
                <a:cxn ang="0">
                  <a:pos x="1926" y="4772"/>
                </a:cxn>
                <a:cxn ang="0">
                  <a:pos x="2222" y="2030"/>
                </a:cxn>
              </a:cxnLst>
              <a:rect l="0" t="0" r="r" b="b"/>
              <a:pathLst>
                <a:path w="20000" h="20000">
                  <a:moveTo>
                    <a:pt x="2222" y="2030"/>
                  </a:moveTo>
                  <a:lnTo>
                    <a:pt x="3778" y="406"/>
                  </a:lnTo>
                  <a:lnTo>
                    <a:pt x="6148" y="406"/>
                  </a:lnTo>
                  <a:lnTo>
                    <a:pt x="9185" y="0"/>
                  </a:lnTo>
                  <a:lnTo>
                    <a:pt x="10296" y="406"/>
                  </a:lnTo>
                  <a:lnTo>
                    <a:pt x="11926" y="3147"/>
                  </a:lnTo>
                  <a:lnTo>
                    <a:pt x="13037" y="3147"/>
                  </a:lnTo>
                  <a:lnTo>
                    <a:pt x="13407" y="5787"/>
                  </a:lnTo>
                  <a:lnTo>
                    <a:pt x="14148" y="5787"/>
                  </a:lnTo>
                  <a:lnTo>
                    <a:pt x="14963" y="7310"/>
                  </a:lnTo>
                  <a:lnTo>
                    <a:pt x="15259" y="8325"/>
                  </a:lnTo>
                  <a:lnTo>
                    <a:pt x="17259" y="8934"/>
                  </a:lnTo>
                  <a:lnTo>
                    <a:pt x="17259" y="10964"/>
                  </a:lnTo>
                  <a:lnTo>
                    <a:pt x="18000" y="11574"/>
                  </a:lnTo>
                  <a:lnTo>
                    <a:pt x="17259" y="14112"/>
                  </a:lnTo>
                  <a:lnTo>
                    <a:pt x="18000" y="15736"/>
                  </a:lnTo>
                  <a:lnTo>
                    <a:pt x="18444" y="15736"/>
                  </a:lnTo>
                  <a:lnTo>
                    <a:pt x="19926" y="17259"/>
                  </a:lnTo>
                  <a:lnTo>
                    <a:pt x="19926" y="19391"/>
                  </a:lnTo>
                  <a:lnTo>
                    <a:pt x="18000" y="19391"/>
                  </a:lnTo>
                  <a:lnTo>
                    <a:pt x="17259" y="19391"/>
                  </a:lnTo>
                  <a:lnTo>
                    <a:pt x="16148" y="19898"/>
                  </a:lnTo>
                  <a:lnTo>
                    <a:pt x="14148" y="19391"/>
                  </a:lnTo>
                  <a:lnTo>
                    <a:pt x="14148" y="18274"/>
                  </a:lnTo>
                  <a:lnTo>
                    <a:pt x="11926" y="18274"/>
                  </a:lnTo>
                  <a:lnTo>
                    <a:pt x="6889" y="18274"/>
                  </a:lnTo>
                  <a:lnTo>
                    <a:pt x="5407" y="19391"/>
                  </a:lnTo>
                  <a:lnTo>
                    <a:pt x="4222" y="19391"/>
                  </a:lnTo>
                  <a:lnTo>
                    <a:pt x="1926" y="19898"/>
                  </a:lnTo>
                  <a:lnTo>
                    <a:pt x="4222" y="18274"/>
                  </a:lnTo>
                  <a:lnTo>
                    <a:pt x="1926" y="18274"/>
                  </a:lnTo>
                  <a:lnTo>
                    <a:pt x="1185" y="16751"/>
                  </a:lnTo>
                  <a:lnTo>
                    <a:pt x="4963" y="15736"/>
                  </a:lnTo>
                  <a:lnTo>
                    <a:pt x="4963" y="15127"/>
                  </a:lnTo>
                  <a:lnTo>
                    <a:pt x="6148" y="15127"/>
                  </a:lnTo>
                  <a:lnTo>
                    <a:pt x="7259" y="14112"/>
                  </a:lnTo>
                  <a:lnTo>
                    <a:pt x="10296" y="15736"/>
                  </a:lnTo>
                  <a:lnTo>
                    <a:pt x="11926" y="14112"/>
                  </a:lnTo>
                  <a:lnTo>
                    <a:pt x="9926" y="14112"/>
                  </a:lnTo>
                  <a:lnTo>
                    <a:pt x="8000" y="13096"/>
                  </a:lnTo>
                  <a:lnTo>
                    <a:pt x="5407" y="13096"/>
                  </a:lnTo>
                  <a:lnTo>
                    <a:pt x="1926" y="14112"/>
                  </a:lnTo>
                  <a:lnTo>
                    <a:pt x="1926" y="13096"/>
                  </a:lnTo>
                  <a:lnTo>
                    <a:pt x="2222" y="12589"/>
                  </a:lnTo>
                  <a:lnTo>
                    <a:pt x="1185" y="12589"/>
                  </a:lnTo>
                  <a:lnTo>
                    <a:pt x="296" y="11574"/>
                  </a:lnTo>
                  <a:lnTo>
                    <a:pt x="0" y="8934"/>
                  </a:lnTo>
                  <a:lnTo>
                    <a:pt x="296" y="7310"/>
                  </a:lnTo>
                  <a:lnTo>
                    <a:pt x="1926" y="4772"/>
                  </a:lnTo>
                  <a:lnTo>
                    <a:pt x="2222" y="203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4" name="Freeform 194"/>
            <p:cNvSpPr>
              <a:spLocks/>
            </p:cNvSpPr>
            <p:nvPr/>
          </p:nvSpPr>
          <p:spPr bwMode="auto">
            <a:xfrm>
              <a:off x="5226933" y="3840549"/>
              <a:ext cx="61081" cy="71189"/>
            </a:xfrm>
            <a:custGeom>
              <a:avLst/>
              <a:gdLst/>
              <a:ahLst/>
              <a:cxnLst>
                <a:cxn ang="0">
                  <a:pos x="0" y="6184"/>
                </a:cxn>
                <a:cxn ang="0">
                  <a:pos x="2222" y="4079"/>
                </a:cxn>
                <a:cxn ang="0">
                  <a:pos x="3852" y="4079"/>
                </a:cxn>
                <a:cxn ang="0">
                  <a:pos x="6074" y="789"/>
                </a:cxn>
                <a:cxn ang="0">
                  <a:pos x="6815" y="789"/>
                </a:cxn>
                <a:cxn ang="0">
                  <a:pos x="13778" y="0"/>
                </a:cxn>
                <a:cxn ang="0">
                  <a:pos x="16000" y="3421"/>
                </a:cxn>
                <a:cxn ang="0">
                  <a:pos x="16000" y="5395"/>
                </a:cxn>
                <a:cxn ang="0">
                  <a:pos x="16889" y="6184"/>
                </a:cxn>
                <a:cxn ang="0">
                  <a:pos x="16889" y="9605"/>
                </a:cxn>
                <a:cxn ang="0">
                  <a:pos x="19852" y="9605"/>
                </a:cxn>
                <a:cxn ang="0">
                  <a:pos x="19852" y="11579"/>
                </a:cxn>
                <a:cxn ang="0">
                  <a:pos x="18370" y="11579"/>
                </a:cxn>
                <a:cxn ang="0">
                  <a:pos x="18370" y="14211"/>
                </a:cxn>
                <a:cxn ang="0">
                  <a:pos x="16000" y="16316"/>
                </a:cxn>
                <a:cxn ang="0">
                  <a:pos x="13778" y="19868"/>
                </a:cxn>
                <a:cxn ang="0">
                  <a:pos x="8444" y="17763"/>
                </a:cxn>
                <a:cxn ang="0">
                  <a:pos x="2222" y="15000"/>
                </a:cxn>
                <a:cxn ang="0">
                  <a:pos x="2222" y="12895"/>
                </a:cxn>
                <a:cxn ang="0">
                  <a:pos x="0" y="9605"/>
                </a:cxn>
                <a:cxn ang="0">
                  <a:pos x="0" y="7500"/>
                </a:cxn>
                <a:cxn ang="0">
                  <a:pos x="0" y="6184"/>
                </a:cxn>
              </a:cxnLst>
              <a:rect l="0" t="0" r="r" b="b"/>
              <a:pathLst>
                <a:path w="20000" h="20000">
                  <a:moveTo>
                    <a:pt x="0" y="6184"/>
                  </a:moveTo>
                  <a:lnTo>
                    <a:pt x="2222" y="4079"/>
                  </a:lnTo>
                  <a:lnTo>
                    <a:pt x="3852" y="4079"/>
                  </a:lnTo>
                  <a:lnTo>
                    <a:pt x="6074" y="789"/>
                  </a:lnTo>
                  <a:lnTo>
                    <a:pt x="6815" y="789"/>
                  </a:lnTo>
                  <a:lnTo>
                    <a:pt x="13778" y="0"/>
                  </a:lnTo>
                  <a:lnTo>
                    <a:pt x="16000" y="3421"/>
                  </a:lnTo>
                  <a:lnTo>
                    <a:pt x="16000" y="5395"/>
                  </a:lnTo>
                  <a:lnTo>
                    <a:pt x="16889" y="6184"/>
                  </a:lnTo>
                  <a:lnTo>
                    <a:pt x="16889" y="9605"/>
                  </a:lnTo>
                  <a:lnTo>
                    <a:pt x="19852" y="9605"/>
                  </a:lnTo>
                  <a:lnTo>
                    <a:pt x="19852" y="11579"/>
                  </a:lnTo>
                  <a:lnTo>
                    <a:pt x="18370" y="11579"/>
                  </a:lnTo>
                  <a:lnTo>
                    <a:pt x="18370" y="14211"/>
                  </a:lnTo>
                  <a:lnTo>
                    <a:pt x="16000" y="16316"/>
                  </a:lnTo>
                  <a:lnTo>
                    <a:pt x="13778" y="19868"/>
                  </a:lnTo>
                  <a:lnTo>
                    <a:pt x="8444" y="17763"/>
                  </a:lnTo>
                  <a:lnTo>
                    <a:pt x="2222" y="15000"/>
                  </a:lnTo>
                  <a:lnTo>
                    <a:pt x="2222" y="12895"/>
                  </a:lnTo>
                  <a:lnTo>
                    <a:pt x="0" y="9605"/>
                  </a:lnTo>
                  <a:lnTo>
                    <a:pt x="0" y="7500"/>
                  </a:lnTo>
                  <a:lnTo>
                    <a:pt x="0" y="618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5" name="Freeform 195"/>
            <p:cNvSpPr>
              <a:spLocks/>
            </p:cNvSpPr>
            <p:nvPr/>
          </p:nvSpPr>
          <p:spPr bwMode="auto">
            <a:xfrm>
              <a:off x="5997236" y="4394640"/>
              <a:ext cx="158359" cy="148310"/>
            </a:xfrm>
            <a:custGeom>
              <a:avLst/>
              <a:gdLst/>
              <a:ahLst/>
              <a:cxnLst>
                <a:cxn ang="0">
                  <a:pos x="0" y="6026"/>
                </a:cxn>
                <a:cxn ang="0">
                  <a:pos x="1207" y="6282"/>
                </a:cxn>
                <a:cxn ang="0">
                  <a:pos x="3563" y="6282"/>
                </a:cxn>
                <a:cxn ang="0">
                  <a:pos x="3851" y="6987"/>
                </a:cxn>
                <a:cxn ang="0">
                  <a:pos x="5057" y="6282"/>
                </a:cxn>
                <a:cxn ang="0">
                  <a:pos x="6264" y="3654"/>
                </a:cxn>
                <a:cxn ang="0">
                  <a:pos x="7759" y="2628"/>
                </a:cxn>
                <a:cxn ang="0">
                  <a:pos x="9253" y="1987"/>
                </a:cxn>
                <a:cxn ang="0">
                  <a:pos x="9253" y="641"/>
                </a:cxn>
                <a:cxn ang="0">
                  <a:pos x="11322" y="0"/>
                </a:cxn>
                <a:cxn ang="0">
                  <a:pos x="12529" y="0"/>
                </a:cxn>
                <a:cxn ang="0">
                  <a:pos x="13103" y="0"/>
                </a:cxn>
                <a:cxn ang="0">
                  <a:pos x="13736" y="1026"/>
                </a:cxn>
                <a:cxn ang="0">
                  <a:pos x="15517" y="641"/>
                </a:cxn>
                <a:cxn ang="0">
                  <a:pos x="16092" y="1026"/>
                </a:cxn>
                <a:cxn ang="0">
                  <a:pos x="17011" y="1667"/>
                </a:cxn>
                <a:cxn ang="0">
                  <a:pos x="17586" y="1987"/>
                </a:cxn>
                <a:cxn ang="0">
                  <a:pos x="19368" y="1987"/>
                </a:cxn>
                <a:cxn ang="0">
                  <a:pos x="19368" y="2628"/>
                </a:cxn>
                <a:cxn ang="0">
                  <a:pos x="19943" y="4295"/>
                </a:cxn>
                <a:cxn ang="0">
                  <a:pos x="19943" y="6026"/>
                </a:cxn>
                <a:cxn ang="0">
                  <a:pos x="19943" y="7628"/>
                </a:cxn>
                <a:cxn ang="0">
                  <a:pos x="19943" y="8013"/>
                </a:cxn>
                <a:cxn ang="0">
                  <a:pos x="19368" y="8654"/>
                </a:cxn>
                <a:cxn ang="0">
                  <a:pos x="19943" y="8910"/>
                </a:cxn>
                <a:cxn ang="0">
                  <a:pos x="19368" y="8910"/>
                </a:cxn>
                <a:cxn ang="0">
                  <a:pos x="19368" y="10256"/>
                </a:cxn>
                <a:cxn ang="0">
                  <a:pos x="19368" y="11282"/>
                </a:cxn>
                <a:cxn ang="0">
                  <a:pos x="19943" y="12308"/>
                </a:cxn>
                <a:cxn ang="0">
                  <a:pos x="18793" y="13910"/>
                </a:cxn>
                <a:cxn ang="0">
                  <a:pos x="18448" y="14936"/>
                </a:cxn>
                <a:cxn ang="0">
                  <a:pos x="18448" y="15897"/>
                </a:cxn>
                <a:cxn ang="0">
                  <a:pos x="17874" y="17308"/>
                </a:cxn>
                <a:cxn ang="0">
                  <a:pos x="15172" y="19936"/>
                </a:cxn>
                <a:cxn ang="0">
                  <a:pos x="14598" y="19231"/>
                </a:cxn>
                <a:cxn ang="0">
                  <a:pos x="13103" y="19936"/>
                </a:cxn>
                <a:cxn ang="0">
                  <a:pos x="11609" y="19231"/>
                </a:cxn>
                <a:cxn ang="0">
                  <a:pos x="10115" y="19231"/>
                </a:cxn>
                <a:cxn ang="0">
                  <a:pos x="9253" y="19231"/>
                </a:cxn>
                <a:cxn ang="0">
                  <a:pos x="9253" y="17564"/>
                </a:cxn>
                <a:cxn ang="0">
                  <a:pos x="7759" y="17308"/>
                </a:cxn>
                <a:cxn ang="0">
                  <a:pos x="6839" y="17308"/>
                </a:cxn>
                <a:cxn ang="0">
                  <a:pos x="6264" y="15897"/>
                </a:cxn>
                <a:cxn ang="0">
                  <a:pos x="5977" y="13910"/>
                </a:cxn>
                <a:cxn ang="0">
                  <a:pos x="5402" y="13910"/>
                </a:cxn>
                <a:cxn ang="0">
                  <a:pos x="5057" y="12308"/>
                </a:cxn>
                <a:cxn ang="0">
                  <a:pos x="3563" y="11667"/>
                </a:cxn>
                <a:cxn ang="0">
                  <a:pos x="2126" y="10641"/>
                </a:cxn>
                <a:cxn ang="0">
                  <a:pos x="2126" y="9615"/>
                </a:cxn>
                <a:cxn ang="0">
                  <a:pos x="575" y="7628"/>
                </a:cxn>
                <a:cxn ang="0">
                  <a:pos x="0" y="6026"/>
                </a:cxn>
              </a:cxnLst>
              <a:rect l="0" t="0" r="r" b="b"/>
              <a:pathLst>
                <a:path w="20000" h="20000">
                  <a:moveTo>
                    <a:pt x="0" y="6026"/>
                  </a:moveTo>
                  <a:lnTo>
                    <a:pt x="1207" y="6282"/>
                  </a:lnTo>
                  <a:lnTo>
                    <a:pt x="3563" y="6282"/>
                  </a:lnTo>
                  <a:lnTo>
                    <a:pt x="3851" y="6987"/>
                  </a:lnTo>
                  <a:lnTo>
                    <a:pt x="5057" y="6282"/>
                  </a:lnTo>
                  <a:lnTo>
                    <a:pt x="6264" y="3654"/>
                  </a:lnTo>
                  <a:lnTo>
                    <a:pt x="7759" y="2628"/>
                  </a:lnTo>
                  <a:lnTo>
                    <a:pt x="9253" y="1987"/>
                  </a:lnTo>
                  <a:lnTo>
                    <a:pt x="9253" y="641"/>
                  </a:lnTo>
                  <a:lnTo>
                    <a:pt x="11322" y="0"/>
                  </a:lnTo>
                  <a:lnTo>
                    <a:pt x="12529" y="0"/>
                  </a:lnTo>
                  <a:lnTo>
                    <a:pt x="13103" y="0"/>
                  </a:lnTo>
                  <a:lnTo>
                    <a:pt x="13736" y="1026"/>
                  </a:lnTo>
                  <a:lnTo>
                    <a:pt x="15517" y="641"/>
                  </a:lnTo>
                  <a:lnTo>
                    <a:pt x="16092" y="1026"/>
                  </a:lnTo>
                  <a:lnTo>
                    <a:pt x="17011" y="1667"/>
                  </a:lnTo>
                  <a:lnTo>
                    <a:pt x="17586" y="1987"/>
                  </a:lnTo>
                  <a:lnTo>
                    <a:pt x="19368" y="1987"/>
                  </a:lnTo>
                  <a:lnTo>
                    <a:pt x="19368" y="2628"/>
                  </a:lnTo>
                  <a:lnTo>
                    <a:pt x="19943" y="4295"/>
                  </a:lnTo>
                  <a:lnTo>
                    <a:pt x="19943" y="6026"/>
                  </a:lnTo>
                  <a:lnTo>
                    <a:pt x="19943" y="7628"/>
                  </a:lnTo>
                  <a:lnTo>
                    <a:pt x="19943" y="8013"/>
                  </a:lnTo>
                  <a:lnTo>
                    <a:pt x="19368" y="8654"/>
                  </a:lnTo>
                  <a:lnTo>
                    <a:pt x="19943" y="8910"/>
                  </a:lnTo>
                  <a:lnTo>
                    <a:pt x="19368" y="8910"/>
                  </a:lnTo>
                  <a:lnTo>
                    <a:pt x="19368" y="10256"/>
                  </a:lnTo>
                  <a:lnTo>
                    <a:pt x="19368" y="11282"/>
                  </a:lnTo>
                  <a:lnTo>
                    <a:pt x="19943" y="12308"/>
                  </a:lnTo>
                  <a:lnTo>
                    <a:pt x="18793" y="13910"/>
                  </a:lnTo>
                  <a:lnTo>
                    <a:pt x="18448" y="14936"/>
                  </a:lnTo>
                  <a:lnTo>
                    <a:pt x="18448" y="15897"/>
                  </a:lnTo>
                  <a:lnTo>
                    <a:pt x="17874" y="17308"/>
                  </a:lnTo>
                  <a:lnTo>
                    <a:pt x="15172" y="19936"/>
                  </a:lnTo>
                  <a:lnTo>
                    <a:pt x="14598" y="19231"/>
                  </a:lnTo>
                  <a:lnTo>
                    <a:pt x="13103" y="19936"/>
                  </a:lnTo>
                  <a:lnTo>
                    <a:pt x="11609" y="19231"/>
                  </a:lnTo>
                  <a:lnTo>
                    <a:pt x="10115" y="19231"/>
                  </a:lnTo>
                  <a:lnTo>
                    <a:pt x="9253" y="19231"/>
                  </a:lnTo>
                  <a:lnTo>
                    <a:pt x="9253" y="17564"/>
                  </a:lnTo>
                  <a:lnTo>
                    <a:pt x="7759" y="17308"/>
                  </a:lnTo>
                  <a:lnTo>
                    <a:pt x="6839" y="17308"/>
                  </a:lnTo>
                  <a:lnTo>
                    <a:pt x="6264" y="15897"/>
                  </a:lnTo>
                  <a:lnTo>
                    <a:pt x="5977" y="13910"/>
                  </a:lnTo>
                  <a:lnTo>
                    <a:pt x="5402" y="13910"/>
                  </a:lnTo>
                  <a:lnTo>
                    <a:pt x="5057" y="12308"/>
                  </a:lnTo>
                  <a:lnTo>
                    <a:pt x="3563" y="11667"/>
                  </a:lnTo>
                  <a:lnTo>
                    <a:pt x="2126" y="10641"/>
                  </a:lnTo>
                  <a:lnTo>
                    <a:pt x="2126" y="9615"/>
                  </a:lnTo>
                  <a:lnTo>
                    <a:pt x="575" y="7628"/>
                  </a:lnTo>
                  <a:lnTo>
                    <a:pt x="0" y="602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6" name="Freeform 196"/>
            <p:cNvSpPr>
              <a:spLocks/>
            </p:cNvSpPr>
            <p:nvPr/>
          </p:nvSpPr>
          <p:spPr bwMode="auto">
            <a:xfrm>
              <a:off x="6323004" y="3802583"/>
              <a:ext cx="202474" cy="285945"/>
            </a:xfrm>
            <a:custGeom>
              <a:avLst/>
              <a:gdLst/>
              <a:ahLst/>
              <a:cxnLst>
                <a:cxn ang="0">
                  <a:pos x="3453" y="1728"/>
                </a:cxn>
                <a:cxn ang="0">
                  <a:pos x="3946" y="1229"/>
                </a:cxn>
                <a:cxn ang="0">
                  <a:pos x="4170" y="897"/>
                </a:cxn>
                <a:cxn ang="0">
                  <a:pos x="5785" y="2259"/>
                </a:cxn>
                <a:cxn ang="0">
                  <a:pos x="6951" y="2591"/>
                </a:cxn>
                <a:cxn ang="0">
                  <a:pos x="9058" y="1728"/>
                </a:cxn>
                <a:cxn ang="0">
                  <a:pos x="10628" y="1894"/>
                </a:cxn>
                <a:cxn ang="0">
                  <a:pos x="12556" y="1395"/>
                </a:cxn>
                <a:cxn ang="0">
                  <a:pos x="13229" y="1395"/>
                </a:cxn>
                <a:cxn ang="0">
                  <a:pos x="15112" y="1229"/>
                </a:cxn>
                <a:cxn ang="0">
                  <a:pos x="16233" y="1229"/>
                </a:cxn>
                <a:cxn ang="0">
                  <a:pos x="17668" y="897"/>
                </a:cxn>
                <a:cxn ang="0">
                  <a:pos x="18565" y="532"/>
                </a:cxn>
                <a:cxn ang="0">
                  <a:pos x="18789" y="0"/>
                </a:cxn>
                <a:cxn ang="0">
                  <a:pos x="19955" y="365"/>
                </a:cxn>
                <a:cxn ang="0">
                  <a:pos x="19507" y="1229"/>
                </a:cxn>
                <a:cxn ang="0">
                  <a:pos x="19507" y="1395"/>
                </a:cxn>
                <a:cxn ang="0">
                  <a:pos x="19507" y="2591"/>
                </a:cxn>
                <a:cxn ang="0">
                  <a:pos x="19238" y="3953"/>
                </a:cxn>
                <a:cxn ang="0">
                  <a:pos x="17668" y="5515"/>
                </a:cxn>
                <a:cxn ang="0">
                  <a:pos x="17399" y="6179"/>
                </a:cxn>
                <a:cxn ang="0">
                  <a:pos x="17399" y="6711"/>
                </a:cxn>
                <a:cxn ang="0">
                  <a:pos x="15785" y="8439"/>
                </a:cxn>
                <a:cxn ang="0">
                  <a:pos x="15785" y="8970"/>
                </a:cxn>
                <a:cxn ang="0">
                  <a:pos x="13722" y="11362"/>
                </a:cxn>
                <a:cxn ang="0">
                  <a:pos x="10179" y="13920"/>
                </a:cxn>
                <a:cxn ang="0">
                  <a:pos x="7892" y="15349"/>
                </a:cxn>
                <a:cxn ang="0">
                  <a:pos x="4170" y="17542"/>
                </a:cxn>
                <a:cxn ang="0">
                  <a:pos x="1166" y="19967"/>
                </a:cxn>
                <a:cxn ang="0">
                  <a:pos x="0" y="18937"/>
                </a:cxn>
                <a:cxn ang="0">
                  <a:pos x="0" y="13588"/>
                </a:cxn>
                <a:cxn ang="0">
                  <a:pos x="1839" y="12027"/>
                </a:cxn>
                <a:cxn ang="0">
                  <a:pos x="2780" y="11694"/>
                </a:cxn>
                <a:cxn ang="0">
                  <a:pos x="3946" y="11694"/>
                </a:cxn>
                <a:cxn ang="0">
                  <a:pos x="4664" y="10864"/>
                </a:cxn>
                <a:cxn ang="0">
                  <a:pos x="7220" y="10332"/>
                </a:cxn>
                <a:cxn ang="0">
                  <a:pos x="7892" y="10332"/>
                </a:cxn>
                <a:cxn ang="0">
                  <a:pos x="13722" y="5847"/>
                </a:cxn>
                <a:cxn ang="0">
                  <a:pos x="11839" y="5847"/>
                </a:cxn>
                <a:cxn ang="0">
                  <a:pos x="5785" y="4153"/>
                </a:cxn>
                <a:cxn ang="0">
                  <a:pos x="4664" y="3621"/>
                </a:cxn>
                <a:cxn ang="0">
                  <a:pos x="3004" y="2259"/>
                </a:cxn>
                <a:cxn ang="0">
                  <a:pos x="3453" y="1728"/>
                </a:cxn>
              </a:cxnLst>
              <a:rect l="0" t="0" r="r" b="b"/>
              <a:pathLst>
                <a:path w="20000" h="20000">
                  <a:moveTo>
                    <a:pt x="3453" y="1728"/>
                  </a:moveTo>
                  <a:lnTo>
                    <a:pt x="3946" y="1229"/>
                  </a:lnTo>
                  <a:lnTo>
                    <a:pt x="4170" y="897"/>
                  </a:lnTo>
                  <a:lnTo>
                    <a:pt x="5785" y="2259"/>
                  </a:lnTo>
                  <a:lnTo>
                    <a:pt x="6951" y="2591"/>
                  </a:lnTo>
                  <a:lnTo>
                    <a:pt x="9058" y="1728"/>
                  </a:lnTo>
                  <a:lnTo>
                    <a:pt x="10628" y="1894"/>
                  </a:lnTo>
                  <a:lnTo>
                    <a:pt x="12556" y="1395"/>
                  </a:lnTo>
                  <a:lnTo>
                    <a:pt x="13229" y="1395"/>
                  </a:lnTo>
                  <a:lnTo>
                    <a:pt x="15112" y="1229"/>
                  </a:lnTo>
                  <a:lnTo>
                    <a:pt x="16233" y="1229"/>
                  </a:lnTo>
                  <a:lnTo>
                    <a:pt x="17668" y="897"/>
                  </a:lnTo>
                  <a:lnTo>
                    <a:pt x="18565" y="532"/>
                  </a:lnTo>
                  <a:lnTo>
                    <a:pt x="18789" y="0"/>
                  </a:lnTo>
                  <a:lnTo>
                    <a:pt x="19955" y="365"/>
                  </a:lnTo>
                  <a:lnTo>
                    <a:pt x="19507" y="1229"/>
                  </a:lnTo>
                  <a:lnTo>
                    <a:pt x="19507" y="1395"/>
                  </a:lnTo>
                  <a:lnTo>
                    <a:pt x="19507" y="2591"/>
                  </a:lnTo>
                  <a:lnTo>
                    <a:pt x="19238" y="3953"/>
                  </a:lnTo>
                  <a:lnTo>
                    <a:pt x="17668" y="5515"/>
                  </a:lnTo>
                  <a:lnTo>
                    <a:pt x="17399" y="6179"/>
                  </a:lnTo>
                  <a:lnTo>
                    <a:pt x="17399" y="6711"/>
                  </a:lnTo>
                  <a:lnTo>
                    <a:pt x="15785" y="8439"/>
                  </a:lnTo>
                  <a:lnTo>
                    <a:pt x="15785" y="8970"/>
                  </a:lnTo>
                  <a:lnTo>
                    <a:pt x="13722" y="11362"/>
                  </a:lnTo>
                  <a:lnTo>
                    <a:pt x="10179" y="13920"/>
                  </a:lnTo>
                  <a:lnTo>
                    <a:pt x="7892" y="15349"/>
                  </a:lnTo>
                  <a:lnTo>
                    <a:pt x="4170" y="17542"/>
                  </a:lnTo>
                  <a:lnTo>
                    <a:pt x="1166" y="19967"/>
                  </a:lnTo>
                  <a:lnTo>
                    <a:pt x="0" y="18937"/>
                  </a:lnTo>
                  <a:lnTo>
                    <a:pt x="0" y="13588"/>
                  </a:lnTo>
                  <a:lnTo>
                    <a:pt x="1839" y="12027"/>
                  </a:lnTo>
                  <a:lnTo>
                    <a:pt x="2780" y="11694"/>
                  </a:lnTo>
                  <a:lnTo>
                    <a:pt x="3946" y="11694"/>
                  </a:lnTo>
                  <a:lnTo>
                    <a:pt x="4664" y="10864"/>
                  </a:lnTo>
                  <a:lnTo>
                    <a:pt x="7220" y="10332"/>
                  </a:lnTo>
                  <a:lnTo>
                    <a:pt x="7892" y="10332"/>
                  </a:lnTo>
                  <a:lnTo>
                    <a:pt x="13722" y="5847"/>
                  </a:lnTo>
                  <a:lnTo>
                    <a:pt x="11839" y="5847"/>
                  </a:lnTo>
                  <a:lnTo>
                    <a:pt x="5785" y="4153"/>
                  </a:lnTo>
                  <a:lnTo>
                    <a:pt x="4664" y="3621"/>
                  </a:lnTo>
                  <a:lnTo>
                    <a:pt x="3004" y="2259"/>
                  </a:lnTo>
                  <a:lnTo>
                    <a:pt x="3453" y="172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7" name="Freeform 197"/>
            <p:cNvSpPr>
              <a:spLocks/>
            </p:cNvSpPr>
            <p:nvPr/>
          </p:nvSpPr>
          <p:spPr bwMode="auto">
            <a:xfrm>
              <a:off x="5817387" y="4537018"/>
              <a:ext cx="325768" cy="290691"/>
            </a:xfrm>
            <a:custGeom>
              <a:avLst/>
              <a:gdLst/>
              <a:ahLst/>
              <a:cxnLst>
                <a:cxn ang="0">
                  <a:pos x="15090" y="523"/>
                </a:cxn>
                <a:cxn ang="0">
                  <a:pos x="13953" y="1373"/>
                </a:cxn>
                <a:cxn ang="0">
                  <a:pos x="13509" y="1699"/>
                </a:cxn>
                <a:cxn ang="0">
                  <a:pos x="12788" y="2549"/>
                </a:cxn>
                <a:cxn ang="0">
                  <a:pos x="12372" y="3562"/>
                </a:cxn>
                <a:cxn ang="0">
                  <a:pos x="11068" y="5261"/>
                </a:cxn>
                <a:cxn ang="0">
                  <a:pos x="9764" y="5261"/>
                </a:cxn>
                <a:cxn ang="0">
                  <a:pos x="8350" y="4739"/>
                </a:cxn>
                <a:cxn ang="0">
                  <a:pos x="7628" y="5752"/>
                </a:cxn>
                <a:cxn ang="0">
                  <a:pos x="6463" y="6601"/>
                </a:cxn>
                <a:cxn ang="0">
                  <a:pos x="5742" y="6765"/>
                </a:cxn>
                <a:cxn ang="0">
                  <a:pos x="5049" y="6275"/>
                </a:cxn>
                <a:cxn ang="0">
                  <a:pos x="5049" y="5261"/>
                </a:cxn>
                <a:cxn ang="0">
                  <a:pos x="4438" y="3889"/>
                </a:cxn>
                <a:cxn ang="0">
                  <a:pos x="3745" y="9641"/>
                </a:cxn>
                <a:cxn ang="0">
                  <a:pos x="3024" y="10359"/>
                </a:cxn>
                <a:cxn ang="0">
                  <a:pos x="1997" y="10163"/>
                </a:cxn>
                <a:cxn ang="0">
                  <a:pos x="860" y="9837"/>
                </a:cxn>
                <a:cxn ang="0">
                  <a:pos x="749" y="8954"/>
                </a:cxn>
                <a:cxn ang="0">
                  <a:pos x="166" y="9641"/>
                </a:cxn>
                <a:cxn ang="0">
                  <a:pos x="166" y="10686"/>
                </a:cxn>
                <a:cxn ang="0">
                  <a:pos x="1886" y="14706"/>
                </a:cxn>
                <a:cxn ang="0">
                  <a:pos x="1886" y="16438"/>
                </a:cxn>
                <a:cxn ang="0">
                  <a:pos x="1442" y="16765"/>
                </a:cxn>
                <a:cxn ang="0">
                  <a:pos x="1886" y="18954"/>
                </a:cxn>
                <a:cxn ang="0">
                  <a:pos x="1997" y="18627"/>
                </a:cxn>
                <a:cxn ang="0">
                  <a:pos x="2607" y="19118"/>
                </a:cxn>
                <a:cxn ang="0">
                  <a:pos x="3162" y="19641"/>
                </a:cxn>
                <a:cxn ang="0">
                  <a:pos x="4161" y="19444"/>
                </a:cxn>
                <a:cxn ang="0">
                  <a:pos x="5603" y="19118"/>
                </a:cxn>
                <a:cxn ang="0">
                  <a:pos x="6463" y="18627"/>
                </a:cxn>
                <a:cxn ang="0">
                  <a:pos x="8350" y="18627"/>
                </a:cxn>
                <a:cxn ang="0">
                  <a:pos x="9931" y="18627"/>
                </a:cxn>
                <a:cxn ang="0">
                  <a:pos x="10902" y="18301"/>
                </a:cxn>
                <a:cxn ang="0">
                  <a:pos x="14092" y="16438"/>
                </a:cxn>
                <a:cxn ang="0">
                  <a:pos x="16533" y="13889"/>
                </a:cxn>
                <a:cxn ang="0">
                  <a:pos x="17365" y="12353"/>
                </a:cxn>
                <a:cxn ang="0">
                  <a:pos x="18974" y="10163"/>
                </a:cxn>
                <a:cxn ang="0">
                  <a:pos x="19972" y="7484"/>
                </a:cxn>
                <a:cxn ang="0">
                  <a:pos x="18974" y="7092"/>
                </a:cxn>
                <a:cxn ang="0">
                  <a:pos x="18114" y="7614"/>
                </a:cxn>
                <a:cxn ang="0">
                  <a:pos x="18114" y="5752"/>
                </a:cxn>
                <a:cxn ang="0">
                  <a:pos x="18974" y="5425"/>
                </a:cxn>
                <a:cxn ang="0">
                  <a:pos x="18974" y="3235"/>
                </a:cxn>
                <a:cxn ang="0">
                  <a:pos x="18835" y="1373"/>
                </a:cxn>
                <a:cxn ang="0">
                  <a:pos x="18391" y="359"/>
                </a:cxn>
                <a:cxn ang="0">
                  <a:pos x="17365" y="359"/>
                </a:cxn>
                <a:cxn ang="0">
                  <a:pos x="15950" y="0"/>
                </a:cxn>
              </a:cxnLst>
              <a:rect l="0" t="0" r="r" b="b"/>
              <a:pathLst>
                <a:path w="20000" h="20000">
                  <a:moveTo>
                    <a:pt x="15506" y="0"/>
                  </a:moveTo>
                  <a:lnTo>
                    <a:pt x="15090" y="523"/>
                  </a:lnTo>
                  <a:lnTo>
                    <a:pt x="14646" y="523"/>
                  </a:lnTo>
                  <a:lnTo>
                    <a:pt x="13953" y="1373"/>
                  </a:lnTo>
                  <a:lnTo>
                    <a:pt x="13675" y="1373"/>
                  </a:lnTo>
                  <a:lnTo>
                    <a:pt x="13509" y="1699"/>
                  </a:lnTo>
                  <a:lnTo>
                    <a:pt x="13232" y="1863"/>
                  </a:lnTo>
                  <a:lnTo>
                    <a:pt x="12788" y="2549"/>
                  </a:lnTo>
                  <a:lnTo>
                    <a:pt x="12788" y="3235"/>
                  </a:lnTo>
                  <a:lnTo>
                    <a:pt x="12372" y="3562"/>
                  </a:lnTo>
                  <a:lnTo>
                    <a:pt x="11650" y="3889"/>
                  </a:lnTo>
                  <a:lnTo>
                    <a:pt x="11068" y="5261"/>
                  </a:lnTo>
                  <a:lnTo>
                    <a:pt x="10485" y="5261"/>
                  </a:lnTo>
                  <a:lnTo>
                    <a:pt x="9764" y="5261"/>
                  </a:lnTo>
                  <a:lnTo>
                    <a:pt x="9071" y="5261"/>
                  </a:lnTo>
                  <a:lnTo>
                    <a:pt x="8350" y="4739"/>
                  </a:lnTo>
                  <a:lnTo>
                    <a:pt x="7628" y="4739"/>
                  </a:lnTo>
                  <a:lnTo>
                    <a:pt x="7628" y="5752"/>
                  </a:lnTo>
                  <a:lnTo>
                    <a:pt x="6907" y="6601"/>
                  </a:lnTo>
                  <a:lnTo>
                    <a:pt x="6463" y="6601"/>
                  </a:lnTo>
                  <a:lnTo>
                    <a:pt x="6463" y="6765"/>
                  </a:lnTo>
                  <a:lnTo>
                    <a:pt x="5742" y="6765"/>
                  </a:lnTo>
                  <a:lnTo>
                    <a:pt x="5049" y="7092"/>
                  </a:lnTo>
                  <a:lnTo>
                    <a:pt x="5049" y="6275"/>
                  </a:lnTo>
                  <a:lnTo>
                    <a:pt x="5326" y="5752"/>
                  </a:lnTo>
                  <a:lnTo>
                    <a:pt x="5049" y="5261"/>
                  </a:lnTo>
                  <a:lnTo>
                    <a:pt x="4882" y="4412"/>
                  </a:lnTo>
                  <a:lnTo>
                    <a:pt x="4438" y="3889"/>
                  </a:lnTo>
                  <a:lnTo>
                    <a:pt x="4161" y="9641"/>
                  </a:lnTo>
                  <a:lnTo>
                    <a:pt x="3745" y="9641"/>
                  </a:lnTo>
                  <a:lnTo>
                    <a:pt x="3162" y="10163"/>
                  </a:lnTo>
                  <a:lnTo>
                    <a:pt x="3024" y="10359"/>
                  </a:lnTo>
                  <a:lnTo>
                    <a:pt x="2607" y="10163"/>
                  </a:lnTo>
                  <a:lnTo>
                    <a:pt x="1997" y="10163"/>
                  </a:lnTo>
                  <a:lnTo>
                    <a:pt x="1581" y="10163"/>
                  </a:lnTo>
                  <a:lnTo>
                    <a:pt x="860" y="9837"/>
                  </a:lnTo>
                  <a:lnTo>
                    <a:pt x="860" y="8954"/>
                  </a:lnTo>
                  <a:lnTo>
                    <a:pt x="749" y="8954"/>
                  </a:lnTo>
                  <a:lnTo>
                    <a:pt x="444" y="8954"/>
                  </a:lnTo>
                  <a:lnTo>
                    <a:pt x="166" y="9641"/>
                  </a:lnTo>
                  <a:lnTo>
                    <a:pt x="0" y="9837"/>
                  </a:lnTo>
                  <a:lnTo>
                    <a:pt x="166" y="10686"/>
                  </a:lnTo>
                  <a:lnTo>
                    <a:pt x="860" y="12516"/>
                  </a:lnTo>
                  <a:lnTo>
                    <a:pt x="1886" y="14706"/>
                  </a:lnTo>
                  <a:lnTo>
                    <a:pt x="1997" y="15556"/>
                  </a:lnTo>
                  <a:lnTo>
                    <a:pt x="1886" y="16438"/>
                  </a:lnTo>
                  <a:lnTo>
                    <a:pt x="1442" y="16438"/>
                  </a:lnTo>
                  <a:lnTo>
                    <a:pt x="1442" y="16765"/>
                  </a:lnTo>
                  <a:lnTo>
                    <a:pt x="1997" y="18105"/>
                  </a:lnTo>
                  <a:lnTo>
                    <a:pt x="1886" y="18954"/>
                  </a:lnTo>
                  <a:lnTo>
                    <a:pt x="1997" y="18954"/>
                  </a:lnTo>
                  <a:lnTo>
                    <a:pt x="1997" y="18627"/>
                  </a:lnTo>
                  <a:lnTo>
                    <a:pt x="2607" y="18627"/>
                  </a:lnTo>
                  <a:lnTo>
                    <a:pt x="2607" y="19118"/>
                  </a:lnTo>
                  <a:lnTo>
                    <a:pt x="2746" y="19118"/>
                  </a:lnTo>
                  <a:lnTo>
                    <a:pt x="3162" y="19641"/>
                  </a:lnTo>
                  <a:lnTo>
                    <a:pt x="3883" y="19967"/>
                  </a:lnTo>
                  <a:lnTo>
                    <a:pt x="4161" y="19444"/>
                  </a:lnTo>
                  <a:lnTo>
                    <a:pt x="4438" y="19118"/>
                  </a:lnTo>
                  <a:lnTo>
                    <a:pt x="5603" y="19118"/>
                  </a:lnTo>
                  <a:lnTo>
                    <a:pt x="6463" y="18954"/>
                  </a:lnTo>
                  <a:lnTo>
                    <a:pt x="6463" y="18627"/>
                  </a:lnTo>
                  <a:lnTo>
                    <a:pt x="7628" y="18627"/>
                  </a:lnTo>
                  <a:lnTo>
                    <a:pt x="8350" y="18627"/>
                  </a:lnTo>
                  <a:lnTo>
                    <a:pt x="9764" y="18954"/>
                  </a:lnTo>
                  <a:lnTo>
                    <a:pt x="9931" y="18627"/>
                  </a:lnTo>
                  <a:lnTo>
                    <a:pt x="10624" y="18627"/>
                  </a:lnTo>
                  <a:lnTo>
                    <a:pt x="10902" y="18301"/>
                  </a:lnTo>
                  <a:lnTo>
                    <a:pt x="11789" y="18301"/>
                  </a:lnTo>
                  <a:lnTo>
                    <a:pt x="14092" y="16438"/>
                  </a:lnTo>
                  <a:lnTo>
                    <a:pt x="15368" y="15098"/>
                  </a:lnTo>
                  <a:lnTo>
                    <a:pt x="16533" y="13889"/>
                  </a:lnTo>
                  <a:lnTo>
                    <a:pt x="16533" y="13366"/>
                  </a:lnTo>
                  <a:lnTo>
                    <a:pt x="17365" y="12353"/>
                  </a:lnTo>
                  <a:lnTo>
                    <a:pt x="17365" y="11830"/>
                  </a:lnTo>
                  <a:lnTo>
                    <a:pt x="18974" y="10163"/>
                  </a:lnTo>
                  <a:lnTo>
                    <a:pt x="19528" y="8824"/>
                  </a:lnTo>
                  <a:lnTo>
                    <a:pt x="19972" y="7484"/>
                  </a:lnTo>
                  <a:lnTo>
                    <a:pt x="19528" y="7484"/>
                  </a:lnTo>
                  <a:lnTo>
                    <a:pt x="18974" y="7092"/>
                  </a:lnTo>
                  <a:lnTo>
                    <a:pt x="18974" y="7614"/>
                  </a:lnTo>
                  <a:lnTo>
                    <a:pt x="18114" y="7614"/>
                  </a:lnTo>
                  <a:lnTo>
                    <a:pt x="17365" y="6601"/>
                  </a:lnTo>
                  <a:lnTo>
                    <a:pt x="18114" y="5752"/>
                  </a:lnTo>
                  <a:lnTo>
                    <a:pt x="18974" y="5752"/>
                  </a:lnTo>
                  <a:lnTo>
                    <a:pt x="18974" y="5425"/>
                  </a:lnTo>
                  <a:lnTo>
                    <a:pt x="18974" y="4412"/>
                  </a:lnTo>
                  <a:lnTo>
                    <a:pt x="18974" y="3235"/>
                  </a:lnTo>
                  <a:lnTo>
                    <a:pt x="18558" y="1863"/>
                  </a:lnTo>
                  <a:lnTo>
                    <a:pt x="18835" y="1373"/>
                  </a:lnTo>
                  <a:lnTo>
                    <a:pt x="18558" y="1209"/>
                  </a:lnTo>
                  <a:lnTo>
                    <a:pt x="18391" y="359"/>
                  </a:lnTo>
                  <a:lnTo>
                    <a:pt x="18114" y="0"/>
                  </a:lnTo>
                  <a:lnTo>
                    <a:pt x="17365" y="359"/>
                  </a:lnTo>
                  <a:lnTo>
                    <a:pt x="16671" y="0"/>
                  </a:lnTo>
                  <a:lnTo>
                    <a:pt x="15950" y="0"/>
                  </a:lnTo>
                  <a:lnTo>
                    <a:pt x="15506" y="0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8" name="Freeform 198"/>
            <p:cNvSpPr>
              <a:spLocks/>
            </p:cNvSpPr>
            <p:nvPr/>
          </p:nvSpPr>
          <p:spPr bwMode="auto">
            <a:xfrm>
              <a:off x="6025515" y="4680585"/>
              <a:ext cx="45246" cy="48647"/>
            </a:xfrm>
            <a:custGeom>
              <a:avLst/>
              <a:gdLst/>
              <a:ahLst/>
              <a:cxnLst>
                <a:cxn ang="0">
                  <a:pos x="18586" y="12885"/>
                </a:cxn>
                <a:cxn ang="0">
                  <a:pos x="9495" y="14808"/>
                </a:cxn>
                <a:cxn ang="0">
                  <a:pos x="8283" y="19808"/>
                </a:cxn>
                <a:cxn ang="0">
                  <a:pos x="3232" y="17885"/>
                </a:cxn>
                <a:cxn ang="0">
                  <a:pos x="808" y="11923"/>
                </a:cxn>
                <a:cxn ang="0">
                  <a:pos x="0" y="9808"/>
                </a:cxn>
                <a:cxn ang="0">
                  <a:pos x="808" y="7885"/>
                </a:cxn>
                <a:cxn ang="0">
                  <a:pos x="5253" y="3077"/>
                </a:cxn>
                <a:cxn ang="0">
                  <a:pos x="13535" y="0"/>
                </a:cxn>
                <a:cxn ang="0">
                  <a:pos x="16566" y="1923"/>
                </a:cxn>
                <a:cxn ang="0">
                  <a:pos x="19798" y="6923"/>
                </a:cxn>
                <a:cxn ang="0">
                  <a:pos x="18586" y="9808"/>
                </a:cxn>
                <a:cxn ang="0">
                  <a:pos x="18586" y="12885"/>
                </a:cxn>
              </a:cxnLst>
              <a:rect l="0" t="0" r="r" b="b"/>
              <a:pathLst>
                <a:path w="20000" h="20000">
                  <a:moveTo>
                    <a:pt x="18586" y="12885"/>
                  </a:moveTo>
                  <a:lnTo>
                    <a:pt x="9495" y="14808"/>
                  </a:lnTo>
                  <a:lnTo>
                    <a:pt x="8283" y="19808"/>
                  </a:lnTo>
                  <a:lnTo>
                    <a:pt x="3232" y="17885"/>
                  </a:lnTo>
                  <a:lnTo>
                    <a:pt x="808" y="11923"/>
                  </a:lnTo>
                  <a:lnTo>
                    <a:pt x="0" y="9808"/>
                  </a:lnTo>
                  <a:lnTo>
                    <a:pt x="808" y="7885"/>
                  </a:lnTo>
                  <a:lnTo>
                    <a:pt x="5253" y="3077"/>
                  </a:lnTo>
                  <a:lnTo>
                    <a:pt x="13535" y="0"/>
                  </a:lnTo>
                  <a:lnTo>
                    <a:pt x="16566" y="1923"/>
                  </a:lnTo>
                  <a:lnTo>
                    <a:pt x="19798" y="6923"/>
                  </a:lnTo>
                  <a:lnTo>
                    <a:pt x="18586" y="9808"/>
                  </a:lnTo>
                  <a:lnTo>
                    <a:pt x="18586" y="1288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89" name="Freeform 199"/>
            <p:cNvSpPr>
              <a:spLocks/>
            </p:cNvSpPr>
            <p:nvPr/>
          </p:nvSpPr>
          <p:spPr bwMode="auto">
            <a:xfrm>
              <a:off x="5939548" y="3581894"/>
              <a:ext cx="328030" cy="401033"/>
            </a:xfrm>
            <a:custGeom>
              <a:avLst/>
              <a:gdLst/>
              <a:ahLst/>
              <a:cxnLst>
                <a:cxn ang="0">
                  <a:pos x="17410" y="95"/>
                </a:cxn>
                <a:cxn ang="0">
                  <a:pos x="18127" y="1090"/>
                </a:cxn>
                <a:cxn ang="0">
                  <a:pos x="18567" y="3531"/>
                </a:cxn>
                <a:cxn ang="0">
                  <a:pos x="19835" y="4289"/>
                </a:cxn>
                <a:cxn ang="0">
                  <a:pos x="19835" y="5142"/>
                </a:cxn>
                <a:cxn ang="0">
                  <a:pos x="18843" y="5261"/>
                </a:cxn>
                <a:cxn ang="0">
                  <a:pos x="18402" y="5498"/>
                </a:cxn>
                <a:cxn ang="0">
                  <a:pos x="18127" y="6730"/>
                </a:cxn>
                <a:cxn ang="0">
                  <a:pos x="17410" y="9431"/>
                </a:cxn>
                <a:cxn ang="0">
                  <a:pos x="16832" y="10308"/>
                </a:cxn>
                <a:cxn ang="0">
                  <a:pos x="16116" y="12014"/>
                </a:cxn>
                <a:cxn ang="0">
                  <a:pos x="15427" y="12251"/>
                </a:cxn>
                <a:cxn ang="0">
                  <a:pos x="15124" y="13009"/>
                </a:cxn>
                <a:cxn ang="0">
                  <a:pos x="14986" y="14573"/>
                </a:cxn>
                <a:cxn ang="0">
                  <a:pos x="13554" y="14810"/>
                </a:cxn>
                <a:cxn ang="0">
                  <a:pos x="14408" y="15806"/>
                </a:cxn>
                <a:cxn ang="0">
                  <a:pos x="16116" y="17038"/>
                </a:cxn>
                <a:cxn ang="0">
                  <a:pos x="16556" y="18009"/>
                </a:cxn>
                <a:cxn ang="0">
                  <a:pos x="16997" y="18768"/>
                </a:cxn>
                <a:cxn ang="0">
                  <a:pos x="16556" y="18389"/>
                </a:cxn>
                <a:cxn ang="0">
                  <a:pos x="15124" y="19005"/>
                </a:cxn>
                <a:cxn ang="0">
                  <a:pos x="14242" y="19739"/>
                </a:cxn>
                <a:cxn ang="0">
                  <a:pos x="12562" y="19739"/>
                </a:cxn>
                <a:cxn ang="0">
                  <a:pos x="11983" y="19739"/>
                </a:cxn>
                <a:cxn ang="0">
                  <a:pos x="10854" y="19739"/>
                </a:cxn>
                <a:cxn ang="0">
                  <a:pos x="9394" y="18768"/>
                </a:cxn>
                <a:cxn ang="0">
                  <a:pos x="9118" y="19005"/>
                </a:cxn>
                <a:cxn ang="0">
                  <a:pos x="8430" y="18768"/>
                </a:cxn>
                <a:cxn ang="0">
                  <a:pos x="7989" y="19123"/>
                </a:cxn>
                <a:cxn ang="0">
                  <a:pos x="7135" y="18768"/>
                </a:cxn>
                <a:cxn ang="0">
                  <a:pos x="6584" y="18152"/>
                </a:cxn>
                <a:cxn ang="0">
                  <a:pos x="5702" y="17156"/>
                </a:cxn>
                <a:cxn ang="0">
                  <a:pos x="5289" y="16422"/>
                </a:cxn>
                <a:cxn ang="0">
                  <a:pos x="4848" y="16066"/>
                </a:cxn>
                <a:cxn ang="0">
                  <a:pos x="3829" y="15190"/>
                </a:cxn>
                <a:cxn ang="0">
                  <a:pos x="2700" y="14810"/>
                </a:cxn>
                <a:cxn ang="0">
                  <a:pos x="1983" y="14455"/>
                </a:cxn>
                <a:cxn ang="0">
                  <a:pos x="1846" y="13981"/>
                </a:cxn>
                <a:cxn ang="0">
                  <a:pos x="1983" y="13602"/>
                </a:cxn>
                <a:cxn ang="0">
                  <a:pos x="1129" y="12251"/>
                </a:cxn>
                <a:cxn ang="0">
                  <a:pos x="1129" y="11659"/>
                </a:cxn>
                <a:cxn ang="0">
                  <a:pos x="551" y="10900"/>
                </a:cxn>
                <a:cxn ang="0">
                  <a:pos x="441" y="10308"/>
                </a:cxn>
                <a:cxn ang="0">
                  <a:pos x="0" y="10308"/>
                </a:cxn>
                <a:cxn ang="0">
                  <a:pos x="441" y="9431"/>
                </a:cxn>
                <a:cxn ang="0">
                  <a:pos x="551" y="8460"/>
                </a:cxn>
                <a:cxn ang="0">
                  <a:pos x="551" y="7844"/>
                </a:cxn>
                <a:cxn ang="0">
                  <a:pos x="854" y="7109"/>
                </a:cxn>
                <a:cxn ang="0">
                  <a:pos x="2287" y="6730"/>
                </a:cxn>
                <a:cxn ang="0">
                  <a:pos x="2287" y="2322"/>
                </a:cxn>
                <a:cxn ang="0">
                  <a:pos x="3416" y="0"/>
                </a:cxn>
              </a:cxnLst>
              <a:rect l="0" t="0" r="r" b="b"/>
              <a:pathLst>
                <a:path w="20000" h="20000">
                  <a:moveTo>
                    <a:pt x="3416" y="0"/>
                  </a:moveTo>
                  <a:lnTo>
                    <a:pt x="17410" y="95"/>
                  </a:lnTo>
                  <a:lnTo>
                    <a:pt x="17686" y="711"/>
                  </a:lnTo>
                  <a:lnTo>
                    <a:pt x="18127" y="1090"/>
                  </a:lnTo>
                  <a:lnTo>
                    <a:pt x="17961" y="1090"/>
                  </a:lnTo>
                  <a:lnTo>
                    <a:pt x="18567" y="3531"/>
                  </a:lnTo>
                  <a:lnTo>
                    <a:pt x="19118" y="3910"/>
                  </a:lnTo>
                  <a:lnTo>
                    <a:pt x="19835" y="4289"/>
                  </a:lnTo>
                  <a:lnTo>
                    <a:pt x="19972" y="4526"/>
                  </a:lnTo>
                  <a:lnTo>
                    <a:pt x="19835" y="5142"/>
                  </a:lnTo>
                  <a:lnTo>
                    <a:pt x="19256" y="4882"/>
                  </a:lnTo>
                  <a:lnTo>
                    <a:pt x="18843" y="5261"/>
                  </a:lnTo>
                  <a:lnTo>
                    <a:pt x="18843" y="5498"/>
                  </a:lnTo>
                  <a:lnTo>
                    <a:pt x="18402" y="5498"/>
                  </a:lnTo>
                  <a:lnTo>
                    <a:pt x="18127" y="6137"/>
                  </a:lnTo>
                  <a:lnTo>
                    <a:pt x="18127" y="6730"/>
                  </a:lnTo>
                  <a:lnTo>
                    <a:pt x="17686" y="8081"/>
                  </a:lnTo>
                  <a:lnTo>
                    <a:pt x="17410" y="9431"/>
                  </a:lnTo>
                  <a:lnTo>
                    <a:pt x="17273" y="10047"/>
                  </a:lnTo>
                  <a:lnTo>
                    <a:pt x="16832" y="10308"/>
                  </a:lnTo>
                  <a:lnTo>
                    <a:pt x="16253" y="11019"/>
                  </a:lnTo>
                  <a:lnTo>
                    <a:pt x="16116" y="12014"/>
                  </a:lnTo>
                  <a:lnTo>
                    <a:pt x="15840" y="12251"/>
                  </a:lnTo>
                  <a:lnTo>
                    <a:pt x="15427" y="12251"/>
                  </a:lnTo>
                  <a:lnTo>
                    <a:pt x="15124" y="12630"/>
                  </a:lnTo>
                  <a:lnTo>
                    <a:pt x="15124" y="13009"/>
                  </a:lnTo>
                  <a:lnTo>
                    <a:pt x="14986" y="13483"/>
                  </a:lnTo>
                  <a:lnTo>
                    <a:pt x="14986" y="14573"/>
                  </a:lnTo>
                  <a:lnTo>
                    <a:pt x="14408" y="14810"/>
                  </a:lnTo>
                  <a:lnTo>
                    <a:pt x="13554" y="14810"/>
                  </a:lnTo>
                  <a:lnTo>
                    <a:pt x="13554" y="15427"/>
                  </a:lnTo>
                  <a:lnTo>
                    <a:pt x="14408" y="15806"/>
                  </a:lnTo>
                  <a:lnTo>
                    <a:pt x="15124" y="16422"/>
                  </a:lnTo>
                  <a:lnTo>
                    <a:pt x="16116" y="17038"/>
                  </a:lnTo>
                  <a:lnTo>
                    <a:pt x="16253" y="17512"/>
                  </a:lnTo>
                  <a:lnTo>
                    <a:pt x="16556" y="18009"/>
                  </a:lnTo>
                  <a:lnTo>
                    <a:pt x="16997" y="18009"/>
                  </a:lnTo>
                  <a:lnTo>
                    <a:pt x="16997" y="18768"/>
                  </a:lnTo>
                  <a:lnTo>
                    <a:pt x="16832" y="18768"/>
                  </a:lnTo>
                  <a:lnTo>
                    <a:pt x="16556" y="18389"/>
                  </a:lnTo>
                  <a:lnTo>
                    <a:pt x="15840" y="18768"/>
                  </a:lnTo>
                  <a:lnTo>
                    <a:pt x="15124" y="19005"/>
                  </a:lnTo>
                  <a:lnTo>
                    <a:pt x="14986" y="19360"/>
                  </a:lnTo>
                  <a:lnTo>
                    <a:pt x="14242" y="19739"/>
                  </a:lnTo>
                  <a:lnTo>
                    <a:pt x="13278" y="19739"/>
                  </a:lnTo>
                  <a:lnTo>
                    <a:pt x="12562" y="19739"/>
                  </a:lnTo>
                  <a:lnTo>
                    <a:pt x="12424" y="19976"/>
                  </a:lnTo>
                  <a:lnTo>
                    <a:pt x="11983" y="19739"/>
                  </a:lnTo>
                  <a:lnTo>
                    <a:pt x="10992" y="19597"/>
                  </a:lnTo>
                  <a:lnTo>
                    <a:pt x="10854" y="19739"/>
                  </a:lnTo>
                  <a:lnTo>
                    <a:pt x="9835" y="19123"/>
                  </a:lnTo>
                  <a:lnTo>
                    <a:pt x="9394" y="18768"/>
                  </a:lnTo>
                  <a:lnTo>
                    <a:pt x="9118" y="18768"/>
                  </a:lnTo>
                  <a:lnTo>
                    <a:pt x="9118" y="19005"/>
                  </a:lnTo>
                  <a:lnTo>
                    <a:pt x="8430" y="19005"/>
                  </a:lnTo>
                  <a:lnTo>
                    <a:pt x="8430" y="18768"/>
                  </a:lnTo>
                  <a:lnTo>
                    <a:pt x="8264" y="19005"/>
                  </a:lnTo>
                  <a:lnTo>
                    <a:pt x="7989" y="19123"/>
                  </a:lnTo>
                  <a:lnTo>
                    <a:pt x="7548" y="19005"/>
                  </a:lnTo>
                  <a:lnTo>
                    <a:pt x="7135" y="18768"/>
                  </a:lnTo>
                  <a:lnTo>
                    <a:pt x="7135" y="18389"/>
                  </a:lnTo>
                  <a:lnTo>
                    <a:pt x="6584" y="18152"/>
                  </a:lnTo>
                  <a:lnTo>
                    <a:pt x="6419" y="17512"/>
                  </a:lnTo>
                  <a:lnTo>
                    <a:pt x="5702" y="17156"/>
                  </a:lnTo>
                  <a:lnTo>
                    <a:pt x="5399" y="16540"/>
                  </a:lnTo>
                  <a:lnTo>
                    <a:pt x="5289" y="16422"/>
                  </a:lnTo>
                  <a:lnTo>
                    <a:pt x="4986" y="16422"/>
                  </a:lnTo>
                  <a:lnTo>
                    <a:pt x="4848" y="16066"/>
                  </a:lnTo>
                  <a:lnTo>
                    <a:pt x="4160" y="16066"/>
                  </a:lnTo>
                  <a:lnTo>
                    <a:pt x="3829" y="15190"/>
                  </a:lnTo>
                  <a:lnTo>
                    <a:pt x="3416" y="14810"/>
                  </a:lnTo>
                  <a:lnTo>
                    <a:pt x="2700" y="14810"/>
                  </a:lnTo>
                  <a:lnTo>
                    <a:pt x="2700" y="14455"/>
                  </a:lnTo>
                  <a:lnTo>
                    <a:pt x="1983" y="14455"/>
                  </a:lnTo>
                  <a:lnTo>
                    <a:pt x="1846" y="14218"/>
                  </a:lnTo>
                  <a:lnTo>
                    <a:pt x="1846" y="13981"/>
                  </a:lnTo>
                  <a:lnTo>
                    <a:pt x="1570" y="13839"/>
                  </a:lnTo>
                  <a:lnTo>
                    <a:pt x="1983" y="13602"/>
                  </a:lnTo>
                  <a:lnTo>
                    <a:pt x="1846" y="13009"/>
                  </a:lnTo>
                  <a:lnTo>
                    <a:pt x="1129" y="12251"/>
                  </a:lnTo>
                  <a:lnTo>
                    <a:pt x="854" y="12014"/>
                  </a:lnTo>
                  <a:lnTo>
                    <a:pt x="1129" y="11659"/>
                  </a:lnTo>
                  <a:lnTo>
                    <a:pt x="551" y="11398"/>
                  </a:lnTo>
                  <a:lnTo>
                    <a:pt x="551" y="10900"/>
                  </a:lnTo>
                  <a:lnTo>
                    <a:pt x="441" y="10403"/>
                  </a:lnTo>
                  <a:lnTo>
                    <a:pt x="441" y="10308"/>
                  </a:lnTo>
                  <a:lnTo>
                    <a:pt x="165" y="10047"/>
                  </a:lnTo>
                  <a:lnTo>
                    <a:pt x="0" y="10308"/>
                  </a:lnTo>
                  <a:lnTo>
                    <a:pt x="0" y="9810"/>
                  </a:lnTo>
                  <a:lnTo>
                    <a:pt x="441" y="9431"/>
                  </a:lnTo>
                  <a:lnTo>
                    <a:pt x="165" y="8815"/>
                  </a:lnTo>
                  <a:lnTo>
                    <a:pt x="551" y="8460"/>
                  </a:lnTo>
                  <a:lnTo>
                    <a:pt x="441" y="8081"/>
                  </a:lnTo>
                  <a:lnTo>
                    <a:pt x="551" y="7844"/>
                  </a:lnTo>
                  <a:lnTo>
                    <a:pt x="1129" y="7204"/>
                  </a:lnTo>
                  <a:lnTo>
                    <a:pt x="854" y="7109"/>
                  </a:lnTo>
                  <a:lnTo>
                    <a:pt x="1295" y="6872"/>
                  </a:lnTo>
                  <a:lnTo>
                    <a:pt x="2287" y="6730"/>
                  </a:lnTo>
                  <a:lnTo>
                    <a:pt x="2287" y="2701"/>
                  </a:lnTo>
                  <a:lnTo>
                    <a:pt x="2287" y="2322"/>
                  </a:lnTo>
                  <a:lnTo>
                    <a:pt x="3416" y="2322"/>
                  </a:lnTo>
                  <a:lnTo>
                    <a:pt x="3416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0" name="Freeform 200"/>
            <p:cNvSpPr>
              <a:spLocks/>
            </p:cNvSpPr>
            <p:nvPr/>
          </p:nvSpPr>
          <p:spPr bwMode="auto">
            <a:xfrm>
              <a:off x="6100170" y="4621261"/>
              <a:ext cx="31671" cy="27290"/>
            </a:xfrm>
            <a:custGeom>
              <a:avLst/>
              <a:gdLst/>
              <a:ahLst/>
              <a:cxnLst>
                <a:cxn ang="0">
                  <a:pos x="16812" y="0"/>
                </a:cxn>
                <a:cxn ang="0">
                  <a:pos x="19710" y="5517"/>
                </a:cxn>
                <a:cxn ang="0">
                  <a:pos x="16812" y="14138"/>
                </a:cxn>
                <a:cxn ang="0">
                  <a:pos x="16812" y="19655"/>
                </a:cxn>
                <a:cxn ang="0">
                  <a:pos x="7826" y="19655"/>
                </a:cxn>
                <a:cxn ang="0">
                  <a:pos x="0" y="8966"/>
                </a:cxn>
                <a:cxn ang="0">
                  <a:pos x="7826" y="0"/>
                </a:cxn>
                <a:cxn ang="0">
                  <a:pos x="16812" y="0"/>
                </a:cxn>
              </a:cxnLst>
              <a:rect l="0" t="0" r="r" b="b"/>
              <a:pathLst>
                <a:path w="20000" h="20000">
                  <a:moveTo>
                    <a:pt x="16812" y="0"/>
                  </a:moveTo>
                  <a:lnTo>
                    <a:pt x="19710" y="5517"/>
                  </a:lnTo>
                  <a:lnTo>
                    <a:pt x="16812" y="14138"/>
                  </a:lnTo>
                  <a:lnTo>
                    <a:pt x="16812" y="19655"/>
                  </a:lnTo>
                  <a:lnTo>
                    <a:pt x="7826" y="19655"/>
                  </a:lnTo>
                  <a:lnTo>
                    <a:pt x="0" y="8966"/>
                  </a:lnTo>
                  <a:lnTo>
                    <a:pt x="7826" y="0"/>
                  </a:lnTo>
                  <a:lnTo>
                    <a:pt x="16812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1" name="Freeform 201"/>
            <p:cNvSpPr>
              <a:spLocks/>
            </p:cNvSpPr>
            <p:nvPr/>
          </p:nvSpPr>
          <p:spPr bwMode="auto">
            <a:xfrm>
              <a:off x="6088859" y="4077849"/>
              <a:ext cx="216048" cy="228993"/>
            </a:xfrm>
            <a:custGeom>
              <a:avLst/>
              <a:gdLst/>
              <a:ahLst/>
              <a:cxnLst>
                <a:cxn ang="0">
                  <a:pos x="2845" y="0"/>
                </a:cxn>
                <a:cxn ang="0">
                  <a:pos x="8452" y="0"/>
                </a:cxn>
                <a:cxn ang="0">
                  <a:pos x="15816" y="4058"/>
                </a:cxn>
                <a:cxn ang="0">
                  <a:pos x="18201" y="7288"/>
                </a:cxn>
                <a:cxn ang="0">
                  <a:pos x="17573" y="9896"/>
                </a:cxn>
                <a:cxn ang="0">
                  <a:pos x="18201" y="10932"/>
                </a:cxn>
                <a:cxn ang="0">
                  <a:pos x="18661" y="11843"/>
                </a:cxn>
                <a:cxn ang="0">
                  <a:pos x="18661" y="13085"/>
                </a:cxn>
                <a:cxn ang="0">
                  <a:pos x="18661" y="15487"/>
                </a:cxn>
                <a:cxn ang="0">
                  <a:pos x="19707" y="17184"/>
                </a:cxn>
                <a:cxn ang="0">
                  <a:pos x="19958" y="18012"/>
                </a:cxn>
                <a:cxn ang="0">
                  <a:pos x="17992" y="19089"/>
                </a:cxn>
                <a:cxn ang="0">
                  <a:pos x="16444" y="19710"/>
                </a:cxn>
                <a:cxn ang="0">
                  <a:pos x="15816" y="19296"/>
                </a:cxn>
                <a:cxn ang="0">
                  <a:pos x="14728" y="19959"/>
                </a:cxn>
                <a:cxn ang="0">
                  <a:pos x="13431" y="19959"/>
                </a:cxn>
                <a:cxn ang="0">
                  <a:pos x="11925" y="19710"/>
                </a:cxn>
                <a:cxn ang="0">
                  <a:pos x="10795" y="19710"/>
                </a:cxn>
                <a:cxn ang="0">
                  <a:pos x="9079" y="19710"/>
                </a:cxn>
                <a:cxn ang="0">
                  <a:pos x="8033" y="16315"/>
                </a:cxn>
                <a:cxn ang="0">
                  <a:pos x="6276" y="15487"/>
                </a:cxn>
                <a:cxn ang="0">
                  <a:pos x="5649" y="15238"/>
                </a:cxn>
                <a:cxn ang="0">
                  <a:pos x="4351" y="14824"/>
                </a:cxn>
                <a:cxn ang="0">
                  <a:pos x="3264" y="14576"/>
                </a:cxn>
                <a:cxn ang="0">
                  <a:pos x="1715" y="11843"/>
                </a:cxn>
                <a:cxn ang="0">
                  <a:pos x="0" y="9648"/>
                </a:cxn>
                <a:cxn ang="0">
                  <a:pos x="0" y="7288"/>
                </a:cxn>
                <a:cxn ang="0">
                  <a:pos x="1088" y="6253"/>
                </a:cxn>
                <a:cxn ang="0">
                  <a:pos x="2845" y="4513"/>
                </a:cxn>
                <a:cxn ang="0">
                  <a:pos x="2176" y="3478"/>
                </a:cxn>
                <a:cxn ang="0">
                  <a:pos x="2594" y="2816"/>
                </a:cxn>
                <a:cxn ang="0">
                  <a:pos x="2594" y="1284"/>
                </a:cxn>
              </a:cxnLst>
              <a:rect l="0" t="0" r="r" b="b"/>
              <a:pathLst>
                <a:path w="20000" h="20000">
                  <a:moveTo>
                    <a:pt x="2176" y="248"/>
                  </a:moveTo>
                  <a:lnTo>
                    <a:pt x="2845" y="0"/>
                  </a:lnTo>
                  <a:lnTo>
                    <a:pt x="5649" y="0"/>
                  </a:lnTo>
                  <a:lnTo>
                    <a:pt x="8452" y="0"/>
                  </a:lnTo>
                  <a:lnTo>
                    <a:pt x="9079" y="0"/>
                  </a:lnTo>
                  <a:lnTo>
                    <a:pt x="15816" y="4058"/>
                  </a:lnTo>
                  <a:lnTo>
                    <a:pt x="15816" y="5176"/>
                  </a:lnTo>
                  <a:lnTo>
                    <a:pt x="18201" y="7288"/>
                  </a:lnTo>
                  <a:lnTo>
                    <a:pt x="17573" y="8571"/>
                  </a:lnTo>
                  <a:lnTo>
                    <a:pt x="17573" y="9896"/>
                  </a:lnTo>
                  <a:lnTo>
                    <a:pt x="17992" y="10725"/>
                  </a:lnTo>
                  <a:lnTo>
                    <a:pt x="18201" y="10932"/>
                  </a:lnTo>
                  <a:lnTo>
                    <a:pt x="18661" y="11346"/>
                  </a:lnTo>
                  <a:lnTo>
                    <a:pt x="18661" y="11843"/>
                  </a:lnTo>
                  <a:lnTo>
                    <a:pt x="18201" y="12008"/>
                  </a:lnTo>
                  <a:lnTo>
                    <a:pt x="18661" y="13085"/>
                  </a:lnTo>
                  <a:lnTo>
                    <a:pt x="18201" y="14161"/>
                  </a:lnTo>
                  <a:lnTo>
                    <a:pt x="18661" y="15487"/>
                  </a:lnTo>
                  <a:lnTo>
                    <a:pt x="18828" y="16936"/>
                  </a:lnTo>
                  <a:lnTo>
                    <a:pt x="19707" y="17184"/>
                  </a:lnTo>
                  <a:lnTo>
                    <a:pt x="19958" y="17598"/>
                  </a:lnTo>
                  <a:lnTo>
                    <a:pt x="19958" y="18012"/>
                  </a:lnTo>
                  <a:lnTo>
                    <a:pt x="19289" y="18675"/>
                  </a:lnTo>
                  <a:lnTo>
                    <a:pt x="17992" y="19089"/>
                  </a:lnTo>
                  <a:lnTo>
                    <a:pt x="17113" y="19296"/>
                  </a:lnTo>
                  <a:lnTo>
                    <a:pt x="16444" y="19710"/>
                  </a:lnTo>
                  <a:lnTo>
                    <a:pt x="16444" y="19296"/>
                  </a:lnTo>
                  <a:lnTo>
                    <a:pt x="15816" y="19296"/>
                  </a:lnTo>
                  <a:lnTo>
                    <a:pt x="15397" y="19710"/>
                  </a:lnTo>
                  <a:lnTo>
                    <a:pt x="14728" y="19959"/>
                  </a:lnTo>
                  <a:lnTo>
                    <a:pt x="13640" y="19959"/>
                  </a:lnTo>
                  <a:lnTo>
                    <a:pt x="13431" y="19959"/>
                  </a:lnTo>
                  <a:lnTo>
                    <a:pt x="12594" y="19959"/>
                  </a:lnTo>
                  <a:lnTo>
                    <a:pt x="11925" y="19710"/>
                  </a:lnTo>
                  <a:lnTo>
                    <a:pt x="11297" y="19959"/>
                  </a:lnTo>
                  <a:lnTo>
                    <a:pt x="10795" y="19710"/>
                  </a:lnTo>
                  <a:lnTo>
                    <a:pt x="9540" y="19959"/>
                  </a:lnTo>
                  <a:lnTo>
                    <a:pt x="9079" y="19710"/>
                  </a:lnTo>
                  <a:lnTo>
                    <a:pt x="9079" y="18675"/>
                  </a:lnTo>
                  <a:lnTo>
                    <a:pt x="8033" y="16315"/>
                  </a:lnTo>
                  <a:lnTo>
                    <a:pt x="7364" y="15901"/>
                  </a:lnTo>
                  <a:lnTo>
                    <a:pt x="6276" y="15487"/>
                  </a:lnTo>
                  <a:lnTo>
                    <a:pt x="6067" y="15487"/>
                  </a:lnTo>
                  <a:lnTo>
                    <a:pt x="5649" y="15238"/>
                  </a:lnTo>
                  <a:lnTo>
                    <a:pt x="4979" y="15238"/>
                  </a:lnTo>
                  <a:lnTo>
                    <a:pt x="4351" y="14824"/>
                  </a:lnTo>
                  <a:lnTo>
                    <a:pt x="3933" y="14576"/>
                  </a:lnTo>
                  <a:lnTo>
                    <a:pt x="3264" y="14576"/>
                  </a:lnTo>
                  <a:lnTo>
                    <a:pt x="2594" y="13540"/>
                  </a:lnTo>
                  <a:lnTo>
                    <a:pt x="1715" y="11843"/>
                  </a:lnTo>
                  <a:lnTo>
                    <a:pt x="669" y="10725"/>
                  </a:lnTo>
                  <a:lnTo>
                    <a:pt x="0" y="9648"/>
                  </a:lnTo>
                  <a:lnTo>
                    <a:pt x="0" y="8157"/>
                  </a:lnTo>
                  <a:lnTo>
                    <a:pt x="0" y="7288"/>
                  </a:lnTo>
                  <a:lnTo>
                    <a:pt x="0" y="6460"/>
                  </a:lnTo>
                  <a:lnTo>
                    <a:pt x="1088" y="6253"/>
                  </a:lnTo>
                  <a:lnTo>
                    <a:pt x="2176" y="5176"/>
                  </a:lnTo>
                  <a:lnTo>
                    <a:pt x="2845" y="4513"/>
                  </a:lnTo>
                  <a:lnTo>
                    <a:pt x="2845" y="3644"/>
                  </a:lnTo>
                  <a:lnTo>
                    <a:pt x="2176" y="3478"/>
                  </a:lnTo>
                  <a:lnTo>
                    <a:pt x="2176" y="3023"/>
                  </a:lnTo>
                  <a:lnTo>
                    <a:pt x="2594" y="2816"/>
                  </a:lnTo>
                  <a:lnTo>
                    <a:pt x="2594" y="2360"/>
                  </a:lnTo>
                  <a:lnTo>
                    <a:pt x="2594" y="1284"/>
                  </a:lnTo>
                  <a:lnTo>
                    <a:pt x="2176" y="24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2" name="Freeform 202"/>
            <p:cNvSpPr>
              <a:spLocks/>
            </p:cNvSpPr>
            <p:nvPr/>
          </p:nvSpPr>
          <p:spPr bwMode="auto">
            <a:xfrm>
              <a:off x="5493881" y="3822752"/>
              <a:ext cx="35065" cy="103224"/>
            </a:xfrm>
            <a:custGeom>
              <a:avLst/>
              <a:gdLst/>
              <a:ahLst/>
              <a:cxnLst>
                <a:cxn ang="0">
                  <a:pos x="2532" y="0"/>
                </a:cxn>
                <a:cxn ang="0">
                  <a:pos x="5316" y="0"/>
                </a:cxn>
                <a:cxn ang="0">
                  <a:pos x="9367" y="0"/>
                </a:cxn>
                <a:cxn ang="0">
                  <a:pos x="11899" y="2396"/>
                </a:cxn>
                <a:cxn ang="0">
                  <a:pos x="15696" y="3779"/>
                </a:cxn>
                <a:cxn ang="0">
                  <a:pos x="17215" y="5622"/>
                </a:cxn>
                <a:cxn ang="0">
                  <a:pos x="19747" y="7097"/>
                </a:cxn>
                <a:cxn ang="0">
                  <a:pos x="19747" y="17143"/>
                </a:cxn>
                <a:cxn ang="0">
                  <a:pos x="19747" y="17512"/>
                </a:cxn>
                <a:cxn ang="0">
                  <a:pos x="19747" y="19447"/>
                </a:cxn>
                <a:cxn ang="0">
                  <a:pos x="17215" y="19447"/>
                </a:cxn>
                <a:cxn ang="0">
                  <a:pos x="13165" y="19908"/>
                </a:cxn>
                <a:cxn ang="0">
                  <a:pos x="9367" y="18525"/>
                </a:cxn>
                <a:cxn ang="0">
                  <a:pos x="6582" y="15668"/>
                </a:cxn>
                <a:cxn ang="0">
                  <a:pos x="6582" y="13272"/>
                </a:cxn>
                <a:cxn ang="0">
                  <a:pos x="6582" y="11429"/>
                </a:cxn>
                <a:cxn ang="0">
                  <a:pos x="9367" y="9954"/>
                </a:cxn>
                <a:cxn ang="0">
                  <a:pos x="6582" y="8479"/>
                </a:cxn>
                <a:cxn ang="0">
                  <a:pos x="6582" y="7558"/>
                </a:cxn>
                <a:cxn ang="0">
                  <a:pos x="6582" y="6175"/>
                </a:cxn>
                <a:cxn ang="0">
                  <a:pos x="2532" y="5622"/>
                </a:cxn>
                <a:cxn ang="0">
                  <a:pos x="5316" y="3779"/>
                </a:cxn>
                <a:cxn ang="0">
                  <a:pos x="5316" y="2396"/>
                </a:cxn>
                <a:cxn ang="0">
                  <a:pos x="0" y="922"/>
                </a:cxn>
                <a:cxn ang="0">
                  <a:pos x="2532" y="0"/>
                </a:cxn>
              </a:cxnLst>
              <a:rect l="0" t="0" r="r" b="b"/>
              <a:pathLst>
                <a:path w="20000" h="20000">
                  <a:moveTo>
                    <a:pt x="2532" y="0"/>
                  </a:moveTo>
                  <a:lnTo>
                    <a:pt x="5316" y="0"/>
                  </a:lnTo>
                  <a:lnTo>
                    <a:pt x="9367" y="0"/>
                  </a:lnTo>
                  <a:lnTo>
                    <a:pt x="11899" y="2396"/>
                  </a:lnTo>
                  <a:lnTo>
                    <a:pt x="15696" y="3779"/>
                  </a:lnTo>
                  <a:lnTo>
                    <a:pt x="17215" y="5622"/>
                  </a:lnTo>
                  <a:lnTo>
                    <a:pt x="19747" y="7097"/>
                  </a:lnTo>
                  <a:lnTo>
                    <a:pt x="19747" y="17143"/>
                  </a:lnTo>
                  <a:lnTo>
                    <a:pt x="19747" y="17512"/>
                  </a:lnTo>
                  <a:lnTo>
                    <a:pt x="19747" y="19447"/>
                  </a:lnTo>
                  <a:lnTo>
                    <a:pt x="17215" y="19447"/>
                  </a:lnTo>
                  <a:lnTo>
                    <a:pt x="13165" y="19908"/>
                  </a:lnTo>
                  <a:lnTo>
                    <a:pt x="9367" y="18525"/>
                  </a:lnTo>
                  <a:lnTo>
                    <a:pt x="6582" y="15668"/>
                  </a:lnTo>
                  <a:lnTo>
                    <a:pt x="6582" y="13272"/>
                  </a:lnTo>
                  <a:lnTo>
                    <a:pt x="6582" y="11429"/>
                  </a:lnTo>
                  <a:lnTo>
                    <a:pt x="9367" y="9954"/>
                  </a:lnTo>
                  <a:lnTo>
                    <a:pt x="6582" y="8479"/>
                  </a:lnTo>
                  <a:lnTo>
                    <a:pt x="6582" y="7558"/>
                  </a:lnTo>
                  <a:lnTo>
                    <a:pt x="6582" y="6175"/>
                  </a:lnTo>
                  <a:lnTo>
                    <a:pt x="2532" y="5622"/>
                  </a:lnTo>
                  <a:lnTo>
                    <a:pt x="5316" y="3779"/>
                  </a:lnTo>
                  <a:lnTo>
                    <a:pt x="5316" y="2396"/>
                  </a:lnTo>
                  <a:lnTo>
                    <a:pt x="0" y="922"/>
                  </a:lnTo>
                  <a:lnTo>
                    <a:pt x="2532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3" name="Freeform 203"/>
            <p:cNvSpPr>
              <a:spLocks/>
            </p:cNvSpPr>
            <p:nvPr/>
          </p:nvSpPr>
          <p:spPr bwMode="auto">
            <a:xfrm>
              <a:off x="5768746" y="3553419"/>
              <a:ext cx="208129" cy="346455"/>
            </a:xfrm>
            <a:custGeom>
              <a:avLst/>
              <a:gdLst/>
              <a:ahLst/>
              <a:cxnLst>
                <a:cxn ang="0">
                  <a:pos x="4685" y="0"/>
                </a:cxn>
                <a:cxn ang="0">
                  <a:pos x="19957" y="9507"/>
                </a:cxn>
                <a:cxn ang="0">
                  <a:pos x="17744" y="9918"/>
                </a:cxn>
                <a:cxn ang="0">
                  <a:pos x="17267" y="10767"/>
                </a:cxn>
                <a:cxn ang="0">
                  <a:pos x="17267" y="11479"/>
                </a:cxn>
                <a:cxn ang="0">
                  <a:pos x="17050" y="12603"/>
                </a:cxn>
                <a:cxn ang="0">
                  <a:pos x="16356" y="13616"/>
                </a:cxn>
                <a:cxn ang="0">
                  <a:pos x="17050" y="13616"/>
                </a:cxn>
                <a:cxn ang="0">
                  <a:pos x="17267" y="14329"/>
                </a:cxn>
                <a:cxn ang="0">
                  <a:pos x="18178" y="15178"/>
                </a:cxn>
                <a:cxn ang="0">
                  <a:pos x="17050" y="15616"/>
                </a:cxn>
                <a:cxn ang="0">
                  <a:pos x="15445" y="16575"/>
                </a:cxn>
                <a:cxn ang="0">
                  <a:pos x="14100" y="17288"/>
                </a:cxn>
                <a:cxn ang="0">
                  <a:pos x="13015" y="17699"/>
                </a:cxn>
                <a:cxn ang="0">
                  <a:pos x="10542" y="18137"/>
                </a:cxn>
                <a:cxn ang="0">
                  <a:pos x="10542" y="18849"/>
                </a:cxn>
                <a:cxn ang="0">
                  <a:pos x="8980" y="18986"/>
                </a:cxn>
                <a:cxn ang="0">
                  <a:pos x="7809" y="18986"/>
                </a:cxn>
                <a:cxn ang="0">
                  <a:pos x="6030" y="19534"/>
                </a:cxn>
                <a:cxn ang="0">
                  <a:pos x="4685" y="19699"/>
                </a:cxn>
                <a:cxn ang="0">
                  <a:pos x="3991" y="19534"/>
                </a:cxn>
                <a:cxn ang="0">
                  <a:pos x="3124" y="18411"/>
                </a:cxn>
                <a:cxn ang="0">
                  <a:pos x="1128" y="17288"/>
                </a:cxn>
                <a:cxn ang="0">
                  <a:pos x="2213" y="16740"/>
                </a:cxn>
                <a:cxn ang="0">
                  <a:pos x="3124" y="16301"/>
                </a:cxn>
                <a:cxn ang="0">
                  <a:pos x="2907" y="14877"/>
                </a:cxn>
                <a:cxn ang="0">
                  <a:pos x="2473" y="13616"/>
                </a:cxn>
                <a:cxn ang="0">
                  <a:pos x="1779" y="12877"/>
                </a:cxn>
                <a:cxn ang="0">
                  <a:pos x="694" y="12603"/>
                </a:cxn>
                <a:cxn ang="0">
                  <a:pos x="0" y="11315"/>
                </a:cxn>
                <a:cxn ang="0">
                  <a:pos x="694" y="10356"/>
                </a:cxn>
                <a:cxn ang="0">
                  <a:pos x="3991" y="4082"/>
                </a:cxn>
                <a:cxn ang="0">
                  <a:pos x="3557" y="3260"/>
                </a:cxn>
                <a:cxn ang="0">
                  <a:pos x="2907" y="2411"/>
                </a:cxn>
                <a:cxn ang="0">
                  <a:pos x="2473" y="548"/>
                </a:cxn>
              </a:cxnLst>
              <a:rect l="0" t="0" r="r" b="b"/>
              <a:pathLst>
                <a:path w="20000" h="20000">
                  <a:moveTo>
                    <a:pt x="2473" y="548"/>
                  </a:moveTo>
                  <a:lnTo>
                    <a:pt x="4685" y="0"/>
                  </a:lnTo>
                  <a:lnTo>
                    <a:pt x="19957" y="4822"/>
                  </a:lnTo>
                  <a:lnTo>
                    <a:pt x="19957" y="9507"/>
                  </a:lnTo>
                  <a:lnTo>
                    <a:pt x="18395" y="9644"/>
                  </a:lnTo>
                  <a:lnTo>
                    <a:pt x="17744" y="9918"/>
                  </a:lnTo>
                  <a:lnTo>
                    <a:pt x="18178" y="10055"/>
                  </a:lnTo>
                  <a:lnTo>
                    <a:pt x="17267" y="10767"/>
                  </a:lnTo>
                  <a:lnTo>
                    <a:pt x="17050" y="11041"/>
                  </a:lnTo>
                  <a:lnTo>
                    <a:pt x="17267" y="11479"/>
                  </a:lnTo>
                  <a:lnTo>
                    <a:pt x="16616" y="11918"/>
                  </a:lnTo>
                  <a:lnTo>
                    <a:pt x="17050" y="12603"/>
                  </a:lnTo>
                  <a:lnTo>
                    <a:pt x="16356" y="13041"/>
                  </a:lnTo>
                  <a:lnTo>
                    <a:pt x="16356" y="13616"/>
                  </a:lnTo>
                  <a:lnTo>
                    <a:pt x="16616" y="13315"/>
                  </a:lnTo>
                  <a:lnTo>
                    <a:pt x="17050" y="13616"/>
                  </a:lnTo>
                  <a:lnTo>
                    <a:pt x="17050" y="13753"/>
                  </a:lnTo>
                  <a:lnTo>
                    <a:pt x="17267" y="14329"/>
                  </a:lnTo>
                  <a:lnTo>
                    <a:pt x="17267" y="14877"/>
                  </a:lnTo>
                  <a:lnTo>
                    <a:pt x="18178" y="15178"/>
                  </a:lnTo>
                  <a:lnTo>
                    <a:pt x="17744" y="15616"/>
                  </a:lnTo>
                  <a:lnTo>
                    <a:pt x="17050" y="15616"/>
                  </a:lnTo>
                  <a:lnTo>
                    <a:pt x="15922" y="15890"/>
                  </a:lnTo>
                  <a:lnTo>
                    <a:pt x="15445" y="16575"/>
                  </a:lnTo>
                  <a:lnTo>
                    <a:pt x="14794" y="16740"/>
                  </a:lnTo>
                  <a:lnTo>
                    <a:pt x="14100" y="17288"/>
                  </a:lnTo>
                  <a:lnTo>
                    <a:pt x="13666" y="17425"/>
                  </a:lnTo>
                  <a:lnTo>
                    <a:pt x="13015" y="17699"/>
                  </a:lnTo>
                  <a:lnTo>
                    <a:pt x="11193" y="17863"/>
                  </a:lnTo>
                  <a:lnTo>
                    <a:pt x="10542" y="18137"/>
                  </a:lnTo>
                  <a:lnTo>
                    <a:pt x="10759" y="18411"/>
                  </a:lnTo>
                  <a:lnTo>
                    <a:pt x="10542" y="18849"/>
                  </a:lnTo>
                  <a:lnTo>
                    <a:pt x="9414" y="18986"/>
                  </a:lnTo>
                  <a:lnTo>
                    <a:pt x="8980" y="18986"/>
                  </a:lnTo>
                  <a:lnTo>
                    <a:pt x="8330" y="19260"/>
                  </a:lnTo>
                  <a:lnTo>
                    <a:pt x="7809" y="18986"/>
                  </a:lnTo>
                  <a:lnTo>
                    <a:pt x="6941" y="19260"/>
                  </a:lnTo>
                  <a:lnTo>
                    <a:pt x="6030" y="19534"/>
                  </a:lnTo>
                  <a:lnTo>
                    <a:pt x="5857" y="19260"/>
                  </a:lnTo>
                  <a:lnTo>
                    <a:pt x="4685" y="19699"/>
                  </a:lnTo>
                  <a:lnTo>
                    <a:pt x="3991" y="19973"/>
                  </a:lnTo>
                  <a:lnTo>
                    <a:pt x="3991" y="19534"/>
                  </a:lnTo>
                  <a:lnTo>
                    <a:pt x="3557" y="19260"/>
                  </a:lnTo>
                  <a:lnTo>
                    <a:pt x="3124" y="18411"/>
                  </a:lnTo>
                  <a:lnTo>
                    <a:pt x="2473" y="18137"/>
                  </a:lnTo>
                  <a:lnTo>
                    <a:pt x="1128" y="17288"/>
                  </a:lnTo>
                  <a:lnTo>
                    <a:pt x="1345" y="16740"/>
                  </a:lnTo>
                  <a:lnTo>
                    <a:pt x="2213" y="16740"/>
                  </a:lnTo>
                  <a:lnTo>
                    <a:pt x="3991" y="16740"/>
                  </a:lnTo>
                  <a:lnTo>
                    <a:pt x="3124" y="16301"/>
                  </a:lnTo>
                  <a:lnTo>
                    <a:pt x="2907" y="15616"/>
                  </a:lnTo>
                  <a:lnTo>
                    <a:pt x="2907" y="14877"/>
                  </a:lnTo>
                  <a:lnTo>
                    <a:pt x="2907" y="14329"/>
                  </a:lnTo>
                  <a:lnTo>
                    <a:pt x="2473" y="13616"/>
                  </a:lnTo>
                  <a:lnTo>
                    <a:pt x="1779" y="13315"/>
                  </a:lnTo>
                  <a:lnTo>
                    <a:pt x="1779" y="12877"/>
                  </a:lnTo>
                  <a:lnTo>
                    <a:pt x="1128" y="12877"/>
                  </a:lnTo>
                  <a:lnTo>
                    <a:pt x="694" y="12603"/>
                  </a:lnTo>
                  <a:lnTo>
                    <a:pt x="0" y="11918"/>
                  </a:lnTo>
                  <a:lnTo>
                    <a:pt x="0" y="11315"/>
                  </a:lnTo>
                  <a:lnTo>
                    <a:pt x="174" y="10767"/>
                  </a:lnTo>
                  <a:lnTo>
                    <a:pt x="694" y="10356"/>
                  </a:lnTo>
                  <a:lnTo>
                    <a:pt x="3557" y="8055"/>
                  </a:lnTo>
                  <a:lnTo>
                    <a:pt x="3991" y="4082"/>
                  </a:lnTo>
                  <a:lnTo>
                    <a:pt x="4252" y="3973"/>
                  </a:lnTo>
                  <a:lnTo>
                    <a:pt x="3557" y="3260"/>
                  </a:lnTo>
                  <a:lnTo>
                    <a:pt x="3557" y="2849"/>
                  </a:lnTo>
                  <a:lnTo>
                    <a:pt x="2907" y="2411"/>
                  </a:lnTo>
                  <a:lnTo>
                    <a:pt x="2907" y="1397"/>
                  </a:lnTo>
                  <a:lnTo>
                    <a:pt x="2473" y="54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4" name="Freeform 204"/>
            <p:cNvSpPr>
              <a:spLocks/>
            </p:cNvSpPr>
            <p:nvPr/>
          </p:nvSpPr>
          <p:spPr bwMode="auto">
            <a:xfrm>
              <a:off x="5644322" y="3228320"/>
              <a:ext cx="81442" cy="167296"/>
            </a:xfrm>
            <a:custGeom>
              <a:avLst/>
              <a:gdLst/>
              <a:ahLst/>
              <a:cxnLst>
                <a:cxn ang="0">
                  <a:pos x="5055" y="1473"/>
                </a:cxn>
                <a:cxn ang="0">
                  <a:pos x="6703" y="340"/>
                </a:cxn>
                <a:cxn ang="0">
                  <a:pos x="9560" y="0"/>
                </a:cxn>
                <a:cxn ang="0">
                  <a:pos x="11868" y="340"/>
                </a:cxn>
                <a:cxn ang="0">
                  <a:pos x="12527" y="1756"/>
                </a:cxn>
                <a:cxn ang="0">
                  <a:pos x="15385" y="907"/>
                </a:cxn>
                <a:cxn ang="0">
                  <a:pos x="16484" y="1473"/>
                </a:cxn>
                <a:cxn ang="0">
                  <a:pos x="14286" y="2323"/>
                </a:cxn>
                <a:cxn ang="0">
                  <a:pos x="13626" y="3796"/>
                </a:cxn>
                <a:cxn ang="0">
                  <a:pos x="15385" y="4646"/>
                </a:cxn>
                <a:cxn ang="0">
                  <a:pos x="16484" y="6176"/>
                </a:cxn>
                <a:cxn ang="0">
                  <a:pos x="14286" y="7649"/>
                </a:cxn>
                <a:cxn ang="0">
                  <a:pos x="11868" y="9065"/>
                </a:cxn>
                <a:cxn ang="0">
                  <a:pos x="12527" y="10312"/>
                </a:cxn>
                <a:cxn ang="0">
                  <a:pos x="14286" y="10312"/>
                </a:cxn>
                <a:cxn ang="0">
                  <a:pos x="14286" y="10878"/>
                </a:cxn>
                <a:cxn ang="0">
                  <a:pos x="16484" y="10878"/>
                </a:cxn>
                <a:cxn ang="0">
                  <a:pos x="17033" y="11445"/>
                </a:cxn>
                <a:cxn ang="0">
                  <a:pos x="18791" y="12295"/>
                </a:cxn>
                <a:cxn ang="0">
                  <a:pos x="18791" y="13201"/>
                </a:cxn>
                <a:cxn ang="0">
                  <a:pos x="19890" y="14051"/>
                </a:cxn>
                <a:cxn ang="0">
                  <a:pos x="16484" y="14618"/>
                </a:cxn>
                <a:cxn ang="0">
                  <a:pos x="12527" y="16431"/>
                </a:cxn>
                <a:cxn ang="0">
                  <a:pos x="13626" y="18470"/>
                </a:cxn>
                <a:cxn ang="0">
                  <a:pos x="10769" y="19943"/>
                </a:cxn>
                <a:cxn ang="0">
                  <a:pos x="9560" y="19943"/>
                </a:cxn>
                <a:cxn ang="0">
                  <a:pos x="8022" y="14618"/>
                </a:cxn>
                <a:cxn ang="0">
                  <a:pos x="4505" y="13768"/>
                </a:cxn>
                <a:cxn ang="0">
                  <a:pos x="3297" y="11728"/>
                </a:cxn>
                <a:cxn ang="0">
                  <a:pos x="1648" y="11445"/>
                </a:cxn>
                <a:cxn ang="0">
                  <a:pos x="0" y="9405"/>
                </a:cxn>
                <a:cxn ang="0">
                  <a:pos x="3297" y="7082"/>
                </a:cxn>
                <a:cxn ang="0">
                  <a:pos x="3297" y="4646"/>
                </a:cxn>
                <a:cxn ang="0">
                  <a:pos x="3297" y="2946"/>
                </a:cxn>
                <a:cxn ang="0">
                  <a:pos x="3297" y="2323"/>
                </a:cxn>
                <a:cxn ang="0">
                  <a:pos x="5055" y="1756"/>
                </a:cxn>
                <a:cxn ang="0">
                  <a:pos x="5055" y="1473"/>
                </a:cxn>
              </a:cxnLst>
              <a:rect l="0" t="0" r="r" b="b"/>
              <a:pathLst>
                <a:path w="20000" h="20000">
                  <a:moveTo>
                    <a:pt x="5055" y="1473"/>
                  </a:moveTo>
                  <a:lnTo>
                    <a:pt x="6703" y="340"/>
                  </a:lnTo>
                  <a:lnTo>
                    <a:pt x="9560" y="0"/>
                  </a:lnTo>
                  <a:lnTo>
                    <a:pt x="11868" y="340"/>
                  </a:lnTo>
                  <a:lnTo>
                    <a:pt x="12527" y="1756"/>
                  </a:lnTo>
                  <a:lnTo>
                    <a:pt x="15385" y="907"/>
                  </a:lnTo>
                  <a:lnTo>
                    <a:pt x="16484" y="1473"/>
                  </a:lnTo>
                  <a:lnTo>
                    <a:pt x="14286" y="2323"/>
                  </a:lnTo>
                  <a:lnTo>
                    <a:pt x="13626" y="3796"/>
                  </a:lnTo>
                  <a:lnTo>
                    <a:pt x="15385" y="4646"/>
                  </a:lnTo>
                  <a:lnTo>
                    <a:pt x="16484" y="6176"/>
                  </a:lnTo>
                  <a:lnTo>
                    <a:pt x="14286" y="7649"/>
                  </a:lnTo>
                  <a:lnTo>
                    <a:pt x="11868" y="9065"/>
                  </a:lnTo>
                  <a:lnTo>
                    <a:pt x="12527" y="10312"/>
                  </a:lnTo>
                  <a:lnTo>
                    <a:pt x="14286" y="10312"/>
                  </a:lnTo>
                  <a:lnTo>
                    <a:pt x="14286" y="10878"/>
                  </a:lnTo>
                  <a:lnTo>
                    <a:pt x="16484" y="10878"/>
                  </a:lnTo>
                  <a:lnTo>
                    <a:pt x="17033" y="11445"/>
                  </a:lnTo>
                  <a:lnTo>
                    <a:pt x="18791" y="12295"/>
                  </a:lnTo>
                  <a:lnTo>
                    <a:pt x="18791" y="13201"/>
                  </a:lnTo>
                  <a:lnTo>
                    <a:pt x="19890" y="14051"/>
                  </a:lnTo>
                  <a:lnTo>
                    <a:pt x="16484" y="14618"/>
                  </a:lnTo>
                  <a:lnTo>
                    <a:pt x="12527" y="16431"/>
                  </a:lnTo>
                  <a:lnTo>
                    <a:pt x="13626" y="18470"/>
                  </a:lnTo>
                  <a:lnTo>
                    <a:pt x="10769" y="19943"/>
                  </a:lnTo>
                  <a:lnTo>
                    <a:pt x="9560" y="19943"/>
                  </a:lnTo>
                  <a:lnTo>
                    <a:pt x="8022" y="14618"/>
                  </a:lnTo>
                  <a:lnTo>
                    <a:pt x="4505" y="13768"/>
                  </a:lnTo>
                  <a:lnTo>
                    <a:pt x="3297" y="11728"/>
                  </a:lnTo>
                  <a:lnTo>
                    <a:pt x="1648" y="11445"/>
                  </a:lnTo>
                  <a:lnTo>
                    <a:pt x="0" y="9405"/>
                  </a:lnTo>
                  <a:lnTo>
                    <a:pt x="3297" y="7082"/>
                  </a:lnTo>
                  <a:lnTo>
                    <a:pt x="3297" y="4646"/>
                  </a:lnTo>
                  <a:lnTo>
                    <a:pt x="3297" y="2946"/>
                  </a:lnTo>
                  <a:lnTo>
                    <a:pt x="3297" y="2323"/>
                  </a:lnTo>
                  <a:lnTo>
                    <a:pt x="5055" y="1756"/>
                  </a:lnTo>
                  <a:lnTo>
                    <a:pt x="5055" y="147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5" name="Freeform 205"/>
            <p:cNvSpPr>
              <a:spLocks/>
            </p:cNvSpPr>
            <p:nvPr/>
          </p:nvSpPr>
          <p:spPr bwMode="auto">
            <a:xfrm>
              <a:off x="6093382" y="3969878"/>
              <a:ext cx="110851" cy="118649"/>
            </a:xfrm>
            <a:custGeom>
              <a:avLst/>
              <a:gdLst/>
              <a:ahLst/>
              <a:cxnLst>
                <a:cxn ang="0">
                  <a:pos x="4245" y="1280"/>
                </a:cxn>
                <a:cxn ang="0">
                  <a:pos x="4735" y="800"/>
                </a:cxn>
                <a:cxn ang="0">
                  <a:pos x="7673" y="1280"/>
                </a:cxn>
                <a:cxn ang="0">
                  <a:pos x="8898" y="2080"/>
                </a:cxn>
                <a:cxn ang="0">
                  <a:pos x="9388" y="1280"/>
                </a:cxn>
                <a:cxn ang="0">
                  <a:pos x="11429" y="1280"/>
                </a:cxn>
                <a:cxn ang="0">
                  <a:pos x="14367" y="1280"/>
                </a:cxn>
                <a:cxn ang="0">
                  <a:pos x="16571" y="0"/>
                </a:cxn>
                <a:cxn ang="0">
                  <a:pos x="16571" y="800"/>
                </a:cxn>
                <a:cxn ang="0">
                  <a:pos x="17796" y="1280"/>
                </a:cxn>
                <a:cxn ang="0">
                  <a:pos x="17796" y="2480"/>
                </a:cxn>
                <a:cxn ang="0">
                  <a:pos x="18204" y="4560"/>
                </a:cxn>
                <a:cxn ang="0">
                  <a:pos x="19918" y="7840"/>
                </a:cxn>
                <a:cxn ang="0">
                  <a:pos x="18204" y="9920"/>
                </a:cxn>
                <a:cxn ang="0">
                  <a:pos x="15673" y="14080"/>
                </a:cxn>
                <a:cxn ang="0">
                  <a:pos x="15673" y="18240"/>
                </a:cxn>
                <a:cxn ang="0">
                  <a:pos x="10204" y="18240"/>
                </a:cxn>
                <a:cxn ang="0">
                  <a:pos x="4735" y="18240"/>
                </a:cxn>
                <a:cxn ang="0">
                  <a:pos x="3429" y="18640"/>
                </a:cxn>
                <a:cxn ang="0">
                  <a:pos x="1306" y="19920"/>
                </a:cxn>
                <a:cxn ang="0">
                  <a:pos x="1306" y="19440"/>
                </a:cxn>
                <a:cxn ang="0">
                  <a:pos x="0" y="19440"/>
                </a:cxn>
                <a:cxn ang="0">
                  <a:pos x="490" y="14880"/>
                </a:cxn>
                <a:cxn ang="0">
                  <a:pos x="1306" y="12880"/>
                </a:cxn>
                <a:cxn ang="0">
                  <a:pos x="2531" y="10800"/>
                </a:cxn>
                <a:cxn ang="0">
                  <a:pos x="4735" y="8720"/>
                </a:cxn>
                <a:cxn ang="0">
                  <a:pos x="6041" y="7520"/>
                </a:cxn>
                <a:cxn ang="0">
                  <a:pos x="4735" y="5360"/>
                </a:cxn>
                <a:cxn ang="0">
                  <a:pos x="4735" y="4080"/>
                </a:cxn>
                <a:cxn ang="0">
                  <a:pos x="4735" y="2480"/>
                </a:cxn>
                <a:cxn ang="0">
                  <a:pos x="4245" y="1280"/>
                </a:cxn>
              </a:cxnLst>
              <a:rect l="0" t="0" r="r" b="b"/>
              <a:pathLst>
                <a:path w="20000" h="20000">
                  <a:moveTo>
                    <a:pt x="4245" y="1280"/>
                  </a:moveTo>
                  <a:lnTo>
                    <a:pt x="4735" y="800"/>
                  </a:lnTo>
                  <a:lnTo>
                    <a:pt x="7673" y="1280"/>
                  </a:lnTo>
                  <a:lnTo>
                    <a:pt x="8898" y="2080"/>
                  </a:lnTo>
                  <a:lnTo>
                    <a:pt x="9388" y="1280"/>
                  </a:lnTo>
                  <a:lnTo>
                    <a:pt x="11429" y="1280"/>
                  </a:lnTo>
                  <a:lnTo>
                    <a:pt x="14367" y="1280"/>
                  </a:lnTo>
                  <a:lnTo>
                    <a:pt x="16571" y="0"/>
                  </a:lnTo>
                  <a:lnTo>
                    <a:pt x="16571" y="800"/>
                  </a:lnTo>
                  <a:lnTo>
                    <a:pt x="17796" y="1280"/>
                  </a:lnTo>
                  <a:lnTo>
                    <a:pt x="17796" y="2480"/>
                  </a:lnTo>
                  <a:lnTo>
                    <a:pt x="18204" y="4560"/>
                  </a:lnTo>
                  <a:lnTo>
                    <a:pt x="19918" y="7840"/>
                  </a:lnTo>
                  <a:lnTo>
                    <a:pt x="18204" y="9920"/>
                  </a:lnTo>
                  <a:lnTo>
                    <a:pt x="15673" y="14080"/>
                  </a:lnTo>
                  <a:lnTo>
                    <a:pt x="15673" y="18240"/>
                  </a:lnTo>
                  <a:lnTo>
                    <a:pt x="10204" y="18240"/>
                  </a:lnTo>
                  <a:lnTo>
                    <a:pt x="4735" y="18240"/>
                  </a:lnTo>
                  <a:lnTo>
                    <a:pt x="3429" y="18640"/>
                  </a:lnTo>
                  <a:lnTo>
                    <a:pt x="1306" y="19920"/>
                  </a:lnTo>
                  <a:lnTo>
                    <a:pt x="1306" y="19440"/>
                  </a:lnTo>
                  <a:lnTo>
                    <a:pt x="0" y="19440"/>
                  </a:lnTo>
                  <a:lnTo>
                    <a:pt x="490" y="14880"/>
                  </a:lnTo>
                  <a:lnTo>
                    <a:pt x="1306" y="12880"/>
                  </a:lnTo>
                  <a:lnTo>
                    <a:pt x="2531" y="10800"/>
                  </a:lnTo>
                  <a:lnTo>
                    <a:pt x="4735" y="8720"/>
                  </a:lnTo>
                  <a:lnTo>
                    <a:pt x="6041" y="7520"/>
                  </a:lnTo>
                  <a:lnTo>
                    <a:pt x="4735" y="5360"/>
                  </a:lnTo>
                  <a:lnTo>
                    <a:pt x="4735" y="4080"/>
                  </a:lnTo>
                  <a:lnTo>
                    <a:pt x="4735" y="2480"/>
                  </a:lnTo>
                  <a:lnTo>
                    <a:pt x="4245" y="128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6" name="Freeform 206"/>
            <p:cNvSpPr>
              <a:spLocks/>
            </p:cNvSpPr>
            <p:nvPr/>
          </p:nvSpPr>
          <p:spPr bwMode="auto">
            <a:xfrm>
              <a:off x="5742730" y="3942588"/>
              <a:ext cx="384586" cy="401033"/>
            </a:xfrm>
            <a:custGeom>
              <a:avLst/>
              <a:gdLst/>
              <a:ahLst/>
              <a:cxnLst>
                <a:cxn ang="0">
                  <a:pos x="6565" y="970"/>
                </a:cxn>
                <a:cxn ang="0">
                  <a:pos x="8376" y="734"/>
                </a:cxn>
                <a:cxn ang="0">
                  <a:pos x="10212" y="1112"/>
                </a:cxn>
                <a:cxn ang="0">
                  <a:pos x="11200" y="734"/>
                </a:cxn>
                <a:cxn ang="0">
                  <a:pos x="12776" y="379"/>
                </a:cxn>
                <a:cxn ang="0">
                  <a:pos x="13765" y="142"/>
                </a:cxn>
                <a:cxn ang="0">
                  <a:pos x="14729" y="142"/>
                </a:cxn>
                <a:cxn ang="0">
                  <a:pos x="15459" y="142"/>
                </a:cxn>
                <a:cxn ang="0">
                  <a:pos x="16306" y="734"/>
                </a:cxn>
                <a:cxn ang="0">
                  <a:pos x="17271" y="970"/>
                </a:cxn>
                <a:cxn ang="0">
                  <a:pos x="18000" y="970"/>
                </a:cxn>
                <a:cxn ang="0">
                  <a:pos x="18612" y="1112"/>
                </a:cxn>
                <a:cxn ang="0">
                  <a:pos x="19600" y="2556"/>
                </a:cxn>
                <a:cxn ang="0">
                  <a:pos x="19600" y="3929"/>
                </a:cxn>
                <a:cxn ang="0">
                  <a:pos x="18376" y="5751"/>
                </a:cxn>
                <a:cxn ang="0">
                  <a:pos x="17906" y="7456"/>
                </a:cxn>
                <a:cxn ang="0">
                  <a:pos x="17412" y="8450"/>
                </a:cxn>
                <a:cxn ang="0">
                  <a:pos x="17906" y="9325"/>
                </a:cxn>
                <a:cxn ang="0">
                  <a:pos x="18000" y="10414"/>
                </a:cxn>
                <a:cxn ang="0">
                  <a:pos x="18000" y="12237"/>
                </a:cxn>
                <a:cxn ang="0">
                  <a:pos x="19482" y="14462"/>
                </a:cxn>
                <a:cxn ang="0">
                  <a:pos x="17271" y="15432"/>
                </a:cxn>
                <a:cxn ang="0">
                  <a:pos x="17035" y="16781"/>
                </a:cxn>
                <a:cxn ang="0">
                  <a:pos x="16682" y="18130"/>
                </a:cxn>
                <a:cxn ang="0">
                  <a:pos x="17906" y="19006"/>
                </a:cxn>
                <a:cxn ang="0">
                  <a:pos x="18000" y="19976"/>
                </a:cxn>
                <a:cxn ang="0">
                  <a:pos x="17271" y="19598"/>
                </a:cxn>
                <a:cxn ang="0">
                  <a:pos x="15459" y="17988"/>
                </a:cxn>
                <a:cxn ang="0">
                  <a:pos x="14847" y="18367"/>
                </a:cxn>
                <a:cxn ang="0">
                  <a:pos x="13506" y="17396"/>
                </a:cxn>
                <a:cxn ang="0">
                  <a:pos x="12165" y="17160"/>
                </a:cxn>
                <a:cxn ang="0">
                  <a:pos x="11200" y="17396"/>
                </a:cxn>
                <a:cxn ang="0">
                  <a:pos x="10353" y="17396"/>
                </a:cxn>
                <a:cxn ang="0">
                  <a:pos x="10212" y="16047"/>
                </a:cxn>
                <a:cxn ang="0">
                  <a:pos x="9976" y="14201"/>
                </a:cxn>
                <a:cxn ang="0">
                  <a:pos x="8753" y="12852"/>
                </a:cxn>
                <a:cxn ang="0">
                  <a:pos x="7647" y="13586"/>
                </a:cxn>
                <a:cxn ang="0">
                  <a:pos x="6565" y="13964"/>
                </a:cxn>
                <a:cxn ang="0">
                  <a:pos x="4847" y="13231"/>
                </a:cxn>
                <a:cxn ang="0">
                  <a:pos x="4612" y="12379"/>
                </a:cxn>
                <a:cxn ang="0">
                  <a:pos x="1929" y="11882"/>
                </a:cxn>
                <a:cxn ang="0">
                  <a:pos x="729" y="11882"/>
                </a:cxn>
                <a:cxn ang="0">
                  <a:pos x="376" y="11645"/>
                </a:cxn>
                <a:cxn ang="0">
                  <a:pos x="729" y="10414"/>
                </a:cxn>
                <a:cxn ang="0">
                  <a:pos x="1435" y="10651"/>
                </a:cxn>
                <a:cxn ang="0">
                  <a:pos x="2306" y="10414"/>
                </a:cxn>
                <a:cxn ang="0">
                  <a:pos x="3035" y="10296"/>
                </a:cxn>
                <a:cxn ang="0">
                  <a:pos x="4000" y="9041"/>
                </a:cxn>
                <a:cxn ang="0">
                  <a:pos x="4518" y="7456"/>
                </a:cxn>
                <a:cxn ang="0">
                  <a:pos x="5224" y="6722"/>
                </a:cxn>
                <a:cxn ang="0">
                  <a:pos x="5835" y="5278"/>
                </a:cxn>
                <a:cxn ang="0">
                  <a:pos x="6071" y="3550"/>
                </a:cxn>
                <a:cxn ang="0">
                  <a:pos x="6565" y="1704"/>
                </a:cxn>
              </a:cxnLst>
              <a:rect l="0" t="0" r="r" b="b"/>
              <a:pathLst>
                <a:path w="20000" h="20000">
                  <a:moveTo>
                    <a:pt x="6565" y="1704"/>
                  </a:moveTo>
                  <a:lnTo>
                    <a:pt x="6565" y="1112"/>
                  </a:lnTo>
                  <a:lnTo>
                    <a:pt x="6565" y="970"/>
                  </a:lnTo>
                  <a:lnTo>
                    <a:pt x="7059" y="615"/>
                  </a:lnTo>
                  <a:lnTo>
                    <a:pt x="7647" y="142"/>
                  </a:lnTo>
                  <a:lnTo>
                    <a:pt x="8376" y="734"/>
                  </a:lnTo>
                  <a:lnTo>
                    <a:pt x="8988" y="970"/>
                  </a:lnTo>
                  <a:lnTo>
                    <a:pt x="9624" y="1112"/>
                  </a:lnTo>
                  <a:lnTo>
                    <a:pt x="10212" y="1112"/>
                  </a:lnTo>
                  <a:lnTo>
                    <a:pt x="10588" y="1349"/>
                  </a:lnTo>
                  <a:lnTo>
                    <a:pt x="10965" y="734"/>
                  </a:lnTo>
                  <a:lnTo>
                    <a:pt x="11200" y="734"/>
                  </a:lnTo>
                  <a:lnTo>
                    <a:pt x="11788" y="734"/>
                  </a:lnTo>
                  <a:lnTo>
                    <a:pt x="12165" y="615"/>
                  </a:lnTo>
                  <a:lnTo>
                    <a:pt x="12776" y="379"/>
                  </a:lnTo>
                  <a:lnTo>
                    <a:pt x="13129" y="379"/>
                  </a:lnTo>
                  <a:lnTo>
                    <a:pt x="13506" y="379"/>
                  </a:lnTo>
                  <a:lnTo>
                    <a:pt x="13765" y="142"/>
                  </a:lnTo>
                  <a:lnTo>
                    <a:pt x="13859" y="0"/>
                  </a:lnTo>
                  <a:lnTo>
                    <a:pt x="14353" y="142"/>
                  </a:lnTo>
                  <a:lnTo>
                    <a:pt x="14729" y="142"/>
                  </a:lnTo>
                  <a:lnTo>
                    <a:pt x="14847" y="379"/>
                  </a:lnTo>
                  <a:lnTo>
                    <a:pt x="15341" y="379"/>
                  </a:lnTo>
                  <a:lnTo>
                    <a:pt x="15459" y="142"/>
                  </a:lnTo>
                  <a:lnTo>
                    <a:pt x="15835" y="142"/>
                  </a:lnTo>
                  <a:lnTo>
                    <a:pt x="16306" y="379"/>
                  </a:lnTo>
                  <a:lnTo>
                    <a:pt x="16306" y="734"/>
                  </a:lnTo>
                  <a:lnTo>
                    <a:pt x="16682" y="970"/>
                  </a:lnTo>
                  <a:lnTo>
                    <a:pt x="17035" y="1112"/>
                  </a:lnTo>
                  <a:lnTo>
                    <a:pt x="17271" y="970"/>
                  </a:lnTo>
                  <a:lnTo>
                    <a:pt x="17412" y="734"/>
                  </a:lnTo>
                  <a:lnTo>
                    <a:pt x="17412" y="970"/>
                  </a:lnTo>
                  <a:lnTo>
                    <a:pt x="18000" y="970"/>
                  </a:lnTo>
                  <a:lnTo>
                    <a:pt x="18000" y="734"/>
                  </a:lnTo>
                  <a:lnTo>
                    <a:pt x="18235" y="734"/>
                  </a:lnTo>
                  <a:lnTo>
                    <a:pt x="18612" y="1112"/>
                  </a:lnTo>
                  <a:lnTo>
                    <a:pt x="19482" y="1704"/>
                  </a:lnTo>
                  <a:lnTo>
                    <a:pt x="19600" y="2083"/>
                  </a:lnTo>
                  <a:lnTo>
                    <a:pt x="19600" y="2556"/>
                  </a:lnTo>
                  <a:lnTo>
                    <a:pt x="19600" y="2935"/>
                  </a:lnTo>
                  <a:lnTo>
                    <a:pt x="19976" y="3550"/>
                  </a:lnTo>
                  <a:lnTo>
                    <a:pt x="19600" y="3929"/>
                  </a:lnTo>
                  <a:lnTo>
                    <a:pt x="18988" y="4544"/>
                  </a:lnTo>
                  <a:lnTo>
                    <a:pt x="18612" y="5136"/>
                  </a:lnTo>
                  <a:lnTo>
                    <a:pt x="18376" y="5751"/>
                  </a:lnTo>
                  <a:lnTo>
                    <a:pt x="18235" y="7101"/>
                  </a:lnTo>
                  <a:lnTo>
                    <a:pt x="18235" y="7219"/>
                  </a:lnTo>
                  <a:lnTo>
                    <a:pt x="17906" y="7456"/>
                  </a:lnTo>
                  <a:lnTo>
                    <a:pt x="17647" y="8071"/>
                  </a:lnTo>
                  <a:lnTo>
                    <a:pt x="17412" y="8331"/>
                  </a:lnTo>
                  <a:lnTo>
                    <a:pt x="17412" y="8450"/>
                  </a:lnTo>
                  <a:lnTo>
                    <a:pt x="17647" y="8805"/>
                  </a:lnTo>
                  <a:lnTo>
                    <a:pt x="17906" y="9041"/>
                  </a:lnTo>
                  <a:lnTo>
                    <a:pt x="17906" y="9325"/>
                  </a:lnTo>
                  <a:lnTo>
                    <a:pt x="17906" y="9680"/>
                  </a:lnTo>
                  <a:lnTo>
                    <a:pt x="18000" y="10296"/>
                  </a:lnTo>
                  <a:lnTo>
                    <a:pt x="18000" y="10414"/>
                  </a:lnTo>
                  <a:lnTo>
                    <a:pt x="18000" y="10888"/>
                  </a:lnTo>
                  <a:lnTo>
                    <a:pt x="18000" y="11408"/>
                  </a:lnTo>
                  <a:lnTo>
                    <a:pt x="18000" y="12237"/>
                  </a:lnTo>
                  <a:lnTo>
                    <a:pt x="18376" y="12852"/>
                  </a:lnTo>
                  <a:lnTo>
                    <a:pt x="18988" y="13491"/>
                  </a:lnTo>
                  <a:lnTo>
                    <a:pt x="19482" y="14462"/>
                  </a:lnTo>
                  <a:lnTo>
                    <a:pt x="17412" y="14556"/>
                  </a:lnTo>
                  <a:lnTo>
                    <a:pt x="17412" y="14840"/>
                  </a:lnTo>
                  <a:lnTo>
                    <a:pt x="17271" y="15432"/>
                  </a:lnTo>
                  <a:lnTo>
                    <a:pt x="16918" y="15811"/>
                  </a:lnTo>
                  <a:lnTo>
                    <a:pt x="17035" y="16047"/>
                  </a:lnTo>
                  <a:lnTo>
                    <a:pt x="17035" y="16781"/>
                  </a:lnTo>
                  <a:lnTo>
                    <a:pt x="16918" y="17160"/>
                  </a:lnTo>
                  <a:lnTo>
                    <a:pt x="16918" y="17633"/>
                  </a:lnTo>
                  <a:lnTo>
                    <a:pt x="16682" y="18130"/>
                  </a:lnTo>
                  <a:lnTo>
                    <a:pt x="16918" y="18367"/>
                  </a:lnTo>
                  <a:lnTo>
                    <a:pt x="17412" y="18722"/>
                  </a:lnTo>
                  <a:lnTo>
                    <a:pt x="17906" y="19006"/>
                  </a:lnTo>
                  <a:lnTo>
                    <a:pt x="17906" y="18722"/>
                  </a:lnTo>
                  <a:lnTo>
                    <a:pt x="18235" y="18722"/>
                  </a:lnTo>
                  <a:lnTo>
                    <a:pt x="18000" y="19976"/>
                  </a:lnTo>
                  <a:lnTo>
                    <a:pt x="18000" y="19716"/>
                  </a:lnTo>
                  <a:lnTo>
                    <a:pt x="17412" y="19976"/>
                  </a:lnTo>
                  <a:lnTo>
                    <a:pt x="17271" y="19598"/>
                  </a:lnTo>
                  <a:lnTo>
                    <a:pt x="16682" y="18722"/>
                  </a:lnTo>
                  <a:lnTo>
                    <a:pt x="16071" y="18722"/>
                  </a:lnTo>
                  <a:lnTo>
                    <a:pt x="15459" y="17988"/>
                  </a:lnTo>
                  <a:lnTo>
                    <a:pt x="15341" y="17988"/>
                  </a:lnTo>
                  <a:lnTo>
                    <a:pt x="15341" y="18367"/>
                  </a:lnTo>
                  <a:lnTo>
                    <a:pt x="14847" y="18367"/>
                  </a:lnTo>
                  <a:lnTo>
                    <a:pt x="14471" y="18367"/>
                  </a:lnTo>
                  <a:lnTo>
                    <a:pt x="13765" y="17988"/>
                  </a:lnTo>
                  <a:lnTo>
                    <a:pt x="13506" y="17396"/>
                  </a:lnTo>
                  <a:lnTo>
                    <a:pt x="12776" y="17988"/>
                  </a:lnTo>
                  <a:lnTo>
                    <a:pt x="12541" y="17396"/>
                  </a:lnTo>
                  <a:lnTo>
                    <a:pt x="12165" y="17160"/>
                  </a:lnTo>
                  <a:lnTo>
                    <a:pt x="12165" y="17396"/>
                  </a:lnTo>
                  <a:lnTo>
                    <a:pt x="11788" y="17160"/>
                  </a:lnTo>
                  <a:lnTo>
                    <a:pt x="11200" y="17396"/>
                  </a:lnTo>
                  <a:lnTo>
                    <a:pt x="10706" y="17396"/>
                  </a:lnTo>
                  <a:lnTo>
                    <a:pt x="10588" y="17633"/>
                  </a:lnTo>
                  <a:lnTo>
                    <a:pt x="10353" y="17396"/>
                  </a:lnTo>
                  <a:lnTo>
                    <a:pt x="10353" y="17018"/>
                  </a:lnTo>
                  <a:lnTo>
                    <a:pt x="10353" y="16166"/>
                  </a:lnTo>
                  <a:lnTo>
                    <a:pt x="10212" y="16047"/>
                  </a:lnTo>
                  <a:lnTo>
                    <a:pt x="9718" y="15574"/>
                  </a:lnTo>
                  <a:lnTo>
                    <a:pt x="10212" y="14840"/>
                  </a:lnTo>
                  <a:lnTo>
                    <a:pt x="9976" y="14201"/>
                  </a:lnTo>
                  <a:lnTo>
                    <a:pt x="9718" y="13491"/>
                  </a:lnTo>
                  <a:lnTo>
                    <a:pt x="8753" y="13491"/>
                  </a:lnTo>
                  <a:lnTo>
                    <a:pt x="8753" y="12852"/>
                  </a:lnTo>
                  <a:lnTo>
                    <a:pt x="8141" y="12970"/>
                  </a:lnTo>
                  <a:lnTo>
                    <a:pt x="7647" y="13231"/>
                  </a:lnTo>
                  <a:lnTo>
                    <a:pt x="7647" y="13586"/>
                  </a:lnTo>
                  <a:lnTo>
                    <a:pt x="7412" y="13586"/>
                  </a:lnTo>
                  <a:lnTo>
                    <a:pt x="7412" y="13964"/>
                  </a:lnTo>
                  <a:lnTo>
                    <a:pt x="6565" y="13964"/>
                  </a:lnTo>
                  <a:lnTo>
                    <a:pt x="6447" y="14201"/>
                  </a:lnTo>
                  <a:lnTo>
                    <a:pt x="5482" y="14201"/>
                  </a:lnTo>
                  <a:lnTo>
                    <a:pt x="4847" y="13231"/>
                  </a:lnTo>
                  <a:lnTo>
                    <a:pt x="4847" y="12970"/>
                  </a:lnTo>
                  <a:lnTo>
                    <a:pt x="4612" y="12615"/>
                  </a:lnTo>
                  <a:lnTo>
                    <a:pt x="4612" y="12379"/>
                  </a:lnTo>
                  <a:lnTo>
                    <a:pt x="4518" y="11882"/>
                  </a:lnTo>
                  <a:lnTo>
                    <a:pt x="3882" y="11882"/>
                  </a:lnTo>
                  <a:lnTo>
                    <a:pt x="1929" y="11882"/>
                  </a:lnTo>
                  <a:lnTo>
                    <a:pt x="1435" y="12000"/>
                  </a:lnTo>
                  <a:lnTo>
                    <a:pt x="1082" y="11882"/>
                  </a:lnTo>
                  <a:lnTo>
                    <a:pt x="729" y="11882"/>
                  </a:lnTo>
                  <a:lnTo>
                    <a:pt x="94" y="11882"/>
                  </a:lnTo>
                  <a:lnTo>
                    <a:pt x="0" y="11645"/>
                  </a:lnTo>
                  <a:lnTo>
                    <a:pt x="376" y="11645"/>
                  </a:lnTo>
                  <a:lnTo>
                    <a:pt x="376" y="11030"/>
                  </a:lnTo>
                  <a:lnTo>
                    <a:pt x="729" y="10651"/>
                  </a:lnTo>
                  <a:lnTo>
                    <a:pt x="729" y="10414"/>
                  </a:lnTo>
                  <a:lnTo>
                    <a:pt x="965" y="10414"/>
                  </a:lnTo>
                  <a:lnTo>
                    <a:pt x="1082" y="10651"/>
                  </a:lnTo>
                  <a:lnTo>
                    <a:pt x="1435" y="10651"/>
                  </a:lnTo>
                  <a:lnTo>
                    <a:pt x="1694" y="10296"/>
                  </a:lnTo>
                  <a:lnTo>
                    <a:pt x="2071" y="10296"/>
                  </a:lnTo>
                  <a:lnTo>
                    <a:pt x="2306" y="10414"/>
                  </a:lnTo>
                  <a:lnTo>
                    <a:pt x="2541" y="10888"/>
                  </a:lnTo>
                  <a:lnTo>
                    <a:pt x="2918" y="10414"/>
                  </a:lnTo>
                  <a:lnTo>
                    <a:pt x="3035" y="10296"/>
                  </a:lnTo>
                  <a:lnTo>
                    <a:pt x="3506" y="10059"/>
                  </a:lnTo>
                  <a:lnTo>
                    <a:pt x="3882" y="9680"/>
                  </a:lnTo>
                  <a:lnTo>
                    <a:pt x="4000" y="9041"/>
                  </a:lnTo>
                  <a:lnTo>
                    <a:pt x="4000" y="8450"/>
                  </a:lnTo>
                  <a:lnTo>
                    <a:pt x="4000" y="7834"/>
                  </a:lnTo>
                  <a:lnTo>
                    <a:pt x="4518" y="7456"/>
                  </a:lnTo>
                  <a:lnTo>
                    <a:pt x="4612" y="7219"/>
                  </a:lnTo>
                  <a:lnTo>
                    <a:pt x="4847" y="6722"/>
                  </a:lnTo>
                  <a:lnTo>
                    <a:pt x="5224" y="6722"/>
                  </a:lnTo>
                  <a:lnTo>
                    <a:pt x="5835" y="6130"/>
                  </a:lnTo>
                  <a:lnTo>
                    <a:pt x="5835" y="5751"/>
                  </a:lnTo>
                  <a:lnTo>
                    <a:pt x="5835" y="5278"/>
                  </a:lnTo>
                  <a:lnTo>
                    <a:pt x="5835" y="4639"/>
                  </a:lnTo>
                  <a:lnTo>
                    <a:pt x="6071" y="4166"/>
                  </a:lnTo>
                  <a:lnTo>
                    <a:pt x="6071" y="3550"/>
                  </a:lnTo>
                  <a:lnTo>
                    <a:pt x="6447" y="2698"/>
                  </a:lnTo>
                  <a:lnTo>
                    <a:pt x="6565" y="2320"/>
                  </a:lnTo>
                  <a:lnTo>
                    <a:pt x="6565" y="170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7" name="Freeform 207"/>
            <p:cNvSpPr>
              <a:spLocks/>
            </p:cNvSpPr>
            <p:nvPr/>
          </p:nvSpPr>
          <p:spPr bwMode="auto">
            <a:xfrm>
              <a:off x="5791369" y="3822753"/>
              <a:ext cx="255638" cy="185093"/>
            </a:xfrm>
            <a:custGeom>
              <a:avLst/>
              <a:gdLst/>
              <a:ahLst/>
              <a:cxnLst>
                <a:cxn ang="0">
                  <a:pos x="2014" y="7661"/>
                </a:cxn>
                <a:cxn ang="0">
                  <a:pos x="3110" y="7404"/>
                </a:cxn>
                <a:cxn ang="0">
                  <a:pos x="4558" y="6375"/>
                </a:cxn>
                <a:cxn ang="0">
                  <a:pos x="5512" y="6375"/>
                </a:cxn>
                <a:cxn ang="0">
                  <a:pos x="6784" y="6067"/>
                </a:cxn>
                <a:cxn ang="0">
                  <a:pos x="6784" y="4781"/>
                </a:cxn>
                <a:cxn ang="0">
                  <a:pos x="8763" y="3959"/>
                </a:cxn>
                <a:cxn ang="0">
                  <a:pos x="9682" y="3136"/>
                </a:cxn>
                <a:cxn ang="0">
                  <a:pos x="10777" y="1851"/>
                </a:cxn>
                <a:cxn ang="0">
                  <a:pos x="12085" y="0"/>
                </a:cxn>
                <a:cxn ang="0">
                  <a:pos x="13004" y="514"/>
                </a:cxn>
                <a:cxn ang="0">
                  <a:pos x="14099" y="3445"/>
                </a:cxn>
                <a:cxn ang="0">
                  <a:pos x="13887" y="4216"/>
                </a:cxn>
                <a:cxn ang="0">
                  <a:pos x="14099" y="5296"/>
                </a:cxn>
                <a:cxn ang="0">
                  <a:pos x="15018" y="6067"/>
                </a:cxn>
                <a:cxn ang="0">
                  <a:pos x="16466" y="6889"/>
                </a:cxn>
                <a:cxn ang="0">
                  <a:pos x="17739" y="8792"/>
                </a:cxn>
                <a:cxn ang="0">
                  <a:pos x="18304" y="9563"/>
                </a:cxn>
                <a:cxn ang="0">
                  <a:pos x="18869" y="11105"/>
                </a:cxn>
                <a:cxn ang="0">
                  <a:pos x="19965" y="13316"/>
                </a:cxn>
                <a:cxn ang="0">
                  <a:pos x="19223" y="13830"/>
                </a:cxn>
                <a:cxn ang="0">
                  <a:pos x="18304" y="13316"/>
                </a:cxn>
                <a:cxn ang="0">
                  <a:pos x="16996" y="13008"/>
                </a:cxn>
                <a:cxn ang="0">
                  <a:pos x="16466" y="13830"/>
                </a:cxn>
                <a:cxn ang="0">
                  <a:pos x="15371" y="13830"/>
                </a:cxn>
                <a:cxn ang="0">
                  <a:pos x="13887" y="14602"/>
                </a:cxn>
                <a:cxn ang="0">
                  <a:pos x="12650" y="14602"/>
                </a:cxn>
                <a:cxn ang="0">
                  <a:pos x="11519" y="15424"/>
                </a:cxn>
                <a:cxn ang="0">
                  <a:pos x="9682" y="15116"/>
                </a:cxn>
                <a:cxn ang="0">
                  <a:pos x="7668" y="13316"/>
                </a:cxn>
                <a:cxn ang="0">
                  <a:pos x="6007" y="15116"/>
                </a:cxn>
                <a:cxn ang="0">
                  <a:pos x="6007" y="16710"/>
                </a:cxn>
                <a:cxn ang="0">
                  <a:pos x="4417" y="16710"/>
                </a:cxn>
                <a:cxn ang="0">
                  <a:pos x="2968" y="18560"/>
                </a:cxn>
                <a:cxn ang="0">
                  <a:pos x="2014" y="19383"/>
                </a:cxn>
                <a:cxn ang="0">
                  <a:pos x="2014" y="18046"/>
                </a:cxn>
                <a:cxn ang="0">
                  <a:pos x="742" y="15116"/>
                </a:cxn>
                <a:cxn ang="0">
                  <a:pos x="212" y="13316"/>
                </a:cxn>
                <a:cxn ang="0">
                  <a:pos x="0" y="11105"/>
                </a:cxn>
                <a:cxn ang="0">
                  <a:pos x="742" y="8792"/>
                </a:cxn>
              </a:cxnLst>
              <a:rect l="0" t="0" r="r" b="b"/>
              <a:pathLst>
                <a:path w="20000" h="20000">
                  <a:moveTo>
                    <a:pt x="1449" y="8175"/>
                  </a:moveTo>
                  <a:lnTo>
                    <a:pt x="2014" y="7661"/>
                  </a:lnTo>
                  <a:lnTo>
                    <a:pt x="2968" y="6889"/>
                  </a:lnTo>
                  <a:lnTo>
                    <a:pt x="3110" y="7404"/>
                  </a:lnTo>
                  <a:lnTo>
                    <a:pt x="3852" y="6889"/>
                  </a:lnTo>
                  <a:lnTo>
                    <a:pt x="4558" y="6375"/>
                  </a:lnTo>
                  <a:lnTo>
                    <a:pt x="4947" y="6889"/>
                  </a:lnTo>
                  <a:lnTo>
                    <a:pt x="5512" y="6375"/>
                  </a:lnTo>
                  <a:lnTo>
                    <a:pt x="5866" y="6375"/>
                  </a:lnTo>
                  <a:lnTo>
                    <a:pt x="6784" y="6067"/>
                  </a:lnTo>
                  <a:lnTo>
                    <a:pt x="6961" y="5296"/>
                  </a:lnTo>
                  <a:lnTo>
                    <a:pt x="6784" y="4781"/>
                  </a:lnTo>
                  <a:lnTo>
                    <a:pt x="7314" y="4216"/>
                  </a:lnTo>
                  <a:lnTo>
                    <a:pt x="8763" y="3959"/>
                  </a:lnTo>
                  <a:lnTo>
                    <a:pt x="9329" y="3445"/>
                  </a:lnTo>
                  <a:lnTo>
                    <a:pt x="9682" y="3136"/>
                  </a:lnTo>
                  <a:lnTo>
                    <a:pt x="10247" y="2108"/>
                  </a:lnTo>
                  <a:lnTo>
                    <a:pt x="10777" y="1851"/>
                  </a:lnTo>
                  <a:lnTo>
                    <a:pt x="11166" y="514"/>
                  </a:lnTo>
                  <a:lnTo>
                    <a:pt x="12085" y="0"/>
                  </a:lnTo>
                  <a:lnTo>
                    <a:pt x="12650" y="0"/>
                  </a:lnTo>
                  <a:lnTo>
                    <a:pt x="13004" y="514"/>
                  </a:lnTo>
                  <a:lnTo>
                    <a:pt x="13887" y="2108"/>
                  </a:lnTo>
                  <a:lnTo>
                    <a:pt x="14099" y="3445"/>
                  </a:lnTo>
                  <a:lnTo>
                    <a:pt x="13534" y="3959"/>
                  </a:lnTo>
                  <a:lnTo>
                    <a:pt x="13887" y="4216"/>
                  </a:lnTo>
                  <a:lnTo>
                    <a:pt x="13887" y="4781"/>
                  </a:lnTo>
                  <a:lnTo>
                    <a:pt x="14099" y="5296"/>
                  </a:lnTo>
                  <a:lnTo>
                    <a:pt x="15018" y="5296"/>
                  </a:lnTo>
                  <a:lnTo>
                    <a:pt x="15018" y="6067"/>
                  </a:lnTo>
                  <a:lnTo>
                    <a:pt x="15901" y="6067"/>
                  </a:lnTo>
                  <a:lnTo>
                    <a:pt x="16466" y="6889"/>
                  </a:lnTo>
                  <a:lnTo>
                    <a:pt x="16855" y="8792"/>
                  </a:lnTo>
                  <a:lnTo>
                    <a:pt x="17739" y="8792"/>
                  </a:lnTo>
                  <a:lnTo>
                    <a:pt x="17915" y="9563"/>
                  </a:lnTo>
                  <a:lnTo>
                    <a:pt x="18304" y="9563"/>
                  </a:lnTo>
                  <a:lnTo>
                    <a:pt x="18481" y="9820"/>
                  </a:lnTo>
                  <a:lnTo>
                    <a:pt x="18869" y="11105"/>
                  </a:lnTo>
                  <a:lnTo>
                    <a:pt x="19753" y="11928"/>
                  </a:lnTo>
                  <a:lnTo>
                    <a:pt x="19965" y="13316"/>
                  </a:lnTo>
                  <a:lnTo>
                    <a:pt x="19399" y="13316"/>
                  </a:lnTo>
                  <a:lnTo>
                    <a:pt x="19223" y="13830"/>
                  </a:lnTo>
                  <a:lnTo>
                    <a:pt x="18481" y="13830"/>
                  </a:lnTo>
                  <a:lnTo>
                    <a:pt x="18304" y="13316"/>
                  </a:lnTo>
                  <a:lnTo>
                    <a:pt x="17739" y="13316"/>
                  </a:lnTo>
                  <a:lnTo>
                    <a:pt x="16996" y="13008"/>
                  </a:lnTo>
                  <a:lnTo>
                    <a:pt x="16855" y="13316"/>
                  </a:lnTo>
                  <a:lnTo>
                    <a:pt x="16466" y="13830"/>
                  </a:lnTo>
                  <a:lnTo>
                    <a:pt x="15901" y="13830"/>
                  </a:lnTo>
                  <a:lnTo>
                    <a:pt x="15371" y="13830"/>
                  </a:lnTo>
                  <a:lnTo>
                    <a:pt x="14452" y="14344"/>
                  </a:lnTo>
                  <a:lnTo>
                    <a:pt x="13887" y="14602"/>
                  </a:lnTo>
                  <a:lnTo>
                    <a:pt x="13004" y="14602"/>
                  </a:lnTo>
                  <a:lnTo>
                    <a:pt x="12650" y="14602"/>
                  </a:lnTo>
                  <a:lnTo>
                    <a:pt x="12085" y="15938"/>
                  </a:lnTo>
                  <a:lnTo>
                    <a:pt x="11519" y="15424"/>
                  </a:lnTo>
                  <a:lnTo>
                    <a:pt x="10636" y="15424"/>
                  </a:lnTo>
                  <a:lnTo>
                    <a:pt x="9682" y="15116"/>
                  </a:lnTo>
                  <a:lnTo>
                    <a:pt x="8763" y="14602"/>
                  </a:lnTo>
                  <a:lnTo>
                    <a:pt x="7668" y="13316"/>
                  </a:lnTo>
                  <a:lnTo>
                    <a:pt x="6784" y="14344"/>
                  </a:lnTo>
                  <a:lnTo>
                    <a:pt x="6007" y="15116"/>
                  </a:lnTo>
                  <a:lnTo>
                    <a:pt x="6007" y="15424"/>
                  </a:lnTo>
                  <a:lnTo>
                    <a:pt x="6007" y="16710"/>
                  </a:lnTo>
                  <a:lnTo>
                    <a:pt x="5300" y="16710"/>
                  </a:lnTo>
                  <a:lnTo>
                    <a:pt x="4417" y="16710"/>
                  </a:lnTo>
                  <a:lnTo>
                    <a:pt x="3110" y="16710"/>
                  </a:lnTo>
                  <a:lnTo>
                    <a:pt x="2968" y="18560"/>
                  </a:lnTo>
                  <a:lnTo>
                    <a:pt x="2191" y="19949"/>
                  </a:lnTo>
                  <a:lnTo>
                    <a:pt x="2014" y="19383"/>
                  </a:lnTo>
                  <a:lnTo>
                    <a:pt x="2191" y="18046"/>
                  </a:lnTo>
                  <a:lnTo>
                    <a:pt x="2014" y="18046"/>
                  </a:lnTo>
                  <a:lnTo>
                    <a:pt x="742" y="16452"/>
                  </a:lnTo>
                  <a:lnTo>
                    <a:pt x="742" y="15116"/>
                  </a:lnTo>
                  <a:lnTo>
                    <a:pt x="212" y="14602"/>
                  </a:lnTo>
                  <a:lnTo>
                    <a:pt x="212" y="13316"/>
                  </a:lnTo>
                  <a:lnTo>
                    <a:pt x="0" y="13008"/>
                  </a:lnTo>
                  <a:lnTo>
                    <a:pt x="0" y="11105"/>
                  </a:lnTo>
                  <a:lnTo>
                    <a:pt x="212" y="10900"/>
                  </a:lnTo>
                  <a:lnTo>
                    <a:pt x="742" y="8792"/>
                  </a:lnTo>
                  <a:lnTo>
                    <a:pt x="1449" y="81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8" name="Freeform 208"/>
            <p:cNvSpPr>
              <a:spLocks/>
            </p:cNvSpPr>
            <p:nvPr/>
          </p:nvSpPr>
          <p:spPr bwMode="auto">
            <a:xfrm>
              <a:off x="6025515" y="4680585"/>
              <a:ext cx="45246" cy="48647"/>
            </a:xfrm>
            <a:custGeom>
              <a:avLst/>
              <a:gdLst/>
              <a:ahLst/>
              <a:cxnLst>
                <a:cxn ang="0">
                  <a:pos x="5253" y="3077"/>
                </a:cxn>
                <a:cxn ang="0">
                  <a:pos x="13535" y="0"/>
                </a:cxn>
                <a:cxn ang="0">
                  <a:pos x="16566" y="1923"/>
                </a:cxn>
                <a:cxn ang="0">
                  <a:pos x="19798" y="6923"/>
                </a:cxn>
                <a:cxn ang="0">
                  <a:pos x="18586" y="9808"/>
                </a:cxn>
                <a:cxn ang="0">
                  <a:pos x="18586" y="12885"/>
                </a:cxn>
                <a:cxn ang="0">
                  <a:pos x="9495" y="14808"/>
                </a:cxn>
                <a:cxn ang="0">
                  <a:pos x="8283" y="19808"/>
                </a:cxn>
                <a:cxn ang="0">
                  <a:pos x="3232" y="17885"/>
                </a:cxn>
                <a:cxn ang="0">
                  <a:pos x="808" y="11923"/>
                </a:cxn>
                <a:cxn ang="0">
                  <a:pos x="0" y="9808"/>
                </a:cxn>
                <a:cxn ang="0">
                  <a:pos x="808" y="7885"/>
                </a:cxn>
                <a:cxn ang="0">
                  <a:pos x="5253" y="3077"/>
                </a:cxn>
              </a:cxnLst>
              <a:rect l="0" t="0" r="r" b="b"/>
              <a:pathLst>
                <a:path w="20000" h="20000">
                  <a:moveTo>
                    <a:pt x="5253" y="3077"/>
                  </a:moveTo>
                  <a:lnTo>
                    <a:pt x="13535" y="0"/>
                  </a:lnTo>
                  <a:lnTo>
                    <a:pt x="16566" y="1923"/>
                  </a:lnTo>
                  <a:lnTo>
                    <a:pt x="19798" y="6923"/>
                  </a:lnTo>
                  <a:lnTo>
                    <a:pt x="18586" y="9808"/>
                  </a:lnTo>
                  <a:lnTo>
                    <a:pt x="18586" y="12885"/>
                  </a:lnTo>
                  <a:lnTo>
                    <a:pt x="9495" y="14808"/>
                  </a:lnTo>
                  <a:lnTo>
                    <a:pt x="8283" y="19808"/>
                  </a:lnTo>
                  <a:lnTo>
                    <a:pt x="3232" y="17885"/>
                  </a:lnTo>
                  <a:lnTo>
                    <a:pt x="808" y="11923"/>
                  </a:lnTo>
                  <a:lnTo>
                    <a:pt x="0" y="9808"/>
                  </a:lnTo>
                  <a:lnTo>
                    <a:pt x="808" y="7885"/>
                  </a:lnTo>
                  <a:lnTo>
                    <a:pt x="5253" y="307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599" name="Freeform 209"/>
            <p:cNvSpPr>
              <a:spLocks/>
            </p:cNvSpPr>
            <p:nvPr/>
          </p:nvSpPr>
          <p:spPr bwMode="auto">
            <a:xfrm>
              <a:off x="4116156" y="4522780"/>
              <a:ext cx="318981" cy="793761"/>
            </a:xfrm>
            <a:custGeom>
              <a:avLst/>
              <a:gdLst/>
              <a:ahLst/>
              <a:cxnLst>
                <a:cxn ang="0">
                  <a:pos x="3824" y="48"/>
                </a:cxn>
                <a:cxn ang="0">
                  <a:pos x="5751" y="167"/>
                </a:cxn>
                <a:cxn ang="0">
                  <a:pos x="8102" y="48"/>
                </a:cxn>
                <a:cxn ang="0">
                  <a:pos x="12210" y="1292"/>
                </a:cxn>
                <a:cxn ang="0">
                  <a:pos x="15297" y="1854"/>
                </a:cxn>
                <a:cxn ang="0">
                  <a:pos x="14079" y="3098"/>
                </a:cxn>
                <a:cxn ang="0">
                  <a:pos x="17790" y="3146"/>
                </a:cxn>
                <a:cxn ang="0">
                  <a:pos x="18810" y="1782"/>
                </a:cxn>
                <a:cxn ang="0">
                  <a:pos x="19972" y="2584"/>
                </a:cxn>
                <a:cxn ang="0">
                  <a:pos x="17790" y="3768"/>
                </a:cxn>
                <a:cxn ang="0">
                  <a:pos x="16006" y="4880"/>
                </a:cxn>
                <a:cxn ang="0">
                  <a:pos x="15297" y="5885"/>
                </a:cxn>
                <a:cxn ang="0">
                  <a:pos x="15297" y="6746"/>
                </a:cxn>
                <a:cxn ang="0">
                  <a:pos x="15411" y="7787"/>
                </a:cxn>
                <a:cxn ang="0">
                  <a:pos x="16912" y="8289"/>
                </a:cxn>
                <a:cxn ang="0">
                  <a:pos x="17790" y="8971"/>
                </a:cxn>
                <a:cxn ang="0">
                  <a:pos x="14986" y="10263"/>
                </a:cxn>
                <a:cxn ang="0">
                  <a:pos x="11898" y="10646"/>
                </a:cxn>
                <a:cxn ang="0">
                  <a:pos x="11898" y="11579"/>
                </a:cxn>
                <a:cxn ang="0">
                  <a:pos x="8527" y="11699"/>
                </a:cxn>
                <a:cxn ang="0">
                  <a:pos x="9263" y="12560"/>
                </a:cxn>
                <a:cxn ang="0">
                  <a:pos x="10737" y="12990"/>
                </a:cxn>
                <a:cxn ang="0">
                  <a:pos x="9263" y="12871"/>
                </a:cxn>
                <a:cxn ang="0">
                  <a:pos x="9122" y="13493"/>
                </a:cxn>
                <a:cxn ang="0">
                  <a:pos x="8385" y="14605"/>
                </a:cxn>
                <a:cxn ang="0">
                  <a:pos x="8527" y="16077"/>
                </a:cxn>
                <a:cxn ang="0">
                  <a:pos x="8102" y="17392"/>
                </a:cxn>
                <a:cxn ang="0">
                  <a:pos x="6912" y="18864"/>
                </a:cxn>
                <a:cxn ang="0">
                  <a:pos x="6912" y="19797"/>
                </a:cxn>
                <a:cxn ang="0">
                  <a:pos x="3088" y="19378"/>
                </a:cxn>
                <a:cxn ang="0">
                  <a:pos x="1473" y="18373"/>
                </a:cxn>
                <a:cxn ang="0">
                  <a:pos x="2210" y="16950"/>
                </a:cxn>
                <a:cxn ang="0">
                  <a:pos x="2210" y="15778"/>
                </a:cxn>
                <a:cxn ang="0">
                  <a:pos x="1926" y="14605"/>
                </a:cxn>
                <a:cxn ang="0">
                  <a:pos x="2210" y="14175"/>
                </a:cxn>
                <a:cxn ang="0">
                  <a:pos x="1190" y="13493"/>
                </a:cxn>
                <a:cxn ang="0">
                  <a:pos x="1048" y="12679"/>
                </a:cxn>
                <a:cxn ang="0">
                  <a:pos x="453" y="10455"/>
                </a:cxn>
                <a:cxn ang="0">
                  <a:pos x="312" y="8840"/>
                </a:cxn>
                <a:cxn ang="0">
                  <a:pos x="1190" y="7356"/>
                </a:cxn>
                <a:cxn ang="0">
                  <a:pos x="0" y="5562"/>
                </a:cxn>
                <a:cxn ang="0">
                  <a:pos x="1048" y="3589"/>
                </a:cxn>
                <a:cxn ang="0">
                  <a:pos x="1473" y="2656"/>
                </a:cxn>
                <a:cxn ang="0">
                  <a:pos x="1473" y="1663"/>
                </a:cxn>
                <a:cxn ang="0">
                  <a:pos x="3088" y="550"/>
                </a:cxn>
              </a:cxnLst>
              <a:rect l="0" t="0" r="r" b="b"/>
              <a:pathLst>
                <a:path w="20000" h="20000">
                  <a:moveTo>
                    <a:pt x="3088" y="550"/>
                  </a:moveTo>
                  <a:lnTo>
                    <a:pt x="3371" y="167"/>
                  </a:lnTo>
                  <a:lnTo>
                    <a:pt x="3824" y="48"/>
                  </a:lnTo>
                  <a:lnTo>
                    <a:pt x="3824" y="0"/>
                  </a:lnTo>
                  <a:lnTo>
                    <a:pt x="4561" y="167"/>
                  </a:lnTo>
                  <a:lnTo>
                    <a:pt x="5751" y="167"/>
                  </a:lnTo>
                  <a:lnTo>
                    <a:pt x="6487" y="490"/>
                  </a:lnTo>
                  <a:lnTo>
                    <a:pt x="6912" y="48"/>
                  </a:lnTo>
                  <a:lnTo>
                    <a:pt x="8102" y="48"/>
                  </a:lnTo>
                  <a:lnTo>
                    <a:pt x="9547" y="682"/>
                  </a:lnTo>
                  <a:lnTo>
                    <a:pt x="10737" y="1172"/>
                  </a:lnTo>
                  <a:lnTo>
                    <a:pt x="12210" y="1292"/>
                  </a:lnTo>
                  <a:lnTo>
                    <a:pt x="13371" y="1543"/>
                  </a:lnTo>
                  <a:lnTo>
                    <a:pt x="14703" y="1663"/>
                  </a:lnTo>
                  <a:lnTo>
                    <a:pt x="15297" y="1854"/>
                  </a:lnTo>
                  <a:lnTo>
                    <a:pt x="14986" y="2285"/>
                  </a:lnTo>
                  <a:lnTo>
                    <a:pt x="14533" y="2584"/>
                  </a:lnTo>
                  <a:lnTo>
                    <a:pt x="14079" y="3098"/>
                  </a:lnTo>
                  <a:lnTo>
                    <a:pt x="15411" y="3146"/>
                  </a:lnTo>
                  <a:lnTo>
                    <a:pt x="16601" y="3397"/>
                  </a:lnTo>
                  <a:lnTo>
                    <a:pt x="17790" y="3146"/>
                  </a:lnTo>
                  <a:lnTo>
                    <a:pt x="18810" y="2775"/>
                  </a:lnTo>
                  <a:lnTo>
                    <a:pt x="19093" y="2285"/>
                  </a:lnTo>
                  <a:lnTo>
                    <a:pt x="18810" y="1782"/>
                  </a:lnTo>
                  <a:lnTo>
                    <a:pt x="19093" y="1292"/>
                  </a:lnTo>
                  <a:lnTo>
                    <a:pt x="19235" y="2093"/>
                  </a:lnTo>
                  <a:lnTo>
                    <a:pt x="19972" y="2584"/>
                  </a:lnTo>
                  <a:lnTo>
                    <a:pt x="19688" y="3098"/>
                  </a:lnTo>
                  <a:lnTo>
                    <a:pt x="18810" y="3397"/>
                  </a:lnTo>
                  <a:lnTo>
                    <a:pt x="17790" y="3768"/>
                  </a:lnTo>
                  <a:lnTo>
                    <a:pt x="17195" y="4151"/>
                  </a:lnTo>
                  <a:lnTo>
                    <a:pt x="16459" y="4569"/>
                  </a:lnTo>
                  <a:lnTo>
                    <a:pt x="16006" y="4880"/>
                  </a:lnTo>
                  <a:lnTo>
                    <a:pt x="15411" y="4952"/>
                  </a:lnTo>
                  <a:lnTo>
                    <a:pt x="15411" y="5371"/>
                  </a:lnTo>
                  <a:lnTo>
                    <a:pt x="15297" y="5885"/>
                  </a:lnTo>
                  <a:lnTo>
                    <a:pt x="15297" y="6376"/>
                  </a:lnTo>
                  <a:lnTo>
                    <a:pt x="15297" y="6675"/>
                  </a:lnTo>
                  <a:lnTo>
                    <a:pt x="15297" y="6746"/>
                  </a:lnTo>
                  <a:lnTo>
                    <a:pt x="15297" y="7297"/>
                  </a:lnTo>
                  <a:lnTo>
                    <a:pt x="15297" y="7476"/>
                  </a:lnTo>
                  <a:lnTo>
                    <a:pt x="15411" y="7787"/>
                  </a:lnTo>
                  <a:lnTo>
                    <a:pt x="16176" y="7859"/>
                  </a:lnTo>
                  <a:lnTo>
                    <a:pt x="16912" y="8158"/>
                  </a:lnTo>
                  <a:lnTo>
                    <a:pt x="16912" y="8289"/>
                  </a:lnTo>
                  <a:lnTo>
                    <a:pt x="16912" y="8600"/>
                  </a:lnTo>
                  <a:lnTo>
                    <a:pt x="17790" y="8792"/>
                  </a:lnTo>
                  <a:lnTo>
                    <a:pt x="17790" y="8971"/>
                  </a:lnTo>
                  <a:lnTo>
                    <a:pt x="17337" y="9462"/>
                  </a:lnTo>
                  <a:lnTo>
                    <a:pt x="16912" y="9964"/>
                  </a:lnTo>
                  <a:lnTo>
                    <a:pt x="14986" y="10263"/>
                  </a:lnTo>
                  <a:lnTo>
                    <a:pt x="13088" y="10383"/>
                  </a:lnTo>
                  <a:lnTo>
                    <a:pt x="11190" y="10383"/>
                  </a:lnTo>
                  <a:lnTo>
                    <a:pt x="11898" y="10646"/>
                  </a:lnTo>
                  <a:lnTo>
                    <a:pt x="11898" y="10945"/>
                  </a:lnTo>
                  <a:lnTo>
                    <a:pt x="11586" y="11388"/>
                  </a:lnTo>
                  <a:lnTo>
                    <a:pt x="11898" y="11579"/>
                  </a:lnTo>
                  <a:lnTo>
                    <a:pt x="11473" y="11878"/>
                  </a:lnTo>
                  <a:lnTo>
                    <a:pt x="9858" y="11878"/>
                  </a:lnTo>
                  <a:lnTo>
                    <a:pt x="8527" y="11699"/>
                  </a:lnTo>
                  <a:lnTo>
                    <a:pt x="8527" y="11998"/>
                  </a:lnTo>
                  <a:lnTo>
                    <a:pt x="8810" y="12249"/>
                  </a:lnTo>
                  <a:lnTo>
                    <a:pt x="9263" y="12560"/>
                  </a:lnTo>
                  <a:lnTo>
                    <a:pt x="10425" y="12560"/>
                  </a:lnTo>
                  <a:lnTo>
                    <a:pt x="10737" y="12679"/>
                  </a:lnTo>
                  <a:lnTo>
                    <a:pt x="10737" y="12990"/>
                  </a:lnTo>
                  <a:lnTo>
                    <a:pt x="10312" y="13050"/>
                  </a:lnTo>
                  <a:lnTo>
                    <a:pt x="9972" y="12871"/>
                  </a:lnTo>
                  <a:lnTo>
                    <a:pt x="9263" y="12871"/>
                  </a:lnTo>
                  <a:lnTo>
                    <a:pt x="9263" y="13050"/>
                  </a:lnTo>
                  <a:lnTo>
                    <a:pt x="9858" y="13301"/>
                  </a:lnTo>
                  <a:lnTo>
                    <a:pt x="9122" y="13493"/>
                  </a:lnTo>
                  <a:lnTo>
                    <a:pt x="9263" y="13983"/>
                  </a:lnTo>
                  <a:lnTo>
                    <a:pt x="9263" y="14605"/>
                  </a:lnTo>
                  <a:lnTo>
                    <a:pt x="8385" y="14605"/>
                  </a:lnTo>
                  <a:lnTo>
                    <a:pt x="7365" y="15096"/>
                  </a:lnTo>
                  <a:lnTo>
                    <a:pt x="7195" y="15586"/>
                  </a:lnTo>
                  <a:lnTo>
                    <a:pt x="8527" y="16077"/>
                  </a:lnTo>
                  <a:lnTo>
                    <a:pt x="9858" y="16148"/>
                  </a:lnTo>
                  <a:lnTo>
                    <a:pt x="9263" y="16890"/>
                  </a:lnTo>
                  <a:lnTo>
                    <a:pt x="8102" y="17392"/>
                  </a:lnTo>
                  <a:lnTo>
                    <a:pt x="8102" y="17883"/>
                  </a:lnTo>
                  <a:lnTo>
                    <a:pt x="7195" y="18373"/>
                  </a:lnTo>
                  <a:lnTo>
                    <a:pt x="6912" y="18864"/>
                  </a:lnTo>
                  <a:lnTo>
                    <a:pt x="7365" y="19378"/>
                  </a:lnTo>
                  <a:lnTo>
                    <a:pt x="8102" y="19988"/>
                  </a:lnTo>
                  <a:lnTo>
                    <a:pt x="6912" y="19797"/>
                  </a:lnTo>
                  <a:lnTo>
                    <a:pt x="5439" y="19797"/>
                  </a:lnTo>
                  <a:lnTo>
                    <a:pt x="4278" y="19797"/>
                  </a:lnTo>
                  <a:lnTo>
                    <a:pt x="3088" y="19378"/>
                  </a:lnTo>
                  <a:lnTo>
                    <a:pt x="3088" y="18744"/>
                  </a:lnTo>
                  <a:lnTo>
                    <a:pt x="2210" y="18744"/>
                  </a:lnTo>
                  <a:lnTo>
                    <a:pt x="1473" y="18373"/>
                  </a:lnTo>
                  <a:lnTo>
                    <a:pt x="1190" y="17763"/>
                  </a:lnTo>
                  <a:lnTo>
                    <a:pt x="1926" y="17452"/>
                  </a:lnTo>
                  <a:lnTo>
                    <a:pt x="2210" y="16950"/>
                  </a:lnTo>
                  <a:lnTo>
                    <a:pt x="1926" y="16639"/>
                  </a:lnTo>
                  <a:lnTo>
                    <a:pt x="2210" y="16268"/>
                  </a:lnTo>
                  <a:lnTo>
                    <a:pt x="2210" y="15778"/>
                  </a:lnTo>
                  <a:lnTo>
                    <a:pt x="2210" y="15347"/>
                  </a:lnTo>
                  <a:lnTo>
                    <a:pt x="2210" y="14976"/>
                  </a:lnTo>
                  <a:lnTo>
                    <a:pt x="1926" y="14605"/>
                  </a:lnTo>
                  <a:lnTo>
                    <a:pt x="1473" y="14486"/>
                  </a:lnTo>
                  <a:lnTo>
                    <a:pt x="2210" y="14486"/>
                  </a:lnTo>
                  <a:lnTo>
                    <a:pt x="2210" y="14175"/>
                  </a:lnTo>
                  <a:lnTo>
                    <a:pt x="1473" y="14175"/>
                  </a:lnTo>
                  <a:lnTo>
                    <a:pt x="1473" y="13672"/>
                  </a:lnTo>
                  <a:lnTo>
                    <a:pt x="1190" y="13493"/>
                  </a:lnTo>
                  <a:lnTo>
                    <a:pt x="453" y="13301"/>
                  </a:lnTo>
                  <a:lnTo>
                    <a:pt x="453" y="12560"/>
                  </a:lnTo>
                  <a:lnTo>
                    <a:pt x="1048" y="12679"/>
                  </a:lnTo>
                  <a:lnTo>
                    <a:pt x="312" y="11998"/>
                  </a:lnTo>
                  <a:lnTo>
                    <a:pt x="312" y="11256"/>
                  </a:lnTo>
                  <a:lnTo>
                    <a:pt x="453" y="10455"/>
                  </a:lnTo>
                  <a:lnTo>
                    <a:pt x="1048" y="10383"/>
                  </a:lnTo>
                  <a:lnTo>
                    <a:pt x="312" y="9653"/>
                  </a:lnTo>
                  <a:lnTo>
                    <a:pt x="312" y="8840"/>
                  </a:lnTo>
                  <a:lnTo>
                    <a:pt x="1048" y="8648"/>
                  </a:lnTo>
                  <a:lnTo>
                    <a:pt x="765" y="8038"/>
                  </a:lnTo>
                  <a:lnTo>
                    <a:pt x="1190" y="7356"/>
                  </a:lnTo>
                  <a:lnTo>
                    <a:pt x="765" y="6675"/>
                  </a:lnTo>
                  <a:lnTo>
                    <a:pt x="453" y="6053"/>
                  </a:lnTo>
                  <a:lnTo>
                    <a:pt x="0" y="5562"/>
                  </a:lnTo>
                  <a:lnTo>
                    <a:pt x="312" y="4952"/>
                  </a:lnTo>
                  <a:lnTo>
                    <a:pt x="312" y="4079"/>
                  </a:lnTo>
                  <a:lnTo>
                    <a:pt x="1048" y="3589"/>
                  </a:lnTo>
                  <a:lnTo>
                    <a:pt x="1473" y="3146"/>
                  </a:lnTo>
                  <a:lnTo>
                    <a:pt x="1926" y="2955"/>
                  </a:lnTo>
                  <a:lnTo>
                    <a:pt x="1473" y="2656"/>
                  </a:lnTo>
                  <a:lnTo>
                    <a:pt x="1756" y="2464"/>
                  </a:lnTo>
                  <a:lnTo>
                    <a:pt x="1473" y="1974"/>
                  </a:lnTo>
                  <a:lnTo>
                    <a:pt x="1473" y="1663"/>
                  </a:lnTo>
                  <a:lnTo>
                    <a:pt x="1756" y="1483"/>
                  </a:lnTo>
                  <a:lnTo>
                    <a:pt x="2946" y="1292"/>
                  </a:lnTo>
                  <a:lnTo>
                    <a:pt x="3088" y="55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0" name="Freeform 210"/>
            <p:cNvSpPr>
              <a:spLocks/>
            </p:cNvSpPr>
            <p:nvPr/>
          </p:nvSpPr>
          <p:spPr bwMode="auto">
            <a:xfrm>
              <a:off x="4245107" y="5328409"/>
              <a:ext cx="80310" cy="71189"/>
            </a:xfrm>
            <a:custGeom>
              <a:avLst/>
              <a:gdLst/>
              <a:ahLst/>
              <a:cxnLst>
                <a:cxn ang="0">
                  <a:pos x="4181" y="18421"/>
                </a:cxn>
                <a:cxn ang="0">
                  <a:pos x="1808" y="9605"/>
                </a:cxn>
                <a:cxn ang="0">
                  <a:pos x="0" y="0"/>
                </a:cxn>
                <a:cxn ang="0">
                  <a:pos x="2938" y="2763"/>
                </a:cxn>
                <a:cxn ang="0">
                  <a:pos x="4181" y="6184"/>
                </a:cxn>
                <a:cxn ang="0">
                  <a:pos x="10621" y="10921"/>
                </a:cxn>
                <a:cxn ang="0">
                  <a:pos x="15254" y="15000"/>
                </a:cxn>
                <a:cxn ang="0">
                  <a:pos x="19887" y="16447"/>
                </a:cxn>
                <a:cxn ang="0">
                  <a:pos x="14011" y="19868"/>
                </a:cxn>
                <a:cxn ang="0">
                  <a:pos x="8814" y="18421"/>
                </a:cxn>
                <a:cxn ang="0">
                  <a:pos x="4181" y="18421"/>
                </a:cxn>
              </a:cxnLst>
              <a:rect l="0" t="0" r="r" b="b"/>
              <a:pathLst>
                <a:path w="20000" h="20000">
                  <a:moveTo>
                    <a:pt x="4181" y="18421"/>
                  </a:moveTo>
                  <a:lnTo>
                    <a:pt x="1808" y="9605"/>
                  </a:lnTo>
                  <a:lnTo>
                    <a:pt x="0" y="0"/>
                  </a:lnTo>
                  <a:lnTo>
                    <a:pt x="2938" y="2763"/>
                  </a:lnTo>
                  <a:lnTo>
                    <a:pt x="4181" y="6184"/>
                  </a:lnTo>
                  <a:lnTo>
                    <a:pt x="10621" y="10921"/>
                  </a:lnTo>
                  <a:lnTo>
                    <a:pt x="15254" y="15000"/>
                  </a:lnTo>
                  <a:lnTo>
                    <a:pt x="19887" y="16447"/>
                  </a:lnTo>
                  <a:lnTo>
                    <a:pt x="14011" y="19868"/>
                  </a:lnTo>
                  <a:lnTo>
                    <a:pt x="8814" y="18421"/>
                  </a:lnTo>
                  <a:lnTo>
                    <a:pt x="4181" y="1842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1" name="Freeform 211"/>
            <p:cNvSpPr>
              <a:spLocks/>
            </p:cNvSpPr>
            <p:nvPr/>
          </p:nvSpPr>
          <p:spPr bwMode="auto">
            <a:xfrm>
              <a:off x="3961191" y="3441888"/>
              <a:ext cx="14704" cy="33223"/>
            </a:xfrm>
            <a:custGeom>
              <a:avLst/>
              <a:gdLst/>
              <a:ahLst/>
              <a:cxnLst>
                <a:cxn ang="0">
                  <a:pos x="15625" y="19706"/>
                </a:cxn>
                <a:cxn ang="0">
                  <a:pos x="9375" y="15000"/>
                </a:cxn>
                <a:cxn ang="0">
                  <a:pos x="9375" y="12059"/>
                </a:cxn>
                <a:cxn ang="0">
                  <a:pos x="9375" y="4706"/>
                </a:cxn>
                <a:cxn ang="0">
                  <a:pos x="0" y="2941"/>
                </a:cxn>
                <a:cxn ang="0">
                  <a:pos x="0" y="0"/>
                </a:cxn>
                <a:cxn ang="0">
                  <a:pos x="9375" y="2941"/>
                </a:cxn>
                <a:cxn ang="0">
                  <a:pos x="19375" y="12059"/>
                </a:cxn>
                <a:cxn ang="0">
                  <a:pos x="15625" y="19706"/>
                </a:cxn>
              </a:cxnLst>
              <a:rect l="0" t="0" r="r" b="b"/>
              <a:pathLst>
                <a:path w="20000" h="20000">
                  <a:moveTo>
                    <a:pt x="15625" y="19706"/>
                  </a:moveTo>
                  <a:lnTo>
                    <a:pt x="9375" y="15000"/>
                  </a:lnTo>
                  <a:lnTo>
                    <a:pt x="9375" y="12059"/>
                  </a:lnTo>
                  <a:lnTo>
                    <a:pt x="9375" y="4706"/>
                  </a:lnTo>
                  <a:lnTo>
                    <a:pt x="0" y="2941"/>
                  </a:lnTo>
                  <a:lnTo>
                    <a:pt x="0" y="0"/>
                  </a:lnTo>
                  <a:lnTo>
                    <a:pt x="9375" y="2941"/>
                  </a:lnTo>
                  <a:lnTo>
                    <a:pt x="19375" y="12059"/>
                  </a:lnTo>
                  <a:lnTo>
                    <a:pt x="15625" y="1970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2" name="Freeform 212"/>
            <p:cNvSpPr>
              <a:spLocks/>
            </p:cNvSpPr>
            <p:nvPr/>
          </p:nvSpPr>
          <p:spPr bwMode="auto">
            <a:xfrm>
              <a:off x="3947618" y="3491723"/>
              <a:ext cx="10180" cy="14238"/>
            </a:xfrm>
            <a:custGeom>
              <a:avLst/>
              <a:gdLst/>
              <a:ahLst/>
              <a:cxnLst>
                <a:cxn ang="0">
                  <a:pos x="5455" y="19375"/>
                </a:cxn>
                <a:cxn ang="0">
                  <a:pos x="0" y="12500"/>
                </a:cxn>
                <a:cxn ang="0">
                  <a:pos x="5455" y="9375"/>
                </a:cxn>
                <a:cxn ang="0">
                  <a:pos x="5455" y="0"/>
                </a:cxn>
                <a:cxn ang="0">
                  <a:pos x="19091" y="0"/>
                </a:cxn>
                <a:cxn ang="0">
                  <a:pos x="19091" y="12500"/>
                </a:cxn>
                <a:cxn ang="0">
                  <a:pos x="5455" y="19375"/>
                </a:cxn>
              </a:cxnLst>
              <a:rect l="0" t="0" r="r" b="b"/>
              <a:pathLst>
                <a:path w="20000" h="20000">
                  <a:moveTo>
                    <a:pt x="5455" y="19375"/>
                  </a:moveTo>
                  <a:lnTo>
                    <a:pt x="0" y="12500"/>
                  </a:lnTo>
                  <a:lnTo>
                    <a:pt x="5455" y="9375"/>
                  </a:lnTo>
                  <a:lnTo>
                    <a:pt x="5455" y="0"/>
                  </a:lnTo>
                  <a:lnTo>
                    <a:pt x="19091" y="0"/>
                  </a:lnTo>
                  <a:lnTo>
                    <a:pt x="19091" y="12500"/>
                  </a:lnTo>
                  <a:lnTo>
                    <a:pt x="5455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3" name="Freeform 213"/>
            <p:cNvSpPr>
              <a:spLocks/>
            </p:cNvSpPr>
            <p:nvPr/>
          </p:nvSpPr>
          <p:spPr bwMode="auto">
            <a:xfrm>
              <a:off x="3975896" y="3479855"/>
              <a:ext cx="16966" cy="21356"/>
            </a:xfrm>
            <a:custGeom>
              <a:avLst/>
              <a:gdLst/>
              <a:ahLst/>
              <a:cxnLst>
                <a:cxn ang="0">
                  <a:pos x="19459" y="19574"/>
                </a:cxn>
                <a:cxn ang="0">
                  <a:pos x="10811" y="17447"/>
                </a:cxn>
                <a:cxn ang="0">
                  <a:pos x="14054" y="11064"/>
                </a:cxn>
                <a:cxn ang="0">
                  <a:pos x="0" y="1702"/>
                </a:cxn>
                <a:cxn ang="0">
                  <a:pos x="5405" y="0"/>
                </a:cxn>
                <a:cxn ang="0">
                  <a:pos x="19459" y="11064"/>
                </a:cxn>
                <a:cxn ang="0">
                  <a:pos x="19459" y="19574"/>
                </a:cxn>
              </a:cxnLst>
              <a:rect l="0" t="0" r="r" b="b"/>
              <a:pathLst>
                <a:path w="20000" h="20000">
                  <a:moveTo>
                    <a:pt x="19459" y="19574"/>
                  </a:moveTo>
                  <a:lnTo>
                    <a:pt x="10811" y="17447"/>
                  </a:lnTo>
                  <a:lnTo>
                    <a:pt x="14054" y="11064"/>
                  </a:lnTo>
                  <a:lnTo>
                    <a:pt x="0" y="1702"/>
                  </a:lnTo>
                  <a:lnTo>
                    <a:pt x="5405" y="0"/>
                  </a:lnTo>
                  <a:lnTo>
                    <a:pt x="19459" y="11064"/>
                  </a:lnTo>
                  <a:lnTo>
                    <a:pt x="19459" y="1957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4" name="Freeform 214"/>
            <p:cNvSpPr>
              <a:spLocks/>
            </p:cNvSpPr>
            <p:nvPr/>
          </p:nvSpPr>
          <p:spPr bwMode="auto">
            <a:xfrm>
              <a:off x="3937437" y="3449007"/>
              <a:ext cx="24884" cy="10678"/>
            </a:xfrm>
            <a:custGeom>
              <a:avLst/>
              <a:gdLst/>
              <a:ahLst/>
              <a:cxnLst>
                <a:cxn ang="0">
                  <a:pos x="4074" y="19048"/>
                </a:cxn>
                <a:cxn ang="0">
                  <a:pos x="0" y="0"/>
                </a:cxn>
                <a:cxn ang="0">
                  <a:pos x="7778" y="0"/>
                </a:cxn>
                <a:cxn ang="0">
                  <a:pos x="15926" y="0"/>
                </a:cxn>
                <a:cxn ang="0">
                  <a:pos x="19630" y="0"/>
                </a:cxn>
                <a:cxn ang="0">
                  <a:pos x="4074" y="19048"/>
                </a:cxn>
              </a:cxnLst>
              <a:rect l="0" t="0" r="r" b="b"/>
              <a:pathLst>
                <a:path w="20000" h="20000">
                  <a:moveTo>
                    <a:pt x="4074" y="19048"/>
                  </a:moveTo>
                  <a:lnTo>
                    <a:pt x="0" y="0"/>
                  </a:lnTo>
                  <a:lnTo>
                    <a:pt x="7778" y="0"/>
                  </a:lnTo>
                  <a:lnTo>
                    <a:pt x="15926" y="0"/>
                  </a:lnTo>
                  <a:lnTo>
                    <a:pt x="19630" y="0"/>
                  </a:lnTo>
                  <a:lnTo>
                    <a:pt x="4074" y="1904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5" name="Freeform 215"/>
            <p:cNvSpPr>
              <a:spLocks/>
            </p:cNvSpPr>
            <p:nvPr/>
          </p:nvSpPr>
          <p:spPr bwMode="auto">
            <a:xfrm>
              <a:off x="4029059" y="3581896"/>
              <a:ext cx="16966" cy="8305"/>
            </a:xfrm>
            <a:custGeom>
              <a:avLst/>
              <a:gdLst/>
              <a:ahLst/>
              <a:cxnLst>
                <a:cxn ang="0">
                  <a:pos x="5405" y="18824"/>
                </a:cxn>
                <a:cxn ang="0">
                  <a:pos x="0" y="5882"/>
                </a:cxn>
                <a:cxn ang="0">
                  <a:pos x="8649" y="0"/>
                </a:cxn>
                <a:cxn ang="0">
                  <a:pos x="19459" y="0"/>
                </a:cxn>
                <a:cxn ang="0">
                  <a:pos x="14054" y="18824"/>
                </a:cxn>
                <a:cxn ang="0">
                  <a:pos x="5405" y="18824"/>
                </a:cxn>
              </a:cxnLst>
              <a:rect l="0" t="0" r="r" b="b"/>
              <a:pathLst>
                <a:path w="20000" h="20000">
                  <a:moveTo>
                    <a:pt x="5405" y="18824"/>
                  </a:moveTo>
                  <a:lnTo>
                    <a:pt x="0" y="5882"/>
                  </a:lnTo>
                  <a:lnTo>
                    <a:pt x="8649" y="0"/>
                  </a:lnTo>
                  <a:lnTo>
                    <a:pt x="19459" y="0"/>
                  </a:lnTo>
                  <a:lnTo>
                    <a:pt x="14054" y="18824"/>
                  </a:lnTo>
                  <a:lnTo>
                    <a:pt x="5405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6" name="Freeform 216"/>
            <p:cNvSpPr>
              <a:spLocks/>
            </p:cNvSpPr>
            <p:nvPr/>
          </p:nvSpPr>
          <p:spPr bwMode="auto">
            <a:xfrm>
              <a:off x="3997388" y="3498842"/>
              <a:ext cx="9049" cy="15424"/>
            </a:xfrm>
            <a:custGeom>
              <a:avLst/>
              <a:gdLst/>
              <a:ahLst/>
              <a:cxnLst>
                <a:cxn ang="0">
                  <a:pos x="3810" y="19375"/>
                </a:cxn>
                <a:cxn ang="0">
                  <a:pos x="3810" y="15625"/>
                </a:cxn>
                <a:cxn ang="0">
                  <a:pos x="0" y="2500"/>
                </a:cxn>
                <a:cxn ang="0">
                  <a:pos x="3810" y="0"/>
                </a:cxn>
                <a:cxn ang="0">
                  <a:pos x="19048" y="19375"/>
                </a:cxn>
                <a:cxn ang="0">
                  <a:pos x="3810" y="19375"/>
                </a:cxn>
              </a:cxnLst>
              <a:rect l="0" t="0" r="r" b="b"/>
              <a:pathLst>
                <a:path w="20000" h="20000">
                  <a:moveTo>
                    <a:pt x="3810" y="19375"/>
                  </a:moveTo>
                  <a:lnTo>
                    <a:pt x="3810" y="15625"/>
                  </a:lnTo>
                  <a:lnTo>
                    <a:pt x="0" y="2500"/>
                  </a:lnTo>
                  <a:lnTo>
                    <a:pt x="3810" y="0"/>
                  </a:lnTo>
                  <a:lnTo>
                    <a:pt x="19048" y="19375"/>
                  </a:lnTo>
                  <a:lnTo>
                    <a:pt x="3810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7" name="Freeform 217"/>
            <p:cNvSpPr>
              <a:spLocks/>
            </p:cNvSpPr>
            <p:nvPr/>
          </p:nvSpPr>
          <p:spPr bwMode="auto">
            <a:xfrm>
              <a:off x="4003042" y="3526129"/>
              <a:ext cx="7918" cy="20170"/>
            </a:xfrm>
            <a:custGeom>
              <a:avLst/>
              <a:gdLst/>
              <a:ahLst/>
              <a:cxnLst>
                <a:cxn ang="0">
                  <a:pos x="18824" y="19524"/>
                </a:cxn>
                <a:cxn ang="0">
                  <a:pos x="0" y="0"/>
                </a:cxn>
                <a:cxn ang="0">
                  <a:pos x="18824" y="16667"/>
                </a:cxn>
                <a:cxn ang="0">
                  <a:pos x="18824" y="19524"/>
                </a:cxn>
              </a:cxnLst>
              <a:rect l="0" t="0" r="r" b="b"/>
              <a:pathLst>
                <a:path w="20000" h="20000">
                  <a:moveTo>
                    <a:pt x="18824" y="19524"/>
                  </a:moveTo>
                  <a:lnTo>
                    <a:pt x="0" y="0"/>
                  </a:lnTo>
                  <a:lnTo>
                    <a:pt x="18824" y="16667"/>
                  </a:lnTo>
                  <a:lnTo>
                    <a:pt x="18824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8" name="Freeform 218"/>
            <p:cNvSpPr>
              <a:spLocks/>
            </p:cNvSpPr>
            <p:nvPr/>
          </p:nvSpPr>
          <p:spPr bwMode="auto">
            <a:xfrm>
              <a:off x="3956666" y="3513079"/>
              <a:ext cx="5656" cy="8305"/>
            </a:xfrm>
            <a:custGeom>
              <a:avLst/>
              <a:gdLst/>
              <a:ahLst/>
              <a:cxnLst>
                <a:cxn ang="0">
                  <a:pos x="0" y="18824"/>
                </a:cxn>
                <a:cxn ang="0">
                  <a:pos x="0" y="11765"/>
                </a:cxn>
                <a:cxn ang="0">
                  <a:pos x="18182" y="0"/>
                </a:cxn>
                <a:cxn ang="0">
                  <a:pos x="18182" y="18824"/>
                </a:cxn>
                <a:cxn ang="0">
                  <a:pos x="0" y="18824"/>
                </a:cxn>
              </a:cxnLst>
              <a:rect l="0" t="0" r="r" b="b"/>
              <a:pathLst>
                <a:path w="20000" h="20000">
                  <a:moveTo>
                    <a:pt x="0" y="18824"/>
                  </a:moveTo>
                  <a:lnTo>
                    <a:pt x="0" y="11765"/>
                  </a:lnTo>
                  <a:lnTo>
                    <a:pt x="18182" y="0"/>
                  </a:lnTo>
                  <a:lnTo>
                    <a:pt x="18182" y="18824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09" name="Freeform 219"/>
            <p:cNvSpPr>
              <a:spLocks/>
            </p:cNvSpPr>
            <p:nvPr/>
          </p:nvSpPr>
          <p:spPr bwMode="auto">
            <a:xfrm>
              <a:off x="4046027" y="3553420"/>
              <a:ext cx="7918" cy="4746"/>
            </a:xfrm>
            <a:custGeom>
              <a:avLst/>
              <a:gdLst/>
              <a:ahLst/>
              <a:cxnLst>
                <a:cxn ang="0">
                  <a:pos x="18824" y="18182"/>
                </a:cxn>
                <a:cxn ang="0">
                  <a:pos x="0" y="18182"/>
                </a:cxn>
                <a:cxn ang="0">
                  <a:pos x="0" y="0"/>
                </a:cxn>
                <a:cxn ang="0">
                  <a:pos x="18824" y="18182"/>
                </a:cxn>
              </a:cxnLst>
              <a:rect l="0" t="0" r="r" b="b"/>
              <a:pathLst>
                <a:path w="20000" h="20000">
                  <a:moveTo>
                    <a:pt x="18824" y="18182"/>
                  </a:moveTo>
                  <a:lnTo>
                    <a:pt x="0" y="18182"/>
                  </a:lnTo>
                  <a:lnTo>
                    <a:pt x="0" y="0"/>
                  </a:lnTo>
                  <a:lnTo>
                    <a:pt x="18824" y="1818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0" name="Freeform 220"/>
            <p:cNvSpPr>
              <a:spLocks/>
            </p:cNvSpPr>
            <p:nvPr/>
          </p:nvSpPr>
          <p:spPr bwMode="auto">
            <a:xfrm>
              <a:off x="4299400" y="3763427"/>
              <a:ext cx="7918" cy="13051"/>
            </a:xfrm>
            <a:custGeom>
              <a:avLst/>
              <a:gdLst/>
              <a:ahLst/>
              <a:cxnLst>
                <a:cxn ang="0">
                  <a:pos x="5882" y="19259"/>
                </a:cxn>
                <a:cxn ang="0">
                  <a:pos x="0" y="0"/>
                </a:cxn>
                <a:cxn ang="0">
                  <a:pos x="5882" y="0"/>
                </a:cxn>
                <a:cxn ang="0">
                  <a:pos x="18824" y="11852"/>
                </a:cxn>
                <a:cxn ang="0">
                  <a:pos x="5882" y="19259"/>
                </a:cxn>
              </a:cxnLst>
              <a:rect l="0" t="0" r="r" b="b"/>
              <a:pathLst>
                <a:path w="20000" h="20000">
                  <a:moveTo>
                    <a:pt x="5882" y="19259"/>
                  </a:moveTo>
                  <a:lnTo>
                    <a:pt x="0" y="0"/>
                  </a:lnTo>
                  <a:lnTo>
                    <a:pt x="5882" y="0"/>
                  </a:lnTo>
                  <a:lnTo>
                    <a:pt x="18824" y="11852"/>
                  </a:lnTo>
                  <a:lnTo>
                    <a:pt x="5882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1" name="Freeform 221"/>
            <p:cNvSpPr>
              <a:spLocks/>
            </p:cNvSpPr>
            <p:nvPr/>
          </p:nvSpPr>
          <p:spPr bwMode="auto">
            <a:xfrm>
              <a:off x="3711209" y="3641219"/>
              <a:ext cx="28278" cy="56951"/>
            </a:xfrm>
            <a:custGeom>
              <a:avLst/>
              <a:gdLst/>
              <a:ahLst/>
              <a:cxnLst>
                <a:cxn ang="0">
                  <a:pos x="3125" y="4333"/>
                </a:cxn>
                <a:cxn ang="0">
                  <a:pos x="11250" y="0"/>
                </a:cxn>
                <a:cxn ang="0">
                  <a:pos x="16250" y="0"/>
                </a:cxn>
                <a:cxn ang="0">
                  <a:pos x="19688" y="1667"/>
                </a:cxn>
                <a:cxn ang="0">
                  <a:pos x="16250" y="8500"/>
                </a:cxn>
                <a:cxn ang="0">
                  <a:pos x="13125" y="13667"/>
                </a:cxn>
                <a:cxn ang="0">
                  <a:pos x="8125" y="16333"/>
                </a:cxn>
                <a:cxn ang="0">
                  <a:pos x="3125" y="19833"/>
                </a:cxn>
                <a:cxn ang="0">
                  <a:pos x="0" y="18000"/>
                </a:cxn>
                <a:cxn ang="0">
                  <a:pos x="3125" y="4333"/>
                </a:cxn>
              </a:cxnLst>
              <a:rect l="0" t="0" r="r" b="b"/>
              <a:pathLst>
                <a:path w="20000" h="20000">
                  <a:moveTo>
                    <a:pt x="3125" y="4333"/>
                  </a:moveTo>
                  <a:lnTo>
                    <a:pt x="11250" y="0"/>
                  </a:lnTo>
                  <a:lnTo>
                    <a:pt x="16250" y="0"/>
                  </a:lnTo>
                  <a:lnTo>
                    <a:pt x="19688" y="1667"/>
                  </a:lnTo>
                  <a:lnTo>
                    <a:pt x="16250" y="8500"/>
                  </a:lnTo>
                  <a:lnTo>
                    <a:pt x="13125" y="13667"/>
                  </a:lnTo>
                  <a:lnTo>
                    <a:pt x="8125" y="16333"/>
                  </a:lnTo>
                  <a:lnTo>
                    <a:pt x="3125" y="19833"/>
                  </a:lnTo>
                  <a:lnTo>
                    <a:pt x="0" y="18000"/>
                  </a:lnTo>
                  <a:lnTo>
                    <a:pt x="3125" y="4333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2" name="Freeform 222"/>
            <p:cNvSpPr>
              <a:spLocks/>
            </p:cNvSpPr>
            <p:nvPr/>
          </p:nvSpPr>
          <p:spPr bwMode="auto">
            <a:xfrm>
              <a:off x="4096927" y="4255820"/>
              <a:ext cx="246588" cy="289503"/>
            </a:xfrm>
            <a:custGeom>
              <a:avLst/>
              <a:gdLst/>
              <a:ahLst/>
              <a:cxnLst>
                <a:cxn ang="0">
                  <a:pos x="587" y="8478"/>
                </a:cxn>
                <a:cxn ang="0">
                  <a:pos x="991" y="6939"/>
                </a:cxn>
                <a:cxn ang="0">
                  <a:pos x="991" y="5728"/>
                </a:cxn>
                <a:cxn ang="0">
                  <a:pos x="1505" y="3863"/>
                </a:cxn>
                <a:cxn ang="0">
                  <a:pos x="0" y="1669"/>
                </a:cxn>
                <a:cxn ang="0">
                  <a:pos x="1908" y="1997"/>
                </a:cxn>
                <a:cxn ang="0">
                  <a:pos x="2862" y="1342"/>
                </a:cxn>
                <a:cxn ang="0">
                  <a:pos x="4954" y="0"/>
                </a:cxn>
                <a:cxn ang="0">
                  <a:pos x="6862" y="0"/>
                </a:cxn>
                <a:cxn ang="0">
                  <a:pos x="7046" y="1997"/>
                </a:cxn>
                <a:cxn ang="0">
                  <a:pos x="7817" y="3372"/>
                </a:cxn>
                <a:cxn ang="0">
                  <a:pos x="9321" y="4223"/>
                </a:cxn>
                <a:cxn ang="0">
                  <a:pos x="12000" y="4877"/>
                </a:cxn>
                <a:cxn ang="0">
                  <a:pos x="15009" y="6088"/>
                </a:cxn>
                <a:cxn ang="0">
                  <a:pos x="15413" y="7954"/>
                </a:cxn>
                <a:cxn ang="0">
                  <a:pos x="15413" y="9624"/>
                </a:cxn>
                <a:cxn ang="0">
                  <a:pos x="18826" y="9951"/>
                </a:cxn>
                <a:cxn ang="0">
                  <a:pos x="19963" y="12013"/>
                </a:cxn>
                <a:cxn ang="0">
                  <a:pos x="19963" y="14043"/>
                </a:cxn>
                <a:cxn ang="0">
                  <a:pos x="19376" y="15908"/>
                </a:cxn>
                <a:cxn ang="0">
                  <a:pos x="18239" y="14894"/>
                </a:cxn>
                <a:cxn ang="0">
                  <a:pos x="13505" y="14894"/>
                </a:cxn>
                <a:cxn ang="0">
                  <a:pos x="13505" y="15417"/>
                </a:cxn>
                <a:cxn ang="0">
                  <a:pos x="12550" y="16236"/>
                </a:cxn>
                <a:cxn ang="0">
                  <a:pos x="12917" y="17250"/>
                </a:cxn>
                <a:cxn ang="0">
                  <a:pos x="12000" y="18625"/>
                </a:cxn>
                <a:cxn ang="0">
                  <a:pos x="10459" y="18625"/>
                </a:cxn>
                <a:cxn ang="0">
                  <a:pos x="9908" y="19804"/>
                </a:cxn>
                <a:cxn ang="0">
                  <a:pos x="8954" y="18953"/>
                </a:cxn>
                <a:cxn ang="0">
                  <a:pos x="7413" y="18953"/>
                </a:cxn>
                <a:cxn ang="0">
                  <a:pos x="6459" y="18462"/>
                </a:cxn>
                <a:cxn ang="0">
                  <a:pos x="6459" y="18625"/>
                </a:cxn>
                <a:cxn ang="0">
                  <a:pos x="5872" y="18953"/>
                </a:cxn>
                <a:cxn ang="0">
                  <a:pos x="5505" y="19967"/>
                </a:cxn>
                <a:cxn ang="0">
                  <a:pos x="4367" y="19967"/>
                </a:cxn>
                <a:cxn ang="0">
                  <a:pos x="3817" y="18462"/>
                </a:cxn>
                <a:cxn ang="0">
                  <a:pos x="3083" y="16759"/>
                </a:cxn>
                <a:cxn ang="0">
                  <a:pos x="2495" y="14566"/>
                </a:cxn>
                <a:cxn ang="0">
                  <a:pos x="1505" y="12831"/>
                </a:cxn>
                <a:cxn ang="0">
                  <a:pos x="587" y="11817"/>
                </a:cxn>
                <a:cxn ang="0">
                  <a:pos x="991" y="10671"/>
                </a:cxn>
                <a:cxn ang="0">
                  <a:pos x="1358" y="9951"/>
                </a:cxn>
                <a:cxn ang="0">
                  <a:pos x="1505" y="10147"/>
                </a:cxn>
                <a:cxn ang="0">
                  <a:pos x="2092" y="9624"/>
                </a:cxn>
                <a:cxn ang="0">
                  <a:pos x="587" y="8478"/>
                </a:cxn>
              </a:cxnLst>
              <a:rect l="0" t="0" r="r" b="b"/>
              <a:pathLst>
                <a:path w="20000" h="20000">
                  <a:moveTo>
                    <a:pt x="587" y="8478"/>
                  </a:moveTo>
                  <a:lnTo>
                    <a:pt x="991" y="6939"/>
                  </a:lnTo>
                  <a:lnTo>
                    <a:pt x="991" y="5728"/>
                  </a:lnTo>
                  <a:lnTo>
                    <a:pt x="1505" y="3863"/>
                  </a:lnTo>
                  <a:lnTo>
                    <a:pt x="0" y="1669"/>
                  </a:lnTo>
                  <a:lnTo>
                    <a:pt x="1908" y="1997"/>
                  </a:lnTo>
                  <a:lnTo>
                    <a:pt x="2862" y="1342"/>
                  </a:lnTo>
                  <a:lnTo>
                    <a:pt x="4954" y="0"/>
                  </a:lnTo>
                  <a:lnTo>
                    <a:pt x="6862" y="0"/>
                  </a:lnTo>
                  <a:lnTo>
                    <a:pt x="7046" y="1997"/>
                  </a:lnTo>
                  <a:lnTo>
                    <a:pt x="7817" y="3372"/>
                  </a:lnTo>
                  <a:lnTo>
                    <a:pt x="9321" y="4223"/>
                  </a:lnTo>
                  <a:lnTo>
                    <a:pt x="12000" y="4877"/>
                  </a:lnTo>
                  <a:lnTo>
                    <a:pt x="15009" y="6088"/>
                  </a:lnTo>
                  <a:lnTo>
                    <a:pt x="15413" y="7954"/>
                  </a:lnTo>
                  <a:lnTo>
                    <a:pt x="15413" y="9624"/>
                  </a:lnTo>
                  <a:lnTo>
                    <a:pt x="18826" y="9951"/>
                  </a:lnTo>
                  <a:lnTo>
                    <a:pt x="19963" y="12013"/>
                  </a:lnTo>
                  <a:lnTo>
                    <a:pt x="19963" y="14043"/>
                  </a:lnTo>
                  <a:lnTo>
                    <a:pt x="19376" y="15908"/>
                  </a:lnTo>
                  <a:lnTo>
                    <a:pt x="18239" y="14894"/>
                  </a:lnTo>
                  <a:lnTo>
                    <a:pt x="13505" y="14894"/>
                  </a:lnTo>
                  <a:lnTo>
                    <a:pt x="13505" y="15417"/>
                  </a:lnTo>
                  <a:lnTo>
                    <a:pt x="12550" y="16236"/>
                  </a:lnTo>
                  <a:lnTo>
                    <a:pt x="12917" y="17250"/>
                  </a:lnTo>
                  <a:lnTo>
                    <a:pt x="12000" y="18625"/>
                  </a:lnTo>
                  <a:lnTo>
                    <a:pt x="10459" y="18625"/>
                  </a:lnTo>
                  <a:lnTo>
                    <a:pt x="9908" y="19804"/>
                  </a:lnTo>
                  <a:lnTo>
                    <a:pt x="8954" y="18953"/>
                  </a:lnTo>
                  <a:lnTo>
                    <a:pt x="7413" y="18953"/>
                  </a:lnTo>
                  <a:lnTo>
                    <a:pt x="6459" y="18462"/>
                  </a:lnTo>
                  <a:lnTo>
                    <a:pt x="6459" y="18625"/>
                  </a:lnTo>
                  <a:lnTo>
                    <a:pt x="5872" y="18953"/>
                  </a:lnTo>
                  <a:lnTo>
                    <a:pt x="5505" y="19967"/>
                  </a:lnTo>
                  <a:lnTo>
                    <a:pt x="4367" y="19967"/>
                  </a:lnTo>
                  <a:lnTo>
                    <a:pt x="3817" y="18462"/>
                  </a:lnTo>
                  <a:lnTo>
                    <a:pt x="3083" y="16759"/>
                  </a:lnTo>
                  <a:lnTo>
                    <a:pt x="2495" y="14566"/>
                  </a:lnTo>
                  <a:lnTo>
                    <a:pt x="1505" y="12831"/>
                  </a:lnTo>
                  <a:lnTo>
                    <a:pt x="587" y="11817"/>
                  </a:lnTo>
                  <a:lnTo>
                    <a:pt x="991" y="10671"/>
                  </a:lnTo>
                  <a:lnTo>
                    <a:pt x="1358" y="9951"/>
                  </a:lnTo>
                  <a:lnTo>
                    <a:pt x="1505" y="10147"/>
                  </a:lnTo>
                  <a:lnTo>
                    <a:pt x="2092" y="9624"/>
                  </a:lnTo>
                  <a:lnTo>
                    <a:pt x="587" y="847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3" name="Freeform 223"/>
            <p:cNvSpPr>
              <a:spLocks/>
            </p:cNvSpPr>
            <p:nvPr/>
          </p:nvSpPr>
          <p:spPr bwMode="auto">
            <a:xfrm>
              <a:off x="4010962" y="3933097"/>
              <a:ext cx="785008" cy="867325"/>
            </a:xfrm>
            <a:custGeom>
              <a:avLst/>
              <a:gdLst/>
              <a:ahLst/>
              <a:cxnLst>
                <a:cxn ang="0">
                  <a:pos x="10800" y="1586"/>
                </a:cxn>
                <a:cxn ang="0">
                  <a:pos x="11399" y="569"/>
                </a:cxn>
                <a:cxn ang="0">
                  <a:pos x="12228" y="1761"/>
                </a:cxn>
                <a:cxn ang="0">
                  <a:pos x="11272" y="2954"/>
                </a:cxn>
                <a:cxn ang="0">
                  <a:pos x="11940" y="2779"/>
                </a:cxn>
                <a:cxn ang="0">
                  <a:pos x="11871" y="3578"/>
                </a:cxn>
                <a:cxn ang="0">
                  <a:pos x="13898" y="3118"/>
                </a:cxn>
                <a:cxn ang="0">
                  <a:pos x="14922" y="4081"/>
                </a:cxn>
                <a:cxn ang="0">
                  <a:pos x="17179" y="4081"/>
                </a:cxn>
                <a:cxn ang="0">
                  <a:pos x="19447" y="5153"/>
                </a:cxn>
                <a:cxn ang="0">
                  <a:pos x="19747" y="7090"/>
                </a:cxn>
                <a:cxn ang="0">
                  <a:pos x="18618" y="8720"/>
                </a:cxn>
                <a:cxn ang="0">
                  <a:pos x="17962" y="9912"/>
                </a:cxn>
                <a:cxn ang="0">
                  <a:pos x="17720" y="11718"/>
                </a:cxn>
                <a:cxn ang="0">
                  <a:pos x="17064" y="13643"/>
                </a:cxn>
                <a:cxn ang="0">
                  <a:pos x="15452" y="14333"/>
                </a:cxn>
                <a:cxn ang="0">
                  <a:pos x="13483" y="15514"/>
                </a:cxn>
                <a:cxn ang="0">
                  <a:pos x="13184" y="17221"/>
                </a:cxn>
                <a:cxn ang="0">
                  <a:pos x="12355" y="18687"/>
                </a:cxn>
                <a:cxn ang="0">
                  <a:pos x="11399" y="19989"/>
                </a:cxn>
                <a:cxn ang="0">
                  <a:pos x="10800" y="18851"/>
                </a:cxn>
                <a:cxn ang="0">
                  <a:pos x="9372" y="18063"/>
                </a:cxn>
                <a:cxn ang="0">
                  <a:pos x="9672" y="17385"/>
                </a:cxn>
                <a:cxn ang="0">
                  <a:pos x="10685" y="16422"/>
                </a:cxn>
                <a:cxn ang="0">
                  <a:pos x="10432" y="14781"/>
                </a:cxn>
                <a:cxn ang="0">
                  <a:pos x="9672" y="13818"/>
                </a:cxn>
                <a:cxn ang="0">
                  <a:pos x="8474" y="12123"/>
                </a:cxn>
                <a:cxn ang="0">
                  <a:pos x="7047" y="10646"/>
                </a:cxn>
                <a:cxn ang="0">
                  <a:pos x="5964" y="9059"/>
                </a:cxn>
                <a:cxn ang="0">
                  <a:pos x="4421" y="8096"/>
                </a:cxn>
                <a:cxn ang="0">
                  <a:pos x="3109" y="7877"/>
                </a:cxn>
                <a:cxn ang="0">
                  <a:pos x="1911" y="7987"/>
                </a:cxn>
                <a:cxn ang="0">
                  <a:pos x="1439" y="7429"/>
                </a:cxn>
                <a:cxn ang="0">
                  <a:pos x="311" y="6958"/>
                </a:cxn>
                <a:cxn ang="0">
                  <a:pos x="311" y="5777"/>
                </a:cxn>
                <a:cxn ang="0">
                  <a:pos x="1439" y="4584"/>
                </a:cxn>
                <a:cxn ang="0">
                  <a:pos x="2211" y="3118"/>
                </a:cxn>
                <a:cxn ang="0">
                  <a:pos x="1911" y="2330"/>
                </a:cxn>
                <a:cxn ang="0">
                  <a:pos x="1911" y="2046"/>
                </a:cxn>
                <a:cxn ang="0">
                  <a:pos x="2809" y="1761"/>
                </a:cxn>
                <a:cxn ang="0">
                  <a:pos x="3397" y="1926"/>
                </a:cxn>
                <a:cxn ang="0">
                  <a:pos x="4122" y="2155"/>
                </a:cxn>
                <a:cxn ang="0">
                  <a:pos x="5320" y="1411"/>
                </a:cxn>
                <a:cxn ang="0">
                  <a:pos x="4537" y="569"/>
                </a:cxn>
                <a:cxn ang="0">
                  <a:pos x="5792" y="569"/>
                </a:cxn>
                <a:cxn ang="0">
                  <a:pos x="6920" y="0"/>
                </a:cxn>
                <a:cxn ang="0">
                  <a:pos x="7047" y="1302"/>
                </a:cxn>
                <a:cxn ang="0">
                  <a:pos x="8405" y="1761"/>
                </a:cxn>
                <a:cxn ang="0">
                  <a:pos x="9188" y="1411"/>
                </a:cxn>
              </a:cxnLst>
              <a:rect l="0" t="0" r="r" b="b"/>
              <a:pathLst>
                <a:path w="20000" h="20000">
                  <a:moveTo>
                    <a:pt x="9845" y="1477"/>
                  </a:moveTo>
                  <a:lnTo>
                    <a:pt x="10201" y="1707"/>
                  </a:lnTo>
                  <a:lnTo>
                    <a:pt x="10800" y="1586"/>
                  </a:lnTo>
                  <a:lnTo>
                    <a:pt x="11100" y="1138"/>
                  </a:lnTo>
                  <a:lnTo>
                    <a:pt x="11272" y="678"/>
                  </a:lnTo>
                  <a:lnTo>
                    <a:pt x="11399" y="569"/>
                  </a:lnTo>
                  <a:lnTo>
                    <a:pt x="11583" y="744"/>
                  </a:lnTo>
                  <a:lnTo>
                    <a:pt x="11871" y="1707"/>
                  </a:lnTo>
                  <a:lnTo>
                    <a:pt x="12228" y="1761"/>
                  </a:lnTo>
                  <a:lnTo>
                    <a:pt x="12170" y="2155"/>
                  </a:lnTo>
                  <a:lnTo>
                    <a:pt x="11583" y="2615"/>
                  </a:lnTo>
                  <a:lnTo>
                    <a:pt x="11272" y="2954"/>
                  </a:lnTo>
                  <a:lnTo>
                    <a:pt x="10927" y="3403"/>
                  </a:lnTo>
                  <a:lnTo>
                    <a:pt x="11583" y="3228"/>
                  </a:lnTo>
                  <a:lnTo>
                    <a:pt x="11940" y="2779"/>
                  </a:lnTo>
                  <a:lnTo>
                    <a:pt x="12999" y="2888"/>
                  </a:lnTo>
                  <a:lnTo>
                    <a:pt x="12712" y="3403"/>
                  </a:lnTo>
                  <a:lnTo>
                    <a:pt x="11871" y="3578"/>
                  </a:lnTo>
                  <a:lnTo>
                    <a:pt x="12527" y="3687"/>
                  </a:lnTo>
                  <a:lnTo>
                    <a:pt x="13299" y="2954"/>
                  </a:lnTo>
                  <a:lnTo>
                    <a:pt x="13898" y="3118"/>
                  </a:lnTo>
                  <a:lnTo>
                    <a:pt x="14554" y="3337"/>
                  </a:lnTo>
                  <a:lnTo>
                    <a:pt x="15037" y="3687"/>
                  </a:lnTo>
                  <a:lnTo>
                    <a:pt x="14922" y="4081"/>
                  </a:lnTo>
                  <a:lnTo>
                    <a:pt x="15636" y="3851"/>
                  </a:lnTo>
                  <a:lnTo>
                    <a:pt x="16408" y="4081"/>
                  </a:lnTo>
                  <a:lnTo>
                    <a:pt x="17179" y="4081"/>
                  </a:lnTo>
                  <a:lnTo>
                    <a:pt x="18008" y="4540"/>
                  </a:lnTo>
                  <a:lnTo>
                    <a:pt x="18733" y="5044"/>
                  </a:lnTo>
                  <a:lnTo>
                    <a:pt x="19447" y="5153"/>
                  </a:lnTo>
                  <a:lnTo>
                    <a:pt x="19747" y="5613"/>
                  </a:lnTo>
                  <a:lnTo>
                    <a:pt x="19988" y="6171"/>
                  </a:lnTo>
                  <a:lnTo>
                    <a:pt x="19747" y="7090"/>
                  </a:lnTo>
                  <a:lnTo>
                    <a:pt x="19378" y="7538"/>
                  </a:lnTo>
                  <a:lnTo>
                    <a:pt x="18975" y="8096"/>
                  </a:lnTo>
                  <a:lnTo>
                    <a:pt x="18618" y="8720"/>
                  </a:lnTo>
                  <a:lnTo>
                    <a:pt x="18192" y="8895"/>
                  </a:lnTo>
                  <a:lnTo>
                    <a:pt x="17962" y="9289"/>
                  </a:lnTo>
                  <a:lnTo>
                    <a:pt x="17962" y="9912"/>
                  </a:lnTo>
                  <a:lnTo>
                    <a:pt x="18008" y="10470"/>
                  </a:lnTo>
                  <a:lnTo>
                    <a:pt x="17962" y="11379"/>
                  </a:lnTo>
                  <a:lnTo>
                    <a:pt x="17720" y="11718"/>
                  </a:lnTo>
                  <a:lnTo>
                    <a:pt x="17663" y="12298"/>
                  </a:lnTo>
                  <a:lnTo>
                    <a:pt x="17179" y="13195"/>
                  </a:lnTo>
                  <a:lnTo>
                    <a:pt x="17064" y="13643"/>
                  </a:lnTo>
                  <a:lnTo>
                    <a:pt x="16695" y="14103"/>
                  </a:lnTo>
                  <a:lnTo>
                    <a:pt x="16166" y="14103"/>
                  </a:lnTo>
                  <a:lnTo>
                    <a:pt x="15452" y="14333"/>
                  </a:lnTo>
                  <a:lnTo>
                    <a:pt x="14669" y="14672"/>
                  </a:lnTo>
                  <a:lnTo>
                    <a:pt x="13967" y="15011"/>
                  </a:lnTo>
                  <a:lnTo>
                    <a:pt x="13483" y="15514"/>
                  </a:lnTo>
                  <a:lnTo>
                    <a:pt x="13425" y="16193"/>
                  </a:lnTo>
                  <a:lnTo>
                    <a:pt x="13425" y="16882"/>
                  </a:lnTo>
                  <a:lnTo>
                    <a:pt x="13184" y="17221"/>
                  </a:lnTo>
                  <a:lnTo>
                    <a:pt x="12827" y="17779"/>
                  </a:lnTo>
                  <a:lnTo>
                    <a:pt x="12642" y="18228"/>
                  </a:lnTo>
                  <a:lnTo>
                    <a:pt x="12355" y="18687"/>
                  </a:lnTo>
                  <a:lnTo>
                    <a:pt x="11940" y="19081"/>
                  </a:lnTo>
                  <a:lnTo>
                    <a:pt x="11756" y="19540"/>
                  </a:lnTo>
                  <a:lnTo>
                    <a:pt x="11399" y="19989"/>
                  </a:lnTo>
                  <a:lnTo>
                    <a:pt x="11272" y="19595"/>
                  </a:lnTo>
                  <a:lnTo>
                    <a:pt x="11399" y="19300"/>
                  </a:lnTo>
                  <a:lnTo>
                    <a:pt x="10800" y="18851"/>
                  </a:lnTo>
                  <a:lnTo>
                    <a:pt x="10317" y="18512"/>
                  </a:lnTo>
                  <a:lnTo>
                    <a:pt x="10029" y="18512"/>
                  </a:lnTo>
                  <a:lnTo>
                    <a:pt x="9372" y="18063"/>
                  </a:lnTo>
                  <a:lnTo>
                    <a:pt x="9188" y="18063"/>
                  </a:lnTo>
                  <a:lnTo>
                    <a:pt x="9372" y="17779"/>
                  </a:lnTo>
                  <a:lnTo>
                    <a:pt x="9672" y="17385"/>
                  </a:lnTo>
                  <a:lnTo>
                    <a:pt x="9914" y="17046"/>
                  </a:lnTo>
                  <a:lnTo>
                    <a:pt x="10317" y="16707"/>
                  </a:lnTo>
                  <a:lnTo>
                    <a:pt x="10685" y="16422"/>
                  </a:lnTo>
                  <a:lnTo>
                    <a:pt x="10800" y="15963"/>
                  </a:lnTo>
                  <a:lnTo>
                    <a:pt x="10501" y="15514"/>
                  </a:lnTo>
                  <a:lnTo>
                    <a:pt x="10432" y="14781"/>
                  </a:lnTo>
                  <a:lnTo>
                    <a:pt x="10201" y="14551"/>
                  </a:lnTo>
                  <a:lnTo>
                    <a:pt x="10029" y="14672"/>
                  </a:lnTo>
                  <a:lnTo>
                    <a:pt x="9672" y="13818"/>
                  </a:lnTo>
                  <a:lnTo>
                    <a:pt x="8590" y="13753"/>
                  </a:lnTo>
                  <a:lnTo>
                    <a:pt x="8290" y="12746"/>
                  </a:lnTo>
                  <a:lnTo>
                    <a:pt x="8474" y="12123"/>
                  </a:lnTo>
                  <a:lnTo>
                    <a:pt x="8474" y="11444"/>
                  </a:lnTo>
                  <a:lnTo>
                    <a:pt x="8117" y="10755"/>
                  </a:lnTo>
                  <a:lnTo>
                    <a:pt x="7047" y="10646"/>
                  </a:lnTo>
                  <a:lnTo>
                    <a:pt x="7047" y="10088"/>
                  </a:lnTo>
                  <a:lnTo>
                    <a:pt x="6920" y="9464"/>
                  </a:lnTo>
                  <a:lnTo>
                    <a:pt x="5964" y="9059"/>
                  </a:lnTo>
                  <a:lnTo>
                    <a:pt x="5135" y="8840"/>
                  </a:lnTo>
                  <a:lnTo>
                    <a:pt x="4663" y="8545"/>
                  </a:lnTo>
                  <a:lnTo>
                    <a:pt x="4421" y="8096"/>
                  </a:lnTo>
                  <a:lnTo>
                    <a:pt x="4364" y="7429"/>
                  </a:lnTo>
                  <a:lnTo>
                    <a:pt x="3765" y="7429"/>
                  </a:lnTo>
                  <a:lnTo>
                    <a:pt x="3109" y="7877"/>
                  </a:lnTo>
                  <a:lnTo>
                    <a:pt x="2809" y="8096"/>
                  </a:lnTo>
                  <a:lnTo>
                    <a:pt x="2211" y="7987"/>
                  </a:lnTo>
                  <a:lnTo>
                    <a:pt x="1911" y="7987"/>
                  </a:lnTo>
                  <a:lnTo>
                    <a:pt x="1739" y="7987"/>
                  </a:lnTo>
                  <a:lnTo>
                    <a:pt x="1739" y="7254"/>
                  </a:lnTo>
                  <a:lnTo>
                    <a:pt x="1439" y="7429"/>
                  </a:lnTo>
                  <a:lnTo>
                    <a:pt x="967" y="7429"/>
                  </a:lnTo>
                  <a:lnTo>
                    <a:pt x="599" y="7254"/>
                  </a:lnTo>
                  <a:lnTo>
                    <a:pt x="311" y="6958"/>
                  </a:lnTo>
                  <a:lnTo>
                    <a:pt x="0" y="6510"/>
                  </a:lnTo>
                  <a:lnTo>
                    <a:pt x="0" y="5952"/>
                  </a:lnTo>
                  <a:lnTo>
                    <a:pt x="311" y="5777"/>
                  </a:lnTo>
                  <a:lnTo>
                    <a:pt x="357" y="5328"/>
                  </a:lnTo>
                  <a:lnTo>
                    <a:pt x="599" y="4989"/>
                  </a:lnTo>
                  <a:lnTo>
                    <a:pt x="1439" y="4584"/>
                  </a:lnTo>
                  <a:lnTo>
                    <a:pt x="1854" y="4584"/>
                  </a:lnTo>
                  <a:lnTo>
                    <a:pt x="1911" y="4584"/>
                  </a:lnTo>
                  <a:lnTo>
                    <a:pt x="2211" y="3118"/>
                  </a:lnTo>
                  <a:lnTo>
                    <a:pt x="2153" y="2779"/>
                  </a:lnTo>
                  <a:lnTo>
                    <a:pt x="1854" y="2615"/>
                  </a:lnTo>
                  <a:lnTo>
                    <a:pt x="1911" y="2330"/>
                  </a:lnTo>
                  <a:lnTo>
                    <a:pt x="2211" y="2330"/>
                  </a:lnTo>
                  <a:lnTo>
                    <a:pt x="2211" y="2155"/>
                  </a:lnTo>
                  <a:lnTo>
                    <a:pt x="1911" y="2046"/>
                  </a:lnTo>
                  <a:lnTo>
                    <a:pt x="1911" y="1761"/>
                  </a:lnTo>
                  <a:lnTo>
                    <a:pt x="2153" y="1707"/>
                  </a:lnTo>
                  <a:lnTo>
                    <a:pt x="2809" y="1761"/>
                  </a:lnTo>
                  <a:lnTo>
                    <a:pt x="2809" y="1586"/>
                  </a:lnTo>
                  <a:lnTo>
                    <a:pt x="3166" y="1586"/>
                  </a:lnTo>
                  <a:lnTo>
                    <a:pt x="3397" y="1926"/>
                  </a:lnTo>
                  <a:lnTo>
                    <a:pt x="3466" y="2046"/>
                  </a:lnTo>
                  <a:lnTo>
                    <a:pt x="3765" y="2210"/>
                  </a:lnTo>
                  <a:lnTo>
                    <a:pt x="4122" y="2155"/>
                  </a:lnTo>
                  <a:lnTo>
                    <a:pt x="4893" y="1882"/>
                  </a:lnTo>
                  <a:lnTo>
                    <a:pt x="5377" y="1586"/>
                  </a:lnTo>
                  <a:lnTo>
                    <a:pt x="5320" y="1411"/>
                  </a:lnTo>
                  <a:lnTo>
                    <a:pt x="4836" y="1302"/>
                  </a:lnTo>
                  <a:lnTo>
                    <a:pt x="4893" y="853"/>
                  </a:lnTo>
                  <a:lnTo>
                    <a:pt x="4537" y="569"/>
                  </a:lnTo>
                  <a:lnTo>
                    <a:pt x="5020" y="569"/>
                  </a:lnTo>
                  <a:lnTo>
                    <a:pt x="5607" y="744"/>
                  </a:lnTo>
                  <a:lnTo>
                    <a:pt x="5792" y="569"/>
                  </a:lnTo>
                  <a:lnTo>
                    <a:pt x="6390" y="405"/>
                  </a:lnTo>
                  <a:lnTo>
                    <a:pt x="6736" y="120"/>
                  </a:lnTo>
                  <a:lnTo>
                    <a:pt x="6920" y="0"/>
                  </a:lnTo>
                  <a:lnTo>
                    <a:pt x="7047" y="405"/>
                  </a:lnTo>
                  <a:lnTo>
                    <a:pt x="7231" y="678"/>
                  </a:lnTo>
                  <a:lnTo>
                    <a:pt x="7047" y="1302"/>
                  </a:lnTo>
                  <a:lnTo>
                    <a:pt x="7231" y="1761"/>
                  </a:lnTo>
                  <a:lnTo>
                    <a:pt x="7818" y="1926"/>
                  </a:lnTo>
                  <a:lnTo>
                    <a:pt x="8405" y="1761"/>
                  </a:lnTo>
                  <a:lnTo>
                    <a:pt x="8762" y="1707"/>
                  </a:lnTo>
                  <a:lnTo>
                    <a:pt x="9073" y="1761"/>
                  </a:lnTo>
                  <a:lnTo>
                    <a:pt x="9188" y="1411"/>
                  </a:lnTo>
                  <a:lnTo>
                    <a:pt x="9672" y="1302"/>
                  </a:lnTo>
                  <a:lnTo>
                    <a:pt x="9845" y="1477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4" name="Freeform 224"/>
            <p:cNvSpPr>
              <a:spLocks/>
            </p:cNvSpPr>
            <p:nvPr/>
          </p:nvSpPr>
          <p:spPr bwMode="auto">
            <a:xfrm>
              <a:off x="4074305" y="4426675"/>
              <a:ext cx="170802" cy="944447"/>
            </a:xfrm>
            <a:custGeom>
              <a:avLst/>
              <a:gdLst/>
              <a:ahLst/>
              <a:cxnLst>
                <a:cxn ang="0">
                  <a:pos x="3536" y="0"/>
                </a:cxn>
                <a:cxn ang="0">
                  <a:pos x="7124" y="1518"/>
                </a:cxn>
                <a:cxn ang="0">
                  <a:pos x="10660" y="2504"/>
                </a:cxn>
                <a:cxn ang="0">
                  <a:pos x="7652" y="3439"/>
                </a:cxn>
                <a:cxn ang="0">
                  <a:pos x="7652" y="4274"/>
                </a:cxn>
                <a:cxn ang="0">
                  <a:pos x="6807" y="5058"/>
                </a:cxn>
                <a:cxn ang="0">
                  <a:pos x="4908" y="6717"/>
                </a:cxn>
                <a:cxn ang="0">
                  <a:pos x="7124" y="8225"/>
                </a:cxn>
                <a:cxn ang="0">
                  <a:pos x="5488" y="9472"/>
                </a:cxn>
                <a:cxn ang="0">
                  <a:pos x="5699" y="10830"/>
                </a:cxn>
                <a:cxn ang="0">
                  <a:pos x="6807" y="12700"/>
                </a:cxn>
                <a:cxn ang="0">
                  <a:pos x="7124" y="13384"/>
                </a:cxn>
                <a:cxn ang="0">
                  <a:pos x="9024" y="13957"/>
                </a:cxn>
                <a:cxn ang="0">
                  <a:pos x="8496" y="14319"/>
                </a:cxn>
                <a:cxn ang="0">
                  <a:pos x="9024" y="15304"/>
                </a:cxn>
                <a:cxn ang="0">
                  <a:pos x="9024" y="16290"/>
                </a:cxn>
                <a:cxn ang="0">
                  <a:pos x="7652" y="17486"/>
                </a:cxn>
                <a:cxn ang="0">
                  <a:pos x="10660" y="18331"/>
                </a:cxn>
                <a:cxn ang="0">
                  <a:pos x="17784" y="18693"/>
                </a:cxn>
                <a:cxn ang="0">
                  <a:pos x="16412" y="19155"/>
                </a:cxn>
                <a:cxn ang="0">
                  <a:pos x="14987" y="19990"/>
                </a:cxn>
                <a:cxn ang="0">
                  <a:pos x="13931" y="19517"/>
                </a:cxn>
                <a:cxn ang="0">
                  <a:pos x="11451" y="19155"/>
                </a:cxn>
                <a:cxn ang="0">
                  <a:pos x="12612" y="19678"/>
                </a:cxn>
                <a:cxn ang="0">
                  <a:pos x="9815" y="19316"/>
                </a:cxn>
                <a:cxn ang="0">
                  <a:pos x="9288" y="18904"/>
                </a:cxn>
                <a:cxn ang="0">
                  <a:pos x="9815" y="18592"/>
                </a:cxn>
                <a:cxn ang="0">
                  <a:pos x="7124" y="18059"/>
                </a:cxn>
                <a:cxn ang="0">
                  <a:pos x="6280" y="17597"/>
                </a:cxn>
                <a:cxn ang="0">
                  <a:pos x="5488" y="17134"/>
                </a:cxn>
                <a:cxn ang="0">
                  <a:pos x="6807" y="16400"/>
                </a:cxn>
                <a:cxn ang="0">
                  <a:pos x="4644" y="15716"/>
                </a:cxn>
                <a:cxn ang="0">
                  <a:pos x="1372" y="15043"/>
                </a:cxn>
                <a:cxn ang="0">
                  <a:pos x="5488" y="15043"/>
                </a:cxn>
                <a:cxn ang="0">
                  <a:pos x="5699" y="14057"/>
                </a:cxn>
                <a:cxn ang="0">
                  <a:pos x="4644" y="13012"/>
                </a:cxn>
                <a:cxn ang="0">
                  <a:pos x="1900" y="12348"/>
                </a:cxn>
                <a:cxn ang="0">
                  <a:pos x="1055" y="10830"/>
                </a:cxn>
                <a:cxn ang="0">
                  <a:pos x="1900" y="9060"/>
                </a:cxn>
                <a:cxn ang="0">
                  <a:pos x="2691" y="7501"/>
                </a:cxn>
                <a:cxn ang="0">
                  <a:pos x="1900" y="5631"/>
                </a:cxn>
                <a:cxn ang="0">
                  <a:pos x="2691" y="3539"/>
                </a:cxn>
                <a:cxn ang="0">
                  <a:pos x="2691" y="2081"/>
                </a:cxn>
              </a:cxnLst>
              <a:rect l="0" t="0" r="r" b="b"/>
              <a:pathLst>
                <a:path w="20000" h="20000">
                  <a:moveTo>
                    <a:pt x="1900" y="422"/>
                  </a:moveTo>
                  <a:lnTo>
                    <a:pt x="2691" y="271"/>
                  </a:lnTo>
                  <a:lnTo>
                    <a:pt x="3536" y="0"/>
                  </a:lnTo>
                  <a:lnTo>
                    <a:pt x="4908" y="312"/>
                  </a:lnTo>
                  <a:lnTo>
                    <a:pt x="6280" y="845"/>
                  </a:lnTo>
                  <a:lnTo>
                    <a:pt x="7124" y="1518"/>
                  </a:lnTo>
                  <a:lnTo>
                    <a:pt x="8179" y="2041"/>
                  </a:lnTo>
                  <a:lnTo>
                    <a:pt x="9024" y="2504"/>
                  </a:lnTo>
                  <a:lnTo>
                    <a:pt x="10660" y="2504"/>
                  </a:lnTo>
                  <a:lnTo>
                    <a:pt x="10343" y="3127"/>
                  </a:lnTo>
                  <a:lnTo>
                    <a:pt x="8179" y="3288"/>
                  </a:lnTo>
                  <a:lnTo>
                    <a:pt x="7652" y="3439"/>
                  </a:lnTo>
                  <a:lnTo>
                    <a:pt x="7652" y="3700"/>
                  </a:lnTo>
                  <a:lnTo>
                    <a:pt x="8179" y="4113"/>
                  </a:lnTo>
                  <a:lnTo>
                    <a:pt x="7652" y="4274"/>
                  </a:lnTo>
                  <a:lnTo>
                    <a:pt x="8496" y="4525"/>
                  </a:lnTo>
                  <a:lnTo>
                    <a:pt x="7652" y="4686"/>
                  </a:lnTo>
                  <a:lnTo>
                    <a:pt x="6807" y="5058"/>
                  </a:lnTo>
                  <a:lnTo>
                    <a:pt x="5488" y="5470"/>
                  </a:lnTo>
                  <a:lnTo>
                    <a:pt x="5488" y="6204"/>
                  </a:lnTo>
                  <a:lnTo>
                    <a:pt x="4908" y="6717"/>
                  </a:lnTo>
                  <a:lnTo>
                    <a:pt x="5699" y="7129"/>
                  </a:lnTo>
                  <a:lnTo>
                    <a:pt x="6280" y="7652"/>
                  </a:lnTo>
                  <a:lnTo>
                    <a:pt x="7124" y="8225"/>
                  </a:lnTo>
                  <a:lnTo>
                    <a:pt x="6280" y="8798"/>
                  </a:lnTo>
                  <a:lnTo>
                    <a:pt x="6807" y="9311"/>
                  </a:lnTo>
                  <a:lnTo>
                    <a:pt x="5488" y="9472"/>
                  </a:lnTo>
                  <a:lnTo>
                    <a:pt x="5488" y="10156"/>
                  </a:lnTo>
                  <a:lnTo>
                    <a:pt x="6807" y="10769"/>
                  </a:lnTo>
                  <a:lnTo>
                    <a:pt x="5699" y="10830"/>
                  </a:lnTo>
                  <a:lnTo>
                    <a:pt x="5488" y="11503"/>
                  </a:lnTo>
                  <a:lnTo>
                    <a:pt x="5488" y="12127"/>
                  </a:lnTo>
                  <a:lnTo>
                    <a:pt x="6807" y="12700"/>
                  </a:lnTo>
                  <a:lnTo>
                    <a:pt x="5699" y="12599"/>
                  </a:lnTo>
                  <a:lnTo>
                    <a:pt x="5699" y="13233"/>
                  </a:lnTo>
                  <a:lnTo>
                    <a:pt x="7124" y="13384"/>
                  </a:lnTo>
                  <a:lnTo>
                    <a:pt x="7652" y="13534"/>
                  </a:lnTo>
                  <a:lnTo>
                    <a:pt x="7652" y="13957"/>
                  </a:lnTo>
                  <a:lnTo>
                    <a:pt x="9024" y="13957"/>
                  </a:lnTo>
                  <a:lnTo>
                    <a:pt x="9024" y="14218"/>
                  </a:lnTo>
                  <a:lnTo>
                    <a:pt x="7652" y="14218"/>
                  </a:lnTo>
                  <a:lnTo>
                    <a:pt x="8496" y="14319"/>
                  </a:lnTo>
                  <a:lnTo>
                    <a:pt x="9024" y="14630"/>
                  </a:lnTo>
                  <a:lnTo>
                    <a:pt x="9024" y="14942"/>
                  </a:lnTo>
                  <a:lnTo>
                    <a:pt x="9024" y="15304"/>
                  </a:lnTo>
                  <a:lnTo>
                    <a:pt x="9024" y="15716"/>
                  </a:lnTo>
                  <a:lnTo>
                    <a:pt x="8496" y="16028"/>
                  </a:lnTo>
                  <a:lnTo>
                    <a:pt x="9024" y="16290"/>
                  </a:lnTo>
                  <a:lnTo>
                    <a:pt x="8496" y="16712"/>
                  </a:lnTo>
                  <a:lnTo>
                    <a:pt x="7124" y="16973"/>
                  </a:lnTo>
                  <a:lnTo>
                    <a:pt x="7652" y="17486"/>
                  </a:lnTo>
                  <a:lnTo>
                    <a:pt x="9024" y="17798"/>
                  </a:lnTo>
                  <a:lnTo>
                    <a:pt x="10660" y="17798"/>
                  </a:lnTo>
                  <a:lnTo>
                    <a:pt x="10660" y="18331"/>
                  </a:lnTo>
                  <a:lnTo>
                    <a:pt x="12823" y="18693"/>
                  </a:lnTo>
                  <a:lnTo>
                    <a:pt x="14987" y="18693"/>
                  </a:lnTo>
                  <a:lnTo>
                    <a:pt x="17784" y="18693"/>
                  </a:lnTo>
                  <a:lnTo>
                    <a:pt x="19947" y="18844"/>
                  </a:lnTo>
                  <a:lnTo>
                    <a:pt x="18311" y="18904"/>
                  </a:lnTo>
                  <a:lnTo>
                    <a:pt x="16412" y="19155"/>
                  </a:lnTo>
                  <a:lnTo>
                    <a:pt x="16095" y="19417"/>
                  </a:lnTo>
                  <a:lnTo>
                    <a:pt x="16095" y="19829"/>
                  </a:lnTo>
                  <a:lnTo>
                    <a:pt x="14987" y="19990"/>
                  </a:lnTo>
                  <a:lnTo>
                    <a:pt x="13931" y="19930"/>
                  </a:lnTo>
                  <a:lnTo>
                    <a:pt x="12823" y="19678"/>
                  </a:lnTo>
                  <a:lnTo>
                    <a:pt x="13931" y="19517"/>
                  </a:lnTo>
                  <a:lnTo>
                    <a:pt x="14987" y="19417"/>
                  </a:lnTo>
                  <a:lnTo>
                    <a:pt x="13931" y="19105"/>
                  </a:lnTo>
                  <a:lnTo>
                    <a:pt x="11451" y="19155"/>
                  </a:lnTo>
                  <a:lnTo>
                    <a:pt x="13351" y="19417"/>
                  </a:lnTo>
                  <a:lnTo>
                    <a:pt x="12612" y="19578"/>
                  </a:lnTo>
                  <a:lnTo>
                    <a:pt x="12612" y="19678"/>
                  </a:lnTo>
                  <a:lnTo>
                    <a:pt x="11187" y="19578"/>
                  </a:lnTo>
                  <a:lnTo>
                    <a:pt x="11451" y="19417"/>
                  </a:lnTo>
                  <a:lnTo>
                    <a:pt x="9815" y="19316"/>
                  </a:lnTo>
                  <a:lnTo>
                    <a:pt x="10343" y="19105"/>
                  </a:lnTo>
                  <a:lnTo>
                    <a:pt x="9288" y="19256"/>
                  </a:lnTo>
                  <a:lnTo>
                    <a:pt x="9288" y="18904"/>
                  </a:lnTo>
                  <a:lnTo>
                    <a:pt x="11187" y="18904"/>
                  </a:lnTo>
                  <a:lnTo>
                    <a:pt x="11187" y="18693"/>
                  </a:lnTo>
                  <a:lnTo>
                    <a:pt x="9815" y="18592"/>
                  </a:lnTo>
                  <a:lnTo>
                    <a:pt x="9288" y="18743"/>
                  </a:lnTo>
                  <a:lnTo>
                    <a:pt x="8179" y="18472"/>
                  </a:lnTo>
                  <a:lnTo>
                    <a:pt x="7124" y="18059"/>
                  </a:lnTo>
                  <a:lnTo>
                    <a:pt x="7124" y="18019"/>
                  </a:lnTo>
                  <a:lnTo>
                    <a:pt x="5488" y="17647"/>
                  </a:lnTo>
                  <a:lnTo>
                    <a:pt x="6280" y="17597"/>
                  </a:lnTo>
                  <a:lnTo>
                    <a:pt x="5699" y="17335"/>
                  </a:lnTo>
                  <a:lnTo>
                    <a:pt x="6807" y="17335"/>
                  </a:lnTo>
                  <a:lnTo>
                    <a:pt x="5488" y="17134"/>
                  </a:lnTo>
                  <a:lnTo>
                    <a:pt x="4908" y="16662"/>
                  </a:lnTo>
                  <a:lnTo>
                    <a:pt x="4908" y="16400"/>
                  </a:lnTo>
                  <a:lnTo>
                    <a:pt x="6807" y="16400"/>
                  </a:lnTo>
                  <a:lnTo>
                    <a:pt x="5488" y="16028"/>
                  </a:lnTo>
                  <a:lnTo>
                    <a:pt x="3536" y="16028"/>
                  </a:lnTo>
                  <a:lnTo>
                    <a:pt x="4644" y="15716"/>
                  </a:lnTo>
                  <a:lnTo>
                    <a:pt x="1900" y="15455"/>
                  </a:lnTo>
                  <a:lnTo>
                    <a:pt x="1055" y="15556"/>
                  </a:lnTo>
                  <a:lnTo>
                    <a:pt x="1372" y="15043"/>
                  </a:lnTo>
                  <a:lnTo>
                    <a:pt x="3536" y="15043"/>
                  </a:lnTo>
                  <a:lnTo>
                    <a:pt x="4644" y="15455"/>
                  </a:lnTo>
                  <a:lnTo>
                    <a:pt x="5488" y="15043"/>
                  </a:lnTo>
                  <a:lnTo>
                    <a:pt x="4644" y="14470"/>
                  </a:lnTo>
                  <a:lnTo>
                    <a:pt x="4908" y="14369"/>
                  </a:lnTo>
                  <a:lnTo>
                    <a:pt x="5699" y="14057"/>
                  </a:lnTo>
                  <a:lnTo>
                    <a:pt x="4644" y="13957"/>
                  </a:lnTo>
                  <a:lnTo>
                    <a:pt x="4644" y="13645"/>
                  </a:lnTo>
                  <a:lnTo>
                    <a:pt x="4644" y="13012"/>
                  </a:lnTo>
                  <a:lnTo>
                    <a:pt x="4644" y="12448"/>
                  </a:lnTo>
                  <a:lnTo>
                    <a:pt x="2691" y="12448"/>
                  </a:lnTo>
                  <a:lnTo>
                    <a:pt x="1900" y="12348"/>
                  </a:lnTo>
                  <a:lnTo>
                    <a:pt x="1372" y="11926"/>
                  </a:lnTo>
                  <a:lnTo>
                    <a:pt x="1900" y="11453"/>
                  </a:lnTo>
                  <a:lnTo>
                    <a:pt x="1055" y="10830"/>
                  </a:lnTo>
                  <a:lnTo>
                    <a:pt x="0" y="10106"/>
                  </a:lnTo>
                  <a:lnTo>
                    <a:pt x="1055" y="9744"/>
                  </a:lnTo>
                  <a:lnTo>
                    <a:pt x="1900" y="9060"/>
                  </a:lnTo>
                  <a:lnTo>
                    <a:pt x="2691" y="8326"/>
                  </a:lnTo>
                  <a:lnTo>
                    <a:pt x="2691" y="7712"/>
                  </a:lnTo>
                  <a:lnTo>
                    <a:pt x="2691" y="7501"/>
                  </a:lnTo>
                  <a:lnTo>
                    <a:pt x="1900" y="6828"/>
                  </a:lnTo>
                  <a:lnTo>
                    <a:pt x="1900" y="6305"/>
                  </a:lnTo>
                  <a:lnTo>
                    <a:pt x="1900" y="5631"/>
                  </a:lnTo>
                  <a:lnTo>
                    <a:pt x="2480" y="4897"/>
                  </a:lnTo>
                  <a:lnTo>
                    <a:pt x="2691" y="4213"/>
                  </a:lnTo>
                  <a:lnTo>
                    <a:pt x="2691" y="3539"/>
                  </a:lnTo>
                  <a:lnTo>
                    <a:pt x="2480" y="2866"/>
                  </a:lnTo>
                  <a:lnTo>
                    <a:pt x="2691" y="2614"/>
                  </a:lnTo>
                  <a:lnTo>
                    <a:pt x="2691" y="2081"/>
                  </a:lnTo>
                  <a:lnTo>
                    <a:pt x="2691" y="1156"/>
                  </a:lnTo>
                  <a:lnTo>
                    <a:pt x="1900" y="42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5" name="Freeform 225"/>
            <p:cNvSpPr>
              <a:spLocks/>
            </p:cNvSpPr>
            <p:nvPr/>
          </p:nvSpPr>
          <p:spPr bwMode="auto">
            <a:xfrm>
              <a:off x="4203254" y="5328409"/>
              <a:ext cx="58820" cy="71189"/>
            </a:xfrm>
            <a:custGeom>
              <a:avLst/>
              <a:gdLst/>
              <a:ahLst/>
              <a:cxnLst>
                <a:cxn ang="0">
                  <a:pos x="14242" y="0"/>
                </a:cxn>
                <a:cxn ang="0">
                  <a:pos x="16667" y="9605"/>
                </a:cxn>
                <a:cxn ang="0">
                  <a:pos x="19848" y="18421"/>
                </a:cxn>
                <a:cxn ang="0">
                  <a:pos x="11818" y="19868"/>
                </a:cxn>
                <a:cxn ang="0">
                  <a:pos x="0" y="16447"/>
                </a:cxn>
                <a:cxn ang="0">
                  <a:pos x="15758" y="15000"/>
                </a:cxn>
                <a:cxn ang="0">
                  <a:pos x="9545" y="9605"/>
                </a:cxn>
                <a:cxn ang="0">
                  <a:pos x="11818" y="6184"/>
                </a:cxn>
                <a:cxn ang="0">
                  <a:pos x="6515" y="7500"/>
                </a:cxn>
                <a:cxn ang="0">
                  <a:pos x="6515" y="2105"/>
                </a:cxn>
                <a:cxn ang="0">
                  <a:pos x="9545" y="0"/>
                </a:cxn>
                <a:cxn ang="0">
                  <a:pos x="14242" y="0"/>
                </a:cxn>
              </a:cxnLst>
              <a:rect l="0" t="0" r="r" b="b"/>
              <a:pathLst>
                <a:path w="20000" h="20000">
                  <a:moveTo>
                    <a:pt x="14242" y="0"/>
                  </a:moveTo>
                  <a:lnTo>
                    <a:pt x="16667" y="9605"/>
                  </a:lnTo>
                  <a:lnTo>
                    <a:pt x="19848" y="18421"/>
                  </a:lnTo>
                  <a:lnTo>
                    <a:pt x="11818" y="19868"/>
                  </a:lnTo>
                  <a:lnTo>
                    <a:pt x="0" y="16447"/>
                  </a:lnTo>
                  <a:lnTo>
                    <a:pt x="15758" y="15000"/>
                  </a:lnTo>
                  <a:lnTo>
                    <a:pt x="9545" y="9605"/>
                  </a:lnTo>
                  <a:lnTo>
                    <a:pt x="11818" y="6184"/>
                  </a:lnTo>
                  <a:lnTo>
                    <a:pt x="6515" y="7500"/>
                  </a:lnTo>
                  <a:lnTo>
                    <a:pt x="6515" y="2105"/>
                  </a:lnTo>
                  <a:lnTo>
                    <a:pt x="9545" y="0"/>
                  </a:lnTo>
                  <a:lnTo>
                    <a:pt x="14242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6" name="Freeform 226"/>
            <p:cNvSpPr>
              <a:spLocks/>
            </p:cNvSpPr>
            <p:nvPr/>
          </p:nvSpPr>
          <p:spPr bwMode="auto">
            <a:xfrm>
              <a:off x="3768897" y="3802583"/>
              <a:ext cx="71261" cy="72376"/>
            </a:xfrm>
            <a:custGeom>
              <a:avLst/>
              <a:gdLst/>
              <a:ahLst/>
              <a:cxnLst>
                <a:cxn ang="0">
                  <a:pos x="769" y="0"/>
                </a:cxn>
                <a:cxn ang="0">
                  <a:pos x="2564" y="0"/>
                </a:cxn>
                <a:cxn ang="0">
                  <a:pos x="5256" y="0"/>
                </a:cxn>
                <a:cxn ang="0">
                  <a:pos x="7308" y="0"/>
                </a:cxn>
                <a:cxn ang="0">
                  <a:pos x="10513" y="2105"/>
                </a:cxn>
                <a:cxn ang="0">
                  <a:pos x="13846" y="2105"/>
                </a:cxn>
                <a:cxn ang="0">
                  <a:pos x="15897" y="5526"/>
                </a:cxn>
                <a:cxn ang="0">
                  <a:pos x="16538" y="7500"/>
                </a:cxn>
                <a:cxn ang="0">
                  <a:pos x="19231" y="8947"/>
                </a:cxn>
                <a:cxn ang="0">
                  <a:pos x="19872" y="10263"/>
                </a:cxn>
                <a:cxn ang="0">
                  <a:pos x="17821" y="10263"/>
                </a:cxn>
                <a:cxn ang="0">
                  <a:pos x="16538" y="14474"/>
                </a:cxn>
                <a:cxn ang="0">
                  <a:pos x="16538" y="15789"/>
                </a:cxn>
                <a:cxn ang="0">
                  <a:pos x="17821" y="17763"/>
                </a:cxn>
                <a:cxn ang="0">
                  <a:pos x="16538" y="19868"/>
                </a:cxn>
                <a:cxn ang="0">
                  <a:pos x="15897" y="19079"/>
                </a:cxn>
                <a:cxn ang="0">
                  <a:pos x="14615" y="15789"/>
                </a:cxn>
                <a:cxn ang="0">
                  <a:pos x="13846" y="16447"/>
                </a:cxn>
                <a:cxn ang="0">
                  <a:pos x="12564" y="15789"/>
                </a:cxn>
                <a:cxn ang="0">
                  <a:pos x="12564" y="12368"/>
                </a:cxn>
                <a:cxn ang="0">
                  <a:pos x="7949" y="10263"/>
                </a:cxn>
                <a:cxn ang="0">
                  <a:pos x="3974" y="5526"/>
                </a:cxn>
                <a:cxn ang="0">
                  <a:pos x="5256" y="8947"/>
                </a:cxn>
                <a:cxn ang="0">
                  <a:pos x="0" y="5526"/>
                </a:cxn>
                <a:cxn ang="0">
                  <a:pos x="769" y="3553"/>
                </a:cxn>
                <a:cxn ang="0">
                  <a:pos x="769" y="0"/>
                </a:cxn>
              </a:cxnLst>
              <a:rect l="0" t="0" r="r" b="b"/>
              <a:pathLst>
                <a:path w="20000" h="20000">
                  <a:moveTo>
                    <a:pt x="769" y="0"/>
                  </a:moveTo>
                  <a:lnTo>
                    <a:pt x="2564" y="0"/>
                  </a:lnTo>
                  <a:lnTo>
                    <a:pt x="5256" y="0"/>
                  </a:lnTo>
                  <a:lnTo>
                    <a:pt x="7308" y="0"/>
                  </a:lnTo>
                  <a:lnTo>
                    <a:pt x="10513" y="2105"/>
                  </a:lnTo>
                  <a:lnTo>
                    <a:pt x="13846" y="2105"/>
                  </a:lnTo>
                  <a:lnTo>
                    <a:pt x="15897" y="5526"/>
                  </a:lnTo>
                  <a:lnTo>
                    <a:pt x="16538" y="7500"/>
                  </a:lnTo>
                  <a:lnTo>
                    <a:pt x="19231" y="8947"/>
                  </a:lnTo>
                  <a:lnTo>
                    <a:pt x="19872" y="10263"/>
                  </a:lnTo>
                  <a:lnTo>
                    <a:pt x="17821" y="10263"/>
                  </a:lnTo>
                  <a:lnTo>
                    <a:pt x="16538" y="14474"/>
                  </a:lnTo>
                  <a:lnTo>
                    <a:pt x="16538" y="15789"/>
                  </a:lnTo>
                  <a:lnTo>
                    <a:pt x="17821" y="17763"/>
                  </a:lnTo>
                  <a:lnTo>
                    <a:pt x="16538" y="19868"/>
                  </a:lnTo>
                  <a:lnTo>
                    <a:pt x="15897" y="19079"/>
                  </a:lnTo>
                  <a:lnTo>
                    <a:pt x="14615" y="15789"/>
                  </a:lnTo>
                  <a:lnTo>
                    <a:pt x="13846" y="16447"/>
                  </a:lnTo>
                  <a:lnTo>
                    <a:pt x="12564" y="15789"/>
                  </a:lnTo>
                  <a:lnTo>
                    <a:pt x="12564" y="12368"/>
                  </a:lnTo>
                  <a:lnTo>
                    <a:pt x="7949" y="10263"/>
                  </a:lnTo>
                  <a:lnTo>
                    <a:pt x="3974" y="5526"/>
                  </a:lnTo>
                  <a:lnTo>
                    <a:pt x="5256" y="8947"/>
                  </a:lnTo>
                  <a:lnTo>
                    <a:pt x="0" y="5526"/>
                  </a:lnTo>
                  <a:lnTo>
                    <a:pt x="769" y="3553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7" name="Freeform 227"/>
            <p:cNvSpPr>
              <a:spLocks/>
            </p:cNvSpPr>
            <p:nvPr/>
          </p:nvSpPr>
          <p:spPr bwMode="auto">
            <a:xfrm>
              <a:off x="4064124" y="3617490"/>
              <a:ext cx="71261" cy="48647"/>
            </a:xfrm>
            <a:custGeom>
              <a:avLst/>
              <a:gdLst/>
              <a:ahLst/>
              <a:cxnLst>
                <a:cxn ang="0">
                  <a:pos x="0" y="14808"/>
                </a:cxn>
                <a:cxn ang="0">
                  <a:pos x="0" y="7885"/>
                </a:cxn>
                <a:cxn ang="0">
                  <a:pos x="0" y="0"/>
                </a:cxn>
                <a:cxn ang="0">
                  <a:pos x="764" y="0"/>
                </a:cxn>
                <a:cxn ang="0">
                  <a:pos x="5223" y="0"/>
                </a:cxn>
                <a:cxn ang="0">
                  <a:pos x="10701" y="1923"/>
                </a:cxn>
                <a:cxn ang="0">
                  <a:pos x="12611" y="5000"/>
                </a:cxn>
                <a:cxn ang="0">
                  <a:pos x="19873" y="7885"/>
                </a:cxn>
                <a:cxn ang="0">
                  <a:pos x="17834" y="12885"/>
                </a:cxn>
                <a:cxn ang="0">
                  <a:pos x="9172" y="12885"/>
                </a:cxn>
                <a:cxn ang="0">
                  <a:pos x="5987" y="12885"/>
                </a:cxn>
                <a:cxn ang="0">
                  <a:pos x="2038" y="19808"/>
                </a:cxn>
                <a:cxn ang="0">
                  <a:pos x="0" y="14808"/>
                </a:cxn>
              </a:cxnLst>
              <a:rect l="0" t="0" r="r" b="b"/>
              <a:pathLst>
                <a:path w="20000" h="20000">
                  <a:moveTo>
                    <a:pt x="0" y="14808"/>
                  </a:moveTo>
                  <a:lnTo>
                    <a:pt x="0" y="7885"/>
                  </a:lnTo>
                  <a:lnTo>
                    <a:pt x="0" y="0"/>
                  </a:lnTo>
                  <a:lnTo>
                    <a:pt x="764" y="0"/>
                  </a:lnTo>
                  <a:lnTo>
                    <a:pt x="5223" y="0"/>
                  </a:lnTo>
                  <a:lnTo>
                    <a:pt x="10701" y="1923"/>
                  </a:lnTo>
                  <a:lnTo>
                    <a:pt x="12611" y="5000"/>
                  </a:lnTo>
                  <a:lnTo>
                    <a:pt x="19873" y="7885"/>
                  </a:lnTo>
                  <a:lnTo>
                    <a:pt x="17834" y="12885"/>
                  </a:lnTo>
                  <a:lnTo>
                    <a:pt x="9172" y="12885"/>
                  </a:lnTo>
                  <a:lnTo>
                    <a:pt x="5987" y="12885"/>
                  </a:lnTo>
                  <a:lnTo>
                    <a:pt x="2038" y="19808"/>
                  </a:lnTo>
                  <a:lnTo>
                    <a:pt x="0" y="1480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8" name="Freeform 228"/>
            <p:cNvSpPr>
              <a:spLocks/>
            </p:cNvSpPr>
            <p:nvPr/>
          </p:nvSpPr>
          <p:spPr bwMode="auto">
            <a:xfrm>
              <a:off x="3863913" y="4014962"/>
              <a:ext cx="117638" cy="135260"/>
            </a:xfrm>
            <a:custGeom>
              <a:avLst/>
              <a:gdLst/>
              <a:ahLst/>
              <a:cxnLst>
                <a:cxn ang="0">
                  <a:pos x="7538" y="0"/>
                </a:cxn>
                <a:cxn ang="0">
                  <a:pos x="11538" y="1825"/>
                </a:cxn>
                <a:cxn ang="0">
                  <a:pos x="13538" y="3228"/>
                </a:cxn>
                <a:cxn ang="0">
                  <a:pos x="16000" y="3228"/>
                </a:cxn>
                <a:cxn ang="0">
                  <a:pos x="17923" y="4000"/>
                </a:cxn>
                <a:cxn ang="0">
                  <a:pos x="19923" y="6877"/>
                </a:cxn>
                <a:cxn ang="0">
                  <a:pos x="17923" y="9404"/>
                </a:cxn>
                <a:cxn ang="0">
                  <a:pos x="14769" y="12632"/>
                </a:cxn>
                <a:cxn ang="0">
                  <a:pos x="10692" y="14175"/>
                </a:cxn>
                <a:cxn ang="0">
                  <a:pos x="8308" y="17053"/>
                </a:cxn>
                <a:cxn ang="0">
                  <a:pos x="7154" y="19930"/>
                </a:cxn>
                <a:cxn ang="0">
                  <a:pos x="4385" y="18456"/>
                </a:cxn>
                <a:cxn ang="0">
                  <a:pos x="2385" y="18105"/>
                </a:cxn>
                <a:cxn ang="0">
                  <a:pos x="3154" y="15228"/>
                </a:cxn>
                <a:cxn ang="0">
                  <a:pos x="3923" y="15228"/>
                </a:cxn>
                <a:cxn ang="0">
                  <a:pos x="4385" y="12632"/>
                </a:cxn>
                <a:cxn ang="0">
                  <a:pos x="3923" y="11579"/>
                </a:cxn>
                <a:cxn ang="0">
                  <a:pos x="2385" y="12632"/>
                </a:cxn>
                <a:cxn ang="0">
                  <a:pos x="0" y="11579"/>
                </a:cxn>
                <a:cxn ang="0">
                  <a:pos x="1231" y="10456"/>
                </a:cxn>
                <a:cxn ang="0">
                  <a:pos x="769" y="7579"/>
                </a:cxn>
                <a:cxn ang="0">
                  <a:pos x="2000" y="6877"/>
                </a:cxn>
                <a:cxn ang="0">
                  <a:pos x="2000" y="5754"/>
                </a:cxn>
                <a:cxn ang="0">
                  <a:pos x="3154" y="4000"/>
                </a:cxn>
                <a:cxn ang="0">
                  <a:pos x="3154" y="2105"/>
                </a:cxn>
                <a:cxn ang="0">
                  <a:pos x="4385" y="1825"/>
                </a:cxn>
                <a:cxn ang="0">
                  <a:pos x="7538" y="0"/>
                </a:cxn>
              </a:cxnLst>
              <a:rect l="0" t="0" r="r" b="b"/>
              <a:pathLst>
                <a:path w="20000" h="20000">
                  <a:moveTo>
                    <a:pt x="7538" y="0"/>
                  </a:moveTo>
                  <a:lnTo>
                    <a:pt x="11538" y="1825"/>
                  </a:lnTo>
                  <a:lnTo>
                    <a:pt x="13538" y="3228"/>
                  </a:lnTo>
                  <a:lnTo>
                    <a:pt x="16000" y="3228"/>
                  </a:lnTo>
                  <a:lnTo>
                    <a:pt x="17923" y="4000"/>
                  </a:lnTo>
                  <a:lnTo>
                    <a:pt x="19923" y="6877"/>
                  </a:lnTo>
                  <a:lnTo>
                    <a:pt x="17923" y="9404"/>
                  </a:lnTo>
                  <a:lnTo>
                    <a:pt x="14769" y="12632"/>
                  </a:lnTo>
                  <a:lnTo>
                    <a:pt x="10692" y="14175"/>
                  </a:lnTo>
                  <a:lnTo>
                    <a:pt x="8308" y="17053"/>
                  </a:lnTo>
                  <a:lnTo>
                    <a:pt x="7154" y="19930"/>
                  </a:lnTo>
                  <a:lnTo>
                    <a:pt x="4385" y="18456"/>
                  </a:lnTo>
                  <a:lnTo>
                    <a:pt x="2385" y="18105"/>
                  </a:lnTo>
                  <a:lnTo>
                    <a:pt x="3154" y="15228"/>
                  </a:lnTo>
                  <a:lnTo>
                    <a:pt x="3923" y="15228"/>
                  </a:lnTo>
                  <a:lnTo>
                    <a:pt x="4385" y="12632"/>
                  </a:lnTo>
                  <a:lnTo>
                    <a:pt x="3923" y="11579"/>
                  </a:lnTo>
                  <a:lnTo>
                    <a:pt x="2385" y="12632"/>
                  </a:lnTo>
                  <a:lnTo>
                    <a:pt x="0" y="11579"/>
                  </a:lnTo>
                  <a:lnTo>
                    <a:pt x="1231" y="10456"/>
                  </a:lnTo>
                  <a:lnTo>
                    <a:pt x="769" y="7579"/>
                  </a:lnTo>
                  <a:lnTo>
                    <a:pt x="2000" y="6877"/>
                  </a:lnTo>
                  <a:lnTo>
                    <a:pt x="2000" y="5754"/>
                  </a:lnTo>
                  <a:lnTo>
                    <a:pt x="3154" y="4000"/>
                  </a:lnTo>
                  <a:lnTo>
                    <a:pt x="3154" y="2105"/>
                  </a:lnTo>
                  <a:lnTo>
                    <a:pt x="4385" y="1825"/>
                  </a:lnTo>
                  <a:lnTo>
                    <a:pt x="7538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19" name="Freeform 229"/>
            <p:cNvSpPr>
              <a:spLocks/>
            </p:cNvSpPr>
            <p:nvPr/>
          </p:nvSpPr>
          <p:spPr bwMode="auto">
            <a:xfrm>
              <a:off x="3646734" y="3653083"/>
              <a:ext cx="75785" cy="91360"/>
            </a:xfrm>
            <a:custGeom>
              <a:avLst/>
              <a:gdLst/>
              <a:ahLst/>
              <a:cxnLst>
                <a:cxn ang="0">
                  <a:pos x="17964" y="0"/>
                </a:cxn>
                <a:cxn ang="0">
                  <a:pos x="16766" y="8601"/>
                </a:cxn>
                <a:cxn ang="0">
                  <a:pos x="17964" y="9741"/>
                </a:cxn>
                <a:cxn ang="0">
                  <a:pos x="19162" y="10155"/>
                </a:cxn>
                <a:cxn ang="0">
                  <a:pos x="19880" y="10155"/>
                </a:cxn>
                <a:cxn ang="0">
                  <a:pos x="19880" y="11813"/>
                </a:cxn>
                <a:cxn ang="0">
                  <a:pos x="16766" y="12953"/>
                </a:cxn>
                <a:cxn ang="0">
                  <a:pos x="16766" y="14611"/>
                </a:cxn>
                <a:cxn ang="0">
                  <a:pos x="16168" y="16062"/>
                </a:cxn>
                <a:cxn ang="0">
                  <a:pos x="14970" y="16062"/>
                </a:cxn>
                <a:cxn ang="0">
                  <a:pos x="13772" y="18238"/>
                </a:cxn>
                <a:cxn ang="0">
                  <a:pos x="11856" y="19896"/>
                </a:cxn>
                <a:cxn ang="0">
                  <a:pos x="4910" y="18860"/>
                </a:cxn>
                <a:cxn ang="0">
                  <a:pos x="0" y="15648"/>
                </a:cxn>
                <a:cxn ang="0">
                  <a:pos x="1916" y="13990"/>
                </a:cxn>
                <a:cxn ang="0">
                  <a:pos x="719" y="11813"/>
                </a:cxn>
                <a:cxn ang="0">
                  <a:pos x="3713" y="8601"/>
                </a:cxn>
                <a:cxn ang="0">
                  <a:pos x="10060" y="8601"/>
                </a:cxn>
                <a:cxn ang="0">
                  <a:pos x="11257" y="7047"/>
                </a:cxn>
                <a:cxn ang="0">
                  <a:pos x="6826" y="3212"/>
                </a:cxn>
                <a:cxn ang="0">
                  <a:pos x="8623" y="0"/>
                </a:cxn>
                <a:cxn ang="0">
                  <a:pos x="17964" y="0"/>
                </a:cxn>
              </a:cxnLst>
              <a:rect l="0" t="0" r="r" b="b"/>
              <a:pathLst>
                <a:path w="20000" h="20000">
                  <a:moveTo>
                    <a:pt x="17964" y="0"/>
                  </a:moveTo>
                  <a:lnTo>
                    <a:pt x="16766" y="8601"/>
                  </a:lnTo>
                  <a:lnTo>
                    <a:pt x="17964" y="9741"/>
                  </a:lnTo>
                  <a:lnTo>
                    <a:pt x="19162" y="10155"/>
                  </a:lnTo>
                  <a:lnTo>
                    <a:pt x="19880" y="10155"/>
                  </a:lnTo>
                  <a:lnTo>
                    <a:pt x="19880" y="11813"/>
                  </a:lnTo>
                  <a:lnTo>
                    <a:pt x="16766" y="12953"/>
                  </a:lnTo>
                  <a:lnTo>
                    <a:pt x="16766" y="14611"/>
                  </a:lnTo>
                  <a:lnTo>
                    <a:pt x="16168" y="16062"/>
                  </a:lnTo>
                  <a:lnTo>
                    <a:pt x="14970" y="16062"/>
                  </a:lnTo>
                  <a:lnTo>
                    <a:pt x="13772" y="18238"/>
                  </a:lnTo>
                  <a:lnTo>
                    <a:pt x="11856" y="19896"/>
                  </a:lnTo>
                  <a:lnTo>
                    <a:pt x="4910" y="18860"/>
                  </a:lnTo>
                  <a:lnTo>
                    <a:pt x="0" y="15648"/>
                  </a:lnTo>
                  <a:lnTo>
                    <a:pt x="1916" y="13990"/>
                  </a:lnTo>
                  <a:lnTo>
                    <a:pt x="719" y="11813"/>
                  </a:lnTo>
                  <a:lnTo>
                    <a:pt x="3713" y="8601"/>
                  </a:lnTo>
                  <a:lnTo>
                    <a:pt x="10060" y="8601"/>
                  </a:lnTo>
                  <a:lnTo>
                    <a:pt x="11257" y="7047"/>
                  </a:lnTo>
                  <a:lnTo>
                    <a:pt x="6826" y="3212"/>
                  </a:lnTo>
                  <a:lnTo>
                    <a:pt x="8623" y="0"/>
                  </a:lnTo>
                  <a:lnTo>
                    <a:pt x="17964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0" name="Freeform 230"/>
            <p:cNvSpPr>
              <a:spLocks/>
            </p:cNvSpPr>
            <p:nvPr/>
          </p:nvSpPr>
          <p:spPr bwMode="auto">
            <a:xfrm>
              <a:off x="4262074" y="3871398"/>
              <a:ext cx="92754" cy="145938"/>
            </a:xfrm>
            <a:custGeom>
              <a:avLst/>
              <a:gdLst/>
              <a:ahLst/>
              <a:cxnLst>
                <a:cxn ang="0">
                  <a:pos x="6957" y="0"/>
                </a:cxn>
                <a:cxn ang="0">
                  <a:pos x="12947" y="2671"/>
                </a:cxn>
                <a:cxn ang="0">
                  <a:pos x="11014" y="5472"/>
                </a:cxn>
                <a:cxn ang="0">
                  <a:pos x="13430" y="4430"/>
                </a:cxn>
                <a:cxn ang="0">
                  <a:pos x="18357" y="6450"/>
                </a:cxn>
                <a:cxn ang="0">
                  <a:pos x="17391" y="9186"/>
                </a:cxn>
                <a:cxn ang="0">
                  <a:pos x="14396" y="10163"/>
                </a:cxn>
                <a:cxn ang="0">
                  <a:pos x="13430" y="12508"/>
                </a:cxn>
                <a:cxn ang="0">
                  <a:pos x="17391" y="14202"/>
                </a:cxn>
                <a:cxn ang="0">
                  <a:pos x="19903" y="18632"/>
                </a:cxn>
                <a:cxn ang="0">
                  <a:pos x="16908" y="18893"/>
                </a:cxn>
                <a:cxn ang="0">
                  <a:pos x="11981" y="19935"/>
                </a:cxn>
                <a:cxn ang="0">
                  <a:pos x="6957" y="18893"/>
                </a:cxn>
                <a:cxn ang="0">
                  <a:pos x="5507" y="16221"/>
                </a:cxn>
                <a:cxn ang="0">
                  <a:pos x="6957" y="12508"/>
                </a:cxn>
                <a:cxn ang="0">
                  <a:pos x="5507" y="10814"/>
                </a:cxn>
                <a:cxn ang="0">
                  <a:pos x="4444" y="8404"/>
                </a:cxn>
                <a:cxn ang="0">
                  <a:pos x="2899" y="9186"/>
                </a:cxn>
                <a:cxn ang="0">
                  <a:pos x="0" y="7101"/>
                </a:cxn>
                <a:cxn ang="0">
                  <a:pos x="1353" y="5472"/>
                </a:cxn>
                <a:cxn ang="0">
                  <a:pos x="1353" y="4430"/>
                </a:cxn>
                <a:cxn ang="0">
                  <a:pos x="4444" y="3713"/>
                </a:cxn>
                <a:cxn ang="0">
                  <a:pos x="2899" y="2020"/>
                </a:cxn>
                <a:cxn ang="0">
                  <a:pos x="6957" y="0"/>
                </a:cxn>
              </a:cxnLst>
              <a:rect l="0" t="0" r="r" b="b"/>
              <a:pathLst>
                <a:path w="20000" h="20000">
                  <a:moveTo>
                    <a:pt x="6957" y="0"/>
                  </a:moveTo>
                  <a:lnTo>
                    <a:pt x="12947" y="2671"/>
                  </a:lnTo>
                  <a:lnTo>
                    <a:pt x="11014" y="5472"/>
                  </a:lnTo>
                  <a:lnTo>
                    <a:pt x="13430" y="4430"/>
                  </a:lnTo>
                  <a:lnTo>
                    <a:pt x="18357" y="6450"/>
                  </a:lnTo>
                  <a:lnTo>
                    <a:pt x="17391" y="9186"/>
                  </a:lnTo>
                  <a:lnTo>
                    <a:pt x="14396" y="10163"/>
                  </a:lnTo>
                  <a:lnTo>
                    <a:pt x="13430" y="12508"/>
                  </a:lnTo>
                  <a:lnTo>
                    <a:pt x="17391" y="14202"/>
                  </a:lnTo>
                  <a:lnTo>
                    <a:pt x="19903" y="18632"/>
                  </a:lnTo>
                  <a:lnTo>
                    <a:pt x="16908" y="18893"/>
                  </a:lnTo>
                  <a:lnTo>
                    <a:pt x="11981" y="19935"/>
                  </a:lnTo>
                  <a:lnTo>
                    <a:pt x="6957" y="18893"/>
                  </a:lnTo>
                  <a:lnTo>
                    <a:pt x="5507" y="16221"/>
                  </a:lnTo>
                  <a:lnTo>
                    <a:pt x="6957" y="12508"/>
                  </a:lnTo>
                  <a:lnTo>
                    <a:pt x="5507" y="10814"/>
                  </a:lnTo>
                  <a:lnTo>
                    <a:pt x="4444" y="8404"/>
                  </a:lnTo>
                  <a:lnTo>
                    <a:pt x="2899" y="9186"/>
                  </a:lnTo>
                  <a:lnTo>
                    <a:pt x="0" y="7101"/>
                  </a:lnTo>
                  <a:lnTo>
                    <a:pt x="1353" y="5472"/>
                  </a:lnTo>
                  <a:lnTo>
                    <a:pt x="1353" y="4430"/>
                  </a:lnTo>
                  <a:lnTo>
                    <a:pt x="4444" y="3713"/>
                  </a:lnTo>
                  <a:lnTo>
                    <a:pt x="2899" y="2020"/>
                  </a:lnTo>
                  <a:lnTo>
                    <a:pt x="6957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1" name="Freeform 231"/>
            <p:cNvSpPr>
              <a:spLocks/>
            </p:cNvSpPr>
            <p:nvPr/>
          </p:nvSpPr>
          <p:spPr bwMode="auto">
            <a:xfrm>
              <a:off x="4010962" y="3613930"/>
              <a:ext cx="54294" cy="40341"/>
            </a:xfrm>
            <a:custGeom>
              <a:avLst/>
              <a:gdLst/>
              <a:ahLst/>
              <a:cxnLst>
                <a:cxn ang="0">
                  <a:pos x="19833" y="1429"/>
                </a:cxn>
                <a:cxn ang="0">
                  <a:pos x="19833" y="11190"/>
                </a:cxn>
                <a:cxn ang="0">
                  <a:pos x="19833" y="19762"/>
                </a:cxn>
                <a:cxn ang="0">
                  <a:pos x="4500" y="19762"/>
                </a:cxn>
                <a:cxn ang="0">
                  <a:pos x="0" y="17381"/>
                </a:cxn>
                <a:cxn ang="0">
                  <a:pos x="1833" y="11190"/>
                </a:cxn>
                <a:cxn ang="0">
                  <a:pos x="16500" y="13571"/>
                </a:cxn>
                <a:cxn ang="0">
                  <a:pos x="13000" y="9762"/>
                </a:cxn>
                <a:cxn ang="0">
                  <a:pos x="11333" y="4762"/>
                </a:cxn>
                <a:cxn ang="0">
                  <a:pos x="8667" y="0"/>
                </a:cxn>
                <a:cxn ang="0">
                  <a:pos x="15500" y="0"/>
                </a:cxn>
                <a:cxn ang="0">
                  <a:pos x="19833" y="1429"/>
                </a:cxn>
              </a:cxnLst>
              <a:rect l="0" t="0" r="r" b="b"/>
              <a:pathLst>
                <a:path w="20000" h="20000">
                  <a:moveTo>
                    <a:pt x="19833" y="1429"/>
                  </a:moveTo>
                  <a:lnTo>
                    <a:pt x="19833" y="11190"/>
                  </a:lnTo>
                  <a:lnTo>
                    <a:pt x="19833" y="19762"/>
                  </a:lnTo>
                  <a:lnTo>
                    <a:pt x="4500" y="19762"/>
                  </a:lnTo>
                  <a:lnTo>
                    <a:pt x="0" y="17381"/>
                  </a:lnTo>
                  <a:lnTo>
                    <a:pt x="1833" y="11190"/>
                  </a:lnTo>
                  <a:lnTo>
                    <a:pt x="16500" y="13571"/>
                  </a:lnTo>
                  <a:lnTo>
                    <a:pt x="13000" y="9762"/>
                  </a:lnTo>
                  <a:lnTo>
                    <a:pt x="11333" y="4762"/>
                  </a:lnTo>
                  <a:lnTo>
                    <a:pt x="8667" y="0"/>
                  </a:lnTo>
                  <a:lnTo>
                    <a:pt x="15500" y="0"/>
                  </a:lnTo>
                  <a:lnTo>
                    <a:pt x="19833" y="142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2" name="Freeform 232"/>
            <p:cNvSpPr>
              <a:spLocks/>
            </p:cNvSpPr>
            <p:nvPr/>
          </p:nvSpPr>
          <p:spPr bwMode="auto">
            <a:xfrm>
              <a:off x="3703291" y="3698171"/>
              <a:ext cx="124424" cy="61697"/>
            </a:xfrm>
            <a:custGeom>
              <a:avLst/>
              <a:gdLst/>
              <a:ahLst/>
              <a:cxnLst>
                <a:cxn ang="0">
                  <a:pos x="2982" y="615"/>
                </a:cxn>
                <a:cxn ang="0">
                  <a:pos x="4873" y="615"/>
                </a:cxn>
                <a:cxn ang="0">
                  <a:pos x="8655" y="615"/>
                </a:cxn>
                <a:cxn ang="0">
                  <a:pos x="12800" y="0"/>
                </a:cxn>
                <a:cxn ang="0">
                  <a:pos x="15055" y="615"/>
                </a:cxn>
                <a:cxn ang="0">
                  <a:pos x="17673" y="615"/>
                </a:cxn>
                <a:cxn ang="0">
                  <a:pos x="18400" y="3077"/>
                </a:cxn>
                <a:cxn ang="0">
                  <a:pos x="16945" y="4769"/>
                </a:cxn>
                <a:cxn ang="0">
                  <a:pos x="19927" y="6308"/>
                </a:cxn>
                <a:cxn ang="0">
                  <a:pos x="15782" y="9385"/>
                </a:cxn>
                <a:cxn ang="0">
                  <a:pos x="14691" y="7231"/>
                </a:cxn>
                <a:cxn ang="0">
                  <a:pos x="13891" y="9385"/>
                </a:cxn>
                <a:cxn ang="0">
                  <a:pos x="12000" y="13538"/>
                </a:cxn>
                <a:cxn ang="0">
                  <a:pos x="9818" y="15077"/>
                </a:cxn>
                <a:cxn ang="0">
                  <a:pos x="7855" y="19846"/>
                </a:cxn>
                <a:cxn ang="0">
                  <a:pos x="6691" y="19846"/>
                </a:cxn>
                <a:cxn ang="0">
                  <a:pos x="5964" y="18923"/>
                </a:cxn>
                <a:cxn ang="0">
                  <a:pos x="5673" y="17385"/>
                </a:cxn>
                <a:cxn ang="0">
                  <a:pos x="4873" y="13538"/>
                </a:cxn>
                <a:cxn ang="0">
                  <a:pos x="2618" y="11077"/>
                </a:cxn>
                <a:cxn ang="0">
                  <a:pos x="0" y="9385"/>
                </a:cxn>
                <a:cxn ang="0">
                  <a:pos x="727" y="9385"/>
                </a:cxn>
                <a:cxn ang="0">
                  <a:pos x="1164" y="7231"/>
                </a:cxn>
                <a:cxn ang="0">
                  <a:pos x="1164" y="4769"/>
                </a:cxn>
                <a:cxn ang="0">
                  <a:pos x="2982" y="3077"/>
                </a:cxn>
                <a:cxn ang="0">
                  <a:pos x="2982" y="615"/>
                </a:cxn>
              </a:cxnLst>
              <a:rect l="0" t="0" r="r" b="b"/>
              <a:pathLst>
                <a:path w="20000" h="20000">
                  <a:moveTo>
                    <a:pt x="2982" y="615"/>
                  </a:moveTo>
                  <a:lnTo>
                    <a:pt x="4873" y="615"/>
                  </a:lnTo>
                  <a:lnTo>
                    <a:pt x="8655" y="615"/>
                  </a:lnTo>
                  <a:lnTo>
                    <a:pt x="12800" y="0"/>
                  </a:lnTo>
                  <a:lnTo>
                    <a:pt x="15055" y="615"/>
                  </a:lnTo>
                  <a:lnTo>
                    <a:pt x="17673" y="615"/>
                  </a:lnTo>
                  <a:lnTo>
                    <a:pt x="18400" y="3077"/>
                  </a:lnTo>
                  <a:lnTo>
                    <a:pt x="16945" y="4769"/>
                  </a:lnTo>
                  <a:lnTo>
                    <a:pt x="19927" y="6308"/>
                  </a:lnTo>
                  <a:lnTo>
                    <a:pt x="15782" y="9385"/>
                  </a:lnTo>
                  <a:lnTo>
                    <a:pt x="14691" y="7231"/>
                  </a:lnTo>
                  <a:lnTo>
                    <a:pt x="13891" y="9385"/>
                  </a:lnTo>
                  <a:lnTo>
                    <a:pt x="12000" y="13538"/>
                  </a:lnTo>
                  <a:lnTo>
                    <a:pt x="9818" y="15077"/>
                  </a:lnTo>
                  <a:lnTo>
                    <a:pt x="7855" y="19846"/>
                  </a:lnTo>
                  <a:lnTo>
                    <a:pt x="6691" y="19846"/>
                  </a:lnTo>
                  <a:lnTo>
                    <a:pt x="5964" y="18923"/>
                  </a:lnTo>
                  <a:lnTo>
                    <a:pt x="5673" y="17385"/>
                  </a:lnTo>
                  <a:lnTo>
                    <a:pt x="4873" y="13538"/>
                  </a:lnTo>
                  <a:lnTo>
                    <a:pt x="2618" y="11077"/>
                  </a:lnTo>
                  <a:lnTo>
                    <a:pt x="0" y="9385"/>
                  </a:lnTo>
                  <a:lnTo>
                    <a:pt x="727" y="9385"/>
                  </a:lnTo>
                  <a:lnTo>
                    <a:pt x="1164" y="7231"/>
                  </a:lnTo>
                  <a:lnTo>
                    <a:pt x="1164" y="4769"/>
                  </a:lnTo>
                  <a:lnTo>
                    <a:pt x="2982" y="3077"/>
                  </a:lnTo>
                  <a:lnTo>
                    <a:pt x="2982" y="61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3" name="Freeform 233"/>
            <p:cNvSpPr>
              <a:spLocks/>
            </p:cNvSpPr>
            <p:nvPr/>
          </p:nvSpPr>
          <p:spPr bwMode="auto">
            <a:xfrm>
              <a:off x="3936306" y="3641219"/>
              <a:ext cx="37327" cy="15424"/>
            </a:xfrm>
            <a:custGeom>
              <a:avLst/>
              <a:gdLst/>
              <a:ahLst/>
              <a:cxnLst>
                <a:cxn ang="0">
                  <a:pos x="11190" y="19375"/>
                </a:cxn>
                <a:cxn ang="0">
                  <a:pos x="3810" y="19375"/>
                </a:cxn>
                <a:cxn ang="0">
                  <a:pos x="0" y="9375"/>
                </a:cxn>
                <a:cxn ang="0">
                  <a:pos x="3810" y="0"/>
                </a:cxn>
                <a:cxn ang="0">
                  <a:pos x="15952" y="6250"/>
                </a:cxn>
                <a:cxn ang="0">
                  <a:pos x="19762" y="19375"/>
                </a:cxn>
                <a:cxn ang="0">
                  <a:pos x="11190" y="19375"/>
                </a:cxn>
              </a:cxnLst>
              <a:rect l="0" t="0" r="r" b="b"/>
              <a:pathLst>
                <a:path w="20000" h="20000">
                  <a:moveTo>
                    <a:pt x="11190" y="19375"/>
                  </a:moveTo>
                  <a:lnTo>
                    <a:pt x="3810" y="19375"/>
                  </a:lnTo>
                  <a:lnTo>
                    <a:pt x="0" y="9375"/>
                  </a:lnTo>
                  <a:lnTo>
                    <a:pt x="3810" y="0"/>
                  </a:lnTo>
                  <a:lnTo>
                    <a:pt x="15952" y="6250"/>
                  </a:lnTo>
                  <a:lnTo>
                    <a:pt x="19762" y="19375"/>
                  </a:lnTo>
                  <a:lnTo>
                    <a:pt x="11190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4" name="Freeform 234"/>
            <p:cNvSpPr>
              <a:spLocks/>
            </p:cNvSpPr>
            <p:nvPr/>
          </p:nvSpPr>
          <p:spPr bwMode="auto">
            <a:xfrm>
              <a:off x="3050627" y="1907758"/>
              <a:ext cx="1445592" cy="1149710"/>
            </a:xfrm>
            <a:custGeom>
              <a:avLst/>
              <a:gdLst/>
              <a:ahLst/>
              <a:cxnLst>
                <a:cxn ang="0">
                  <a:pos x="4118" y="1024"/>
                </a:cxn>
                <a:cxn ang="0">
                  <a:pos x="5870" y="768"/>
                </a:cxn>
                <a:cxn ang="0">
                  <a:pos x="5219" y="1148"/>
                </a:cxn>
                <a:cxn ang="0">
                  <a:pos x="6483" y="553"/>
                </a:cxn>
                <a:cxn ang="0">
                  <a:pos x="6740" y="1668"/>
                </a:cxn>
                <a:cxn ang="0">
                  <a:pos x="8454" y="2477"/>
                </a:cxn>
                <a:cxn ang="0">
                  <a:pos x="9362" y="3501"/>
                </a:cxn>
                <a:cxn ang="0">
                  <a:pos x="9656" y="4352"/>
                </a:cxn>
                <a:cxn ang="0">
                  <a:pos x="9887" y="3501"/>
                </a:cxn>
                <a:cxn ang="0">
                  <a:pos x="10989" y="3931"/>
                </a:cxn>
                <a:cxn ang="0">
                  <a:pos x="12253" y="4525"/>
                </a:cxn>
                <a:cxn ang="0">
                  <a:pos x="12666" y="4352"/>
                </a:cxn>
                <a:cxn ang="0">
                  <a:pos x="12509" y="5078"/>
                </a:cxn>
                <a:cxn ang="0">
                  <a:pos x="13091" y="4145"/>
                </a:cxn>
                <a:cxn ang="0">
                  <a:pos x="13548" y="3625"/>
                </a:cxn>
                <a:cxn ang="0">
                  <a:pos x="13217" y="2898"/>
                </a:cxn>
                <a:cxn ang="0">
                  <a:pos x="13773" y="2263"/>
                </a:cxn>
                <a:cxn ang="0">
                  <a:pos x="14124" y="3369"/>
                </a:cxn>
                <a:cxn ang="0">
                  <a:pos x="14161" y="3840"/>
                </a:cxn>
                <a:cxn ang="0">
                  <a:pos x="14324" y="4905"/>
                </a:cxn>
                <a:cxn ang="0">
                  <a:pos x="15388" y="4013"/>
                </a:cxn>
                <a:cxn ang="0">
                  <a:pos x="16008" y="4955"/>
                </a:cxn>
                <a:cxn ang="0">
                  <a:pos x="14906" y="5632"/>
                </a:cxn>
                <a:cxn ang="0">
                  <a:pos x="13805" y="6532"/>
                </a:cxn>
                <a:cxn ang="0">
                  <a:pos x="13379" y="7424"/>
                </a:cxn>
                <a:cxn ang="0">
                  <a:pos x="12178" y="7300"/>
                </a:cxn>
                <a:cxn ang="0">
                  <a:pos x="11602" y="8885"/>
                </a:cxn>
                <a:cxn ang="0">
                  <a:pos x="11145" y="11709"/>
                </a:cxn>
                <a:cxn ang="0">
                  <a:pos x="12804" y="13022"/>
                </a:cxn>
                <a:cxn ang="0">
                  <a:pos x="13548" y="15376"/>
                </a:cxn>
                <a:cxn ang="0">
                  <a:pos x="14969" y="12989"/>
                </a:cxn>
                <a:cxn ang="0">
                  <a:pos x="15519" y="9529"/>
                </a:cxn>
                <a:cxn ang="0">
                  <a:pos x="16915" y="9992"/>
                </a:cxn>
                <a:cxn ang="0">
                  <a:pos x="16946" y="11536"/>
                </a:cxn>
                <a:cxn ang="0">
                  <a:pos x="18536" y="10760"/>
                </a:cxn>
                <a:cxn ang="0">
                  <a:pos x="19675" y="14269"/>
                </a:cxn>
                <a:cxn ang="0">
                  <a:pos x="19637" y="14913"/>
                </a:cxn>
                <a:cxn ang="0">
                  <a:pos x="18667" y="16491"/>
                </a:cxn>
                <a:cxn ang="0">
                  <a:pos x="16915" y="16837"/>
                </a:cxn>
                <a:cxn ang="0">
                  <a:pos x="17040" y="17647"/>
                </a:cxn>
                <a:cxn ang="0">
                  <a:pos x="17109" y="19306"/>
                </a:cxn>
                <a:cxn ang="0">
                  <a:pos x="17109" y="18761"/>
                </a:cxn>
                <a:cxn ang="0">
                  <a:pos x="16108" y="17812"/>
                </a:cxn>
                <a:cxn ang="0">
                  <a:pos x="13642" y="19100"/>
                </a:cxn>
                <a:cxn ang="0">
                  <a:pos x="13185" y="19653"/>
                </a:cxn>
                <a:cxn ang="0">
                  <a:pos x="12509" y="19306"/>
                </a:cxn>
                <a:cxn ang="0">
                  <a:pos x="13091" y="18629"/>
                </a:cxn>
                <a:cxn ang="0">
                  <a:pos x="11859" y="17044"/>
                </a:cxn>
                <a:cxn ang="0">
                  <a:pos x="10144" y="16573"/>
                </a:cxn>
                <a:cxn ang="0">
                  <a:pos x="9618" y="15723"/>
                </a:cxn>
                <a:cxn ang="0">
                  <a:pos x="1358" y="13501"/>
                </a:cxn>
                <a:cxn ang="0">
                  <a:pos x="1621" y="10462"/>
                </a:cxn>
                <a:cxn ang="0">
                  <a:pos x="870" y="7605"/>
                </a:cxn>
                <a:cxn ang="0">
                  <a:pos x="1909" y="2139"/>
                </a:cxn>
              </a:cxnLst>
              <a:rect l="0" t="0" r="r" b="b"/>
              <a:pathLst>
                <a:path w="20000" h="20000">
                  <a:moveTo>
                    <a:pt x="1909" y="2139"/>
                  </a:moveTo>
                  <a:lnTo>
                    <a:pt x="3235" y="0"/>
                  </a:lnTo>
                  <a:lnTo>
                    <a:pt x="3492" y="132"/>
                  </a:lnTo>
                  <a:lnTo>
                    <a:pt x="3692" y="809"/>
                  </a:lnTo>
                  <a:lnTo>
                    <a:pt x="4118" y="1148"/>
                  </a:lnTo>
                  <a:lnTo>
                    <a:pt x="4118" y="1024"/>
                  </a:lnTo>
                  <a:lnTo>
                    <a:pt x="4212" y="1107"/>
                  </a:lnTo>
                  <a:lnTo>
                    <a:pt x="4274" y="1363"/>
                  </a:lnTo>
                  <a:lnTo>
                    <a:pt x="4374" y="1024"/>
                  </a:lnTo>
                  <a:lnTo>
                    <a:pt x="4693" y="809"/>
                  </a:lnTo>
                  <a:lnTo>
                    <a:pt x="5895" y="595"/>
                  </a:lnTo>
                  <a:lnTo>
                    <a:pt x="5870" y="768"/>
                  </a:lnTo>
                  <a:lnTo>
                    <a:pt x="5444" y="892"/>
                  </a:lnTo>
                  <a:lnTo>
                    <a:pt x="4862" y="941"/>
                  </a:lnTo>
                  <a:lnTo>
                    <a:pt x="4599" y="1230"/>
                  </a:lnTo>
                  <a:lnTo>
                    <a:pt x="4762" y="1280"/>
                  </a:lnTo>
                  <a:lnTo>
                    <a:pt x="5313" y="1024"/>
                  </a:lnTo>
                  <a:lnTo>
                    <a:pt x="5219" y="1148"/>
                  </a:lnTo>
                  <a:lnTo>
                    <a:pt x="5895" y="892"/>
                  </a:lnTo>
                  <a:lnTo>
                    <a:pt x="5870" y="941"/>
                  </a:lnTo>
                  <a:lnTo>
                    <a:pt x="5895" y="1107"/>
                  </a:lnTo>
                  <a:lnTo>
                    <a:pt x="6383" y="768"/>
                  </a:lnTo>
                  <a:lnTo>
                    <a:pt x="6383" y="595"/>
                  </a:lnTo>
                  <a:lnTo>
                    <a:pt x="6483" y="553"/>
                  </a:lnTo>
                  <a:lnTo>
                    <a:pt x="6383" y="1363"/>
                  </a:lnTo>
                  <a:lnTo>
                    <a:pt x="6483" y="1577"/>
                  </a:lnTo>
                  <a:lnTo>
                    <a:pt x="6802" y="1107"/>
                  </a:lnTo>
                  <a:lnTo>
                    <a:pt x="6996" y="1024"/>
                  </a:lnTo>
                  <a:lnTo>
                    <a:pt x="6934" y="1363"/>
                  </a:lnTo>
                  <a:lnTo>
                    <a:pt x="6740" y="1668"/>
                  </a:lnTo>
                  <a:lnTo>
                    <a:pt x="7059" y="1668"/>
                  </a:lnTo>
                  <a:lnTo>
                    <a:pt x="7228" y="1445"/>
                  </a:lnTo>
                  <a:lnTo>
                    <a:pt x="7484" y="1495"/>
                  </a:lnTo>
                  <a:lnTo>
                    <a:pt x="7610" y="1833"/>
                  </a:lnTo>
                  <a:lnTo>
                    <a:pt x="8098" y="2395"/>
                  </a:lnTo>
                  <a:lnTo>
                    <a:pt x="8454" y="2477"/>
                  </a:lnTo>
                  <a:lnTo>
                    <a:pt x="8617" y="2898"/>
                  </a:lnTo>
                  <a:lnTo>
                    <a:pt x="8586" y="3121"/>
                  </a:lnTo>
                  <a:lnTo>
                    <a:pt x="8354" y="3031"/>
                  </a:lnTo>
                  <a:lnTo>
                    <a:pt x="8160" y="3154"/>
                  </a:lnTo>
                  <a:lnTo>
                    <a:pt x="8780" y="3501"/>
                  </a:lnTo>
                  <a:lnTo>
                    <a:pt x="9362" y="3501"/>
                  </a:lnTo>
                  <a:lnTo>
                    <a:pt x="9618" y="3931"/>
                  </a:lnTo>
                  <a:lnTo>
                    <a:pt x="9618" y="4269"/>
                  </a:lnTo>
                  <a:lnTo>
                    <a:pt x="9462" y="4187"/>
                  </a:lnTo>
                  <a:lnTo>
                    <a:pt x="9556" y="4740"/>
                  </a:lnTo>
                  <a:lnTo>
                    <a:pt x="9556" y="4484"/>
                  </a:lnTo>
                  <a:lnTo>
                    <a:pt x="9656" y="4352"/>
                  </a:lnTo>
                  <a:lnTo>
                    <a:pt x="9718" y="4401"/>
                  </a:lnTo>
                  <a:lnTo>
                    <a:pt x="9812" y="3840"/>
                  </a:lnTo>
                  <a:lnTo>
                    <a:pt x="9950" y="3625"/>
                  </a:lnTo>
                  <a:lnTo>
                    <a:pt x="10338" y="3625"/>
                  </a:lnTo>
                  <a:lnTo>
                    <a:pt x="10563" y="3460"/>
                  </a:lnTo>
                  <a:lnTo>
                    <a:pt x="9887" y="3501"/>
                  </a:lnTo>
                  <a:lnTo>
                    <a:pt x="9812" y="3460"/>
                  </a:lnTo>
                  <a:lnTo>
                    <a:pt x="10044" y="3287"/>
                  </a:lnTo>
                  <a:lnTo>
                    <a:pt x="10626" y="3237"/>
                  </a:lnTo>
                  <a:lnTo>
                    <a:pt x="10720" y="3799"/>
                  </a:lnTo>
                  <a:lnTo>
                    <a:pt x="10820" y="3931"/>
                  </a:lnTo>
                  <a:lnTo>
                    <a:pt x="10989" y="3931"/>
                  </a:lnTo>
                  <a:lnTo>
                    <a:pt x="11076" y="4352"/>
                  </a:lnTo>
                  <a:lnTo>
                    <a:pt x="11176" y="4269"/>
                  </a:lnTo>
                  <a:lnTo>
                    <a:pt x="11859" y="4484"/>
                  </a:lnTo>
                  <a:lnTo>
                    <a:pt x="11990" y="4269"/>
                  </a:lnTo>
                  <a:lnTo>
                    <a:pt x="12090" y="4484"/>
                  </a:lnTo>
                  <a:lnTo>
                    <a:pt x="12253" y="4525"/>
                  </a:lnTo>
                  <a:lnTo>
                    <a:pt x="12090" y="4269"/>
                  </a:lnTo>
                  <a:lnTo>
                    <a:pt x="12115" y="4063"/>
                  </a:lnTo>
                  <a:lnTo>
                    <a:pt x="12347" y="4063"/>
                  </a:lnTo>
                  <a:lnTo>
                    <a:pt x="12509" y="4269"/>
                  </a:lnTo>
                  <a:lnTo>
                    <a:pt x="12409" y="4401"/>
                  </a:lnTo>
                  <a:lnTo>
                    <a:pt x="12666" y="4352"/>
                  </a:lnTo>
                  <a:lnTo>
                    <a:pt x="12347" y="4822"/>
                  </a:lnTo>
                  <a:lnTo>
                    <a:pt x="12447" y="4955"/>
                  </a:lnTo>
                  <a:lnTo>
                    <a:pt x="12278" y="4955"/>
                  </a:lnTo>
                  <a:lnTo>
                    <a:pt x="12278" y="5293"/>
                  </a:lnTo>
                  <a:lnTo>
                    <a:pt x="12347" y="5078"/>
                  </a:lnTo>
                  <a:lnTo>
                    <a:pt x="12509" y="5078"/>
                  </a:lnTo>
                  <a:lnTo>
                    <a:pt x="12603" y="4608"/>
                  </a:lnTo>
                  <a:lnTo>
                    <a:pt x="12703" y="4401"/>
                  </a:lnTo>
                  <a:lnTo>
                    <a:pt x="12866" y="4484"/>
                  </a:lnTo>
                  <a:lnTo>
                    <a:pt x="13279" y="4269"/>
                  </a:lnTo>
                  <a:lnTo>
                    <a:pt x="13354" y="4013"/>
                  </a:lnTo>
                  <a:lnTo>
                    <a:pt x="13091" y="4145"/>
                  </a:lnTo>
                  <a:lnTo>
                    <a:pt x="13185" y="3931"/>
                  </a:lnTo>
                  <a:lnTo>
                    <a:pt x="13354" y="3799"/>
                  </a:lnTo>
                  <a:lnTo>
                    <a:pt x="13448" y="3716"/>
                  </a:lnTo>
                  <a:lnTo>
                    <a:pt x="13379" y="3840"/>
                  </a:lnTo>
                  <a:lnTo>
                    <a:pt x="13479" y="3799"/>
                  </a:lnTo>
                  <a:lnTo>
                    <a:pt x="13548" y="3625"/>
                  </a:lnTo>
                  <a:lnTo>
                    <a:pt x="13379" y="3716"/>
                  </a:lnTo>
                  <a:lnTo>
                    <a:pt x="13354" y="3501"/>
                  </a:lnTo>
                  <a:lnTo>
                    <a:pt x="13217" y="3501"/>
                  </a:lnTo>
                  <a:lnTo>
                    <a:pt x="13023" y="3287"/>
                  </a:lnTo>
                  <a:lnTo>
                    <a:pt x="13023" y="3154"/>
                  </a:lnTo>
                  <a:lnTo>
                    <a:pt x="13217" y="2898"/>
                  </a:lnTo>
                  <a:lnTo>
                    <a:pt x="13354" y="2898"/>
                  </a:lnTo>
                  <a:lnTo>
                    <a:pt x="13279" y="2601"/>
                  </a:lnTo>
                  <a:lnTo>
                    <a:pt x="13448" y="2477"/>
                  </a:lnTo>
                  <a:lnTo>
                    <a:pt x="13611" y="2345"/>
                  </a:lnTo>
                  <a:lnTo>
                    <a:pt x="13642" y="2477"/>
                  </a:lnTo>
                  <a:lnTo>
                    <a:pt x="13773" y="2263"/>
                  </a:lnTo>
                  <a:lnTo>
                    <a:pt x="13642" y="2221"/>
                  </a:lnTo>
                  <a:lnTo>
                    <a:pt x="13905" y="2139"/>
                  </a:lnTo>
                  <a:lnTo>
                    <a:pt x="14161" y="2263"/>
                  </a:lnTo>
                  <a:lnTo>
                    <a:pt x="14161" y="2601"/>
                  </a:lnTo>
                  <a:lnTo>
                    <a:pt x="14061" y="3031"/>
                  </a:lnTo>
                  <a:lnTo>
                    <a:pt x="14124" y="3369"/>
                  </a:lnTo>
                  <a:lnTo>
                    <a:pt x="13967" y="3287"/>
                  </a:lnTo>
                  <a:lnTo>
                    <a:pt x="14030" y="3460"/>
                  </a:lnTo>
                  <a:lnTo>
                    <a:pt x="13805" y="3592"/>
                  </a:lnTo>
                  <a:lnTo>
                    <a:pt x="13905" y="3799"/>
                  </a:lnTo>
                  <a:lnTo>
                    <a:pt x="14030" y="3716"/>
                  </a:lnTo>
                  <a:lnTo>
                    <a:pt x="14161" y="3840"/>
                  </a:lnTo>
                  <a:lnTo>
                    <a:pt x="14030" y="3931"/>
                  </a:lnTo>
                  <a:lnTo>
                    <a:pt x="13905" y="4608"/>
                  </a:lnTo>
                  <a:lnTo>
                    <a:pt x="14456" y="4063"/>
                  </a:lnTo>
                  <a:lnTo>
                    <a:pt x="14581" y="4484"/>
                  </a:lnTo>
                  <a:lnTo>
                    <a:pt x="14481" y="4740"/>
                  </a:lnTo>
                  <a:lnTo>
                    <a:pt x="14324" y="4905"/>
                  </a:lnTo>
                  <a:lnTo>
                    <a:pt x="14324" y="5417"/>
                  </a:lnTo>
                  <a:lnTo>
                    <a:pt x="14837" y="5037"/>
                  </a:lnTo>
                  <a:lnTo>
                    <a:pt x="15131" y="4525"/>
                  </a:lnTo>
                  <a:lnTo>
                    <a:pt x="15325" y="4484"/>
                  </a:lnTo>
                  <a:lnTo>
                    <a:pt x="15263" y="4352"/>
                  </a:lnTo>
                  <a:lnTo>
                    <a:pt x="15388" y="4013"/>
                  </a:lnTo>
                  <a:lnTo>
                    <a:pt x="16008" y="4269"/>
                  </a:lnTo>
                  <a:lnTo>
                    <a:pt x="15914" y="4352"/>
                  </a:lnTo>
                  <a:lnTo>
                    <a:pt x="16108" y="4608"/>
                  </a:lnTo>
                  <a:lnTo>
                    <a:pt x="15939" y="4690"/>
                  </a:lnTo>
                  <a:lnTo>
                    <a:pt x="16070" y="4740"/>
                  </a:lnTo>
                  <a:lnTo>
                    <a:pt x="16008" y="4955"/>
                  </a:lnTo>
                  <a:lnTo>
                    <a:pt x="15682" y="4955"/>
                  </a:lnTo>
                  <a:lnTo>
                    <a:pt x="15745" y="5599"/>
                  </a:lnTo>
                  <a:lnTo>
                    <a:pt x="15657" y="5855"/>
                  </a:lnTo>
                  <a:lnTo>
                    <a:pt x="15006" y="6152"/>
                  </a:lnTo>
                  <a:lnTo>
                    <a:pt x="15006" y="5805"/>
                  </a:lnTo>
                  <a:lnTo>
                    <a:pt x="14906" y="5632"/>
                  </a:lnTo>
                  <a:lnTo>
                    <a:pt x="14812" y="5723"/>
                  </a:lnTo>
                  <a:lnTo>
                    <a:pt x="14906" y="6193"/>
                  </a:lnTo>
                  <a:lnTo>
                    <a:pt x="14287" y="5855"/>
                  </a:lnTo>
                  <a:lnTo>
                    <a:pt x="14456" y="6152"/>
                  </a:lnTo>
                  <a:lnTo>
                    <a:pt x="13967" y="6614"/>
                  </a:lnTo>
                  <a:lnTo>
                    <a:pt x="13805" y="6532"/>
                  </a:lnTo>
                  <a:lnTo>
                    <a:pt x="13479" y="6069"/>
                  </a:lnTo>
                  <a:lnTo>
                    <a:pt x="13379" y="6069"/>
                  </a:lnTo>
                  <a:lnTo>
                    <a:pt x="13548" y="6491"/>
                  </a:lnTo>
                  <a:lnTo>
                    <a:pt x="13967" y="6697"/>
                  </a:lnTo>
                  <a:lnTo>
                    <a:pt x="13611" y="7300"/>
                  </a:lnTo>
                  <a:lnTo>
                    <a:pt x="13379" y="7424"/>
                  </a:lnTo>
                  <a:lnTo>
                    <a:pt x="13185" y="7391"/>
                  </a:lnTo>
                  <a:lnTo>
                    <a:pt x="13123" y="7217"/>
                  </a:lnTo>
                  <a:lnTo>
                    <a:pt x="12929" y="7647"/>
                  </a:lnTo>
                  <a:lnTo>
                    <a:pt x="12703" y="7647"/>
                  </a:lnTo>
                  <a:lnTo>
                    <a:pt x="12178" y="7176"/>
                  </a:lnTo>
                  <a:lnTo>
                    <a:pt x="12178" y="7300"/>
                  </a:lnTo>
                  <a:lnTo>
                    <a:pt x="12447" y="7424"/>
                  </a:lnTo>
                  <a:lnTo>
                    <a:pt x="12766" y="7861"/>
                  </a:lnTo>
                  <a:lnTo>
                    <a:pt x="12666" y="8068"/>
                  </a:lnTo>
                  <a:lnTo>
                    <a:pt x="12253" y="8068"/>
                  </a:lnTo>
                  <a:lnTo>
                    <a:pt x="12278" y="8200"/>
                  </a:lnTo>
                  <a:lnTo>
                    <a:pt x="11602" y="8885"/>
                  </a:lnTo>
                  <a:lnTo>
                    <a:pt x="11176" y="9447"/>
                  </a:lnTo>
                  <a:lnTo>
                    <a:pt x="10920" y="10421"/>
                  </a:lnTo>
                  <a:lnTo>
                    <a:pt x="11051" y="10545"/>
                  </a:lnTo>
                  <a:lnTo>
                    <a:pt x="11308" y="10636"/>
                  </a:lnTo>
                  <a:lnTo>
                    <a:pt x="11245" y="11536"/>
                  </a:lnTo>
                  <a:lnTo>
                    <a:pt x="11145" y="11709"/>
                  </a:lnTo>
                  <a:lnTo>
                    <a:pt x="11665" y="11660"/>
                  </a:lnTo>
                  <a:lnTo>
                    <a:pt x="12115" y="11998"/>
                  </a:lnTo>
                  <a:lnTo>
                    <a:pt x="12253" y="12345"/>
                  </a:lnTo>
                  <a:lnTo>
                    <a:pt x="12253" y="12552"/>
                  </a:lnTo>
                  <a:lnTo>
                    <a:pt x="12603" y="12775"/>
                  </a:lnTo>
                  <a:lnTo>
                    <a:pt x="12804" y="13022"/>
                  </a:lnTo>
                  <a:lnTo>
                    <a:pt x="13479" y="13245"/>
                  </a:lnTo>
                  <a:lnTo>
                    <a:pt x="13217" y="14393"/>
                  </a:lnTo>
                  <a:lnTo>
                    <a:pt x="13279" y="14781"/>
                  </a:lnTo>
                  <a:lnTo>
                    <a:pt x="13185" y="14913"/>
                  </a:lnTo>
                  <a:lnTo>
                    <a:pt x="13479" y="15120"/>
                  </a:lnTo>
                  <a:lnTo>
                    <a:pt x="13548" y="15376"/>
                  </a:lnTo>
                  <a:lnTo>
                    <a:pt x="13642" y="15508"/>
                  </a:lnTo>
                  <a:lnTo>
                    <a:pt x="13805" y="15334"/>
                  </a:lnTo>
                  <a:lnTo>
                    <a:pt x="13867" y="15467"/>
                  </a:lnTo>
                  <a:lnTo>
                    <a:pt x="14061" y="14814"/>
                  </a:lnTo>
                  <a:lnTo>
                    <a:pt x="14030" y="13584"/>
                  </a:lnTo>
                  <a:lnTo>
                    <a:pt x="14969" y="12989"/>
                  </a:lnTo>
                  <a:lnTo>
                    <a:pt x="15131" y="12436"/>
                  </a:lnTo>
                  <a:lnTo>
                    <a:pt x="15069" y="11792"/>
                  </a:lnTo>
                  <a:lnTo>
                    <a:pt x="14812" y="11321"/>
                  </a:lnTo>
                  <a:lnTo>
                    <a:pt x="15325" y="10545"/>
                  </a:lnTo>
                  <a:lnTo>
                    <a:pt x="15263" y="9909"/>
                  </a:lnTo>
                  <a:lnTo>
                    <a:pt x="15519" y="9529"/>
                  </a:lnTo>
                  <a:lnTo>
                    <a:pt x="15488" y="9092"/>
                  </a:lnTo>
                  <a:lnTo>
                    <a:pt x="15745" y="8885"/>
                  </a:lnTo>
                  <a:lnTo>
                    <a:pt x="16333" y="9315"/>
                  </a:lnTo>
                  <a:lnTo>
                    <a:pt x="16621" y="9182"/>
                  </a:lnTo>
                  <a:lnTo>
                    <a:pt x="16946" y="9785"/>
                  </a:lnTo>
                  <a:lnTo>
                    <a:pt x="16915" y="9992"/>
                  </a:lnTo>
                  <a:lnTo>
                    <a:pt x="17434" y="10206"/>
                  </a:lnTo>
                  <a:lnTo>
                    <a:pt x="17209" y="11107"/>
                  </a:lnTo>
                  <a:lnTo>
                    <a:pt x="17040" y="11321"/>
                  </a:lnTo>
                  <a:lnTo>
                    <a:pt x="17209" y="11321"/>
                  </a:lnTo>
                  <a:lnTo>
                    <a:pt x="17209" y="11453"/>
                  </a:lnTo>
                  <a:lnTo>
                    <a:pt x="16946" y="11536"/>
                  </a:lnTo>
                  <a:lnTo>
                    <a:pt x="17015" y="11660"/>
                  </a:lnTo>
                  <a:lnTo>
                    <a:pt x="17372" y="11536"/>
                  </a:lnTo>
                  <a:lnTo>
                    <a:pt x="17466" y="11998"/>
                  </a:lnTo>
                  <a:lnTo>
                    <a:pt x="17947" y="11660"/>
                  </a:lnTo>
                  <a:lnTo>
                    <a:pt x="18473" y="10677"/>
                  </a:lnTo>
                  <a:lnTo>
                    <a:pt x="18536" y="10760"/>
                  </a:lnTo>
                  <a:lnTo>
                    <a:pt x="18892" y="12816"/>
                  </a:lnTo>
                  <a:lnTo>
                    <a:pt x="18730" y="13154"/>
                  </a:lnTo>
                  <a:lnTo>
                    <a:pt x="18986" y="13584"/>
                  </a:lnTo>
                  <a:lnTo>
                    <a:pt x="18986" y="13881"/>
                  </a:lnTo>
                  <a:lnTo>
                    <a:pt x="19318" y="13881"/>
                  </a:lnTo>
                  <a:lnTo>
                    <a:pt x="19675" y="14269"/>
                  </a:lnTo>
                  <a:lnTo>
                    <a:pt x="19086" y="14566"/>
                  </a:lnTo>
                  <a:lnTo>
                    <a:pt x="18830" y="14781"/>
                  </a:lnTo>
                  <a:lnTo>
                    <a:pt x="18830" y="14946"/>
                  </a:lnTo>
                  <a:lnTo>
                    <a:pt x="19506" y="14566"/>
                  </a:lnTo>
                  <a:lnTo>
                    <a:pt x="19675" y="14699"/>
                  </a:lnTo>
                  <a:lnTo>
                    <a:pt x="19637" y="14913"/>
                  </a:lnTo>
                  <a:lnTo>
                    <a:pt x="19831" y="14781"/>
                  </a:lnTo>
                  <a:lnTo>
                    <a:pt x="19994" y="14946"/>
                  </a:lnTo>
                  <a:lnTo>
                    <a:pt x="19931" y="15376"/>
                  </a:lnTo>
                  <a:lnTo>
                    <a:pt x="19768" y="15723"/>
                  </a:lnTo>
                  <a:lnTo>
                    <a:pt x="19218" y="16012"/>
                  </a:lnTo>
                  <a:lnTo>
                    <a:pt x="18667" y="16491"/>
                  </a:lnTo>
                  <a:lnTo>
                    <a:pt x="17303" y="16367"/>
                  </a:lnTo>
                  <a:lnTo>
                    <a:pt x="16946" y="16400"/>
                  </a:lnTo>
                  <a:lnTo>
                    <a:pt x="16070" y="17258"/>
                  </a:lnTo>
                  <a:lnTo>
                    <a:pt x="15582" y="17853"/>
                  </a:lnTo>
                  <a:lnTo>
                    <a:pt x="16208" y="17258"/>
                  </a:lnTo>
                  <a:lnTo>
                    <a:pt x="16915" y="16837"/>
                  </a:lnTo>
                  <a:lnTo>
                    <a:pt x="17209" y="16920"/>
                  </a:lnTo>
                  <a:lnTo>
                    <a:pt x="17466" y="17126"/>
                  </a:lnTo>
                  <a:lnTo>
                    <a:pt x="17372" y="17300"/>
                  </a:lnTo>
                  <a:lnTo>
                    <a:pt x="17109" y="17514"/>
                  </a:lnTo>
                  <a:lnTo>
                    <a:pt x="16846" y="17465"/>
                  </a:lnTo>
                  <a:lnTo>
                    <a:pt x="17040" y="17647"/>
                  </a:lnTo>
                  <a:lnTo>
                    <a:pt x="17209" y="17647"/>
                  </a:lnTo>
                  <a:lnTo>
                    <a:pt x="17040" y="17936"/>
                  </a:lnTo>
                  <a:lnTo>
                    <a:pt x="17303" y="18406"/>
                  </a:lnTo>
                  <a:lnTo>
                    <a:pt x="18048" y="18927"/>
                  </a:lnTo>
                  <a:lnTo>
                    <a:pt x="17178" y="19182"/>
                  </a:lnTo>
                  <a:lnTo>
                    <a:pt x="17109" y="19306"/>
                  </a:lnTo>
                  <a:lnTo>
                    <a:pt x="16758" y="19653"/>
                  </a:lnTo>
                  <a:lnTo>
                    <a:pt x="16621" y="19521"/>
                  </a:lnTo>
                  <a:lnTo>
                    <a:pt x="16683" y="19265"/>
                  </a:lnTo>
                  <a:lnTo>
                    <a:pt x="16915" y="18968"/>
                  </a:lnTo>
                  <a:lnTo>
                    <a:pt x="17372" y="18761"/>
                  </a:lnTo>
                  <a:lnTo>
                    <a:pt x="17109" y="18761"/>
                  </a:lnTo>
                  <a:lnTo>
                    <a:pt x="17209" y="18538"/>
                  </a:lnTo>
                  <a:lnTo>
                    <a:pt x="16427" y="18844"/>
                  </a:lnTo>
                  <a:lnTo>
                    <a:pt x="16270" y="18497"/>
                  </a:lnTo>
                  <a:lnTo>
                    <a:pt x="16427" y="17853"/>
                  </a:lnTo>
                  <a:lnTo>
                    <a:pt x="16333" y="17729"/>
                  </a:lnTo>
                  <a:lnTo>
                    <a:pt x="16108" y="17812"/>
                  </a:lnTo>
                  <a:lnTo>
                    <a:pt x="16070" y="17647"/>
                  </a:lnTo>
                  <a:lnTo>
                    <a:pt x="15426" y="18712"/>
                  </a:lnTo>
                  <a:lnTo>
                    <a:pt x="15263" y="18761"/>
                  </a:lnTo>
                  <a:lnTo>
                    <a:pt x="14387" y="18761"/>
                  </a:lnTo>
                  <a:lnTo>
                    <a:pt x="13967" y="19050"/>
                  </a:lnTo>
                  <a:lnTo>
                    <a:pt x="13642" y="19100"/>
                  </a:lnTo>
                  <a:lnTo>
                    <a:pt x="13773" y="19265"/>
                  </a:lnTo>
                  <a:lnTo>
                    <a:pt x="13548" y="19182"/>
                  </a:lnTo>
                  <a:lnTo>
                    <a:pt x="13185" y="19265"/>
                  </a:lnTo>
                  <a:lnTo>
                    <a:pt x="13023" y="19438"/>
                  </a:lnTo>
                  <a:lnTo>
                    <a:pt x="13123" y="19521"/>
                  </a:lnTo>
                  <a:lnTo>
                    <a:pt x="13185" y="19653"/>
                  </a:lnTo>
                  <a:lnTo>
                    <a:pt x="12766" y="19827"/>
                  </a:lnTo>
                  <a:lnTo>
                    <a:pt x="12509" y="19860"/>
                  </a:lnTo>
                  <a:lnTo>
                    <a:pt x="11990" y="19992"/>
                  </a:lnTo>
                  <a:lnTo>
                    <a:pt x="12090" y="19827"/>
                  </a:lnTo>
                  <a:lnTo>
                    <a:pt x="12253" y="19521"/>
                  </a:lnTo>
                  <a:lnTo>
                    <a:pt x="12509" y="19306"/>
                  </a:lnTo>
                  <a:lnTo>
                    <a:pt x="12703" y="18761"/>
                  </a:lnTo>
                  <a:lnTo>
                    <a:pt x="12666" y="18497"/>
                  </a:lnTo>
                  <a:lnTo>
                    <a:pt x="12703" y="18497"/>
                  </a:lnTo>
                  <a:lnTo>
                    <a:pt x="12766" y="18761"/>
                  </a:lnTo>
                  <a:lnTo>
                    <a:pt x="13023" y="18844"/>
                  </a:lnTo>
                  <a:lnTo>
                    <a:pt x="13091" y="18629"/>
                  </a:lnTo>
                  <a:lnTo>
                    <a:pt x="12960" y="18200"/>
                  </a:lnTo>
                  <a:lnTo>
                    <a:pt x="12666" y="18068"/>
                  </a:lnTo>
                  <a:lnTo>
                    <a:pt x="12115" y="17812"/>
                  </a:lnTo>
                  <a:lnTo>
                    <a:pt x="11990" y="17597"/>
                  </a:lnTo>
                  <a:lnTo>
                    <a:pt x="12021" y="16961"/>
                  </a:lnTo>
                  <a:lnTo>
                    <a:pt x="11859" y="17044"/>
                  </a:lnTo>
                  <a:lnTo>
                    <a:pt x="11665" y="16573"/>
                  </a:lnTo>
                  <a:lnTo>
                    <a:pt x="11245" y="16400"/>
                  </a:lnTo>
                  <a:lnTo>
                    <a:pt x="10920" y="16837"/>
                  </a:lnTo>
                  <a:lnTo>
                    <a:pt x="10626" y="16738"/>
                  </a:lnTo>
                  <a:lnTo>
                    <a:pt x="10238" y="16705"/>
                  </a:lnTo>
                  <a:lnTo>
                    <a:pt x="10144" y="16573"/>
                  </a:lnTo>
                  <a:lnTo>
                    <a:pt x="9950" y="16235"/>
                  </a:lnTo>
                  <a:lnTo>
                    <a:pt x="9950" y="16400"/>
                  </a:lnTo>
                  <a:lnTo>
                    <a:pt x="9556" y="16235"/>
                  </a:lnTo>
                  <a:lnTo>
                    <a:pt x="9787" y="16235"/>
                  </a:lnTo>
                  <a:lnTo>
                    <a:pt x="9787" y="15846"/>
                  </a:lnTo>
                  <a:lnTo>
                    <a:pt x="9618" y="15723"/>
                  </a:lnTo>
                  <a:lnTo>
                    <a:pt x="9399" y="16061"/>
                  </a:lnTo>
                  <a:lnTo>
                    <a:pt x="2234" y="15120"/>
                  </a:lnTo>
                  <a:lnTo>
                    <a:pt x="2040" y="14781"/>
                  </a:lnTo>
                  <a:lnTo>
                    <a:pt x="1909" y="14220"/>
                  </a:lnTo>
                  <a:lnTo>
                    <a:pt x="1389" y="13716"/>
                  </a:lnTo>
                  <a:lnTo>
                    <a:pt x="1358" y="13501"/>
                  </a:lnTo>
                  <a:lnTo>
                    <a:pt x="1458" y="12130"/>
                  </a:lnTo>
                  <a:lnTo>
                    <a:pt x="1621" y="11874"/>
                  </a:lnTo>
                  <a:lnTo>
                    <a:pt x="1289" y="12130"/>
                  </a:lnTo>
                  <a:lnTo>
                    <a:pt x="1202" y="11453"/>
                  </a:lnTo>
                  <a:lnTo>
                    <a:pt x="1458" y="11016"/>
                  </a:lnTo>
                  <a:lnTo>
                    <a:pt x="1621" y="10462"/>
                  </a:lnTo>
                  <a:lnTo>
                    <a:pt x="1458" y="10124"/>
                  </a:lnTo>
                  <a:lnTo>
                    <a:pt x="1289" y="9736"/>
                  </a:lnTo>
                  <a:lnTo>
                    <a:pt x="1202" y="8117"/>
                  </a:lnTo>
                  <a:lnTo>
                    <a:pt x="1202" y="7647"/>
                  </a:lnTo>
                  <a:lnTo>
                    <a:pt x="1070" y="7523"/>
                  </a:lnTo>
                  <a:lnTo>
                    <a:pt x="870" y="7605"/>
                  </a:lnTo>
                  <a:lnTo>
                    <a:pt x="513" y="7944"/>
                  </a:lnTo>
                  <a:lnTo>
                    <a:pt x="357" y="6961"/>
                  </a:lnTo>
                  <a:lnTo>
                    <a:pt x="382" y="6829"/>
                  </a:lnTo>
                  <a:lnTo>
                    <a:pt x="0" y="6746"/>
                  </a:lnTo>
                  <a:lnTo>
                    <a:pt x="870" y="4484"/>
                  </a:lnTo>
                  <a:lnTo>
                    <a:pt x="1909" y="2139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5" name="Freeform 235"/>
            <p:cNvSpPr>
              <a:spLocks/>
            </p:cNvSpPr>
            <p:nvPr/>
          </p:nvSpPr>
          <p:spPr bwMode="auto">
            <a:xfrm>
              <a:off x="4122943" y="1981319"/>
              <a:ext cx="384586" cy="488834"/>
            </a:xfrm>
            <a:custGeom>
              <a:avLst/>
              <a:gdLst/>
              <a:ahLst/>
              <a:cxnLst>
                <a:cxn ang="0">
                  <a:pos x="11694" y="19670"/>
                </a:cxn>
                <a:cxn ang="0">
                  <a:pos x="8776" y="17245"/>
                </a:cxn>
                <a:cxn ang="0">
                  <a:pos x="8282" y="16256"/>
                </a:cxn>
                <a:cxn ang="0">
                  <a:pos x="7200" y="15461"/>
                </a:cxn>
                <a:cxn ang="0">
                  <a:pos x="5129" y="15461"/>
                </a:cxn>
                <a:cxn ang="0">
                  <a:pos x="5129" y="13560"/>
                </a:cxn>
                <a:cxn ang="0">
                  <a:pos x="7906" y="13637"/>
                </a:cxn>
                <a:cxn ang="0">
                  <a:pos x="8282" y="12726"/>
                </a:cxn>
                <a:cxn ang="0">
                  <a:pos x="10729" y="11445"/>
                </a:cxn>
                <a:cxn ang="0">
                  <a:pos x="10118" y="9350"/>
                </a:cxn>
                <a:cxn ang="0">
                  <a:pos x="8776" y="8516"/>
                </a:cxn>
                <a:cxn ang="0">
                  <a:pos x="8776" y="6731"/>
                </a:cxn>
                <a:cxn ang="0">
                  <a:pos x="7812" y="6421"/>
                </a:cxn>
                <a:cxn ang="0">
                  <a:pos x="5600" y="6421"/>
                </a:cxn>
                <a:cxn ang="0">
                  <a:pos x="4047" y="6421"/>
                </a:cxn>
                <a:cxn ang="0">
                  <a:pos x="494" y="5218"/>
                </a:cxn>
                <a:cxn ang="0">
                  <a:pos x="1459" y="3802"/>
                </a:cxn>
                <a:cxn ang="0">
                  <a:pos x="1224" y="2211"/>
                </a:cxn>
                <a:cxn ang="0">
                  <a:pos x="3176" y="698"/>
                </a:cxn>
                <a:cxn ang="0">
                  <a:pos x="6212" y="504"/>
                </a:cxn>
                <a:cxn ang="0">
                  <a:pos x="4047" y="2308"/>
                </a:cxn>
                <a:cxn ang="0">
                  <a:pos x="2447" y="4597"/>
                </a:cxn>
                <a:cxn ang="0">
                  <a:pos x="4141" y="3608"/>
                </a:cxn>
                <a:cxn ang="0">
                  <a:pos x="5365" y="2017"/>
                </a:cxn>
                <a:cxn ang="0">
                  <a:pos x="9506" y="912"/>
                </a:cxn>
                <a:cxn ang="0">
                  <a:pos x="9153" y="2619"/>
                </a:cxn>
                <a:cxn ang="0">
                  <a:pos x="9506" y="3414"/>
                </a:cxn>
                <a:cxn ang="0">
                  <a:pos x="11082" y="3007"/>
                </a:cxn>
                <a:cxn ang="0">
                  <a:pos x="13294" y="3919"/>
                </a:cxn>
                <a:cxn ang="0">
                  <a:pos x="12329" y="4714"/>
                </a:cxn>
                <a:cxn ang="0">
                  <a:pos x="14400" y="5121"/>
                </a:cxn>
                <a:cxn ang="0">
                  <a:pos x="15224" y="6421"/>
                </a:cxn>
                <a:cxn ang="0">
                  <a:pos x="15953" y="7818"/>
                </a:cxn>
                <a:cxn ang="0">
                  <a:pos x="15835" y="8632"/>
                </a:cxn>
                <a:cxn ang="0">
                  <a:pos x="15600" y="9641"/>
                </a:cxn>
                <a:cxn ang="0">
                  <a:pos x="18024" y="11445"/>
                </a:cxn>
                <a:cxn ang="0">
                  <a:pos x="19976" y="13036"/>
                </a:cxn>
                <a:cxn ang="0">
                  <a:pos x="17529" y="14665"/>
                </a:cxn>
                <a:cxn ang="0">
                  <a:pos x="15600" y="13851"/>
                </a:cxn>
                <a:cxn ang="0">
                  <a:pos x="14635" y="13637"/>
                </a:cxn>
                <a:cxn ang="0">
                  <a:pos x="14635" y="15655"/>
                </a:cxn>
                <a:cxn ang="0">
                  <a:pos x="14988" y="18661"/>
                </a:cxn>
                <a:cxn ang="0">
                  <a:pos x="13059" y="17866"/>
                </a:cxn>
                <a:cxn ang="0">
                  <a:pos x="13294" y="19379"/>
                </a:cxn>
              </a:cxnLst>
              <a:rect l="0" t="0" r="r" b="b"/>
              <a:pathLst>
                <a:path w="20000" h="20000">
                  <a:moveTo>
                    <a:pt x="13294" y="19981"/>
                  </a:moveTo>
                  <a:lnTo>
                    <a:pt x="12424" y="19981"/>
                  </a:lnTo>
                  <a:lnTo>
                    <a:pt x="11694" y="19670"/>
                  </a:lnTo>
                  <a:lnTo>
                    <a:pt x="10353" y="18565"/>
                  </a:lnTo>
                  <a:lnTo>
                    <a:pt x="9247" y="18060"/>
                  </a:lnTo>
                  <a:lnTo>
                    <a:pt x="8776" y="17245"/>
                  </a:lnTo>
                  <a:lnTo>
                    <a:pt x="8918" y="17051"/>
                  </a:lnTo>
                  <a:lnTo>
                    <a:pt x="9153" y="16760"/>
                  </a:lnTo>
                  <a:lnTo>
                    <a:pt x="8282" y="16256"/>
                  </a:lnTo>
                  <a:lnTo>
                    <a:pt x="7812" y="15461"/>
                  </a:lnTo>
                  <a:lnTo>
                    <a:pt x="7318" y="15150"/>
                  </a:lnTo>
                  <a:lnTo>
                    <a:pt x="7200" y="15461"/>
                  </a:lnTo>
                  <a:lnTo>
                    <a:pt x="6353" y="15267"/>
                  </a:lnTo>
                  <a:lnTo>
                    <a:pt x="5976" y="15267"/>
                  </a:lnTo>
                  <a:lnTo>
                    <a:pt x="5129" y="15461"/>
                  </a:lnTo>
                  <a:lnTo>
                    <a:pt x="4141" y="14956"/>
                  </a:lnTo>
                  <a:lnTo>
                    <a:pt x="4400" y="14142"/>
                  </a:lnTo>
                  <a:lnTo>
                    <a:pt x="5129" y="13560"/>
                  </a:lnTo>
                  <a:lnTo>
                    <a:pt x="5600" y="13637"/>
                  </a:lnTo>
                  <a:lnTo>
                    <a:pt x="6941" y="13948"/>
                  </a:lnTo>
                  <a:lnTo>
                    <a:pt x="7906" y="13637"/>
                  </a:lnTo>
                  <a:lnTo>
                    <a:pt x="8541" y="13851"/>
                  </a:lnTo>
                  <a:lnTo>
                    <a:pt x="8776" y="13346"/>
                  </a:lnTo>
                  <a:lnTo>
                    <a:pt x="8282" y="12726"/>
                  </a:lnTo>
                  <a:lnTo>
                    <a:pt x="8918" y="12532"/>
                  </a:lnTo>
                  <a:lnTo>
                    <a:pt x="9882" y="12047"/>
                  </a:lnTo>
                  <a:lnTo>
                    <a:pt x="10729" y="11445"/>
                  </a:lnTo>
                  <a:lnTo>
                    <a:pt x="10729" y="10747"/>
                  </a:lnTo>
                  <a:lnTo>
                    <a:pt x="10729" y="9932"/>
                  </a:lnTo>
                  <a:lnTo>
                    <a:pt x="10118" y="9350"/>
                  </a:lnTo>
                  <a:lnTo>
                    <a:pt x="9882" y="8826"/>
                  </a:lnTo>
                  <a:lnTo>
                    <a:pt x="8541" y="8923"/>
                  </a:lnTo>
                  <a:lnTo>
                    <a:pt x="8776" y="8516"/>
                  </a:lnTo>
                  <a:lnTo>
                    <a:pt x="9506" y="8516"/>
                  </a:lnTo>
                  <a:lnTo>
                    <a:pt x="8776" y="7624"/>
                  </a:lnTo>
                  <a:lnTo>
                    <a:pt x="8776" y="6731"/>
                  </a:lnTo>
                  <a:lnTo>
                    <a:pt x="8188" y="6014"/>
                  </a:lnTo>
                  <a:lnTo>
                    <a:pt x="7318" y="6014"/>
                  </a:lnTo>
                  <a:lnTo>
                    <a:pt x="7812" y="6421"/>
                  </a:lnTo>
                  <a:lnTo>
                    <a:pt x="7553" y="7022"/>
                  </a:lnTo>
                  <a:lnTo>
                    <a:pt x="6941" y="7022"/>
                  </a:lnTo>
                  <a:lnTo>
                    <a:pt x="5600" y="6421"/>
                  </a:lnTo>
                  <a:lnTo>
                    <a:pt x="5741" y="7022"/>
                  </a:lnTo>
                  <a:lnTo>
                    <a:pt x="5129" y="6731"/>
                  </a:lnTo>
                  <a:lnTo>
                    <a:pt x="4047" y="6421"/>
                  </a:lnTo>
                  <a:lnTo>
                    <a:pt x="2565" y="6014"/>
                  </a:lnTo>
                  <a:lnTo>
                    <a:pt x="1600" y="5432"/>
                  </a:lnTo>
                  <a:lnTo>
                    <a:pt x="494" y="5218"/>
                  </a:lnTo>
                  <a:lnTo>
                    <a:pt x="0" y="4113"/>
                  </a:lnTo>
                  <a:lnTo>
                    <a:pt x="1459" y="4326"/>
                  </a:lnTo>
                  <a:lnTo>
                    <a:pt x="1459" y="3802"/>
                  </a:lnTo>
                  <a:lnTo>
                    <a:pt x="0" y="3414"/>
                  </a:lnTo>
                  <a:lnTo>
                    <a:pt x="635" y="2308"/>
                  </a:lnTo>
                  <a:lnTo>
                    <a:pt x="1224" y="2211"/>
                  </a:lnTo>
                  <a:lnTo>
                    <a:pt x="1106" y="2017"/>
                  </a:lnTo>
                  <a:lnTo>
                    <a:pt x="2212" y="1203"/>
                  </a:lnTo>
                  <a:lnTo>
                    <a:pt x="3176" y="698"/>
                  </a:lnTo>
                  <a:lnTo>
                    <a:pt x="4635" y="0"/>
                  </a:lnTo>
                  <a:lnTo>
                    <a:pt x="6941" y="194"/>
                  </a:lnTo>
                  <a:lnTo>
                    <a:pt x="6212" y="504"/>
                  </a:lnTo>
                  <a:lnTo>
                    <a:pt x="5129" y="989"/>
                  </a:lnTo>
                  <a:lnTo>
                    <a:pt x="4047" y="1707"/>
                  </a:lnTo>
                  <a:lnTo>
                    <a:pt x="4047" y="2308"/>
                  </a:lnTo>
                  <a:lnTo>
                    <a:pt x="3412" y="3123"/>
                  </a:lnTo>
                  <a:lnTo>
                    <a:pt x="3765" y="3919"/>
                  </a:lnTo>
                  <a:lnTo>
                    <a:pt x="2447" y="4597"/>
                  </a:lnTo>
                  <a:lnTo>
                    <a:pt x="3671" y="4714"/>
                  </a:lnTo>
                  <a:lnTo>
                    <a:pt x="4635" y="3802"/>
                  </a:lnTo>
                  <a:lnTo>
                    <a:pt x="4141" y="3608"/>
                  </a:lnTo>
                  <a:lnTo>
                    <a:pt x="4635" y="2813"/>
                  </a:lnTo>
                  <a:lnTo>
                    <a:pt x="5129" y="2619"/>
                  </a:lnTo>
                  <a:lnTo>
                    <a:pt x="5365" y="2017"/>
                  </a:lnTo>
                  <a:lnTo>
                    <a:pt x="6212" y="1513"/>
                  </a:lnTo>
                  <a:lnTo>
                    <a:pt x="7318" y="989"/>
                  </a:lnTo>
                  <a:lnTo>
                    <a:pt x="9506" y="912"/>
                  </a:lnTo>
                  <a:lnTo>
                    <a:pt x="9247" y="1513"/>
                  </a:lnTo>
                  <a:lnTo>
                    <a:pt x="9506" y="1804"/>
                  </a:lnTo>
                  <a:lnTo>
                    <a:pt x="9153" y="2619"/>
                  </a:lnTo>
                  <a:lnTo>
                    <a:pt x="8188" y="3802"/>
                  </a:lnTo>
                  <a:lnTo>
                    <a:pt x="9153" y="3317"/>
                  </a:lnTo>
                  <a:lnTo>
                    <a:pt x="9506" y="3414"/>
                  </a:lnTo>
                  <a:lnTo>
                    <a:pt x="10494" y="3802"/>
                  </a:lnTo>
                  <a:lnTo>
                    <a:pt x="10353" y="3317"/>
                  </a:lnTo>
                  <a:lnTo>
                    <a:pt x="11082" y="3007"/>
                  </a:lnTo>
                  <a:lnTo>
                    <a:pt x="11812" y="3123"/>
                  </a:lnTo>
                  <a:lnTo>
                    <a:pt x="13059" y="3414"/>
                  </a:lnTo>
                  <a:lnTo>
                    <a:pt x="13294" y="3919"/>
                  </a:lnTo>
                  <a:lnTo>
                    <a:pt x="12329" y="4113"/>
                  </a:lnTo>
                  <a:lnTo>
                    <a:pt x="13059" y="4403"/>
                  </a:lnTo>
                  <a:lnTo>
                    <a:pt x="12329" y="4714"/>
                  </a:lnTo>
                  <a:lnTo>
                    <a:pt x="13388" y="4908"/>
                  </a:lnTo>
                  <a:lnTo>
                    <a:pt x="13647" y="5723"/>
                  </a:lnTo>
                  <a:lnTo>
                    <a:pt x="14400" y="5121"/>
                  </a:lnTo>
                  <a:lnTo>
                    <a:pt x="14988" y="5432"/>
                  </a:lnTo>
                  <a:lnTo>
                    <a:pt x="15224" y="5917"/>
                  </a:lnTo>
                  <a:lnTo>
                    <a:pt x="15224" y="6421"/>
                  </a:lnTo>
                  <a:lnTo>
                    <a:pt x="15953" y="6828"/>
                  </a:lnTo>
                  <a:lnTo>
                    <a:pt x="16565" y="7333"/>
                  </a:lnTo>
                  <a:lnTo>
                    <a:pt x="15953" y="7818"/>
                  </a:lnTo>
                  <a:lnTo>
                    <a:pt x="16824" y="7818"/>
                  </a:lnTo>
                  <a:lnTo>
                    <a:pt x="17176" y="8516"/>
                  </a:lnTo>
                  <a:lnTo>
                    <a:pt x="15835" y="8632"/>
                  </a:lnTo>
                  <a:lnTo>
                    <a:pt x="17435" y="9350"/>
                  </a:lnTo>
                  <a:lnTo>
                    <a:pt x="16565" y="9350"/>
                  </a:lnTo>
                  <a:lnTo>
                    <a:pt x="15600" y="9641"/>
                  </a:lnTo>
                  <a:lnTo>
                    <a:pt x="16188" y="10223"/>
                  </a:lnTo>
                  <a:lnTo>
                    <a:pt x="16824" y="11057"/>
                  </a:lnTo>
                  <a:lnTo>
                    <a:pt x="18024" y="11445"/>
                  </a:lnTo>
                  <a:lnTo>
                    <a:pt x="18400" y="12726"/>
                  </a:lnTo>
                  <a:lnTo>
                    <a:pt x="19365" y="12726"/>
                  </a:lnTo>
                  <a:lnTo>
                    <a:pt x="19976" y="13036"/>
                  </a:lnTo>
                  <a:lnTo>
                    <a:pt x="19741" y="13560"/>
                  </a:lnTo>
                  <a:lnTo>
                    <a:pt x="18541" y="14355"/>
                  </a:lnTo>
                  <a:lnTo>
                    <a:pt x="17529" y="14665"/>
                  </a:lnTo>
                  <a:lnTo>
                    <a:pt x="16941" y="15655"/>
                  </a:lnTo>
                  <a:lnTo>
                    <a:pt x="16188" y="14956"/>
                  </a:lnTo>
                  <a:lnTo>
                    <a:pt x="15600" y="13851"/>
                  </a:lnTo>
                  <a:lnTo>
                    <a:pt x="15224" y="13036"/>
                  </a:lnTo>
                  <a:lnTo>
                    <a:pt x="14400" y="13036"/>
                  </a:lnTo>
                  <a:lnTo>
                    <a:pt x="14635" y="13637"/>
                  </a:lnTo>
                  <a:lnTo>
                    <a:pt x="13647" y="13851"/>
                  </a:lnTo>
                  <a:lnTo>
                    <a:pt x="14024" y="14859"/>
                  </a:lnTo>
                  <a:lnTo>
                    <a:pt x="14635" y="15655"/>
                  </a:lnTo>
                  <a:lnTo>
                    <a:pt x="15459" y="16450"/>
                  </a:lnTo>
                  <a:lnTo>
                    <a:pt x="15600" y="17769"/>
                  </a:lnTo>
                  <a:lnTo>
                    <a:pt x="14988" y="18661"/>
                  </a:lnTo>
                  <a:lnTo>
                    <a:pt x="14635" y="19069"/>
                  </a:lnTo>
                  <a:lnTo>
                    <a:pt x="14024" y="18661"/>
                  </a:lnTo>
                  <a:lnTo>
                    <a:pt x="13059" y="17866"/>
                  </a:lnTo>
                  <a:lnTo>
                    <a:pt x="11694" y="16954"/>
                  </a:lnTo>
                  <a:lnTo>
                    <a:pt x="12424" y="18351"/>
                  </a:lnTo>
                  <a:lnTo>
                    <a:pt x="13294" y="19379"/>
                  </a:lnTo>
                  <a:lnTo>
                    <a:pt x="13294" y="19981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6" name="Freeform 236"/>
            <p:cNvSpPr>
              <a:spLocks/>
            </p:cNvSpPr>
            <p:nvPr/>
          </p:nvSpPr>
          <p:spPr bwMode="auto">
            <a:xfrm>
              <a:off x="4262074" y="1566048"/>
              <a:ext cx="548600" cy="341710"/>
            </a:xfrm>
            <a:custGeom>
              <a:avLst/>
              <a:gdLst/>
              <a:ahLst/>
              <a:cxnLst>
                <a:cxn ang="0">
                  <a:pos x="4106" y="19667"/>
                </a:cxn>
                <a:cxn ang="0">
                  <a:pos x="4270" y="18835"/>
                </a:cxn>
                <a:cxn ang="0">
                  <a:pos x="3397" y="18946"/>
                </a:cxn>
                <a:cxn ang="0">
                  <a:pos x="758" y="18086"/>
                </a:cxn>
                <a:cxn ang="0">
                  <a:pos x="66" y="16949"/>
                </a:cxn>
                <a:cxn ang="0">
                  <a:pos x="1105" y="15506"/>
                </a:cxn>
                <a:cxn ang="0">
                  <a:pos x="2045" y="15090"/>
                </a:cxn>
                <a:cxn ang="0">
                  <a:pos x="2885" y="14064"/>
                </a:cxn>
                <a:cxn ang="0">
                  <a:pos x="3149" y="16227"/>
                </a:cxn>
                <a:cxn ang="0">
                  <a:pos x="4946" y="15090"/>
                </a:cxn>
                <a:cxn ang="0">
                  <a:pos x="3842" y="15201"/>
                </a:cxn>
                <a:cxn ang="0">
                  <a:pos x="5375" y="12067"/>
                </a:cxn>
                <a:cxn ang="0">
                  <a:pos x="6134" y="12483"/>
                </a:cxn>
                <a:cxn ang="0">
                  <a:pos x="6051" y="11623"/>
                </a:cxn>
                <a:cxn ang="0">
                  <a:pos x="5622" y="9071"/>
                </a:cxn>
                <a:cxn ang="0">
                  <a:pos x="6562" y="7490"/>
                </a:cxn>
                <a:cxn ang="0">
                  <a:pos x="7420" y="9487"/>
                </a:cxn>
                <a:cxn ang="0">
                  <a:pos x="8359" y="10208"/>
                </a:cxn>
                <a:cxn ang="0">
                  <a:pos x="7683" y="8044"/>
                </a:cxn>
                <a:cxn ang="0">
                  <a:pos x="9728" y="7906"/>
                </a:cxn>
                <a:cxn ang="0">
                  <a:pos x="10585" y="6907"/>
                </a:cxn>
                <a:cxn ang="0">
                  <a:pos x="10404" y="6186"/>
                </a:cxn>
                <a:cxn ang="0">
                  <a:pos x="7585" y="7184"/>
                </a:cxn>
                <a:cxn ang="0">
                  <a:pos x="7585" y="5603"/>
                </a:cxn>
                <a:cxn ang="0">
                  <a:pos x="7848" y="5049"/>
                </a:cxn>
                <a:cxn ang="0">
                  <a:pos x="5622" y="4882"/>
                </a:cxn>
                <a:cxn ang="0">
                  <a:pos x="5375" y="4161"/>
                </a:cxn>
                <a:cxn ang="0">
                  <a:pos x="5787" y="2746"/>
                </a:cxn>
                <a:cxn ang="0">
                  <a:pos x="7238" y="1886"/>
                </a:cxn>
                <a:cxn ang="0">
                  <a:pos x="8524" y="1886"/>
                </a:cxn>
                <a:cxn ang="0">
                  <a:pos x="9052" y="1165"/>
                </a:cxn>
                <a:cxn ang="0">
                  <a:pos x="10585" y="1165"/>
                </a:cxn>
                <a:cxn ang="0">
                  <a:pos x="11261" y="3024"/>
                </a:cxn>
                <a:cxn ang="0">
                  <a:pos x="12119" y="444"/>
                </a:cxn>
                <a:cxn ang="0">
                  <a:pos x="13916" y="2330"/>
                </a:cxn>
                <a:cxn ang="0">
                  <a:pos x="15268" y="749"/>
                </a:cxn>
                <a:cxn ang="0">
                  <a:pos x="15878" y="860"/>
                </a:cxn>
                <a:cxn ang="0">
                  <a:pos x="16373" y="1581"/>
                </a:cxn>
                <a:cxn ang="0">
                  <a:pos x="17246" y="860"/>
                </a:cxn>
                <a:cxn ang="0">
                  <a:pos x="18434" y="2330"/>
                </a:cxn>
                <a:cxn ang="0">
                  <a:pos x="18434" y="3024"/>
                </a:cxn>
                <a:cxn ang="0">
                  <a:pos x="19984" y="5049"/>
                </a:cxn>
                <a:cxn ang="0">
                  <a:pos x="18434" y="6463"/>
                </a:cxn>
                <a:cxn ang="0">
                  <a:pos x="15697" y="6768"/>
                </a:cxn>
                <a:cxn ang="0">
                  <a:pos x="17659" y="7184"/>
                </a:cxn>
                <a:cxn ang="0">
                  <a:pos x="15268" y="8766"/>
                </a:cxn>
                <a:cxn ang="0">
                  <a:pos x="13735" y="10208"/>
                </a:cxn>
                <a:cxn ang="0">
                  <a:pos x="11954" y="11789"/>
                </a:cxn>
                <a:cxn ang="0">
                  <a:pos x="9893" y="12067"/>
                </a:cxn>
                <a:cxn ang="0">
                  <a:pos x="8112" y="12926"/>
                </a:cxn>
                <a:cxn ang="0">
                  <a:pos x="9629" y="13953"/>
                </a:cxn>
                <a:cxn ang="0">
                  <a:pos x="8524" y="15784"/>
                </a:cxn>
                <a:cxn ang="0">
                  <a:pos x="6991" y="16505"/>
                </a:cxn>
                <a:cxn ang="0">
                  <a:pos x="5458" y="16949"/>
                </a:cxn>
                <a:cxn ang="0">
                  <a:pos x="4683" y="16949"/>
                </a:cxn>
                <a:cxn ang="0">
                  <a:pos x="6298" y="18086"/>
                </a:cxn>
                <a:cxn ang="0">
                  <a:pos x="5029" y="19972"/>
                </a:cxn>
              </a:cxnLst>
              <a:rect l="0" t="0" r="r" b="b"/>
              <a:pathLst>
                <a:path w="20000" h="20000">
                  <a:moveTo>
                    <a:pt x="5029" y="19972"/>
                  </a:moveTo>
                  <a:lnTo>
                    <a:pt x="4106" y="19667"/>
                  </a:lnTo>
                  <a:lnTo>
                    <a:pt x="4336" y="19223"/>
                  </a:lnTo>
                  <a:lnTo>
                    <a:pt x="4270" y="18835"/>
                  </a:lnTo>
                  <a:lnTo>
                    <a:pt x="3842" y="18086"/>
                  </a:lnTo>
                  <a:lnTo>
                    <a:pt x="3397" y="18946"/>
                  </a:lnTo>
                  <a:lnTo>
                    <a:pt x="1880" y="18835"/>
                  </a:lnTo>
                  <a:lnTo>
                    <a:pt x="758" y="18086"/>
                  </a:lnTo>
                  <a:lnTo>
                    <a:pt x="0" y="17365"/>
                  </a:lnTo>
                  <a:lnTo>
                    <a:pt x="66" y="16949"/>
                  </a:lnTo>
                  <a:lnTo>
                    <a:pt x="495" y="16227"/>
                  </a:lnTo>
                  <a:lnTo>
                    <a:pt x="1105" y="15506"/>
                  </a:lnTo>
                  <a:lnTo>
                    <a:pt x="2045" y="16227"/>
                  </a:lnTo>
                  <a:lnTo>
                    <a:pt x="2045" y="15090"/>
                  </a:lnTo>
                  <a:lnTo>
                    <a:pt x="2209" y="14064"/>
                  </a:lnTo>
                  <a:lnTo>
                    <a:pt x="2885" y="14064"/>
                  </a:lnTo>
                  <a:lnTo>
                    <a:pt x="2984" y="15201"/>
                  </a:lnTo>
                  <a:lnTo>
                    <a:pt x="3149" y="16227"/>
                  </a:lnTo>
                  <a:lnTo>
                    <a:pt x="3842" y="16227"/>
                  </a:lnTo>
                  <a:lnTo>
                    <a:pt x="4946" y="15090"/>
                  </a:lnTo>
                  <a:lnTo>
                    <a:pt x="4518" y="15090"/>
                  </a:lnTo>
                  <a:lnTo>
                    <a:pt x="3842" y="15201"/>
                  </a:lnTo>
                  <a:lnTo>
                    <a:pt x="4782" y="11623"/>
                  </a:lnTo>
                  <a:lnTo>
                    <a:pt x="5375" y="12067"/>
                  </a:lnTo>
                  <a:lnTo>
                    <a:pt x="5886" y="13204"/>
                  </a:lnTo>
                  <a:lnTo>
                    <a:pt x="6134" y="12483"/>
                  </a:lnTo>
                  <a:lnTo>
                    <a:pt x="6744" y="11789"/>
                  </a:lnTo>
                  <a:lnTo>
                    <a:pt x="6051" y="11623"/>
                  </a:lnTo>
                  <a:lnTo>
                    <a:pt x="5787" y="10624"/>
                  </a:lnTo>
                  <a:lnTo>
                    <a:pt x="5622" y="9071"/>
                  </a:lnTo>
                  <a:lnTo>
                    <a:pt x="5886" y="7601"/>
                  </a:lnTo>
                  <a:lnTo>
                    <a:pt x="6562" y="7490"/>
                  </a:lnTo>
                  <a:lnTo>
                    <a:pt x="7172" y="7906"/>
                  </a:lnTo>
                  <a:lnTo>
                    <a:pt x="7420" y="9487"/>
                  </a:lnTo>
                  <a:lnTo>
                    <a:pt x="7585" y="10902"/>
                  </a:lnTo>
                  <a:lnTo>
                    <a:pt x="8359" y="10208"/>
                  </a:lnTo>
                  <a:lnTo>
                    <a:pt x="7848" y="9182"/>
                  </a:lnTo>
                  <a:lnTo>
                    <a:pt x="7683" y="8044"/>
                  </a:lnTo>
                  <a:lnTo>
                    <a:pt x="8359" y="8044"/>
                  </a:lnTo>
                  <a:lnTo>
                    <a:pt x="9728" y="7906"/>
                  </a:lnTo>
                  <a:lnTo>
                    <a:pt x="11261" y="7184"/>
                  </a:lnTo>
                  <a:lnTo>
                    <a:pt x="10585" y="6907"/>
                  </a:lnTo>
                  <a:lnTo>
                    <a:pt x="11954" y="5326"/>
                  </a:lnTo>
                  <a:lnTo>
                    <a:pt x="10404" y="6186"/>
                  </a:lnTo>
                  <a:lnTo>
                    <a:pt x="9052" y="7490"/>
                  </a:lnTo>
                  <a:lnTo>
                    <a:pt x="7585" y="7184"/>
                  </a:lnTo>
                  <a:lnTo>
                    <a:pt x="6744" y="6463"/>
                  </a:lnTo>
                  <a:lnTo>
                    <a:pt x="7585" y="5603"/>
                  </a:lnTo>
                  <a:lnTo>
                    <a:pt x="9464" y="5049"/>
                  </a:lnTo>
                  <a:lnTo>
                    <a:pt x="7848" y="5049"/>
                  </a:lnTo>
                  <a:lnTo>
                    <a:pt x="6496" y="6019"/>
                  </a:lnTo>
                  <a:lnTo>
                    <a:pt x="5622" y="4882"/>
                  </a:lnTo>
                  <a:lnTo>
                    <a:pt x="8524" y="4438"/>
                  </a:lnTo>
                  <a:lnTo>
                    <a:pt x="5375" y="4161"/>
                  </a:lnTo>
                  <a:lnTo>
                    <a:pt x="7420" y="3190"/>
                  </a:lnTo>
                  <a:lnTo>
                    <a:pt x="5787" y="2746"/>
                  </a:lnTo>
                  <a:lnTo>
                    <a:pt x="5787" y="1997"/>
                  </a:lnTo>
                  <a:lnTo>
                    <a:pt x="7238" y="1886"/>
                  </a:lnTo>
                  <a:lnTo>
                    <a:pt x="8277" y="1442"/>
                  </a:lnTo>
                  <a:lnTo>
                    <a:pt x="8524" y="1886"/>
                  </a:lnTo>
                  <a:lnTo>
                    <a:pt x="9629" y="2330"/>
                  </a:lnTo>
                  <a:lnTo>
                    <a:pt x="9052" y="1165"/>
                  </a:lnTo>
                  <a:lnTo>
                    <a:pt x="9893" y="444"/>
                  </a:lnTo>
                  <a:lnTo>
                    <a:pt x="10585" y="1165"/>
                  </a:lnTo>
                  <a:lnTo>
                    <a:pt x="10404" y="2330"/>
                  </a:lnTo>
                  <a:lnTo>
                    <a:pt x="11261" y="3024"/>
                  </a:lnTo>
                  <a:lnTo>
                    <a:pt x="11179" y="1442"/>
                  </a:lnTo>
                  <a:lnTo>
                    <a:pt x="12119" y="444"/>
                  </a:lnTo>
                  <a:lnTo>
                    <a:pt x="13306" y="166"/>
                  </a:lnTo>
                  <a:lnTo>
                    <a:pt x="13916" y="2330"/>
                  </a:lnTo>
                  <a:lnTo>
                    <a:pt x="13982" y="0"/>
                  </a:lnTo>
                  <a:lnTo>
                    <a:pt x="15268" y="749"/>
                  </a:lnTo>
                  <a:lnTo>
                    <a:pt x="15449" y="2330"/>
                  </a:lnTo>
                  <a:lnTo>
                    <a:pt x="15878" y="860"/>
                  </a:lnTo>
                  <a:lnTo>
                    <a:pt x="16208" y="749"/>
                  </a:lnTo>
                  <a:lnTo>
                    <a:pt x="16373" y="1581"/>
                  </a:lnTo>
                  <a:lnTo>
                    <a:pt x="16636" y="860"/>
                  </a:lnTo>
                  <a:lnTo>
                    <a:pt x="17246" y="860"/>
                  </a:lnTo>
                  <a:lnTo>
                    <a:pt x="17246" y="1886"/>
                  </a:lnTo>
                  <a:lnTo>
                    <a:pt x="18434" y="2330"/>
                  </a:lnTo>
                  <a:lnTo>
                    <a:pt x="17082" y="3190"/>
                  </a:lnTo>
                  <a:lnTo>
                    <a:pt x="18434" y="3024"/>
                  </a:lnTo>
                  <a:lnTo>
                    <a:pt x="19472" y="3024"/>
                  </a:lnTo>
                  <a:lnTo>
                    <a:pt x="19984" y="5049"/>
                  </a:lnTo>
                  <a:lnTo>
                    <a:pt x="19472" y="5742"/>
                  </a:lnTo>
                  <a:lnTo>
                    <a:pt x="18434" y="6463"/>
                  </a:lnTo>
                  <a:lnTo>
                    <a:pt x="17246" y="6768"/>
                  </a:lnTo>
                  <a:lnTo>
                    <a:pt x="15697" y="6768"/>
                  </a:lnTo>
                  <a:lnTo>
                    <a:pt x="16208" y="7490"/>
                  </a:lnTo>
                  <a:lnTo>
                    <a:pt x="17659" y="7184"/>
                  </a:lnTo>
                  <a:lnTo>
                    <a:pt x="16142" y="8350"/>
                  </a:lnTo>
                  <a:lnTo>
                    <a:pt x="15268" y="8766"/>
                  </a:lnTo>
                  <a:lnTo>
                    <a:pt x="14427" y="9487"/>
                  </a:lnTo>
                  <a:lnTo>
                    <a:pt x="13735" y="10208"/>
                  </a:lnTo>
                  <a:lnTo>
                    <a:pt x="12976" y="11345"/>
                  </a:lnTo>
                  <a:lnTo>
                    <a:pt x="11954" y="11789"/>
                  </a:lnTo>
                  <a:lnTo>
                    <a:pt x="10849" y="12205"/>
                  </a:lnTo>
                  <a:lnTo>
                    <a:pt x="9893" y="12067"/>
                  </a:lnTo>
                  <a:lnTo>
                    <a:pt x="9052" y="11789"/>
                  </a:lnTo>
                  <a:lnTo>
                    <a:pt x="8112" y="12926"/>
                  </a:lnTo>
                  <a:lnTo>
                    <a:pt x="9052" y="12926"/>
                  </a:lnTo>
                  <a:lnTo>
                    <a:pt x="9629" y="13953"/>
                  </a:lnTo>
                  <a:lnTo>
                    <a:pt x="8953" y="15090"/>
                  </a:lnTo>
                  <a:lnTo>
                    <a:pt x="8524" y="15784"/>
                  </a:lnTo>
                  <a:lnTo>
                    <a:pt x="7238" y="15784"/>
                  </a:lnTo>
                  <a:lnTo>
                    <a:pt x="6991" y="16505"/>
                  </a:lnTo>
                  <a:lnTo>
                    <a:pt x="6496" y="16949"/>
                  </a:lnTo>
                  <a:lnTo>
                    <a:pt x="5458" y="16949"/>
                  </a:lnTo>
                  <a:lnTo>
                    <a:pt x="5029" y="15784"/>
                  </a:lnTo>
                  <a:lnTo>
                    <a:pt x="4683" y="16949"/>
                  </a:lnTo>
                  <a:lnTo>
                    <a:pt x="5622" y="18086"/>
                  </a:lnTo>
                  <a:lnTo>
                    <a:pt x="6298" y="18086"/>
                  </a:lnTo>
                  <a:lnTo>
                    <a:pt x="5622" y="19528"/>
                  </a:lnTo>
                  <a:lnTo>
                    <a:pt x="5029" y="1997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7" name="Freeform 237"/>
            <p:cNvSpPr>
              <a:spLocks/>
            </p:cNvSpPr>
            <p:nvPr/>
          </p:nvSpPr>
          <p:spPr bwMode="auto">
            <a:xfrm>
              <a:off x="3659177" y="1889958"/>
              <a:ext cx="268079" cy="217128"/>
            </a:xfrm>
            <a:custGeom>
              <a:avLst/>
              <a:gdLst/>
              <a:ahLst/>
              <a:cxnLst>
                <a:cxn ang="0">
                  <a:pos x="14721" y="19956"/>
                </a:cxn>
                <a:cxn ang="0">
                  <a:pos x="12081" y="18162"/>
                </a:cxn>
                <a:cxn ang="0">
                  <a:pos x="10694" y="17637"/>
                </a:cxn>
                <a:cxn ang="0">
                  <a:pos x="6633" y="18337"/>
                </a:cxn>
                <a:cxn ang="0">
                  <a:pos x="2437" y="17199"/>
                </a:cxn>
                <a:cxn ang="0">
                  <a:pos x="2809" y="15186"/>
                </a:cxn>
                <a:cxn ang="0">
                  <a:pos x="135" y="13348"/>
                </a:cxn>
                <a:cxn ang="0">
                  <a:pos x="135" y="10635"/>
                </a:cxn>
                <a:cxn ang="0">
                  <a:pos x="4535" y="11116"/>
                </a:cxn>
                <a:cxn ang="0">
                  <a:pos x="7885" y="12254"/>
                </a:cxn>
                <a:cxn ang="0">
                  <a:pos x="5245" y="9497"/>
                </a:cxn>
                <a:cxn ang="0">
                  <a:pos x="1015" y="8840"/>
                </a:cxn>
                <a:cxn ang="0">
                  <a:pos x="1387" y="6565"/>
                </a:cxn>
                <a:cxn ang="0">
                  <a:pos x="5956" y="6565"/>
                </a:cxn>
                <a:cxn ang="0">
                  <a:pos x="2809" y="5208"/>
                </a:cxn>
                <a:cxn ang="0">
                  <a:pos x="2267" y="3414"/>
                </a:cxn>
                <a:cxn ang="0">
                  <a:pos x="4196" y="2713"/>
                </a:cxn>
                <a:cxn ang="0">
                  <a:pos x="4535" y="1619"/>
                </a:cxn>
                <a:cxn ang="0">
                  <a:pos x="6971" y="919"/>
                </a:cxn>
                <a:cxn ang="0">
                  <a:pos x="10694" y="0"/>
                </a:cxn>
                <a:cxn ang="0">
                  <a:pos x="8900" y="2932"/>
                </a:cxn>
                <a:cxn ang="0">
                  <a:pos x="11540" y="2713"/>
                </a:cxn>
                <a:cxn ang="0">
                  <a:pos x="12420" y="4551"/>
                </a:cxn>
                <a:cxn ang="0">
                  <a:pos x="12589" y="5208"/>
                </a:cxn>
                <a:cxn ang="0">
                  <a:pos x="14349" y="4551"/>
                </a:cxn>
                <a:cxn ang="0">
                  <a:pos x="14856" y="3414"/>
                </a:cxn>
                <a:cxn ang="0">
                  <a:pos x="14856" y="6565"/>
                </a:cxn>
                <a:cxn ang="0">
                  <a:pos x="14856" y="8840"/>
                </a:cxn>
                <a:cxn ang="0">
                  <a:pos x="16311" y="6346"/>
                </a:cxn>
                <a:cxn ang="0">
                  <a:pos x="18037" y="2932"/>
                </a:cxn>
                <a:cxn ang="0">
                  <a:pos x="19425" y="4770"/>
                </a:cxn>
                <a:cxn ang="0">
                  <a:pos x="19289" y="7484"/>
                </a:cxn>
                <a:cxn ang="0">
                  <a:pos x="18037" y="10635"/>
                </a:cxn>
                <a:cxn ang="0">
                  <a:pos x="17834" y="12910"/>
                </a:cxn>
                <a:cxn ang="0">
                  <a:pos x="18579" y="14048"/>
                </a:cxn>
                <a:cxn ang="0">
                  <a:pos x="19966" y="16543"/>
                </a:cxn>
                <a:cxn ang="0">
                  <a:pos x="18376" y="17199"/>
                </a:cxn>
                <a:cxn ang="0">
                  <a:pos x="16311" y="17199"/>
                </a:cxn>
                <a:cxn ang="0">
                  <a:pos x="17157" y="18337"/>
                </a:cxn>
                <a:cxn ang="0">
                  <a:pos x="16108" y="19956"/>
                </a:cxn>
              </a:cxnLst>
              <a:rect l="0" t="0" r="r" b="b"/>
              <a:pathLst>
                <a:path w="20000" h="20000">
                  <a:moveTo>
                    <a:pt x="16108" y="19956"/>
                  </a:moveTo>
                  <a:lnTo>
                    <a:pt x="14721" y="19956"/>
                  </a:lnTo>
                  <a:lnTo>
                    <a:pt x="12927" y="19037"/>
                  </a:lnTo>
                  <a:lnTo>
                    <a:pt x="12081" y="18162"/>
                  </a:lnTo>
                  <a:lnTo>
                    <a:pt x="12081" y="16543"/>
                  </a:lnTo>
                  <a:lnTo>
                    <a:pt x="10694" y="17637"/>
                  </a:lnTo>
                  <a:lnTo>
                    <a:pt x="8900" y="18162"/>
                  </a:lnTo>
                  <a:lnTo>
                    <a:pt x="6633" y="18337"/>
                  </a:lnTo>
                  <a:lnTo>
                    <a:pt x="4196" y="17637"/>
                  </a:lnTo>
                  <a:lnTo>
                    <a:pt x="2437" y="17199"/>
                  </a:lnTo>
                  <a:lnTo>
                    <a:pt x="2437" y="16105"/>
                  </a:lnTo>
                  <a:lnTo>
                    <a:pt x="2809" y="15186"/>
                  </a:lnTo>
                  <a:lnTo>
                    <a:pt x="1557" y="14048"/>
                  </a:lnTo>
                  <a:lnTo>
                    <a:pt x="135" y="13348"/>
                  </a:lnTo>
                  <a:lnTo>
                    <a:pt x="0" y="11816"/>
                  </a:lnTo>
                  <a:lnTo>
                    <a:pt x="135" y="10635"/>
                  </a:lnTo>
                  <a:lnTo>
                    <a:pt x="2437" y="10635"/>
                  </a:lnTo>
                  <a:lnTo>
                    <a:pt x="4535" y="11116"/>
                  </a:lnTo>
                  <a:lnTo>
                    <a:pt x="5956" y="11816"/>
                  </a:lnTo>
                  <a:lnTo>
                    <a:pt x="7885" y="12254"/>
                  </a:lnTo>
                  <a:lnTo>
                    <a:pt x="7343" y="11335"/>
                  </a:lnTo>
                  <a:lnTo>
                    <a:pt x="5245" y="9497"/>
                  </a:lnTo>
                  <a:lnTo>
                    <a:pt x="3316" y="9497"/>
                  </a:lnTo>
                  <a:lnTo>
                    <a:pt x="1015" y="8840"/>
                  </a:lnTo>
                  <a:lnTo>
                    <a:pt x="880" y="7484"/>
                  </a:lnTo>
                  <a:lnTo>
                    <a:pt x="1387" y="6565"/>
                  </a:lnTo>
                  <a:lnTo>
                    <a:pt x="2978" y="6565"/>
                  </a:lnTo>
                  <a:lnTo>
                    <a:pt x="5956" y="6565"/>
                  </a:lnTo>
                  <a:lnTo>
                    <a:pt x="2267" y="5646"/>
                  </a:lnTo>
                  <a:lnTo>
                    <a:pt x="2809" y="5208"/>
                  </a:lnTo>
                  <a:lnTo>
                    <a:pt x="1557" y="4551"/>
                  </a:lnTo>
                  <a:lnTo>
                    <a:pt x="2267" y="3414"/>
                  </a:lnTo>
                  <a:lnTo>
                    <a:pt x="3316" y="2932"/>
                  </a:lnTo>
                  <a:lnTo>
                    <a:pt x="4196" y="2713"/>
                  </a:lnTo>
                  <a:lnTo>
                    <a:pt x="3858" y="1794"/>
                  </a:lnTo>
                  <a:lnTo>
                    <a:pt x="4535" y="1619"/>
                  </a:lnTo>
                  <a:lnTo>
                    <a:pt x="5584" y="1619"/>
                  </a:lnTo>
                  <a:lnTo>
                    <a:pt x="6971" y="919"/>
                  </a:lnTo>
                  <a:lnTo>
                    <a:pt x="8426" y="438"/>
                  </a:lnTo>
                  <a:lnTo>
                    <a:pt x="10694" y="0"/>
                  </a:lnTo>
                  <a:lnTo>
                    <a:pt x="10355" y="1794"/>
                  </a:lnTo>
                  <a:lnTo>
                    <a:pt x="8900" y="2932"/>
                  </a:lnTo>
                  <a:lnTo>
                    <a:pt x="10694" y="2932"/>
                  </a:lnTo>
                  <a:lnTo>
                    <a:pt x="11540" y="2713"/>
                  </a:lnTo>
                  <a:lnTo>
                    <a:pt x="12589" y="3589"/>
                  </a:lnTo>
                  <a:lnTo>
                    <a:pt x="12420" y="4551"/>
                  </a:lnTo>
                  <a:lnTo>
                    <a:pt x="11201" y="5208"/>
                  </a:lnTo>
                  <a:lnTo>
                    <a:pt x="12589" y="5208"/>
                  </a:lnTo>
                  <a:lnTo>
                    <a:pt x="13841" y="5646"/>
                  </a:lnTo>
                  <a:lnTo>
                    <a:pt x="14349" y="4551"/>
                  </a:lnTo>
                  <a:lnTo>
                    <a:pt x="14349" y="2932"/>
                  </a:lnTo>
                  <a:lnTo>
                    <a:pt x="14856" y="3414"/>
                  </a:lnTo>
                  <a:lnTo>
                    <a:pt x="15601" y="4770"/>
                  </a:lnTo>
                  <a:lnTo>
                    <a:pt x="14856" y="6565"/>
                  </a:lnTo>
                  <a:lnTo>
                    <a:pt x="14349" y="8403"/>
                  </a:lnTo>
                  <a:lnTo>
                    <a:pt x="14856" y="8840"/>
                  </a:lnTo>
                  <a:lnTo>
                    <a:pt x="15770" y="8140"/>
                  </a:lnTo>
                  <a:lnTo>
                    <a:pt x="16311" y="6346"/>
                  </a:lnTo>
                  <a:lnTo>
                    <a:pt x="16988" y="4551"/>
                  </a:lnTo>
                  <a:lnTo>
                    <a:pt x="18037" y="2932"/>
                  </a:lnTo>
                  <a:lnTo>
                    <a:pt x="18917" y="3414"/>
                  </a:lnTo>
                  <a:lnTo>
                    <a:pt x="19425" y="4770"/>
                  </a:lnTo>
                  <a:lnTo>
                    <a:pt x="19797" y="5908"/>
                  </a:lnTo>
                  <a:lnTo>
                    <a:pt x="19289" y="7484"/>
                  </a:lnTo>
                  <a:lnTo>
                    <a:pt x="18579" y="9278"/>
                  </a:lnTo>
                  <a:lnTo>
                    <a:pt x="18037" y="10635"/>
                  </a:lnTo>
                  <a:lnTo>
                    <a:pt x="17496" y="11816"/>
                  </a:lnTo>
                  <a:lnTo>
                    <a:pt x="17834" y="12910"/>
                  </a:lnTo>
                  <a:lnTo>
                    <a:pt x="18376" y="14311"/>
                  </a:lnTo>
                  <a:lnTo>
                    <a:pt x="18579" y="14048"/>
                  </a:lnTo>
                  <a:lnTo>
                    <a:pt x="19289" y="15405"/>
                  </a:lnTo>
                  <a:lnTo>
                    <a:pt x="19966" y="16543"/>
                  </a:lnTo>
                  <a:lnTo>
                    <a:pt x="19289" y="18162"/>
                  </a:lnTo>
                  <a:lnTo>
                    <a:pt x="18376" y="17199"/>
                  </a:lnTo>
                  <a:lnTo>
                    <a:pt x="17157" y="17199"/>
                  </a:lnTo>
                  <a:lnTo>
                    <a:pt x="16311" y="17199"/>
                  </a:lnTo>
                  <a:lnTo>
                    <a:pt x="15770" y="19037"/>
                  </a:lnTo>
                  <a:lnTo>
                    <a:pt x="17157" y="18337"/>
                  </a:lnTo>
                  <a:lnTo>
                    <a:pt x="17157" y="19475"/>
                  </a:lnTo>
                  <a:lnTo>
                    <a:pt x="16108" y="19956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8" name="Freeform 238"/>
            <p:cNvSpPr>
              <a:spLocks/>
            </p:cNvSpPr>
            <p:nvPr/>
          </p:nvSpPr>
          <p:spPr bwMode="auto">
            <a:xfrm>
              <a:off x="4273385" y="1605200"/>
              <a:ext cx="139129" cy="182719"/>
            </a:xfrm>
            <a:custGeom>
              <a:avLst/>
              <a:gdLst/>
              <a:ahLst/>
              <a:cxnLst>
                <a:cxn ang="0">
                  <a:pos x="7036" y="19948"/>
                </a:cxn>
                <a:cxn ang="0">
                  <a:pos x="3974" y="19687"/>
                </a:cxn>
                <a:cxn ang="0">
                  <a:pos x="2671" y="19112"/>
                </a:cxn>
                <a:cxn ang="0">
                  <a:pos x="0" y="17807"/>
                </a:cxn>
                <a:cxn ang="0">
                  <a:pos x="0" y="15352"/>
                </a:cxn>
                <a:cxn ang="0">
                  <a:pos x="2671" y="13473"/>
                </a:cxn>
                <a:cxn ang="0">
                  <a:pos x="8404" y="14308"/>
                </a:cxn>
                <a:cxn ang="0">
                  <a:pos x="8078" y="12167"/>
                </a:cxn>
                <a:cxn ang="0">
                  <a:pos x="3062" y="11854"/>
                </a:cxn>
                <a:cxn ang="0">
                  <a:pos x="261" y="11332"/>
                </a:cxn>
                <a:cxn ang="0">
                  <a:pos x="3974" y="9713"/>
                </a:cxn>
                <a:cxn ang="0">
                  <a:pos x="261" y="9713"/>
                </a:cxn>
                <a:cxn ang="0">
                  <a:pos x="2671" y="6475"/>
                </a:cxn>
                <a:cxn ang="0">
                  <a:pos x="5407" y="7781"/>
                </a:cxn>
                <a:cxn ang="0">
                  <a:pos x="8078" y="6475"/>
                </a:cxn>
                <a:cxn ang="0">
                  <a:pos x="5407" y="6475"/>
                </a:cxn>
                <a:cxn ang="0">
                  <a:pos x="3974" y="5117"/>
                </a:cxn>
                <a:cxn ang="0">
                  <a:pos x="6384" y="4021"/>
                </a:cxn>
                <a:cxn ang="0">
                  <a:pos x="9772" y="4804"/>
                </a:cxn>
                <a:cxn ang="0">
                  <a:pos x="10749" y="4021"/>
                </a:cxn>
                <a:cxn ang="0">
                  <a:pos x="9772" y="2977"/>
                </a:cxn>
                <a:cxn ang="0">
                  <a:pos x="11792" y="2141"/>
                </a:cxn>
                <a:cxn ang="0">
                  <a:pos x="15505" y="0"/>
                </a:cxn>
                <a:cxn ang="0">
                  <a:pos x="17915" y="1619"/>
                </a:cxn>
                <a:cxn ang="0">
                  <a:pos x="16873" y="3499"/>
                </a:cxn>
                <a:cxn ang="0">
                  <a:pos x="16873" y="6162"/>
                </a:cxn>
                <a:cxn ang="0">
                  <a:pos x="17915" y="6997"/>
                </a:cxn>
                <a:cxn ang="0">
                  <a:pos x="17264" y="9138"/>
                </a:cxn>
                <a:cxn ang="0">
                  <a:pos x="18893" y="10548"/>
                </a:cxn>
                <a:cxn ang="0">
                  <a:pos x="16873" y="13473"/>
                </a:cxn>
                <a:cxn ang="0">
                  <a:pos x="18893" y="12898"/>
                </a:cxn>
                <a:cxn ang="0">
                  <a:pos x="19935" y="15614"/>
                </a:cxn>
                <a:cxn ang="0">
                  <a:pos x="18241" y="15614"/>
                </a:cxn>
                <a:cxn ang="0">
                  <a:pos x="15505" y="16449"/>
                </a:cxn>
                <a:cxn ang="0">
                  <a:pos x="12508" y="17493"/>
                </a:cxn>
                <a:cxn ang="0">
                  <a:pos x="13550" y="15352"/>
                </a:cxn>
                <a:cxn ang="0">
                  <a:pos x="11140" y="16449"/>
                </a:cxn>
                <a:cxn ang="0">
                  <a:pos x="10749" y="18329"/>
                </a:cxn>
                <a:cxn ang="0">
                  <a:pos x="9121" y="18590"/>
                </a:cxn>
                <a:cxn ang="0">
                  <a:pos x="7036" y="19948"/>
                </a:cxn>
              </a:cxnLst>
              <a:rect l="0" t="0" r="r" b="b"/>
              <a:pathLst>
                <a:path w="20000" h="20000">
                  <a:moveTo>
                    <a:pt x="7036" y="19948"/>
                  </a:moveTo>
                  <a:lnTo>
                    <a:pt x="3974" y="19687"/>
                  </a:lnTo>
                  <a:lnTo>
                    <a:pt x="2671" y="19112"/>
                  </a:lnTo>
                  <a:lnTo>
                    <a:pt x="0" y="17807"/>
                  </a:lnTo>
                  <a:lnTo>
                    <a:pt x="0" y="15352"/>
                  </a:lnTo>
                  <a:lnTo>
                    <a:pt x="2671" y="13473"/>
                  </a:lnTo>
                  <a:lnTo>
                    <a:pt x="8404" y="14308"/>
                  </a:lnTo>
                  <a:lnTo>
                    <a:pt x="8078" y="12167"/>
                  </a:lnTo>
                  <a:lnTo>
                    <a:pt x="3062" y="11854"/>
                  </a:lnTo>
                  <a:lnTo>
                    <a:pt x="261" y="11332"/>
                  </a:lnTo>
                  <a:lnTo>
                    <a:pt x="3974" y="9713"/>
                  </a:lnTo>
                  <a:lnTo>
                    <a:pt x="261" y="9713"/>
                  </a:lnTo>
                  <a:lnTo>
                    <a:pt x="2671" y="6475"/>
                  </a:lnTo>
                  <a:lnTo>
                    <a:pt x="5407" y="7781"/>
                  </a:lnTo>
                  <a:lnTo>
                    <a:pt x="8078" y="6475"/>
                  </a:lnTo>
                  <a:lnTo>
                    <a:pt x="5407" y="6475"/>
                  </a:lnTo>
                  <a:lnTo>
                    <a:pt x="3974" y="5117"/>
                  </a:lnTo>
                  <a:lnTo>
                    <a:pt x="6384" y="4021"/>
                  </a:lnTo>
                  <a:lnTo>
                    <a:pt x="9772" y="4804"/>
                  </a:lnTo>
                  <a:lnTo>
                    <a:pt x="10749" y="4021"/>
                  </a:lnTo>
                  <a:lnTo>
                    <a:pt x="9772" y="2977"/>
                  </a:lnTo>
                  <a:lnTo>
                    <a:pt x="11792" y="2141"/>
                  </a:lnTo>
                  <a:lnTo>
                    <a:pt x="15505" y="0"/>
                  </a:lnTo>
                  <a:lnTo>
                    <a:pt x="17915" y="1619"/>
                  </a:lnTo>
                  <a:lnTo>
                    <a:pt x="16873" y="3499"/>
                  </a:lnTo>
                  <a:lnTo>
                    <a:pt x="16873" y="6162"/>
                  </a:lnTo>
                  <a:lnTo>
                    <a:pt x="17915" y="6997"/>
                  </a:lnTo>
                  <a:lnTo>
                    <a:pt x="17264" y="9138"/>
                  </a:lnTo>
                  <a:lnTo>
                    <a:pt x="18893" y="10548"/>
                  </a:lnTo>
                  <a:lnTo>
                    <a:pt x="16873" y="13473"/>
                  </a:lnTo>
                  <a:lnTo>
                    <a:pt x="18893" y="12898"/>
                  </a:lnTo>
                  <a:lnTo>
                    <a:pt x="19935" y="15614"/>
                  </a:lnTo>
                  <a:lnTo>
                    <a:pt x="18241" y="15614"/>
                  </a:lnTo>
                  <a:lnTo>
                    <a:pt x="15505" y="16449"/>
                  </a:lnTo>
                  <a:lnTo>
                    <a:pt x="12508" y="17493"/>
                  </a:lnTo>
                  <a:lnTo>
                    <a:pt x="13550" y="15352"/>
                  </a:lnTo>
                  <a:lnTo>
                    <a:pt x="11140" y="16449"/>
                  </a:lnTo>
                  <a:lnTo>
                    <a:pt x="10749" y="18329"/>
                  </a:lnTo>
                  <a:lnTo>
                    <a:pt x="9121" y="18590"/>
                  </a:lnTo>
                  <a:lnTo>
                    <a:pt x="7036" y="19948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29" name="Freeform 239"/>
            <p:cNvSpPr>
              <a:spLocks/>
            </p:cNvSpPr>
            <p:nvPr/>
          </p:nvSpPr>
          <p:spPr bwMode="auto">
            <a:xfrm>
              <a:off x="3591310" y="1804532"/>
              <a:ext cx="206997" cy="137632"/>
            </a:xfrm>
            <a:custGeom>
              <a:avLst/>
              <a:gdLst/>
              <a:ahLst/>
              <a:cxnLst>
                <a:cxn ang="0">
                  <a:pos x="2495" y="19931"/>
                </a:cxn>
                <a:cxn ang="0">
                  <a:pos x="1357" y="19931"/>
                </a:cxn>
                <a:cxn ang="0">
                  <a:pos x="1794" y="17801"/>
                </a:cxn>
                <a:cxn ang="0">
                  <a:pos x="1794" y="16014"/>
                </a:cxn>
                <a:cxn ang="0">
                  <a:pos x="875" y="14914"/>
                </a:cxn>
                <a:cxn ang="0">
                  <a:pos x="0" y="13127"/>
                </a:cxn>
                <a:cxn ang="0">
                  <a:pos x="2057" y="11340"/>
                </a:cxn>
                <a:cxn ang="0">
                  <a:pos x="3151" y="9210"/>
                </a:cxn>
                <a:cxn ang="0">
                  <a:pos x="4726" y="9210"/>
                </a:cxn>
                <a:cxn ang="0">
                  <a:pos x="4989" y="8522"/>
                </a:cxn>
                <a:cxn ang="0">
                  <a:pos x="4726" y="7423"/>
                </a:cxn>
                <a:cxn ang="0">
                  <a:pos x="4989" y="7423"/>
                </a:cxn>
                <a:cxn ang="0">
                  <a:pos x="5427" y="7423"/>
                </a:cxn>
                <a:cxn ang="0">
                  <a:pos x="8403" y="4605"/>
                </a:cxn>
                <a:cxn ang="0">
                  <a:pos x="7921" y="3162"/>
                </a:cxn>
                <a:cxn ang="0">
                  <a:pos x="9059" y="0"/>
                </a:cxn>
                <a:cxn ang="0">
                  <a:pos x="11554" y="275"/>
                </a:cxn>
                <a:cxn ang="0">
                  <a:pos x="11991" y="1100"/>
                </a:cxn>
                <a:cxn ang="0">
                  <a:pos x="14923" y="1787"/>
                </a:cxn>
                <a:cxn ang="0">
                  <a:pos x="14923" y="2818"/>
                </a:cxn>
                <a:cxn ang="0">
                  <a:pos x="15624" y="3918"/>
                </a:cxn>
                <a:cxn ang="0">
                  <a:pos x="14486" y="4948"/>
                </a:cxn>
                <a:cxn ang="0">
                  <a:pos x="16105" y="4605"/>
                </a:cxn>
                <a:cxn ang="0">
                  <a:pos x="16280" y="4605"/>
                </a:cxn>
                <a:cxn ang="0">
                  <a:pos x="16105" y="6392"/>
                </a:cxn>
                <a:cxn ang="0">
                  <a:pos x="17199" y="4948"/>
                </a:cxn>
                <a:cxn ang="0">
                  <a:pos x="17199" y="4605"/>
                </a:cxn>
                <a:cxn ang="0">
                  <a:pos x="18600" y="4948"/>
                </a:cxn>
                <a:cxn ang="0">
                  <a:pos x="19256" y="5704"/>
                </a:cxn>
                <a:cxn ang="0">
                  <a:pos x="19256" y="9210"/>
                </a:cxn>
                <a:cxn ang="0">
                  <a:pos x="19956" y="11340"/>
                </a:cxn>
                <a:cxn ang="0">
                  <a:pos x="18118" y="12096"/>
                </a:cxn>
                <a:cxn ang="0">
                  <a:pos x="16105" y="12440"/>
                </a:cxn>
                <a:cxn ang="0">
                  <a:pos x="13348" y="13127"/>
                </a:cxn>
                <a:cxn ang="0">
                  <a:pos x="11991" y="13883"/>
                </a:cxn>
                <a:cxn ang="0">
                  <a:pos x="10460" y="15258"/>
                </a:cxn>
                <a:cxn ang="0">
                  <a:pos x="9059" y="15258"/>
                </a:cxn>
                <a:cxn ang="0">
                  <a:pos x="8578" y="14914"/>
                </a:cxn>
                <a:cxn ang="0">
                  <a:pos x="7221" y="17045"/>
                </a:cxn>
                <a:cxn ang="0">
                  <a:pos x="6083" y="19519"/>
                </a:cxn>
                <a:cxn ang="0">
                  <a:pos x="4726" y="18832"/>
                </a:cxn>
                <a:cxn ang="0">
                  <a:pos x="2495" y="19931"/>
                </a:cxn>
              </a:cxnLst>
              <a:rect l="0" t="0" r="r" b="b"/>
              <a:pathLst>
                <a:path w="20000" h="20000">
                  <a:moveTo>
                    <a:pt x="2495" y="19931"/>
                  </a:moveTo>
                  <a:lnTo>
                    <a:pt x="1357" y="19931"/>
                  </a:lnTo>
                  <a:lnTo>
                    <a:pt x="1794" y="17801"/>
                  </a:lnTo>
                  <a:lnTo>
                    <a:pt x="1794" y="16014"/>
                  </a:lnTo>
                  <a:lnTo>
                    <a:pt x="875" y="14914"/>
                  </a:lnTo>
                  <a:lnTo>
                    <a:pt x="0" y="13127"/>
                  </a:lnTo>
                  <a:lnTo>
                    <a:pt x="2057" y="11340"/>
                  </a:lnTo>
                  <a:lnTo>
                    <a:pt x="3151" y="9210"/>
                  </a:lnTo>
                  <a:lnTo>
                    <a:pt x="4726" y="9210"/>
                  </a:lnTo>
                  <a:lnTo>
                    <a:pt x="4989" y="8522"/>
                  </a:lnTo>
                  <a:lnTo>
                    <a:pt x="4726" y="7423"/>
                  </a:lnTo>
                  <a:lnTo>
                    <a:pt x="4989" y="7423"/>
                  </a:lnTo>
                  <a:lnTo>
                    <a:pt x="5427" y="7423"/>
                  </a:lnTo>
                  <a:lnTo>
                    <a:pt x="8403" y="4605"/>
                  </a:lnTo>
                  <a:lnTo>
                    <a:pt x="7921" y="3162"/>
                  </a:lnTo>
                  <a:lnTo>
                    <a:pt x="9059" y="0"/>
                  </a:lnTo>
                  <a:lnTo>
                    <a:pt x="11554" y="275"/>
                  </a:lnTo>
                  <a:lnTo>
                    <a:pt x="11991" y="1100"/>
                  </a:lnTo>
                  <a:lnTo>
                    <a:pt x="14923" y="1787"/>
                  </a:lnTo>
                  <a:lnTo>
                    <a:pt x="14923" y="2818"/>
                  </a:lnTo>
                  <a:lnTo>
                    <a:pt x="15624" y="3918"/>
                  </a:lnTo>
                  <a:lnTo>
                    <a:pt x="14486" y="4948"/>
                  </a:lnTo>
                  <a:lnTo>
                    <a:pt x="16105" y="4605"/>
                  </a:lnTo>
                  <a:lnTo>
                    <a:pt x="16280" y="4605"/>
                  </a:lnTo>
                  <a:lnTo>
                    <a:pt x="16105" y="6392"/>
                  </a:lnTo>
                  <a:lnTo>
                    <a:pt x="17199" y="4948"/>
                  </a:lnTo>
                  <a:lnTo>
                    <a:pt x="17199" y="4605"/>
                  </a:lnTo>
                  <a:lnTo>
                    <a:pt x="18600" y="4948"/>
                  </a:lnTo>
                  <a:lnTo>
                    <a:pt x="19256" y="5704"/>
                  </a:lnTo>
                  <a:lnTo>
                    <a:pt x="19256" y="9210"/>
                  </a:lnTo>
                  <a:lnTo>
                    <a:pt x="19956" y="11340"/>
                  </a:lnTo>
                  <a:lnTo>
                    <a:pt x="18118" y="12096"/>
                  </a:lnTo>
                  <a:lnTo>
                    <a:pt x="16105" y="12440"/>
                  </a:lnTo>
                  <a:lnTo>
                    <a:pt x="13348" y="13127"/>
                  </a:lnTo>
                  <a:lnTo>
                    <a:pt x="11991" y="13883"/>
                  </a:lnTo>
                  <a:lnTo>
                    <a:pt x="10460" y="15258"/>
                  </a:lnTo>
                  <a:lnTo>
                    <a:pt x="9059" y="15258"/>
                  </a:lnTo>
                  <a:lnTo>
                    <a:pt x="8578" y="14914"/>
                  </a:lnTo>
                  <a:lnTo>
                    <a:pt x="7221" y="17045"/>
                  </a:lnTo>
                  <a:lnTo>
                    <a:pt x="6083" y="19519"/>
                  </a:lnTo>
                  <a:lnTo>
                    <a:pt x="4726" y="18832"/>
                  </a:lnTo>
                  <a:lnTo>
                    <a:pt x="2495" y="19931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0" name="Freeform 240"/>
            <p:cNvSpPr>
              <a:spLocks/>
            </p:cNvSpPr>
            <p:nvPr/>
          </p:nvSpPr>
          <p:spPr bwMode="auto">
            <a:xfrm>
              <a:off x="4164797" y="1818769"/>
              <a:ext cx="210392" cy="148310"/>
            </a:xfrm>
            <a:custGeom>
              <a:avLst/>
              <a:gdLst/>
              <a:ahLst/>
              <a:cxnLst>
                <a:cxn ang="0">
                  <a:pos x="16760" y="19936"/>
                </a:cxn>
                <a:cxn ang="0">
                  <a:pos x="14125" y="19936"/>
                </a:cxn>
                <a:cxn ang="0">
                  <a:pos x="12095" y="18907"/>
                </a:cxn>
                <a:cxn ang="0">
                  <a:pos x="9201" y="18264"/>
                </a:cxn>
                <a:cxn ang="0">
                  <a:pos x="5832" y="17299"/>
                </a:cxn>
                <a:cxn ang="0">
                  <a:pos x="2894" y="16270"/>
                </a:cxn>
                <a:cxn ang="0">
                  <a:pos x="1123" y="13891"/>
                </a:cxn>
                <a:cxn ang="0">
                  <a:pos x="1771" y="11961"/>
                </a:cxn>
                <a:cxn ang="0">
                  <a:pos x="2678" y="9582"/>
                </a:cxn>
                <a:cxn ang="0">
                  <a:pos x="2894" y="6945"/>
                </a:cxn>
                <a:cxn ang="0">
                  <a:pos x="2678" y="5273"/>
                </a:cxn>
                <a:cxn ang="0">
                  <a:pos x="691" y="4309"/>
                </a:cxn>
                <a:cxn ang="0">
                  <a:pos x="0" y="2315"/>
                </a:cxn>
                <a:cxn ang="0">
                  <a:pos x="432" y="0"/>
                </a:cxn>
                <a:cxn ang="0">
                  <a:pos x="2203" y="0"/>
                </a:cxn>
                <a:cxn ang="0">
                  <a:pos x="4492" y="2315"/>
                </a:cxn>
                <a:cxn ang="0">
                  <a:pos x="5400" y="3280"/>
                </a:cxn>
                <a:cxn ang="0">
                  <a:pos x="7387" y="5273"/>
                </a:cxn>
                <a:cxn ang="0">
                  <a:pos x="8035" y="7588"/>
                </a:cxn>
                <a:cxn ang="0">
                  <a:pos x="6955" y="7588"/>
                </a:cxn>
                <a:cxn ang="0">
                  <a:pos x="6523" y="8617"/>
                </a:cxn>
                <a:cxn ang="0">
                  <a:pos x="6523" y="9582"/>
                </a:cxn>
                <a:cxn ang="0">
                  <a:pos x="7387" y="11961"/>
                </a:cxn>
                <a:cxn ang="0">
                  <a:pos x="9201" y="12283"/>
                </a:cxn>
                <a:cxn ang="0">
                  <a:pos x="10972" y="13633"/>
                </a:cxn>
                <a:cxn ang="0">
                  <a:pos x="13866" y="13633"/>
                </a:cxn>
                <a:cxn ang="0">
                  <a:pos x="15896" y="12990"/>
                </a:cxn>
                <a:cxn ang="0">
                  <a:pos x="18618" y="13891"/>
                </a:cxn>
                <a:cxn ang="0">
                  <a:pos x="19957" y="15627"/>
                </a:cxn>
                <a:cxn ang="0">
                  <a:pos x="19957" y="16656"/>
                </a:cxn>
                <a:cxn ang="0">
                  <a:pos x="18618" y="17942"/>
                </a:cxn>
                <a:cxn ang="0">
                  <a:pos x="17667" y="19293"/>
                </a:cxn>
                <a:cxn ang="0">
                  <a:pos x="16760" y="19936"/>
                </a:cxn>
              </a:cxnLst>
              <a:rect l="0" t="0" r="r" b="b"/>
              <a:pathLst>
                <a:path w="20000" h="20000">
                  <a:moveTo>
                    <a:pt x="16760" y="19936"/>
                  </a:moveTo>
                  <a:lnTo>
                    <a:pt x="14125" y="19936"/>
                  </a:lnTo>
                  <a:lnTo>
                    <a:pt x="12095" y="18907"/>
                  </a:lnTo>
                  <a:lnTo>
                    <a:pt x="9201" y="18264"/>
                  </a:lnTo>
                  <a:lnTo>
                    <a:pt x="5832" y="17299"/>
                  </a:lnTo>
                  <a:lnTo>
                    <a:pt x="2894" y="16270"/>
                  </a:lnTo>
                  <a:lnTo>
                    <a:pt x="1123" y="13891"/>
                  </a:lnTo>
                  <a:lnTo>
                    <a:pt x="1771" y="11961"/>
                  </a:lnTo>
                  <a:lnTo>
                    <a:pt x="2678" y="9582"/>
                  </a:lnTo>
                  <a:lnTo>
                    <a:pt x="2894" y="6945"/>
                  </a:lnTo>
                  <a:lnTo>
                    <a:pt x="2678" y="5273"/>
                  </a:lnTo>
                  <a:lnTo>
                    <a:pt x="691" y="4309"/>
                  </a:lnTo>
                  <a:lnTo>
                    <a:pt x="0" y="2315"/>
                  </a:lnTo>
                  <a:lnTo>
                    <a:pt x="432" y="0"/>
                  </a:lnTo>
                  <a:lnTo>
                    <a:pt x="2203" y="0"/>
                  </a:lnTo>
                  <a:lnTo>
                    <a:pt x="4492" y="2315"/>
                  </a:lnTo>
                  <a:lnTo>
                    <a:pt x="5400" y="3280"/>
                  </a:lnTo>
                  <a:lnTo>
                    <a:pt x="7387" y="5273"/>
                  </a:lnTo>
                  <a:lnTo>
                    <a:pt x="8035" y="7588"/>
                  </a:lnTo>
                  <a:lnTo>
                    <a:pt x="6955" y="7588"/>
                  </a:lnTo>
                  <a:lnTo>
                    <a:pt x="6523" y="8617"/>
                  </a:lnTo>
                  <a:lnTo>
                    <a:pt x="6523" y="9582"/>
                  </a:lnTo>
                  <a:lnTo>
                    <a:pt x="7387" y="11961"/>
                  </a:lnTo>
                  <a:lnTo>
                    <a:pt x="9201" y="12283"/>
                  </a:lnTo>
                  <a:lnTo>
                    <a:pt x="10972" y="13633"/>
                  </a:lnTo>
                  <a:lnTo>
                    <a:pt x="13866" y="13633"/>
                  </a:lnTo>
                  <a:lnTo>
                    <a:pt x="15896" y="12990"/>
                  </a:lnTo>
                  <a:lnTo>
                    <a:pt x="18618" y="13891"/>
                  </a:lnTo>
                  <a:lnTo>
                    <a:pt x="19957" y="15627"/>
                  </a:lnTo>
                  <a:lnTo>
                    <a:pt x="19957" y="16656"/>
                  </a:lnTo>
                  <a:lnTo>
                    <a:pt x="18618" y="17942"/>
                  </a:lnTo>
                  <a:lnTo>
                    <a:pt x="17667" y="19293"/>
                  </a:lnTo>
                  <a:lnTo>
                    <a:pt x="16760" y="19936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1" name="Freeform 241"/>
            <p:cNvSpPr>
              <a:spLocks/>
            </p:cNvSpPr>
            <p:nvPr/>
          </p:nvSpPr>
          <p:spPr bwMode="auto">
            <a:xfrm>
              <a:off x="3825454" y="1754699"/>
              <a:ext cx="185507" cy="109157"/>
            </a:xfrm>
            <a:custGeom>
              <a:avLst/>
              <a:gdLst/>
              <a:ahLst/>
              <a:cxnLst>
                <a:cxn ang="0">
                  <a:pos x="16195" y="19913"/>
                </a:cxn>
                <a:cxn ang="0">
                  <a:pos x="12098" y="18515"/>
                </a:cxn>
                <a:cxn ang="0">
                  <a:pos x="12683" y="17205"/>
                </a:cxn>
                <a:cxn ang="0">
                  <a:pos x="3512" y="19039"/>
                </a:cxn>
                <a:cxn ang="0">
                  <a:pos x="2537" y="16332"/>
                </a:cxn>
                <a:cxn ang="0">
                  <a:pos x="4829" y="15371"/>
                </a:cxn>
                <a:cxn ang="0">
                  <a:pos x="8098" y="15371"/>
                </a:cxn>
                <a:cxn ang="0">
                  <a:pos x="9902" y="13100"/>
                </a:cxn>
                <a:cxn ang="0">
                  <a:pos x="5317" y="12664"/>
                </a:cxn>
                <a:cxn ang="0">
                  <a:pos x="6829" y="10480"/>
                </a:cxn>
                <a:cxn ang="0">
                  <a:pos x="6585" y="9432"/>
                </a:cxn>
                <a:cxn ang="0">
                  <a:pos x="3317" y="12664"/>
                </a:cxn>
                <a:cxn ang="0">
                  <a:pos x="1317" y="11790"/>
                </a:cxn>
                <a:cxn ang="0">
                  <a:pos x="0" y="8122"/>
                </a:cxn>
                <a:cxn ang="0">
                  <a:pos x="2780" y="5852"/>
                </a:cxn>
                <a:cxn ang="0">
                  <a:pos x="4585" y="3144"/>
                </a:cxn>
                <a:cxn ang="0">
                  <a:pos x="6829" y="873"/>
                </a:cxn>
                <a:cxn ang="0">
                  <a:pos x="9366" y="0"/>
                </a:cxn>
                <a:cxn ang="0">
                  <a:pos x="9366" y="3581"/>
                </a:cxn>
                <a:cxn ang="0">
                  <a:pos x="10634" y="3581"/>
                </a:cxn>
                <a:cxn ang="0">
                  <a:pos x="11366" y="5502"/>
                </a:cxn>
                <a:cxn ang="0">
                  <a:pos x="10878" y="8122"/>
                </a:cxn>
                <a:cxn ang="0">
                  <a:pos x="10634" y="11354"/>
                </a:cxn>
                <a:cxn ang="0">
                  <a:pos x="11902" y="11790"/>
                </a:cxn>
                <a:cxn ang="0">
                  <a:pos x="13415" y="13100"/>
                </a:cxn>
                <a:cxn ang="0">
                  <a:pos x="14683" y="11354"/>
                </a:cxn>
                <a:cxn ang="0">
                  <a:pos x="15415" y="8122"/>
                </a:cxn>
                <a:cxn ang="0">
                  <a:pos x="16683" y="4454"/>
                </a:cxn>
                <a:cxn ang="0">
                  <a:pos x="19171" y="2271"/>
                </a:cxn>
                <a:cxn ang="0">
                  <a:pos x="18488" y="5852"/>
                </a:cxn>
                <a:cxn ang="0">
                  <a:pos x="17463" y="10480"/>
                </a:cxn>
                <a:cxn ang="0">
                  <a:pos x="17951" y="12664"/>
                </a:cxn>
                <a:cxn ang="0">
                  <a:pos x="19463" y="11354"/>
                </a:cxn>
                <a:cxn ang="0">
                  <a:pos x="19951" y="13100"/>
                </a:cxn>
                <a:cxn ang="0">
                  <a:pos x="18488" y="17642"/>
                </a:cxn>
                <a:cxn ang="0">
                  <a:pos x="16195" y="19913"/>
                </a:cxn>
              </a:cxnLst>
              <a:rect l="0" t="0" r="r" b="b"/>
              <a:pathLst>
                <a:path w="20000" h="20000">
                  <a:moveTo>
                    <a:pt x="16195" y="19913"/>
                  </a:moveTo>
                  <a:lnTo>
                    <a:pt x="12098" y="18515"/>
                  </a:lnTo>
                  <a:lnTo>
                    <a:pt x="12683" y="17205"/>
                  </a:lnTo>
                  <a:lnTo>
                    <a:pt x="3512" y="19039"/>
                  </a:lnTo>
                  <a:lnTo>
                    <a:pt x="2537" y="16332"/>
                  </a:lnTo>
                  <a:lnTo>
                    <a:pt x="4829" y="15371"/>
                  </a:lnTo>
                  <a:lnTo>
                    <a:pt x="8098" y="15371"/>
                  </a:lnTo>
                  <a:lnTo>
                    <a:pt x="9902" y="13100"/>
                  </a:lnTo>
                  <a:lnTo>
                    <a:pt x="5317" y="12664"/>
                  </a:lnTo>
                  <a:lnTo>
                    <a:pt x="6829" y="10480"/>
                  </a:lnTo>
                  <a:lnTo>
                    <a:pt x="6585" y="9432"/>
                  </a:lnTo>
                  <a:lnTo>
                    <a:pt x="3317" y="12664"/>
                  </a:lnTo>
                  <a:lnTo>
                    <a:pt x="1317" y="11790"/>
                  </a:lnTo>
                  <a:lnTo>
                    <a:pt x="0" y="8122"/>
                  </a:lnTo>
                  <a:lnTo>
                    <a:pt x="2780" y="5852"/>
                  </a:lnTo>
                  <a:lnTo>
                    <a:pt x="4585" y="3144"/>
                  </a:lnTo>
                  <a:lnTo>
                    <a:pt x="6829" y="873"/>
                  </a:lnTo>
                  <a:lnTo>
                    <a:pt x="9366" y="0"/>
                  </a:lnTo>
                  <a:lnTo>
                    <a:pt x="9366" y="3581"/>
                  </a:lnTo>
                  <a:lnTo>
                    <a:pt x="10634" y="3581"/>
                  </a:lnTo>
                  <a:lnTo>
                    <a:pt x="11366" y="5502"/>
                  </a:lnTo>
                  <a:lnTo>
                    <a:pt x="10878" y="8122"/>
                  </a:lnTo>
                  <a:lnTo>
                    <a:pt x="10634" y="11354"/>
                  </a:lnTo>
                  <a:lnTo>
                    <a:pt x="11902" y="11790"/>
                  </a:lnTo>
                  <a:lnTo>
                    <a:pt x="13415" y="13100"/>
                  </a:lnTo>
                  <a:lnTo>
                    <a:pt x="14683" y="11354"/>
                  </a:lnTo>
                  <a:lnTo>
                    <a:pt x="15415" y="8122"/>
                  </a:lnTo>
                  <a:lnTo>
                    <a:pt x="16683" y="4454"/>
                  </a:lnTo>
                  <a:lnTo>
                    <a:pt x="19171" y="2271"/>
                  </a:lnTo>
                  <a:lnTo>
                    <a:pt x="18488" y="5852"/>
                  </a:lnTo>
                  <a:lnTo>
                    <a:pt x="17463" y="10480"/>
                  </a:lnTo>
                  <a:lnTo>
                    <a:pt x="17951" y="12664"/>
                  </a:lnTo>
                  <a:lnTo>
                    <a:pt x="19463" y="11354"/>
                  </a:lnTo>
                  <a:lnTo>
                    <a:pt x="19951" y="13100"/>
                  </a:lnTo>
                  <a:lnTo>
                    <a:pt x="18488" y="17642"/>
                  </a:lnTo>
                  <a:lnTo>
                    <a:pt x="16195" y="1991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2" name="Freeform 242"/>
            <p:cNvSpPr>
              <a:spLocks/>
            </p:cNvSpPr>
            <p:nvPr/>
          </p:nvSpPr>
          <p:spPr bwMode="auto">
            <a:xfrm>
              <a:off x="4400072" y="2817793"/>
              <a:ext cx="122164" cy="148310"/>
            </a:xfrm>
            <a:custGeom>
              <a:avLst/>
              <a:gdLst/>
              <a:ahLst/>
              <a:cxnLst>
                <a:cxn ang="0">
                  <a:pos x="17630" y="19936"/>
                </a:cxn>
                <a:cxn ang="0">
                  <a:pos x="14963" y="18907"/>
                </a:cxn>
                <a:cxn ang="0">
                  <a:pos x="16148" y="16270"/>
                </a:cxn>
                <a:cxn ang="0">
                  <a:pos x="15704" y="15627"/>
                </a:cxn>
                <a:cxn ang="0">
                  <a:pos x="13778" y="17299"/>
                </a:cxn>
                <a:cxn ang="0">
                  <a:pos x="9556" y="18264"/>
                </a:cxn>
                <a:cxn ang="0">
                  <a:pos x="12667" y="16270"/>
                </a:cxn>
                <a:cxn ang="0">
                  <a:pos x="9556" y="16270"/>
                </a:cxn>
                <a:cxn ang="0">
                  <a:pos x="0" y="15627"/>
                </a:cxn>
                <a:cxn ang="0">
                  <a:pos x="0" y="13955"/>
                </a:cxn>
                <a:cxn ang="0">
                  <a:pos x="2667" y="12605"/>
                </a:cxn>
                <a:cxn ang="0">
                  <a:pos x="741" y="11961"/>
                </a:cxn>
                <a:cxn ang="0">
                  <a:pos x="4519" y="9968"/>
                </a:cxn>
                <a:cxn ang="0">
                  <a:pos x="4519" y="8682"/>
                </a:cxn>
                <a:cxn ang="0">
                  <a:pos x="7704" y="5659"/>
                </a:cxn>
                <a:cxn ang="0">
                  <a:pos x="9926" y="1672"/>
                </a:cxn>
                <a:cxn ang="0">
                  <a:pos x="13778" y="643"/>
                </a:cxn>
                <a:cxn ang="0">
                  <a:pos x="15704" y="0"/>
                </a:cxn>
                <a:cxn ang="0">
                  <a:pos x="13778" y="3023"/>
                </a:cxn>
                <a:cxn ang="0">
                  <a:pos x="8741" y="7653"/>
                </a:cxn>
                <a:cxn ang="0">
                  <a:pos x="11481" y="6688"/>
                </a:cxn>
                <a:cxn ang="0">
                  <a:pos x="12667" y="6945"/>
                </a:cxn>
                <a:cxn ang="0">
                  <a:pos x="11481" y="8682"/>
                </a:cxn>
                <a:cxn ang="0">
                  <a:pos x="14963" y="8682"/>
                </a:cxn>
                <a:cxn ang="0">
                  <a:pos x="18741" y="9968"/>
                </a:cxn>
                <a:cxn ang="0">
                  <a:pos x="17630" y="11318"/>
                </a:cxn>
                <a:cxn ang="0">
                  <a:pos x="17630" y="12990"/>
                </a:cxn>
                <a:cxn ang="0">
                  <a:pos x="19556" y="12605"/>
                </a:cxn>
                <a:cxn ang="0">
                  <a:pos x="19926" y="13955"/>
                </a:cxn>
                <a:cxn ang="0">
                  <a:pos x="19926" y="15627"/>
                </a:cxn>
                <a:cxn ang="0">
                  <a:pos x="19556" y="17299"/>
                </a:cxn>
                <a:cxn ang="0">
                  <a:pos x="17630" y="19936"/>
                </a:cxn>
              </a:cxnLst>
              <a:rect l="0" t="0" r="r" b="b"/>
              <a:pathLst>
                <a:path w="20000" h="20000">
                  <a:moveTo>
                    <a:pt x="17630" y="19936"/>
                  </a:moveTo>
                  <a:lnTo>
                    <a:pt x="14963" y="18907"/>
                  </a:lnTo>
                  <a:lnTo>
                    <a:pt x="16148" y="16270"/>
                  </a:lnTo>
                  <a:lnTo>
                    <a:pt x="15704" y="15627"/>
                  </a:lnTo>
                  <a:lnTo>
                    <a:pt x="13778" y="17299"/>
                  </a:lnTo>
                  <a:lnTo>
                    <a:pt x="9556" y="18264"/>
                  </a:lnTo>
                  <a:lnTo>
                    <a:pt x="12667" y="16270"/>
                  </a:lnTo>
                  <a:lnTo>
                    <a:pt x="9556" y="16270"/>
                  </a:lnTo>
                  <a:lnTo>
                    <a:pt x="0" y="15627"/>
                  </a:lnTo>
                  <a:lnTo>
                    <a:pt x="0" y="13955"/>
                  </a:lnTo>
                  <a:lnTo>
                    <a:pt x="2667" y="12605"/>
                  </a:lnTo>
                  <a:lnTo>
                    <a:pt x="741" y="11961"/>
                  </a:lnTo>
                  <a:lnTo>
                    <a:pt x="4519" y="9968"/>
                  </a:lnTo>
                  <a:lnTo>
                    <a:pt x="4519" y="8682"/>
                  </a:lnTo>
                  <a:lnTo>
                    <a:pt x="7704" y="5659"/>
                  </a:lnTo>
                  <a:lnTo>
                    <a:pt x="9926" y="1672"/>
                  </a:lnTo>
                  <a:lnTo>
                    <a:pt x="13778" y="643"/>
                  </a:lnTo>
                  <a:lnTo>
                    <a:pt x="15704" y="0"/>
                  </a:lnTo>
                  <a:lnTo>
                    <a:pt x="13778" y="3023"/>
                  </a:lnTo>
                  <a:lnTo>
                    <a:pt x="8741" y="7653"/>
                  </a:lnTo>
                  <a:lnTo>
                    <a:pt x="11481" y="6688"/>
                  </a:lnTo>
                  <a:lnTo>
                    <a:pt x="12667" y="6945"/>
                  </a:lnTo>
                  <a:lnTo>
                    <a:pt x="11481" y="8682"/>
                  </a:lnTo>
                  <a:lnTo>
                    <a:pt x="14963" y="8682"/>
                  </a:lnTo>
                  <a:lnTo>
                    <a:pt x="18741" y="9968"/>
                  </a:lnTo>
                  <a:lnTo>
                    <a:pt x="17630" y="11318"/>
                  </a:lnTo>
                  <a:lnTo>
                    <a:pt x="17630" y="12990"/>
                  </a:lnTo>
                  <a:lnTo>
                    <a:pt x="19556" y="12605"/>
                  </a:lnTo>
                  <a:lnTo>
                    <a:pt x="19926" y="13955"/>
                  </a:lnTo>
                  <a:lnTo>
                    <a:pt x="19926" y="15627"/>
                  </a:lnTo>
                  <a:lnTo>
                    <a:pt x="19556" y="17299"/>
                  </a:lnTo>
                  <a:lnTo>
                    <a:pt x="17630" y="1993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3" name="Freeform 243"/>
            <p:cNvSpPr>
              <a:spLocks/>
            </p:cNvSpPr>
            <p:nvPr/>
          </p:nvSpPr>
          <p:spPr bwMode="auto">
            <a:xfrm>
              <a:off x="3965717" y="1935046"/>
              <a:ext cx="108590" cy="107970"/>
            </a:xfrm>
            <a:custGeom>
              <a:avLst/>
              <a:gdLst/>
              <a:ahLst/>
              <a:cxnLst>
                <a:cxn ang="0">
                  <a:pos x="3917" y="19913"/>
                </a:cxn>
                <a:cxn ang="0">
                  <a:pos x="2583" y="19039"/>
                </a:cxn>
                <a:cxn ang="0">
                  <a:pos x="3417" y="16332"/>
                </a:cxn>
                <a:cxn ang="0">
                  <a:pos x="2583" y="13100"/>
                </a:cxn>
                <a:cxn ang="0">
                  <a:pos x="1750" y="10830"/>
                </a:cxn>
                <a:cxn ang="0">
                  <a:pos x="0" y="8559"/>
                </a:cxn>
                <a:cxn ang="0">
                  <a:pos x="0" y="4978"/>
                </a:cxn>
                <a:cxn ang="0">
                  <a:pos x="2583" y="3581"/>
                </a:cxn>
                <a:cxn ang="0">
                  <a:pos x="2583" y="7249"/>
                </a:cxn>
                <a:cxn ang="0">
                  <a:pos x="3917" y="8559"/>
                </a:cxn>
                <a:cxn ang="0">
                  <a:pos x="6083" y="6725"/>
                </a:cxn>
                <a:cxn ang="0">
                  <a:pos x="7333" y="4454"/>
                </a:cxn>
                <a:cxn ang="0">
                  <a:pos x="9500" y="4454"/>
                </a:cxn>
                <a:cxn ang="0">
                  <a:pos x="9500" y="3144"/>
                </a:cxn>
                <a:cxn ang="0">
                  <a:pos x="7333" y="1397"/>
                </a:cxn>
                <a:cxn ang="0">
                  <a:pos x="9500" y="0"/>
                </a:cxn>
                <a:cxn ang="0">
                  <a:pos x="11750" y="0"/>
                </a:cxn>
                <a:cxn ang="0">
                  <a:pos x="13833" y="2271"/>
                </a:cxn>
                <a:cxn ang="0">
                  <a:pos x="18167" y="1397"/>
                </a:cxn>
                <a:cxn ang="0">
                  <a:pos x="19917" y="3144"/>
                </a:cxn>
                <a:cxn ang="0">
                  <a:pos x="18583" y="3581"/>
                </a:cxn>
                <a:cxn ang="0">
                  <a:pos x="16500" y="3581"/>
                </a:cxn>
                <a:cxn ang="0">
                  <a:pos x="17333" y="4454"/>
                </a:cxn>
                <a:cxn ang="0">
                  <a:pos x="16000" y="4454"/>
                </a:cxn>
                <a:cxn ang="0">
                  <a:pos x="12583" y="5852"/>
                </a:cxn>
                <a:cxn ang="0">
                  <a:pos x="12583" y="7249"/>
                </a:cxn>
                <a:cxn ang="0">
                  <a:pos x="13833" y="7249"/>
                </a:cxn>
                <a:cxn ang="0">
                  <a:pos x="15167" y="7249"/>
                </a:cxn>
                <a:cxn ang="0">
                  <a:pos x="16000" y="11703"/>
                </a:cxn>
                <a:cxn ang="0">
                  <a:pos x="13000" y="15371"/>
                </a:cxn>
                <a:cxn ang="0">
                  <a:pos x="10417" y="17642"/>
                </a:cxn>
                <a:cxn ang="0">
                  <a:pos x="7333" y="16681"/>
                </a:cxn>
                <a:cxn ang="0">
                  <a:pos x="8167" y="15371"/>
                </a:cxn>
                <a:cxn ang="0">
                  <a:pos x="6083" y="16681"/>
                </a:cxn>
                <a:cxn ang="0">
                  <a:pos x="6083" y="18515"/>
                </a:cxn>
                <a:cxn ang="0">
                  <a:pos x="3917" y="19913"/>
                </a:cxn>
              </a:cxnLst>
              <a:rect l="0" t="0" r="r" b="b"/>
              <a:pathLst>
                <a:path w="20000" h="20000">
                  <a:moveTo>
                    <a:pt x="3917" y="19913"/>
                  </a:moveTo>
                  <a:lnTo>
                    <a:pt x="2583" y="19039"/>
                  </a:lnTo>
                  <a:lnTo>
                    <a:pt x="3417" y="16332"/>
                  </a:lnTo>
                  <a:lnTo>
                    <a:pt x="2583" y="13100"/>
                  </a:lnTo>
                  <a:lnTo>
                    <a:pt x="1750" y="10830"/>
                  </a:lnTo>
                  <a:lnTo>
                    <a:pt x="0" y="8559"/>
                  </a:lnTo>
                  <a:lnTo>
                    <a:pt x="0" y="4978"/>
                  </a:lnTo>
                  <a:lnTo>
                    <a:pt x="2583" y="3581"/>
                  </a:lnTo>
                  <a:lnTo>
                    <a:pt x="2583" y="7249"/>
                  </a:lnTo>
                  <a:lnTo>
                    <a:pt x="3917" y="8559"/>
                  </a:lnTo>
                  <a:lnTo>
                    <a:pt x="6083" y="6725"/>
                  </a:lnTo>
                  <a:lnTo>
                    <a:pt x="7333" y="4454"/>
                  </a:lnTo>
                  <a:lnTo>
                    <a:pt x="9500" y="4454"/>
                  </a:lnTo>
                  <a:lnTo>
                    <a:pt x="9500" y="3144"/>
                  </a:lnTo>
                  <a:lnTo>
                    <a:pt x="7333" y="1397"/>
                  </a:lnTo>
                  <a:lnTo>
                    <a:pt x="9500" y="0"/>
                  </a:lnTo>
                  <a:lnTo>
                    <a:pt x="11750" y="0"/>
                  </a:lnTo>
                  <a:lnTo>
                    <a:pt x="13833" y="2271"/>
                  </a:lnTo>
                  <a:lnTo>
                    <a:pt x="18167" y="1397"/>
                  </a:lnTo>
                  <a:lnTo>
                    <a:pt x="19917" y="3144"/>
                  </a:lnTo>
                  <a:lnTo>
                    <a:pt x="18583" y="3581"/>
                  </a:lnTo>
                  <a:lnTo>
                    <a:pt x="16500" y="3581"/>
                  </a:lnTo>
                  <a:lnTo>
                    <a:pt x="17333" y="4454"/>
                  </a:lnTo>
                  <a:lnTo>
                    <a:pt x="16000" y="4454"/>
                  </a:lnTo>
                  <a:lnTo>
                    <a:pt x="12583" y="5852"/>
                  </a:lnTo>
                  <a:lnTo>
                    <a:pt x="12583" y="7249"/>
                  </a:lnTo>
                  <a:lnTo>
                    <a:pt x="13833" y="7249"/>
                  </a:lnTo>
                  <a:lnTo>
                    <a:pt x="15167" y="7249"/>
                  </a:lnTo>
                  <a:lnTo>
                    <a:pt x="16000" y="11703"/>
                  </a:lnTo>
                  <a:lnTo>
                    <a:pt x="13000" y="15371"/>
                  </a:lnTo>
                  <a:lnTo>
                    <a:pt x="10417" y="17642"/>
                  </a:lnTo>
                  <a:lnTo>
                    <a:pt x="7333" y="16681"/>
                  </a:lnTo>
                  <a:lnTo>
                    <a:pt x="8167" y="15371"/>
                  </a:lnTo>
                  <a:lnTo>
                    <a:pt x="6083" y="16681"/>
                  </a:lnTo>
                  <a:lnTo>
                    <a:pt x="6083" y="18515"/>
                  </a:lnTo>
                  <a:lnTo>
                    <a:pt x="3917" y="19913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4" name="Freeform 244"/>
            <p:cNvSpPr>
              <a:spLocks/>
            </p:cNvSpPr>
            <p:nvPr/>
          </p:nvSpPr>
          <p:spPr bwMode="auto">
            <a:xfrm>
              <a:off x="4029059" y="2270823"/>
              <a:ext cx="124424" cy="103224"/>
            </a:xfrm>
            <a:custGeom>
              <a:avLst/>
              <a:gdLst/>
              <a:ahLst/>
              <a:cxnLst>
                <a:cxn ang="0">
                  <a:pos x="17673" y="19908"/>
                </a:cxn>
                <a:cxn ang="0">
                  <a:pos x="13527" y="17982"/>
                </a:cxn>
                <a:cxn ang="0">
                  <a:pos x="13527" y="14220"/>
                </a:cxn>
                <a:cxn ang="0">
                  <a:pos x="11636" y="14679"/>
                </a:cxn>
                <a:cxn ang="0">
                  <a:pos x="8582" y="17982"/>
                </a:cxn>
                <a:cxn ang="0">
                  <a:pos x="5964" y="19908"/>
                </a:cxn>
                <a:cxn ang="0">
                  <a:pos x="3709" y="19908"/>
                </a:cxn>
                <a:cxn ang="0">
                  <a:pos x="2982" y="18440"/>
                </a:cxn>
                <a:cxn ang="0">
                  <a:pos x="0" y="18440"/>
                </a:cxn>
                <a:cxn ang="0">
                  <a:pos x="727" y="17064"/>
                </a:cxn>
                <a:cxn ang="0">
                  <a:pos x="3709" y="14679"/>
                </a:cxn>
                <a:cxn ang="0">
                  <a:pos x="5964" y="7064"/>
                </a:cxn>
                <a:cxn ang="0">
                  <a:pos x="8582" y="3303"/>
                </a:cxn>
                <a:cxn ang="0">
                  <a:pos x="10836" y="0"/>
                </a:cxn>
                <a:cxn ang="0">
                  <a:pos x="10836" y="4679"/>
                </a:cxn>
                <a:cxn ang="0">
                  <a:pos x="12800" y="4220"/>
                </a:cxn>
                <a:cxn ang="0">
                  <a:pos x="16509" y="9908"/>
                </a:cxn>
                <a:cxn ang="0">
                  <a:pos x="16945" y="14679"/>
                </a:cxn>
                <a:cxn ang="0">
                  <a:pos x="19491" y="16147"/>
                </a:cxn>
                <a:cxn ang="0">
                  <a:pos x="19927" y="18440"/>
                </a:cxn>
                <a:cxn ang="0">
                  <a:pos x="17673" y="19908"/>
                </a:cxn>
              </a:cxnLst>
              <a:rect l="0" t="0" r="r" b="b"/>
              <a:pathLst>
                <a:path w="20000" h="20000">
                  <a:moveTo>
                    <a:pt x="17673" y="19908"/>
                  </a:moveTo>
                  <a:lnTo>
                    <a:pt x="13527" y="17982"/>
                  </a:lnTo>
                  <a:lnTo>
                    <a:pt x="13527" y="14220"/>
                  </a:lnTo>
                  <a:lnTo>
                    <a:pt x="11636" y="14679"/>
                  </a:lnTo>
                  <a:lnTo>
                    <a:pt x="8582" y="17982"/>
                  </a:lnTo>
                  <a:lnTo>
                    <a:pt x="5964" y="19908"/>
                  </a:lnTo>
                  <a:lnTo>
                    <a:pt x="3709" y="19908"/>
                  </a:lnTo>
                  <a:lnTo>
                    <a:pt x="2982" y="18440"/>
                  </a:lnTo>
                  <a:lnTo>
                    <a:pt x="0" y="18440"/>
                  </a:lnTo>
                  <a:lnTo>
                    <a:pt x="727" y="17064"/>
                  </a:lnTo>
                  <a:lnTo>
                    <a:pt x="3709" y="14679"/>
                  </a:lnTo>
                  <a:lnTo>
                    <a:pt x="5964" y="7064"/>
                  </a:lnTo>
                  <a:lnTo>
                    <a:pt x="8582" y="3303"/>
                  </a:lnTo>
                  <a:lnTo>
                    <a:pt x="10836" y="0"/>
                  </a:lnTo>
                  <a:lnTo>
                    <a:pt x="10836" y="4679"/>
                  </a:lnTo>
                  <a:lnTo>
                    <a:pt x="12800" y="4220"/>
                  </a:lnTo>
                  <a:lnTo>
                    <a:pt x="16509" y="9908"/>
                  </a:lnTo>
                  <a:lnTo>
                    <a:pt x="16945" y="14679"/>
                  </a:lnTo>
                  <a:lnTo>
                    <a:pt x="19491" y="16147"/>
                  </a:lnTo>
                  <a:lnTo>
                    <a:pt x="19927" y="18440"/>
                  </a:lnTo>
                  <a:lnTo>
                    <a:pt x="17673" y="19908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5" name="Freeform 245"/>
            <p:cNvSpPr>
              <a:spLocks/>
            </p:cNvSpPr>
            <p:nvPr/>
          </p:nvSpPr>
          <p:spPr bwMode="auto">
            <a:xfrm>
              <a:off x="4046027" y="1797414"/>
              <a:ext cx="89359" cy="92546"/>
            </a:xfrm>
            <a:custGeom>
              <a:avLst/>
              <a:gdLst/>
              <a:ahLst/>
              <a:cxnLst>
                <a:cxn ang="0">
                  <a:pos x="11010" y="19898"/>
                </a:cxn>
                <a:cxn ang="0">
                  <a:pos x="4141" y="19391"/>
                </a:cxn>
                <a:cxn ang="0">
                  <a:pos x="8889" y="13096"/>
                </a:cxn>
                <a:cxn ang="0">
                  <a:pos x="606" y="12589"/>
                </a:cxn>
                <a:cxn ang="0">
                  <a:pos x="0" y="9949"/>
                </a:cxn>
                <a:cxn ang="0">
                  <a:pos x="606" y="4772"/>
                </a:cxn>
                <a:cxn ang="0">
                  <a:pos x="2121" y="0"/>
                </a:cxn>
                <a:cxn ang="0">
                  <a:pos x="4141" y="1624"/>
                </a:cxn>
                <a:cxn ang="0">
                  <a:pos x="4747" y="4772"/>
                </a:cxn>
                <a:cxn ang="0">
                  <a:pos x="6263" y="10964"/>
                </a:cxn>
                <a:cxn ang="0">
                  <a:pos x="8889" y="4772"/>
                </a:cxn>
                <a:cxn ang="0">
                  <a:pos x="11010" y="10964"/>
                </a:cxn>
                <a:cxn ang="0">
                  <a:pos x="11414" y="4772"/>
                </a:cxn>
                <a:cxn ang="0">
                  <a:pos x="15152" y="4772"/>
                </a:cxn>
                <a:cxn ang="0">
                  <a:pos x="19899" y="6193"/>
                </a:cxn>
                <a:cxn ang="0">
                  <a:pos x="19293" y="11574"/>
                </a:cxn>
                <a:cxn ang="0">
                  <a:pos x="15657" y="16751"/>
                </a:cxn>
                <a:cxn ang="0">
                  <a:pos x="11010" y="19898"/>
                </a:cxn>
              </a:cxnLst>
              <a:rect l="0" t="0" r="r" b="b"/>
              <a:pathLst>
                <a:path w="20000" h="20000">
                  <a:moveTo>
                    <a:pt x="11010" y="19898"/>
                  </a:moveTo>
                  <a:lnTo>
                    <a:pt x="4141" y="19391"/>
                  </a:lnTo>
                  <a:lnTo>
                    <a:pt x="8889" y="13096"/>
                  </a:lnTo>
                  <a:lnTo>
                    <a:pt x="606" y="12589"/>
                  </a:lnTo>
                  <a:lnTo>
                    <a:pt x="0" y="9949"/>
                  </a:lnTo>
                  <a:lnTo>
                    <a:pt x="606" y="4772"/>
                  </a:lnTo>
                  <a:lnTo>
                    <a:pt x="2121" y="0"/>
                  </a:lnTo>
                  <a:lnTo>
                    <a:pt x="4141" y="1624"/>
                  </a:lnTo>
                  <a:lnTo>
                    <a:pt x="4747" y="4772"/>
                  </a:lnTo>
                  <a:lnTo>
                    <a:pt x="6263" y="10964"/>
                  </a:lnTo>
                  <a:lnTo>
                    <a:pt x="8889" y="4772"/>
                  </a:lnTo>
                  <a:lnTo>
                    <a:pt x="11010" y="10964"/>
                  </a:lnTo>
                  <a:lnTo>
                    <a:pt x="11414" y="4772"/>
                  </a:lnTo>
                  <a:lnTo>
                    <a:pt x="15152" y="4772"/>
                  </a:lnTo>
                  <a:lnTo>
                    <a:pt x="19899" y="6193"/>
                  </a:lnTo>
                  <a:lnTo>
                    <a:pt x="19293" y="11574"/>
                  </a:lnTo>
                  <a:lnTo>
                    <a:pt x="15657" y="16751"/>
                  </a:lnTo>
                  <a:lnTo>
                    <a:pt x="11010" y="19898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6" name="Freeform 246"/>
            <p:cNvSpPr>
              <a:spLocks/>
            </p:cNvSpPr>
            <p:nvPr/>
          </p:nvSpPr>
          <p:spPr bwMode="auto">
            <a:xfrm>
              <a:off x="3788128" y="1701309"/>
              <a:ext cx="148178" cy="64071"/>
            </a:xfrm>
            <a:custGeom>
              <a:avLst/>
              <a:gdLst/>
              <a:ahLst/>
              <a:cxnLst>
                <a:cxn ang="0">
                  <a:pos x="2866" y="19852"/>
                </a:cxn>
                <a:cxn ang="0">
                  <a:pos x="4451" y="12296"/>
                </a:cxn>
                <a:cxn ang="0">
                  <a:pos x="1890" y="16000"/>
                </a:cxn>
                <a:cxn ang="0">
                  <a:pos x="0" y="14519"/>
                </a:cxn>
                <a:cxn ang="0">
                  <a:pos x="366" y="9926"/>
                </a:cxn>
                <a:cxn ang="0">
                  <a:pos x="4085" y="8444"/>
                </a:cxn>
                <a:cxn ang="0">
                  <a:pos x="6646" y="6074"/>
                </a:cxn>
                <a:cxn ang="0">
                  <a:pos x="10732" y="2370"/>
                </a:cxn>
                <a:cxn ang="0">
                  <a:pos x="14207" y="0"/>
                </a:cxn>
                <a:cxn ang="0">
                  <a:pos x="17439" y="2370"/>
                </a:cxn>
                <a:cxn ang="0">
                  <a:pos x="17439" y="0"/>
                </a:cxn>
                <a:cxn ang="0">
                  <a:pos x="18659" y="593"/>
                </a:cxn>
                <a:cxn ang="0">
                  <a:pos x="19939" y="4593"/>
                </a:cxn>
                <a:cxn ang="0">
                  <a:pos x="17439" y="6815"/>
                </a:cxn>
                <a:cxn ang="0">
                  <a:pos x="16707" y="10815"/>
                </a:cxn>
                <a:cxn ang="0">
                  <a:pos x="15793" y="10815"/>
                </a:cxn>
                <a:cxn ang="0">
                  <a:pos x="15793" y="13778"/>
                </a:cxn>
                <a:cxn ang="0">
                  <a:pos x="12683" y="14519"/>
                </a:cxn>
                <a:cxn ang="0">
                  <a:pos x="11707" y="16889"/>
                </a:cxn>
                <a:cxn ang="0">
                  <a:pos x="10122" y="14519"/>
                </a:cxn>
                <a:cxn ang="0">
                  <a:pos x="12683" y="6815"/>
                </a:cxn>
                <a:cxn ang="0">
                  <a:pos x="9207" y="10815"/>
                </a:cxn>
                <a:cxn ang="0">
                  <a:pos x="8476" y="13778"/>
                </a:cxn>
                <a:cxn ang="0">
                  <a:pos x="6951" y="16000"/>
                </a:cxn>
                <a:cxn ang="0">
                  <a:pos x="7622" y="13778"/>
                </a:cxn>
                <a:cxn ang="0">
                  <a:pos x="5061" y="16889"/>
                </a:cxn>
                <a:cxn ang="0">
                  <a:pos x="2866" y="19852"/>
                </a:cxn>
              </a:cxnLst>
              <a:rect l="0" t="0" r="r" b="b"/>
              <a:pathLst>
                <a:path w="20000" h="20000">
                  <a:moveTo>
                    <a:pt x="2866" y="19852"/>
                  </a:moveTo>
                  <a:lnTo>
                    <a:pt x="4451" y="12296"/>
                  </a:lnTo>
                  <a:lnTo>
                    <a:pt x="1890" y="16000"/>
                  </a:lnTo>
                  <a:lnTo>
                    <a:pt x="0" y="14519"/>
                  </a:lnTo>
                  <a:lnTo>
                    <a:pt x="366" y="9926"/>
                  </a:lnTo>
                  <a:lnTo>
                    <a:pt x="4085" y="8444"/>
                  </a:lnTo>
                  <a:lnTo>
                    <a:pt x="6646" y="6074"/>
                  </a:lnTo>
                  <a:lnTo>
                    <a:pt x="10732" y="2370"/>
                  </a:lnTo>
                  <a:lnTo>
                    <a:pt x="14207" y="0"/>
                  </a:lnTo>
                  <a:lnTo>
                    <a:pt x="17439" y="2370"/>
                  </a:lnTo>
                  <a:lnTo>
                    <a:pt x="17439" y="0"/>
                  </a:lnTo>
                  <a:lnTo>
                    <a:pt x="18659" y="593"/>
                  </a:lnTo>
                  <a:lnTo>
                    <a:pt x="19939" y="4593"/>
                  </a:lnTo>
                  <a:lnTo>
                    <a:pt x="17439" y="6815"/>
                  </a:lnTo>
                  <a:lnTo>
                    <a:pt x="16707" y="10815"/>
                  </a:lnTo>
                  <a:lnTo>
                    <a:pt x="15793" y="10815"/>
                  </a:lnTo>
                  <a:lnTo>
                    <a:pt x="15793" y="13778"/>
                  </a:lnTo>
                  <a:lnTo>
                    <a:pt x="12683" y="14519"/>
                  </a:lnTo>
                  <a:lnTo>
                    <a:pt x="11707" y="16889"/>
                  </a:lnTo>
                  <a:lnTo>
                    <a:pt x="10122" y="14519"/>
                  </a:lnTo>
                  <a:lnTo>
                    <a:pt x="12683" y="6815"/>
                  </a:lnTo>
                  <a:lnTo>
                    <a:pt x="9207" y="10815"/>
                  </a:lnTo>
                  <a:lnTo>
                    <a:pt x="8476" y="13778"/>
                  </a:lnTo>
                  <a:lnTo>
                    <a:pt x="6951" y="16000"/>
                  </a:lnTo>
                  <a:lnTo>
                    <a:pt x="7622" y="13778"/>
                  </a:lnTo>
                  <a:lnTo>
                    <a:pt x="5061" y="16889"/>
                  </a:lnTo>
                  <a:lnTo>
                    <a:pt x="2866" y="19852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7" name="Freeform 247"/>
            <p:cNvSpPr>
              <a:spLocks/>
            </p:cNvSpPr>
            <p:nvPr/>
          </p:nvSpPr>
          <p:spPr bwMode="auto">
            <a:xfrm>
              <a:off x="4059599" y="1951657"/>
              <a:ext cx="117638" cy="73563"/>
            </a:xfrm>
            <a:custGeom>
              <a:avLst/>
              <a:gdLst/>
              <a:ahLst/>
              <a:cxnLst>
                <a:cxn ang="0">
                  <a:pos x="2385" y="19872"/>
                </a:cxn>
                <a:cxn ang="0">
                  <a:pos x="0" y="17949"/>
                </a:cxn>
                <a:cxn ang="0">
                  <a:pos x="1231" y="12564"/>
                </a:cxn>
                <a:cxn ang="0">
                  <a:pos x="3923" y="5256"/>
                </a:cxn>
                <a:cxn ang="0">
                  <a:pos x="7538" y="0"/>
                </a:cxn>
                <a:cxn ang="0">
                  <a:pos x="13538" y="0"/>
                </a:cxn>
                <a:cxn ang="0">
                  <a:pos x="19923" y="5256"/>
                </a:cxn>
                <a:cxn ang="0">
                  <a:pos x="14769" y="9231"/>
                </a:cxn>
                <a:cxn ang="0">
                  <a:pos x="10385" y="16026"/>
                </a:cxn>
                <a:cxn ang="0">
                  <a:pos x="3923" y="10513"/>
                </a:cxn>
                <a:cxn ang="0">
                  <a:pos x="3154" y="13974"/>
                </a:cxn>
                <a:cxn ang="0">
                  <a:pos x="6385" y="14615"/>
                </a:cxn>
                <a:cxn ang="0">
                  <a:pos x="2385" y="19872"/>
                </a:cxn>
              </a:cxnLst>
              <a:rect l="0" t="0" r="r" b="b"/>
              <a:pathLst>
                <a:path w="20000" h="20000">
                  <a:moveTo>
                    <a:pt x="2385" y="19872"/>
                  </a:moveTo>
                  <a:lnTo>
                    <a:pt x="0" y="17949"/>
                  </a:lnTo>
                  <a:lnTo>
                    <a:pt x="1231" y="12564"/>
                  </a:lnTo>
                  <a:lnTo>
                    <a:pt x="3923" y="5256"/>
                  </a:lnTo>
                  <a:lnTo>
                    <a:pt x="7538" y="0"/>
                  </a:lnTo>
                  <a:lnTo>
                    <a:pt x="13538" y="0"/>
                  </a:lnTo>
                  <a:lnTo>
                    <a:pt x="19923" y="5256"/>
                  </a:lnTo>
                  <a:lnTo>
                    <a:pt x="14769" y="9231"/>
                  </a:lnTo>
                  <a:lnTo>
                    <a:pt x="10385" y="16026"/>
                  </a:lnTo>
                  <a:lnTo>
                    <a:pt x="3923" y="10513"/>
                  </a:lnTo>
                  <a:lnTo>
                    <a:pt x="3154" y="13974"/>
                  </a:lnTo>
                  <a:lnTo>
                    <a:pt x="6385" y="14615"/>
                  </a:lnTo>
                  <a:lnTo>
                    <a:pt x="2385" y="19872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8" name="Freeform 248"/>
            <p:cNvSpPr>
              <a:spLocks/>
            </p:cNvSpPr>
            <p:nvPr/>
          </p:nvSpPr>
          <p:spPr bwMode="auto">
            <a:xfrm>
              <a:off x="3127544" y="2700331"/>
              <a:ext cx="70131" cy="91360"/>
            </a:xfrm>
            <a:custGeom>
              <a:avLst/>
              <a:gdLst/>
              <a:ahLst/>
              <a:cxnLst>
                <a:cxn ang="0">
                  <a:pos x="19872" y="19896"/>
                </a:cxn>
                <a:cxn ang="0">
                  <a:pos x="13333" y="18238"/>
                </a:cxn>
                <a:cxn ang="0">
                  <a:pos x="10000" y="14404"/>
                </a:cxn>
                <a:cxn ang="0">
                  <a:pos x="6026" y="12332"/>
                </a:cxn>
                <a:cxn ang="0">
                  <a:pos x="0" y="5907"/>
                </a:cxn>
                <a:cxn ang="0">
                  <a:pos x="0" y="1036"/>
                </a:cxn>
                <a:cxn ang="0">
                  <a:pos x="2692" y="0"/>
                </a:cxn>
                <a:cxn ang="0">
                  <a:pos x="13333" y="5285"/>
                </a:cxn>
                <a:cxn ang="0">
                  <a:pos x="13974" y="10155"/>
                </a:cxn>
                <a:cxn ang="0">
                  <a:pos x="16538" y="13990"/>
                </a:cxn>
                <a:cxn ang="0">
                  <a:pos x="19872" y="19896"/>
                </a:cxn>
              </a:cxnLst>
              <a:rect l="0" t="0" r="r" b="b"/>
              <a:pathLst>
                <a:path w="20000" h="20000">
                  <a:moveTo>
                    <a:pt x="19872" y="19896"/>
                  </a:moveTo>
                  <a:lnTo>
                    <a:pt x="13333" y="18238"/>
                  </a:lnTo>
                  <a:lnTo>
                    <a:pt x="10000" y="14404"/>
                  </a:lnTo>
                  <a:lnTo>
                    <a:pt x="6026" y="12332"/>
                  </a:lnTo>
                  <a:lnTo>
                    <a:pt x="0" y="5907"/>
                  </a:lnTo>
                  <a:lnTo>
                    <a:pt x="0" y="1036"/>
                  </a:lnTo>
                  <a:lnTo>
                    <a:pt x="2692" y="0"/>
                  </a:lnTo>
                  <a:lnTo>
                    <a:pt x="13333" y="5285"/>
                  </a:lnTo>
                  <a:lnTo>
                    <a:pt x="13974" y="10155"/>
                  </a:lnTo>
                  <a:lnTo>
                    <a:pt x="16538" y="13990"/>
                  </a:lnTo>
                  <a:lnTo>
                    <a:pt x="19872" y="1989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39" name="Freeform 249"/>
            <p:cNvSpPr>
              <a:spLocks/>
            </p:cNvSpPr>
            <p:nvPr/>
          </p:nvSpPr>
          <p:spPr bwMode="auto">
            <a:xfrm>
              <a:off x="3973633" y="1695377"/>
              <a:ext cx="69000" cy="40341"/>
            </a:xfrm>
            <a:custGeom>
              <a:avLst/>
              <a:gdLst/>
              <a:ahLst/>
              <a:cxnLst>
                <a:cxn ang="0">
                  <a:pos x="7500" y="19765"/>
                </a:cxn>
                <a:cxn ang="0">
                  <a:pos x="0" y="19765"/>
                </a:cxn>
                <a:cxn ang="0">
                  <a:pos x="0" y="13412"/>
                </a:cxn>
                <a:cxn ang="0">
                  <a:pos x="789" y="8706"/>
                </a:cxn>
                <a:cxn ang="0">
                  <a:pos x="5395" y="0"/>
                </a:cxn>
                <a:cxn ang="0">
                  <a:pos x="12368" y="0"/>
                </a:cxn>
                <a:cxn ang="0">
                  <a:pos x="19868" y="6353"/>
                </a:cxn>
                <a:cxn ang="0">
                  <a:pos x="17763" y="10118"/>
                </a:cxn>
                <a:cxn ang="0">
                  <a:pos x="12895" y="8706"/>
                </a:cxn>
                <a:cxn ang="0">
                  <a:pos x="12895" y="12471"/>
                </a:cxn>
                <a:cxn ang="0">
                  <a:pos x="14474" y="13412"/>
                </a:cxn>
                <a:cxn ang="0">
                  <a:pos x="12895" y="18353"/>
                </a:cxn>
                <a:cxn ang="0">
                  <a:pos x="7500" y="19765"/>
                </a:cxn>
              </a:cxnLst>
              <a:rect l="0" t="0" r="r" b="b"/>
              <a:pathLst>
                <a:path w="20000" h="20000">
                  <a:moveTo>
                    <a:pt x="7500" y="19765"/>
                  </a:moveTo>
                  <a:lnTo>
                    <a:pt x="0" y="19765"/>
                  </a:lnTo>
                  <a:lnTo>
                    <a:pt x="0" y="13412"/>
                  </a:lnTo>
                  <a:lnTo>
                    <a:pt x="789" y="8706"/>
                  </a:lnTo>
                  <a:lnTo>
                    <a:pt x="5395" y="0"/>
                  </a:lnTo>
                  <a:lnTo>
                    <a:pt x="12368" y="0"/>
                  </a:lnTo>
                  <a:lnTo>
                    <a:pt x="19868" y="6353"/>
                  </a:lnTo>
                  <a:lnTo>
                    <a:pt x="17763" y="10118"/>
                  </a:lnTo>
                  <a:lnTo>
                    <a:pt x="12895" y="8706"/>
                  </a:lnTo>
                  <a:lnTo>
                    <a:pt x="12895" y="12471"/>
                  </a:lnTo>
                  <a:lnTo>
                    <a:pt x="14474" y="13412"/>
                  </a:lnTo>
                  <a:lnTo>
                    <a:pt x="12895" y="18353"/>
                  </a:lnTo>
                  <a:lnTo>
                    <a:pt x="7500" y="19765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0" name="Freeform 250"/>
            <p:cNvSpPr>
              <a:spLocks/>
            </p:cNvSpPr>
            <p:nvPr/>
          </p:nvSpPr>
          <p:spPr bwMode="auto">
            <a:xfrm>
              <a:off x="3923864" y="2089292"/>
              <a:ext cx="61081" cy="52205"/>
            </a:xfrm>
            <a:custGeom>
              <a:avLst/>
              <a:gdLst/>
              <a:ahLst/>
              <a:cxnLst>
                <a:cxn ang="0">
                  <a:pos x="16889" y="19818"/>
                </a:cxn>
                <a:cxn ang="0">
                  <a:pos x="10815" y="19818"/>
                </a:cxn>
                <a:cxn ang="0">
                  <a:pos x="6074" y="16909"/>
                </a:cxn>
                <a:cxn ang="0">
                  <a:pos x="0" y="10364"/>
                </a:cxn>
                <a:cxn ang="0">
                  <a:pos x="4444" y="9455"/>
                </a:cxn>
                <a:cxn ang="0">
                  <a:pos x="8444" y="4727"/>
                </a:cxn>
                <a:cxn ang="0">
                  <a:pos x="14519" y="0"/>
                </a:cxn>
                <a:cxn ang="0">
                  <a:pos x="18370" y="9455"/>
                </a:cxn>
                <a:cxn ang="0">
                  <a:pos x="19852" y="16909"/>
                </a:cxn>
                <a:cxn ang="0">
                  <a:pos x="16889" y="19818"/>
                </a:cxn>
              </a:cxnLst>
              <a:rect l="0" t="0" r="r" b="b"/>
              <a:pathLst>
                <a:path w="20000" h="20000">
                  <a:moveTo>
                    <a:pt x="16889" y="19818"/>
                  </a:moveTo>
                  <a:lnTo>
                    <a:pt x="10815" y="19818"/>
                  </a:lnTo>
                  <a:lnTo>
                    <a:pt x="6074" y="16909"/>
                  </a:lnTo>
                  <a:lnTo>
                    <a:pt x="0" y="10364"/>
                  </a:lnTo>
                  <a:lnTo>
                    <a:pt x="4444" y="9455"/>
                  </a:lnTo>
                  <a:lnTo>
                    <a:pt x="8444" y="4727"/>
                  </a:lnTo>
                  <a:lnTo>
                    <a:pt x="14519" y="0"/>
                  </a:lnTo>
                  <a:lnTo>
                    <a:pt x="18370" y="9455"/>
                  </a:lnTo>
                  <a:lnTo>
                    <a:pt x="19852" y="16909"/>
                  </a:lnTo>
                  <a:lnTo>
                    <a:pt x="16889" y="19818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1" name="Freeform 251"/>
            <p:cNvSpPr>
              <a:spLocks/>
            </p:cNvSpPr>
            <p:nvPr/>
          </p:nvSpPr>
          <p:spPr bwMode="auto">
            <a:xfrm>
              <a:off x="4310712" y="2005050"/>
              <a:ext cx="61081" cy="49833"/>
            </a:xfrm>
            <a:custGeom>
              <a:avLst/>
              <a:gdLst/>
              <a:ahLst/>
              <a:cxnLst>
                <a:cxn ang="0">
                  <a:pos x="19853" y="19810"/>
                </a:cxn>
                <a:cxn ang="0">
                  <a:pos x="12941" y="16000"/>
                </a:cxn>
                <a:cxn ang="0">
                  <a:pos x="8382" y="16000"/>
                </a:cxn>
                <a:cxn ang="0">
                  <a:pos x="2353" y="16000"/>
                </a:cxn>
                <a:cxn ang="0">
                  <a:pos x="0" y="12952"/>
                </a:cxn>
                <a:cxn ang="0">
                  <a:pos x="2353" y="7810"/>
                </a:cxn>
                <a:cxn ang="0">
                  <a:pos x="882" y="5143"/>
                </a:cxn>
                <a:cxn ang="0">
                  <a:pos x="3824" y="0"/>
                </a:cxn>
                <a:cxn ang="0">
                  <a:pos x="6912" y="3048"/>
                </a:cxn>
                <a:cxn ang="0">
                  <a:pos x="16765" y="7048"/>
                </a:cxn>
                <a:cxn ang="0">
                  <a:pos x="19853" y="19810"/>
                </a:cxn>
              </a:cxnLst>
              <a:rect l="0" t="0" r="r" b="b"/>
              <a:pathLst>
                <a:path w="20000" h="20000">
                  <a:moveTo>
                    <a:pt x="19853" y="19810"/>
                  </a:moveTo>
                  <a:lnTo>
                    <a:pt x="12941" y="16000"/>
                  </a:lnTo>
                  <a:lnTo>
                    <a:pt x="8382" y="16000"/>
                  </a:lnTo>
                  <a:lnTo>
                    <a:pt x="2353" y="16000"/>
                  </a:lnTo>
                  <a:lnTo>
                    <a:pt x="0" y="12952"/>
                  </a:lnTo>
                  <a:lnTo>
                    <a:pt x="2353" y="7810"/>
                  </a:lnTo>
                  <a:lnTo>
                    <a:pt x="882" y="5143"/>
                  </a:lnTo>
                  <a:lnTo>
                    <a:pt x="3824" y="0"/>
                  </a:lnTo>
                  <a:lnTo>
                    <a:pt x="6912" y="3048"/>
                  </a:lnTo>
                  <a:lnTo>
                    <a:pt x="16765" y="7048"/>
                  </a:lnTo>
                  <a:lnTo>
                    <a:pt x="19853" y="19810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2" name="Freeform 252"/>
            <p:cNvSpPr>
              <a:spLocks/>
            </p:cNvSpPr>
            <p:nvPr/>
          </p:nvSpPr>
          <p:spPr bwMode="auto">
            <a:xfrm>
              <a:off x="4113893" y="1878094"/>
              <a:ext cx="52032" cy="45087"/>
            </a:xfrm>
            <a:custGeom>
              <a:avLst/>
              <a:gdLst/>
              <a:ahLst/>
              <a:cxnLst>
                <a:cxn ang="0">
                  <a:pos x="12696" y="19787"/>
                </a:cxn>
                <a:cxn ang="0">
                  <a:pos x="3478" y="16596"/>
                </a:cxn>
                <a:cxn ang="0">
                  <a:pos x="0" y="10000"/>
                </a:cxn>
                <a:cxn ang="0">
                  <a:pos x="8174" y="4468"/>
                </a:cxn>
                <a:cxn ang="0">
                  <a:pos x="18783" y="0"/>
                </a:cxn>
                <a:cxn ang="0">
                  <a:pos x="19826" y="4468"/>
                </a:cxn>
                <a:cxn ang="0">
                  <a:pos x="19826" y="10000"/>
                </a:cxn>
                <a:cxn ang="0">
                  <a:pos x="12696" y="19787"/>
                </a:cxn>
              </a:cxnLst>
              <a:rect l="0" t="0" r="r" b="b"/>
              <a:pathLst>
                <a:path w="20000" h="20000">
                  <a:moveTo>
                    <a:pt x="12696" y="19787"/>
                  </a:moveTo>
                  <a:lnTo>
                    <a:pt x="3478" y="16596"/>
                  </a:lnTo>
                  <a:lnTo>
                    <a:pt x="0" y="10000"/>
                  </a:lnTo>
                  <a:lnTo>
                    <a:pt x="8174" y="4468"/>
                  </a:lnTo>
                  <a:lnTo>
                    <a:pt x="18783" y="0"/>
                  </a:lnTo>
                  <a:lnTo>
                    <a:pt x="19826" y="4468"/>
                  </a:lnTo>
                  <a:lnTo>
                    <a:pt x="19826" y="10000"/>
                  </a:lnTo>
                  <a:lnTo>
                    <a:pt x="12696" y="19787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3" name="Freeform 253"/>
            <p:cNvSpPr>
              <a:spLocks/>
            </p:cNvSpPr>
            <p:nvPr/>
          </p:nvSpPr>
          <p:spPr bwMode="auto">
            <a:xfrm>
              <a:off x="4251894" y="2217431"/>
              <a:ext cx="47507" cy="32036"/>
            </a:xfrm>
            <a:custGeom>
              <a:avLst/>
              <a:gdLst/>
              <a:ahLst/>
              <a:cxnLst>
                <a:cxn ang="0">
                  <a:pos x="8952" y="19706"/>
                </a:cxn>
                <a:cxn ang="0">
                  <a:pos x="0" y="16765"/>
                </a:cxn>
                <a:cxn ang="0">
                  <a:pos x="1905" y="8824"/>
                </a:cxn>
                <a:cxn ang="0">
                  <a:pos x="6857" y="1176"/>
                </a:cxn>
                <a:cxn ang="0">
                  <a:pos x="14857" y="0"/>
                </a:cxn>
                <a:cxn ang="0">
                  <a:pos x="19810" y="4118"/>
                </a:cxn>
                <a:cxn ang="0">
                  <a:pos x="16762" y="16765"/>
                </a:cxn>
                <a:cxn ang="0">
                  <a:pos x="8952" y="19706"/>
                </a:cxn>
              </a:cxnLst>
              <a:rect l="0" t="0" r="r" b="b"/>
              <a:pathLst>
                <a:path w="20000" h="20000">
                  <a:moveTo>
                    <a:pt x="8952" y="19706"/>
                  </a:moveTo>
                  <a:lnTo>
                    <a:pt x="0" y="16765"/>
                  </a:lnTo>
                  <a:lnTo>
                    <a:pt x="1905" y="8824"/>
                  </a:lnTo>
                  <a:lnTo>
                    <a:pt x="6857" y="1176"/>
                  </a:lnTo>
                  <a:lnTo>
                    <a:pt x="14857" y="0"/>
                  </a:lnTo>
                  <a:lnTo>
                    <a:pt x="19810" y="4118"/>
                  </a:lnTo>
                  <a:lnTo>
                    <a:pt x="16762" y="16765"/>
                  </a:lnTo>
                  <a:lnTo>
                    <a:pt x="8952" y="19706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4" name="Freeform 254"/>
            <p:cNvSpPr>
              <a:spLocks/>
            </p:cNvSpPr>
            <p:nvPr/>
          </p:nvSpPr>
          <p:spPr bwMode="auto">
            <a:xfrm>
              <a:off x="3919339" y="1910131"/>
              <a:ext cx="38459" cy="41527"/>
            </a:xfrm>
            <a:custGeom>
              <a:avLst/>
              <a:gdLst/>
              <a:ahLst/>
              <a:cxnLst>
                <a:cxn ang="0">
                  <a:pos x="6118" y="19775"/>
                </a:cxn>
                <a:cxn ang="0">
                  <a:pos x="3765" y="8315"/>
                </a:cxn>
                <a:cxn ang="0">
                  <a:pos x="0" y="4719"/>
                </a:cxn>
                <a:cxn ang="0">
                  <a:pos x="8706" y="0"/>
                </a:cxn>
                <a:cxn ang="0">
                  <a:pos x="16000" y="2472"/>
                </a:cxn>
                <a:cxn ang="0">
                  <a:pos x="19765" y="8315"/>
                </a:cxn>
                <a:cxn ang="0">
                  <a:pos x="18353" y="13933"/>
                </a:cxn>
                <a:cxn ang="0">
                  <a:pos x="12471" y="17528"/>
                </a:cxn>
                <a:cxn ang="0">
                  <a:pos x="6118" y="19775"/>
                </a:cxn>
              </a:cxnLst>
              <a:rect l="0" t="0" r="r" b="b"/>
              <a:pathLst>
                <a:path w="20000" h="20000">
                  <a:moveTo>
                    <a:pt x="6118" y="19775"/>
                  </a:moveTo>
                  <a:lnTo>
                    <a:pt x="3765" y="8315"/>
                  </a:lnTo>
                  <a:lnTo>
                    <a:pt x="0" y="4719"/>
                  </a:lnTo>
                  <a:lnTo>
                    <a:pt x="8706" y="0"/>
                  </a:lnTo>
                  <a:lnTo>
                    <a:pt x="16000" y="2472"/>
                  </a:lnTo>
                  <a:lnTo>
                    <a:pt x="19765" y="8315"/>
                  </a:lnTo>
                  <a:lnTo>
                    <a:pt x="18353" y="13933"/>
                  </a:lnTo>
                  <a:lnTo>
                    <a:pt x="12471" y="17528"/>
                  </a:lnTo>
                  <a:lnTo>
                    <a:pt x="6118" y="19775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5" name="Freeform 255"/>
            <p:cNvSpPr>
              <a:spLocks/>
            </p:cNvSpPr>
            <p:nvPr/>
          </p:nvSpPr>
          <p:spPr bwMode="auto">
            <a:xfrm>
              <a:off x="4006436" y="1671646"/>
              <a:ext cx="58820" cy="24916"/>
            </a:xfrm>
            <a:custGeom>
              <a:avLst/>
              <a:gdLst/>
              <a:ahLst/>
              <a:cxnLst>
                <a:cxn ang="0">
                  <a:pos x="14308" y="19615"/>
                </a:cxn>
                <a:cxn ang="0">
                  <a:pos x="6308" y="13462"/>
                </a:cxn>
                <a:cxn ang="0">
                  <a:pos x="0" y="8077"/>
                </a:cxn>
                <a:cxn ang="0">
                  <a:pos x="8000" y="0"/>
                </a:cxn>
                <a:cxn ang="0">
                  <a:pos x="19846" y="0"/>
                </a:cxn>
                <a:cxn ang="0">
                  <a:pos x="19846" y="13462"/>
                </a:cxn>
                <a:cxn ang="0">
                  <a:pos x="14308" y="19615"/>
                </a:cxn>
              </a:cxnLst>
              <a:rect l="0" t="0" r="r" b="b"/>
              <a:pathLst>
                <a:path w="20000" h="20000">
                  <a:moveTo>
                    <a:pt x="14308" y="19615"/>
                  </a:moveTo>
                  <a:lnTo>
                    <a:pt x="6308" y="13462"/>
                  </a:lnTo>
                  <a:lnTo>
                    <a:pt x="0" y="8077"/>
                  </a:lnTo>
                  <a:lnTo>
                    <a:pt x="8000" y="0"/>
                  </a:lnTo>
                  <a:lnTo>
                    <a:pt x="19846" y="0"/>
                  </a:lnTo>
                  <a:lnTo>
                    <a:pt x="19846" y="13462"/>
                  </a:lnTo>
                  <a:lnTo>
                    <a:pt x="14308" y="19615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6" name="Freeform 256"/>
            <p:cNvSpPr>
              <a:spLocks/>
            </p:cNvSpPr>
            <p:nvPr/>
          </p:nvSpPr>
          <p:spPr bwMode="auto">
            <a:xfrm>
              <a:off x="4074305" y="2390659"/>
              <a:ext cx="41852" cy="28477"/>
            </a:xfrm>
            <a:custGeom>
              <a:avLst/>
              <a:gdLst/>
              <a:ahLst/>
              <a:cxnLst>
                <a:cxn ang="0">
                  <a:pos x="5532" y="19655"/>
                </a:cxn>
                <a:cxn ang="0">
                  <a:pos x="0" y="17931"/>
                </a:cxn>
                <a:cxn ang="0">
                  <a:pos x="0" y="10690"/>
                </a:cxn>
                <a:cxn ang="0">
                  <a:pos x="7660" y="0"/>
                </a:cxn>
                <a:cxn ang="0">
                  <a:pos x="19787" y="5517"/>
                </a:cxn>
                <a:cxn ang="0">
                  <a:pos x="16596" y="10690"/>
                </a:cxn>
                <a:cxn ang="0">
                  <a:pos x="5532" y="19655"/>
                </a:cxn>
              </a:cxnLst>
              <a:rect l="0" t="0" r="r" b="b"/>
              <a:pathLst>
                <a:path w="20000" h="20000">
                  <a:moveTo>
                    <a:pt x="5532" y="19655"/>
                  </a:moveTo>
                  <a:lnTo>
                    <a:pt x="0" y="17931"/>
                  </a:lnTo>
                  <a:lnTo>
                    <a:pt x="0" y="10690"/>
                  </a:lnTo>
                  <a:lnTo>
                    <a:pt x="7660" y="0"/>
                  </a:lnTo>
                  <a:lnTo>
                    <a:pt x="19787" y="5517"/>
                  </a:lnTo>
                  <a:lnTo>
                    <a:pt x="16596" y="10690"/>
                  </a:lnTo>
                  <a:lnTo>
                    <a:pt x="5532" y="19655"/>
                  </a:lnTo>
                  <a:close/>
                </a:path>
              </a:pathLst>
            </a:custGeom>
            <a:solidFill>
              <a:srgbClr val="B5002F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7" name="Freeform 257"/>
            <p:cNvSpPr>
              <a:spLocks/>
            </p:cNvSpPr>
            <p:nvPr/>
          </p:nvSpPr>
          <p:spPr bwMode="auto">
            <a:xfrm>
              <a:off x="4317499" y="2860509"/>
              <a:ext cx="45246" cy="27290"/>
            </a:xfrm>
            <a:custGeom>
              <a:avLst/>
              <a:gdLst/>
              <a:ahLst/>
              <a:cxnLst>
                <a:cxn ang="0">
                  <a:pos x="19798" y="19655"/>
                </a:cxn>
                <a:cxn ang="0">
                  <a:pos x="11515" y="19655"/>
                </a:cxn>
                <a:cxn ang="0">
                  <a:pos x="5253" y="10690"/>
                </a:cxn>
                <a:cxn ang="0">
                  <a:pos x="0" y="0"/>
                </a:cxn>
                <a:cxn ang="0">
                  <a:pos x="3232" y="0"/>
                </a:cxn>
                <a:cxn ang="0">
                  <a:pos x="13535" y="6897"/>
                </a:cxn>
                <a:cxn ang="0">
                  <a:pos x="18788" y="14138"/>
                </a:cxn>
                <a:cxn ang="0">
                  <a:pos x="19798" y="19655"/>
                </a:cxn>
              </a:cxnLst>
              <a:rect l="0" t="0" r="r" b="b"/>
              <a:pathLst>
                <a:path w="20000" h="20000">
                  <a:moveTo>
                    <a:pt x="19798" y="19655"/>
                  </a:moveTo>
                  <a:lnTo>
                    <a:pt x="11515" y="19655"/>
                  </a:lnTo>
                  <a:lnTo>
                    <a:pt x="5253" y="10690"/>
                  </a:lnTo>
                  <a:lnTo>
                    <a:pt x="0" y="0"/>
                  </a:lnTo>
                  <a:lnTo>
                    <a:pt x="3232" y="0"/>
                  </a:lnTo>
                  <a:lnTo>
                    <a:pt x="13535" y="6897"/>
                  </a:lnTo>
                  <a:lnTo>
                    <a:pt x="18788" y="14138"/>
                  </a:lnTo>
                  <a:lnTo>
                    <a:pt x="19798" y="1965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8" name="Freeform 258"/>
            <p:cNvSpPr>
              <a:spLocks/>
            </p:cNvSpPr>
            <p:nvPr/>
          </p:nvSpPr>
          <p:spPr bwMode="auto">
            <a:xfrm>
              <a:off x="4128600" y="2417946"/>
              <a:ext cx="22623" cy="33223"/>
            </a:xfrm>
            <a:custGeom>
              <a:avLst/>
              <a:gdLst/>
              <a:ahLst/>
              <a:cxnLst>
                <a:cxn ang="0">
                  <a:pos x="5769" y="19710"/>
                </a:cxn>
                <a:cxn ang="0">
                  <a:pos x="0" y="15072"/>
                </a:cxn>
                <a:cxn ang="0">
                  <a:pos x="9615" y="2899"/>
                </a:cxn>
                <a:cxn ang="0">
                  <a:pos x="19615" y="0"/>
                </a:cxn>
                <a:cxn ang="0">
                  <a:pos x="19615" y="7536"/>
                </a:cxn>
                <a:cxn ang="0">
                  <a:pos x="5769" y="19710"/>
                </a:cxn>
              </a:cxnLst>
              <a:rect l="0" t="0" r="r" b="b"/>
              <a:pathLst>
                <a:path w="20000" h="20000">
                  <a:moveTo>
                    <a:pt x="5769" y="19710"/>
                  </a:moveTo>
                  <a:lnTo>
                    <a:pt x="0" y="15072"/>
                  </a:lnTo>
                  <a:lnTo>
                    <a:pt x="9615" y="2899"/>
                  </a:lnTo>
                  <a:lnTo>
                    <a:pt x="19615" y="0"/>
                  </a:lnTo>
                  <a:lnTo>
                    <a:pt x="19615" y="7536"/>
                  </a:lnTo>
                  <a:lnTo>
                    <a:pt x="5769" y="19710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49" name="Freeform 259"/>
            <p:cNvSpPr>
              <a:spLocks/>
            </p:cNvSpPr>
            <p:nvPr/>
          </p:nvSpPr>
          <p:spPr bwMode="auto">
            <a:xfrm>
              <a:off x="4181762" y="2383540"/>
              <a:ext cx="12442" cy="15424"/>
            </a:xfrm>
            <a:custGeom>
              <a:avLst/>
              <a:gdLst/>
              <a:ahLst/>
              <a:cxnLst>
                <a:cxn ang="0">
                  <a:pos x="3704" y="19375"/>
                </a:cxn>
                <a:cxn ang="0">
                  <a:pos x="0" y="0"/>
                </a:cxn>
                <a:cxn ang="0">
                  <a:pos x="19259" y="3750"/>
                </a:cxn>
                <a:cxn ang="0">
                  <a:pos x="19259" y="15625"/>
                </a:cxn>
                <a:cxn ang="0">
                  <a:pos x="3704" y="19375"/>
                </a:cxn>
              </a:cxnLst>
              <a:rect l="0" t="0" r="r" b="b"/>
              <a:pathLst>
                <a:path w="20000" h="20000">
                  <a:moveTo>
                    <a:pt x="3704" y="19375"/>
                  </a:moveTo>
                  <a:lnTo>
                    <a:pt x="0" y="0"/>
                  </a:lnTo>
                  <a:lnTo>
                    <a:pt x="19259" y="3750"/>
                  </a:lnTo>
                  <a:lnTo>
                    <a:pt x="19259" y="15625"/>
                  </a:lnTo>
                  <a:lnTo>
                    <a:pt x="3704" y="19375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0" name="Freeform 260"/>
            <p:cNvSpPr>
              <a:spLocks/>
            </p:cNvSpPr>
            <p:nvPr/>
          </p:nvSpPr>
          <p:spPr bwMode="auto">
            <a:xfrm>
              <a:off x="4200993" y="2378793"/>
              <a:ext cx="11310" cy="13051"/>
            </a:xfrm>
            <a:custGeom>
              <a:avLst/>
              <a:gdLst/>
              <a:ahLst/>
              <a:cxnLst>
                <a:cxn ang="0">
                  <a:pos x="3704" y="19259"/>
                </a:cxn>
                <a:cxn ang="0">
                  <a:pos x="0" y="0"/>
                </a:cxn>
                <a:cxn ang="0">
                  <a:pos x="11852" y="0"/>
                </a:cxn>
                <a:cxn ang="0">
                  <a:pos x="19259" y="11852"/>
                </a:cxn>
                <a:cxn ang="0">
                  <a:pos x="3704" y="19259"/>
                </a:cxn>
              </a:cxnLst>
              <a:rect l="0" t="0" r="r" b="b"/>
              <a:pathLst>
                <a:path w="20000" h="20000">
                  <a:moveTo>
                    <a:pt x="3704" y="19259"/>
                  </a:moveTo>
                  <a:lnTo>
                    <a:pt x="0" y="0"/>
                  </a:lnTo>
                  <a:lnTo>
                    <a:pt x="11852" y="0"/>
                  </a:lnTo>
                  <a:lnTo>
                    <a:pt x="19259" y="11852"/>
                  </a:lnTo>
                  <a:lnTo>
                    <a:pt x="3704" y="19259"/>
                  </a:lnTo>
                  <a:close/>
                </a:path>
              </a:pathLst>
            </a:custGeom>
            <a:solidFill>
              <a:srgbClr val="A9CB36">
                <a:lumMod val="20000"/>
                <a:lumOff val="80000"/>
              </a:srgbClr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1" name="Freeform 261"/>
            <p:cNvSpPr>
              <a:spLocks/>
            </p:cNvSpPr>
            <p:nvPr/>
          </p:nvSpPr>
          <p:spPr bwMode="auto">
            <a:xfrm>
              <a:off x="3904634" y="3776478"/>
              <a:ext cx="242065" cy="355946"/>
            </a:xfrm>
            <a:custGeom>
              <a:avLst/>
              <a:gdLst/>
              <a:ahLst/>
              <a:cxnLst>
                <a:cxn ang="0">
                  <a:pos x="3701" y="5513"/>
                </a:cxn>
                <a:cxn ang="0">
                  <a:pos x="5047" y="3728"/>
                </a:cxn>
                <a:cxn ang="0">
                  <a:pos x="6206" y="2503"/>
                </a:cxn>
                <a:cxn ang="0">
                  <a:pos x="8112" y="1917"/>
                </a:cxn>
                <a:cxn ang="0">
                  <a:pos x="10879" y="1092"/>
                </a:cxn>
                <a:cxn ang="0">
                  <a:pos x="11850" y="426"/>
                </a:cxn>
                <a:cxn ang="0">
                  <a:pos x="13383" y="426"/>
                </a:cxn>
                <a:cxn ang="0">
                  <a:pos x="11850" y="826"/>
                </a:cxn>
                <a:cxn ang="0">
                  <a:pos x="10654" y="2237"/>
                </a:cxn>
                <a:cxn ang="0">
                  <a:pos x="9869" y="3329"/>
                </a:cxn>
                <a:cxn ang="0">
                  <a:pos x="10280" y="3995"/>
                </a:cxn>
                <a:cxn ang="0">
                  <a:pos x="11252" y="6205"/>
                </a:cxn>
                <a:cxn ang="0">
                  <a:pos x="14916" y="6897"/>
                </a:cxn>
                <a:cxn ang="0">
                  <a:pos x="19364" y="7723"/>
                </a:cxn>
                <a:cxn ang="0">
                  <a:pos x="18804" y="10200"/>
                </a:cxn>
                <a:cxn ang="0">
                  <a:pos x="18991" y="11585"/>
                </a:cxn>
                <a:cxn ang="0">
                  <a:pos x="19963" y="13795"/>
                </a:cxn>
                <a:cxn ang="0">
                  <a:pos x="18991" y="12676"/>
                </a:cxn>
                <a:cxn ang="0">
                  <a:pos x="17832" y="13076"/>
                </a:cxn>
                <a:cxn ang="0">
                  <a:pos x="14916" y="13076"/>
                </a:cxn>
                <a:cxn ang="0">
                  <a:pos x="15888" y="14061"/>
                </a:cxn>
                <a:cxn ang="0">
                  <a:pos x="14916" y="14487"/>
                </a:cxn>
                <a:cxn ang="0">
                  <a:pos x="15701" y="15579"/>
                </a:cxn>
                <a:cxn ang="0">
                  <a:pos x="14916" y="19973"/>
                </a:cxn>
                <a:cxn ang="0">
                  <a:pos x="13944" y="19281"/>
                </a:cxn>
                <a:cxn ang="0">
                  <a:pos x="13159" y="17763"/>
                </a:cxn>
                <a:cxn ang="0">
                  <a:pos x="10879" y="18029"/>
                </a:cxn>
                <a:cxn ang="0">
                  <a:pos x="9308" y="17097"/>
                </a:cxn>
                <a:cxn ang="0">
                  <a:pos x="6804" y="15313"/>
                </a:cxn>
                <a:cxn ang="0">
                  <a:pos x="5234" y="14887"/>
                </a:cxn>
                <a:cxn ang="0">
                  <a:pos x="3140" y="14594"/>
                </a:cxn>
                <a:cxn ang="0">
                  <a:pos x="224" y="13395"/>
                </a:cxn>
                <a:cxn ang="0">
                  <a:pos x="598" y="11984"/>
                </a:cxn>
                <a:cxn ang="0">
                  <a:pos x="2692" y="10466"/>
                </a:cxn>
                <a:cxn ang="0">
                  <a:pos x="2692" y="9374"/>
                </a:cxn>
                <a:cxn ang="0">
                  <a:pos x="2692" y="7590"/>
                </a:cxn>
                <a:cxn ang="0">
                  <a:pos x="1757" y="6471"/>
                </a:cxn>
                <a:cxn ang="0">
                  <a:pos x="2542" y="6205"/>
                </a:cxn>
                <a:cxn ang="0">
                  <a:pos x="3140" y="4687"/>
                </a:cxn>
              </a:cxnLst>
              <a:rect l="0" t="0" r="r" b="b"/>
              <a:pathLst>
                <a:path w="20000" h="20000">
                  <a:moveTo>
                    <a:pt x="3140" y="4687"/>
                  </a:moveTo>
                  <a:lnTo>
                    <a:pt x="3701" y="5513"/>
                  </a:lnTo>
                  <a:lnTo>
                    <a:pt x="3701" y="4687"/>
                  </a:lnTo>
                  <a:lnTo>
                    <a:pt x="5047" y="3728"/>
                  </a:lnTo>
                  <a:lnTo>
                    <a:pt x="5832" y="3595"/>
                  </a:lnTo>
                  <a:lnTo>
                    <a:pt x="6206" y="2503"/>
                  </a:lnTo>
                  <a:lnTo>
                    <a:pt x="7589" y="1811"/>
                  </a:lnTo>
                  <a:lnTo>
                    <a:pt x="8112" y="1917"/>
                  </a:lnTo>
                  <a:lnTo>
                    <a:pt x="8336" y="1518"/>
                  </a:lnTo>
                  <a:lnTo>
                    <a:pt x="10879" y="1092"/>
                  </a:lnTo>
                  <a:lnTo>
                    <a:pt x="11626" y="826"/>
                  </a:lnTo>
                  <a:lnTo>
                    <a:pt x="11850" y="426"/>
                  </a:lnTo>
                  <a:lnTo>
                    <a:pt x="12785" y="0"/>
                  </a:lnTo>
                  <a:lnTo>
                    <a:pt x="13383" y="426"/>
                  </a:lnTo>
                  <a:lnTo>
                    <a:pt x="12785" y="719"/>
                  </a:lnTo>
                  <a:lnTo>
                    <a:pt x="11850" y="826"/>
                  </a:lnTo>
                  <a:lnTo>
                    <a:pt x="11626" y="1518"/>
                  </a:lnTo>
                  <a:lnTo>
                    <a:pt x="10654" y="2237"/>
                  </a:lnTo>
                  <a:lnTo>
                    <a:pt x="9869" y="2903"/>
                  </a:lnTo>
                  <a:lnTo>
                    <a:pt x="9869" y="3329"/>
                  </a:lnTo>
                  <a:lnTo>
                    <a:pt x="9869" y="3995"/>
                  </a:lnTo>
                  <a:lnTo>
                    <a:pt x="10280" y="3995"/>
                  </a:lnTo>
                  <a:lnTo>
                    <a:pt x="11252" y="5379"/>
                  </a:lnTo>
                  <a:lnTo>
                    <a:pt x="11252" y="6205"/>
                  </a:lnTo>
                  <a:lnTo>
                    <a:pt x="12411" y="6897"/>
                  </a:lnTo>
                  <a:lnTo>
                    <a:pt x="14916" y="6897"/>
                  </a:lnTo>
                  <a:lnTo>
                    <a:pt x="15888" y="7723"/>
                  </a:lnTo>
                  <a:lnTo>
                    <a:pt x="19364" y="7723"/>
                  </a:lnTo>
                  <a:lnTo>
                    <a:pt x="18430" y="8815"/>
                  </a:lnTo>
                  <a:lnTo>
                    <a:pt x="18804" y="10200"/>
                  </a:lnTo>
                  <a:lnTo>
                    <a:pt x="19364" y="10892"/>
                  </a:lnTo>
                  <a:lnTo>
                    <a:pt x="18991" y="11585"/>
                  </a:lnTo>
                  <a:lnTo>
                    <a:pt x="19364" y="12410"/>
                  </a:lnTo>
                  <a:lnTo>
                    <a:pt x="19963" y="13795"/>
                  </a:lnTo>
                  <a:lnTo>
                    <a:pt x="19738" y="13502"/>
                  </a:lnTo>
                  <a:lnTo>
                    <a:pt x="18991" y="12676"/>
                  </a:lnTo>
                  <a:lnTo>
                    <a:pt x="17832" y="12676"/>
                  </a:lnTo>
                  <a:lnTo>
                    <a:pt x="17832" y="13076"/>
                  </a:lnTo>
                  <a:lnTo>
                    <a:pt x="15701" y="12969"/>
                  </a:lnTo>
                  <a:lnTo>
                    <a:pt x="14916" y="13076"/>
                  </a:lnTo>
                  <a:lnTo>
                    <a:pt x="14916" y="13795"/>
                  </a:lnTo>
                  <a:lnTo>
                    <a:pt x="15888" y="14061"/>
                  </a:lnTo>
                  <a:lnTo>
                    <a:pt x="15888" y="14487"/>
                  </a:lnTo>
                  <a:lnTo>
                    <a:pt x="14916" y="14487"/>
                  </a:lnTo>
                  <a:lnTo>
                    <a:pt x="14692" y="15153"/>
                  </a:lnTo>
                  <a:lnTo>
                    <a:pt x="15701" y="15579"/>
                  </a:lnTo>
                  <a:lnTo>
                    <a:pt x="15888" y="16405"/>
                  </a:lnTo>
                  <a:lnTo>
                    <a:pt x="14916" y="19973"/>
                  </a:lnTo>
                  <a:lnTo>
                    <a:pt x="14692" y="19973"/>
                  </a:lnTo>
                  <a:lnTo>
                    <a:pt x="13944" y="19281"/>
                  </a:lnTo>
                  <a:lnTo>
                    <a:pt x="14318" y="18189"/>
                  </a:lnTo>
                  <a:lnTo>
                    <a:pt x="13159" y="17763"/>
                  </a:lnTo>
                  <a:lnTo>
                    <a:pt x="11850" y="17497"/>
                  </a:lnTo>
                  <a:lnTo>
                    <a:pt x="10879" y="18029"/>
                  </a:lnTo>
                  <a:lnTo>
                    <a:pt x="9869" y="18029"/>
                  </a:lnTo>
                  <a:lnTo>
                    <a:pt x="9308" y="17097"/>
                  </a:lnTo>
                  <a:lnTo>
                    <a:pt x="7738" y="16272"/>
                  </a:lnTo>
                  <a:lnTo>
                    <a:pt x="6804" y="15313"/>
                  </a:lnTo>
                  <a:lnTo>
                    <a:pt x="5832" y="15153"/>
                  </a:lnTo>
                  <a:lnTo>
                    <a:pt x="5234" y="14887"/>
                  </a:lnTo>
                  <a:lnTo>
                    <a:pt x="4299" y="14594"/>
                  </a:lnTo>
                  <a:lnTo>
                    <a:pt x="3140" y="14594"/>
                  </a:lnTo>
                  <a:lnTo>
                    <a:pt x="2131" y="14061"/>
                  </a:lnTo>
                  <a:lnTo>
                    <a:pt x="224" y="13395"/>
                  </a:lnTo>
                  <a:lnTo>
                    <a:pt x="0" y="12969"/>
                  </a:lnTo>
                  <a:lnTo>
                    <a:pt x="598" y="11984"/>
                  </a:lnTo>
                  <a:lnTo>
                    <a:pt x="2542" y="11158"/>
                  </a:lnTo>
                  <a:lnTo>
                    <a:pt x="2692" y="10466"/>
                  </a:lnTo>
                  <a:lnTo>
                    <a:pt x="2542" y="10067"/>
                  </a:lnTo>
                  <a:lnTo>
                    <a:pt x="2692" y="9374"/>
                  </a:lnTo>
                  <a:lnTo>
                    <a:pt x="2542" y="8389"/>
                  </a:lnTo>
                  <a:lnTo>
                    <a:pt x="2692" y="7590"/>
                  </a:lnTo>
                  <a:lnTo>
                    <a:pt x="2542" y="7190"/>
                  </a:lnTo>
                  <a:lnTo>
                    <a:pt x="1757" y="6471"/>
                  </a:lnTo>
                  <a:lnTo>
                    <a:pt x="2131" y="5939"/>
                  </a:lnTo>
                  <a:lnTo>
                    <a:pt x="2542" y="6205"/>
                  </a:lnTo>
                  <a:lnTo>
                    <a:pt x="3140" y="5513"/>
                  </a:lnTo>
                  <a:lnTo>
                    <a:pt x="3140" y="4687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2" name="Freeform 262"/>
            <p:cNvSpPr>
              <a:spLocks/>
            </p:cNvSpPr>
            <p:nvPr/>
          </p:nvSpPr>
          <p:spPr bwMode="auto">
            <a:xfrm>
              <a:off x="3807357" y="3533248"/>
              <a:ext cx="216048" cy="81869"/>
            </a:xfrm>
            <a:custGeom>
              <a:avLst/>
              <a:gdLst/>
              <a:ahLst/>
              <a:cxnLst>
                <a:cxn ang="0">
                  <a:pos x="13222" y="19884"/>
                </a:cxn>
                <a:cxn ang="0">
                  <a:pos x="14310" y="15581"/>
                </a:cxn>
                <a:cxn ang="0">
                  <a:pos x="12134" y="13953"/>
                </a:cxn>
                <a:cxn ang="0">
                  <a:pos x="11464" y="8953"/>
                </a:cxn>
                <a:cxn ang="0">
                  <a:pos x="9079" y="8953"/>
                </a:cxn>
                <a:cxn ang="0">
                  <a:pos x="5649" y="4767"/>
                </a:cxn>
                <a:cxn ang="0">
                  <a:pos x="6276" y="4186"/>
                </a:cxn>
                <a:cxn ang="0">
                  <a:pos x="4100" y="3023"/>
                </a:cxn>
                <a:cxn ang="0">
                  <a:pos x="2385" y="7093"/>
                </a:cxn>
                <a:cxn ang="0">
                  <a:pos x="0" y="7093"/>
                </a:cxn>
                <a:cxn ang="0">
                  <a:pos x="1297" y="4767"/>
                </a:cxn>
                <a:cxn ang="0">
                  <a:pos x="2845" y="2326"/>
                </a:cxn>
                <a:cxn ang="0">
                  <a:pos x="5230" y="0"/>
                </a:cxn>
                <a:cxn ang="0">
                  <a:pos x="7364" y="0"/>
                </a:cxn>
                <a:cxn ang="0">
                  <a:pos x="9749" y="2326"/>
                </a:cxn>
                <a:cxn ang="0">
                  <a:pos x="12134" y="5930"/>
                </a:cxn>
                <a:cxn ang="0">
                  <a:pos x="14310" y="8953"/>
                </a:cxn>
                <a:cxn ang="0">
                  <a:pos x="17113" y="12558"/>
                </a:cxn>
                <a:cxn ang="0">
                  <a:pos x="16695" y="15116"/>
                </a:cxn>
                <a:cxn ang="0">
                  <a:pos x="18410" y="15581"/>
                </a:cxn>
                <a:cxn ang="0">
                  <a:pos x="19958" y="17442"/>
                </a:cxn>
                <a:cxn ang="0">
                  <a:pos x="13222" y="19884"/>
                </a:cxn>
              </a:cxnLst>
              <a:rect l="0" t="0" r="r" b="b"/>
              <a:pathLst>
                <a:path w="20000" h="20000">
                  <a:moveTo>
                    <a:pt x="13222" y="19884"/>
                  </a:moveTo>
                  <a:lnTo>
                    <a:pt x="14310" y="15581"/>
                  </a:lnTo>
                  <a:lnTo>
                    <a:pt x="12134" y="13953"/>
                  </a:lnTo>
                  <a:lnTo>
                    <a:pt x="11464" y="8953"/>
                  </a:lnTo>
                  <a:lnTo>
                    <a:pt x="9079" y="8953"/>
                  </a:lnTo>
                  <a:lnTo>
                    <a:pt x="5649" y="4767"/>
                  </a:lnTo>
                  <a:lnTo>
                    <a:pt x="6276" y="4186"/>
                  </a:lnTo>
                  <a:lnTo>
                    <a:pt x="4100" y="3023"/>
                  </a:lnTo>
                  <a:lnTo>
                    <a:pt x="2385" y="7093"/>
                  </a:lnTo>
                  <a:lnTo>
                    <a:pt x="0" y="7093"/>
                  </a:lnTo>
                  <a:lnTo>
                    <a:pt x="1297" y="4767"/>
                  </a:lnTo>
                  <a:lnTo>
                    <a:pt x="2845" y="2326"/>
                  </a:lnTo>
                  <a:lnTo>
                    <a:pt x="5230" y="0"/>
                  </a:lnTo>
                  <a:lnTo>
                    <a:pt x="7364" y="0"/>
                  </a:lnTo>
                  <a:lnTo>
                    <a:pt x="9749" y="2326"/>
                  </a:lnTo>
                  <a:lnTo>
                    <a:pt x="12134" y="5930"/>
                  </a:lnTo>
                  <a:lnTo>
                    <a:pt x="14310" y="8953"/>
                  </a:lnTo>
                  <a:lnTo>
                    <a:pt x="17113" y="12558"/>
                  </a:lnTo>
                  <a:lnTo>
                    <a:pt x="16695" y="15116"/>
                  </a:lnTo>
                  <a:lnTo>
                    <a:pt x="18410" y="15581"/>
                  </a:lnTo>
                  <a:lnTo>
                    <a:pt x="19958" y="17442"/>
                  </a:lnTo>
                  <a:lnTo>
                    <a:pt x="13222" y="1988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3" name="Freeform 263"/>
            <p:cNvSpPr>
              <a:spLocks/>
            </p:cNvSpPr>
            <p:nvPr/>
          </p:nvSpPr>
          <p:spPr bwMode="auto">
            <a:xfrm>
              <a:off x="3204460" y="3273408"/>
              <a:ext cx="565568" cy="452053"/>
            </a:xfrm>
            <a:custGeom>
              <a:avLst/>
              <a:gdLst/>
              <a:ahLst/>
              <a:cxnLst>
                <a:cxn ang="0">
                  <a:pos x="1584" y="0"/>
                </a:cxn>
                <a:cxn ang="0">
                  <a:pos x="4160" y="1721"/>
                </a:cxn>
                <a:cxn ang="0">
                  <a:pos x="6144" y="1406"/>
                </a:cxn>
                <a:cxn ang="0">
                  <a:pos x="8304" y="2917"/>
                </a:cxn>
                <a:cxn ang="0">
                  <a:pos x="9360" y="4659"/>
                </a:cxn>
                <a:cxn ang="0">
                  <a:pos x="10704" y="4113"/>
                </a:cxn>
                <a:cxn ang="0">
                  <a:pos x="11616" y="6401"/>
                </a:cxn>
                <a:cxn ang="0">
                  <a:pos x="12848" y="8227"/>
                </a:cxn>
                <a:cxn ang="0">
                  <a:pos x="13024" y="8688"/>
                </a:cxn>
                <a:cxn ang="0">
                  <a:pos x="12592" y="9759"/>
                </a:cxn>
                <a:cxn ang="0">
                  <a:pos x="12272" y="12046"/>
                </a:cxn>
                <a:cxn ang="0">
                  <a:pos x="12272" y="12802"/>
                </a:cxn>
                <a:cxn ang="0">
                  <a:pos x="13024" y="14648"/>
                </a:cxn>
                <a:cxn ang="0">
                  <a:pos x="13936" y="16076"/>
                </a:cxn>
                <a:cxn ang="0">
                  <a:pos x="15408" y="16285"/>
                </a:cxn>
                <a:cxn ang="0">
                  <a:pos x="17008" y="15425"/>
                </a:cxn>
                <a:cxn ang="0">
                  <a:pos x="17504" y="13788"/>
                </a:cxn>
                <a:cxn ang="0">
                  <a:pos x="18576" y="13116"/>
                </a:cxn>
                <a:cxn ang="0">
                  <a:pos x="19984" y="13116"/>
                </a:cxn>
                <a:cxn ang="0">
                  <a:pos x="19568" y="14544"/>
                </a:cxn>
                <a:cxn ang="0">
                  <a:pos x="19392" y="15215"/>
                </a:cxn>
                <a:cxn ang="0">
                  <a:pos x="18912" y="15950"/>
                </a:cxn>
                <a:cxn ang="0">
                  <a:pos x="18480" y="16285"/>
                </a:cxn>
                <a:cxn ang="0">
                  <a:pos x="16832" y="16810"/>
                </a:cxn>
                <a:cxn ang="0">
                  <a:pos x="17168" y="18237"/>
                </a:cxn>
                <a:cxn ang="0">
                  <a:pos x="16160" y="18552"/>
                </a:cxn>
                <a:cxn ang="0">
                  <a:pos x="15920" y="19643"/>
                </a:cxn>
                <a:cxn ang="0">
                  <a:pos x="15248" y="19203"/>
                </a:cxn>
                <a:cxn ang="0">
                  <a:pos x="13760" y="18552"/>
                </a:cxn>
                <a:cxn ang="0">
                  <a:pos x="11280" y="18006"/>
                </a:cxn>
                <a:cxn ang="0">
                  <a:pos x="8960" y="16600"/>
                </a:cxn>
                <a:cxn ang="0">
                  <a:pos x="7040" y="15425"/>
                </a:cxn>
                <a:cxn ang="0">
                  <a:pos x="6800" y="14019"/>
                </a:cxn>
                <a:cxn ang="0">
                  <a:pos x="6976" y="13116"/>
                </a:cxn>
                <a:cxn ang="0">
                  <a:pos x="6304" y="10850"/>
                </a:cxn>
                <a:cxn ang="0">
                  <a:pos x="4384" y="8017"/>
                </a:cxn>
                <a:cxn ang="0">
                  <a:pos x="4560" y="6946"/>
                </a:cxn>
                <a:cxn ang="0">
                  <a:pos x="3904" y="5750"/>
                </a:cxn>
                <a:cxn ang="0">
                  <a:pos x="3232" y="4890"/>
                </a:cxn>
                <a:cxn ang="0">
                  <a:pos x="2656" y="2057"/>
                </a:cxn>
                <a:cxn ang="0">
                  <a:pos x="1344" y="2917"/>
                </a:cxn>
                <a:cxn ang="0">
                  <a:pos x="2240" y="4974"/>
                </a:cxn>
                <a:cxn ang="0">
                  <a:pos x="2496" y="5960"/>
                </a:cxn>
                <a:cxn ang="0">
                  <a:pos x="2912" y="6611"/>
                </a:cxn>
                <a:cxn ang="0">
                  <a:pos x="3728" y="9654"/>
                </a:cxn>
                <a:cxn ang="0">
                  <a:pos x="3984" y="10976"/>
                </a:cxn>
                <a:cxn ang="0">
                  <a:pos x="3472" y="10640"/>
                </a:cxn>
                <a:cxn ang="0">
                  <a:pos x="2416" y="7492"/>
                </a:cxn>
                <a:cxn ang="0">
                  <a:pos x="1584" y="6821"/>
                </a:cxn>
                <a:cxn ang="0">
                  <a:pos x="1344" y="5750"/>
                </a:cxn>
                <a:cxn ang="0">
                  <a:pos x="912" y="3799"/>
                </a:cxn>
                <a:cxn ang="0">
                  <a:pos x="256" y="1406"/>
                </a:cxn>
              </a:cxnLst>
              <a:rect l="0" t="0" r="r" b="b"/>
              <a:pathLst>
                <a:path w="20000" h="20000">
                  <a:moveTo>
                    <a:pt x="0" y="84"/>
                  </a:moveTo>
                  <a:lnTo>
                    <a:pt x="1584" y="0"/>
                  </a:lnTo>
                  <a:lnTo>
                    <a:pt x="1584" y="336"/>
                  </a:lnTo>
                  <a:lnTo>
                    <a:pt x="4160" y="1721"/>
                  </a:lnTo>
                  <a:lnTo>
                    <a:pt x="6144" y="1847"/>
                  </a:lnTo>
                  <a:lnTo>
                    <a:pt x="6144" y="1406"/>
                  </a:lnTo>
                  <a:lnTo>
                    <a:pt x="7392" y="1406"/>
                  </a:lnTo>
                  <a:lnTo>
                    <a:pt x="8304" y="2917"/>
                  </a:lnTo>
                  <a:lnTo>
                    <a:pt x="8464" y="4008"/>
                  </a:lnTo>
                  <a:lnTo>
                    <a:pt x="9360" y="4659"/>
                  </a:lnTo>
                  <a:lnTo>
                    <a:pt x="10032" y="3799"/>
                  </a:lnTo>
                  <a:lnTo>
                    <a:pt x="10704" y="4113"/>
                  </a:lnTo>
                  <a:lnTo>
                    <a:pt x="11280" y="5750"/>
                  </a:lnTo>
                  <a:lnTo>
                    <a:pt x="11616" y="6401"/>
                  </a:lnTo>
                  <a:lnTo>
                    <a:pt x="11776" y="7492"/>
                  </a:lnTo>
                  <a:lnTo>
                    <a:pt x="12848" y="8227"/>
                  </a:lnTo>
                  <a:lnTo>
                    <a:pt x="13088" y="8017"/>
                  </a:lnTo>
                  <a:lnTo>
                    <a:pt x="13024" y="8688"/>
                  </a:lnTo>
                  <a:lnTo>
                    <a:pt x="12688" y="8898"/>
                  </a:lnTo>
                  <a:lnTo>
                    <a:pt x="12592" y="9759"/>
                  </a:lnTo>
                  <a:lnTo>
                    <a:pt x="12432" y="10850"/>
                  </a:lnTo>
                  <a:lnTo>
                    <a:pt x="12272" y="12046"/>
                  </a:lnTo>
                  <a:lnTo>
                    <a:pt x="12592" y="12907"/>
                  </a:lnTo>
                  <a:lnTo>
                    <a:pt x="12272" y="12802"/>
                  </a:lnTo>
                  <a:lnTo>
                    <a:pt x="12592" y="13683"/>
                  </a:lnTo>
                  <a:lnTo>
                    <a:pt x="13024" y="14648"/>
                  </a:lnTo>
                  <a:lnTo>
                    <a:pt x="13280" y="15740"/>
                  </a:lnTo>
                  <a:lnTo>
                    <a:pt x="13936" y="16076"/>
                  </a:lnTo>
                  <a:lnTo>
                    <a:pt x="14352" y="16495"/>
                  </a:lnTo>
                  <a:lnTo>
                    <a:pt x="15408" y="16285"/>
                  </a:lnTo>
                  <a:lnTo>
                    <a:pt x="16096" y="15950"/>
                  </a:lnTo>
                  <a:lnTo>
                    <a:pt x="17008" y="15425"/>
                  </a:lnTo>
                  <a:lnTo>
                    <a:pt x="17248" y="14879"/>
                  </a:lnTo>
                  <a:lnTo>
                    <a:pt x="17504" y="13788"/>
                  </a:lnTo>
                  <a:lnTo>
                    <a:pt x="17824" y="13452"/>
                  </a:lnTo>
                  <a:lnTo>
                    <a:pt x="18576" y="13116"/>
                  </a:lnTo>
                  <a:lnTo>
                    <a:pt x="19136" y="12907"/>
                  </a:lnTo>
                  <a:lnTo>
                    <a:pt x="19984" y="13116"/>
                  </a:lnTo>
                  <a:lnTo>
                    <a:pt x="19984" y="13788"/>
                  </a:lnTo>
                  <a:lnTo>
                    <a:pt x="19568" y="14544"/>
                  </a:lnTo>
                  <a:lnTo>
                    <a:pt x="19136" y="15089"/>
                  </a:lnTo>
                  <a:lnTo>
                    <a:pt x="19392" y="15215"/>
                  </a:lnTo>
                  <a:lnTo>
                    <a:pt x="19136" y="16285"/>
                  </a:lnTo>
                  <a:lnTo>
                    <a:pt x="18912" y="15950"/>
                  </a:lnTo>
                  <a:lnTo>
                    <a:pt x="18736" y="16285"/>
                  </a:lnTo>
                  <a:lnTo>
                    <a:pt x="18480" y="16285"/>
                  </a:lnTo>
                  <a:lnTo>
                    <a:pt x="18080" y="16810"/>
                  </a:lnTo>
                  <a:lnTo>
                    <a:pt x="16832" y="16810"/>
                  </a:lnTo>
                  <a:lnTo>
                    <a:pt x="16576" y="17482"/>
                  </a:lnTo>
                  <a:lnTo>
                    <a:pt x="17168" y="18237"/>
                  </a:lnTo>
                  <a:lnTo>
                    <a:pt x="17008" y="18552"/>
                  </a:lnTo>
                  <a:lnTo>
                    <a:pt x="16160" y="18552"/>
                  </a:lnTo>
                  <a:lnTo>
                    <a:pt x="15760" y="19203"/>
                  </a:lnTo>
                  <a:lnTo>
                    <a:pt x="15920" y="19643"/>
                  </a:lnTo>
                  <a:lnTo>
                    <a:pt x="15664" y="19979"/>
                  </a:lnTo>
                  <a:lnTo>
                    <a:pt x="15248" y="19203"/>
                  </a:lnTo>
                  <a:lnTo>
                    <a:pt x="14352" y="18552"/>
                  </a:lnTo>
                  <a:lnTo>
                    <a:pt x="13760" y="18552"/>
                  </a:lnTo>
                  <a:lnTo>
                    <a:pt x="12688" y="19119"/>
                  </a:lnTo>
                  <a:lnTo>
                    <a:pt x="11280" y="18006"/>
                  </a:lnTo>
                  <a:lnTo>
                    <a:pt x="10032" y="17482"/>
                  </a:lnTo>
                  <a:lnTo>
                    <a:pt x="8960" y="16600"/>
                  </a:lnTo>
                  <a:lnTo>
                    <a:pt x="8048" y="16285"/>
                  </a:lnTo>
                  <a:lnTo>
                    <a:pt x="7040" y="15425"/>
                  </a:lnTo>
                  <a:lnTo>
                    <a:pt x="6544" y="14229"/>
                  </a:lnTo>
                  <a:lnTo>
                    <a:pt x="6800" y="14019"/>
                  </a:lnTo>
                  <a:lnTo>
                    <a:pt x="6800" y="13452"/>
                  </a:lnTo>
                  <a:lnTo>
                    <a:pt x="6976" y="13116"/>
                  </a:lnTo>
                  <a:lnTo>
                    <a:pt x="6720" y="12046"/>
                  </a:lnTo>
                  <a:lnTo>
                    <a:pt x="6304" y="10850"/>
                  </a:lnTo>
                  <a:lnTo>
                    <a:pt x="5632" y="9654"/>
                  </a:lnTo>
                  <a:lnTo>
                    <a:pt x="4384" y="8017"/>
                  </a:lnTo>
                  <a:lnTo>
                    <a:pt x="4640" y="7492"/>
                  </a:lnTo>
                  <a:lnTo>
                    <a:pt x="4560" y="6946"/>
                  </a:lnTo>
                  <a:lnTo>
                    <a:pt x="3904" y="6296"/>
                  </a:lnTo>
                  <a:lnTo>
                    <a:pt x="3904" y="5750"/>
                  </a:lnTo>
                  <a:lnTo>
                    <a:pt x="3568" y="5750"/>
                  </a:lnTo>
                  <a:lnTo>
                    <a:pt x="3232" y="4890"/>
                  </a:lnTo>
                  <a:lnTo>
                    <a:pt x="2656" y="3463"/>
                  </a:lnTo>
                  <a:lnTo>
                    <a:pt x="2656" y="2057"/>
                  </a:lnTo>
                  <a:lnTo>
                    <a:pt x="1504" y="965"/>
                  </a:lnTo>
                  <a:lnTo>
                    <a:pt x="1344" y="2917"/>
                  </a:lnTo>
                  <a:lnTo>
                    <a:pt x="1824" y="3799"/>
                  </a:lnTo>
                  <a:lnTo>
                    <a:pt x="2240" y="4974"/>
                  </a:lnTo>
                  <a:lnTo>
                    <a:pt x="2240" y="5519"/>
                  </a:lnTo>
                  <a:lnTo>
                    <a:pt x="2496" y="5960"/>
                  </a:lnTo>
                  <a:lnTo>
                    <a:pt x="2912" y="7156"/>
                  </a:lnTo>
                  <a:lnTo>
                    <a:pt x="2912" y="6611"/>
                  </a:lnTo>
                  <a:lnTo>
                    <a:pt x="3472" y="8898"/>
                  </a:lnTo>
                  <a:lnTo>
                    <a:pt x="3728" y="9654"/>
                  </a:lnTo>
                  <a:lnTo>
                    <a:pt x="3904" y="10073"/>
                  </a:lnTo>
                  <a:lnTo>
                    <a:pt x="3984" y="10976"/>
                  </a:lnTo>
                  <a:lnTo>
                    <a:pt x="3728" y="11396"/>
                  </a:lnTo>
                  <a:lnTo>
                    <a:pt x="3472" y="10640"/>
                  </a:lnTo>
                  <a:lnTo>
                    <a:pt x="2240" y="8898"/>
                  </a:lnTo>
                  <a:lnTo>
                    <a:pt x="2416" y="7492"/>
                  </a:lnTo>
                  <a:lnTo>
                    <a:pt x="1824" y="6611"/>
                  </a:lnTo>
                  <a:lnTo>
                    <a:pt x="1584" y="6821"/>
                  </a:lnTo>
                  <a:lnTo>
                    <a:pt x="752" y="5519"/>
                  </a:lnTo>
                  <a:lnTo>
                    <a:pt x="1344" y="5750"/>
                  </a:lnTo>
                  <a:lnTo>
                    <a:pt x="1504" y="4890"/>
                  </a:lnTo>
                  <a:lnTo>
                    <a:pt x="912" y="3799"/>
                  </a:lnTo>
                  <a:lnTo>
                    <a:pt x="496" y="3127"/>
                  </a:lnTo>
                  <a:lnTo>
                    <a:pt x="256" y="1406"/>
                  </a:lnTo>
                  <a:lnTo>
                    <a:pt x="0" y="84"/>
                  </a:lnTo>
                  <a:close/>
                </a:path>
              </a:pathLst>
            </a:custGeom>
            <a:noFill/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4" name="Freeform 264"/>
            <p:cNvSpPr>
              <a:spLocks/>
            </p:cNvSpPr>
            <p:nvPr/>
          </p:nvSpPr>
          <p:spPr bwMode="auto">
            <a:xfrm>
              <a:off x="3739488" y="3717154"/>
              <a:ext cx="88228" cy="93734"/>
            </a:xfrm>
            <a:custGeom>
              <a:avLst/>
              <a:gdLst/>
              <a:ahLst/>
              <a:cxnLst>
                <a:cxn ang="0">
                  <a:pos x="1421" y="8934"/>
                </a:cxn>
                <a:cxn ang="0">
                  <a:pos x="3046" y="8934"/>
                </a:cxn>
                <a:cxn ang="0">
                  <a:pos x="5787" y="5787"/>
                </a:cxn>
                <a:cxn ang="0">
                  <a:pos x="8832" y="4772"/>
                </a:cxn>
                <a:cxn ang="0">
                  <a:pos x="11574" y="2030"/>
                </a:cxn>
                <a:cxn ang="0">
                  <a:pos x="12589" y="609"/>
                </a:cxn>
                <a:cxn ang="0">
                  <a:pos x="14112" y="2030"/>
                </a:cxn>
                <a:cxn ang="0">
                  <a:pos x="19898" y="0"/>
                </a:cxn>
                <a:cxn ang="0">
                  <a:pos x="19898" y="2030"/>
                </a:cxn>
                <a:cxn ang="0">
                  <a:pos x="19289" y="4772"/>
                </a:cxn>
                <a:cxn ang="0">
                  <a:pos x="18274" y="8325"/>
                </a:cxn>
                <a:cxn ang="0">
                  <a:pos x="17766" y="12589"/>
                </a:cxn>
                <a:cxn ang="0">
                  <a:pos x="17766" y="16751"/>
                </a:cxn>
                <a:cxn ang="0">
                  <a:pos x="17766" y="19898"/>
                </a:cxn>
                <a:cxn ang="0">
                  <a:pos x="15127" y="19898"/>
                </a:cxn>
                <a:cxn ang="0">
                  <a:pos x="12589" y="18274"/>
                </a:cxn>
                <a:cxn ang="0">
                  <a:pos x="9949" y="15228"/>
                </a:cxn>
                <a:cxn ang="0">
                  <a:pos x="7310" y="14112"/>
                </a:cxn>
                <a:cxn ang="0">
                  <a:pos x="8832" y="18274"/>
                </a:cxn>
                <a:cxn ang="0">
                  <a:pos x="7310" y="18274"/>
                </a:cxn>
                <a:cxn ang="0">
                  <a:pos x="5787" y="15736"/>
                </a:cxn>
                <a:cxn ang="0">
                  <a:pos x="3046" y="13096"/>
                </a:cxn>
                <a:cxn ang="0">
                  <a:pos x="0" y="8934"/>
                </a:cxn>
                <a:cxn ang="0">
                  <a:pos x="1421" y="8934"/>
                </a:cxn>
              </a:cxnLst>
              <a:rect l="0" t="0" r="r" b="b"/>
              <a:pathLst>
                <a:path w="20000" h="20000">
                  <a:moveTo>
                    <a:pt x="1421" y="8934"/>
                  </a:moveTo>
                  <a:lnTo>
                    <a:pt x="3046" y="8934"/>
                  </a:lnTo>
                  <a:lnTo>
                    <a:pt x="5787" y="5787"/>
                  </a:lnTo>
                  <a:lnTo>
                    <a:pt x="8832" y="4772"/>
                  </a:lnTo>
                  <a:lnTo>
                    <a:pt x="11574" y="2030"/>
                  </a:lnTo>
                  <a:lnTo>
                    <a:pt x="12589" y="609"/>
                  </a:lnTo>
                  <a:lnTo>
                    <a:pt x="14112" y="2030"/>
                  </a:lnTo>
                  <a:lnTo>
                    <a:pt x="19898" y="0"/>
                  </a:lnTo>
                  <a:lnTo>
                    <a:pt x="19898" y="2030"/>
                  </a:lnTo>
                  <a:lnTo>
                    <a:pt x="19289" y="4772"/>
                  </a:lnTo>
                  <a:lnTo>
                    <a:pt x="18274" y="8325"/>
                  </a:lnTo>
                  <a:lnTo>
                    <a:pt x="17766" y="12589"/>
                  </a:lnTo>
                  <a:lnTo>
                    <a:pt x="17766" y="16751"/>
                  </a:lnTo>
                  <a:lnTo>
                    <a:pt x="17766" y="19898"/>
                  </a:lnTo>
                  <a:lnTo>
                    <a:pt x="15127" y="19898"/>
                  </a:lnTo>
                  <a:lnTo>
                    <a:pt x="12589" y="18274"/>
                  </a:lnTo>
                  <a:lnTo>
                    <a:pt x="9949" y="15228"/>
                  </a:lnTo>
                  <a:lnTo>
                    <a:pt x="7310" y="14112"/>
                  </a:lnTo>
                  <a:lnTo>
                    <a:pt x="8832" y="18274"/>
                  </a:lnTo>
                  <a:lnTo>
                    <a:pt x="7310" y="18274"/>
                  </a:lnTo>
                  <a:lnTo>
                    <a:pt x="5787" y="15736"/>
                  </a:lnTo>
                  <a:lnTo>
                    <a:pt x="3046" y="13096"/>
                  </a:lnTo>
                  <a:lnTo>
                    <a:pt x="0" y="8934"/>
                  </a:lnTo>
                  <a:lnTo>
                    <a:pt x="1421" y="893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5" name="Freeform 265"/>
            <p:cNvSpPr>
              <a:spLocks/>
            </p:cNvSpPr>
            <p:nvPr/>
          </p:nvSpPr>
          <p:spPr bwMode="auto">
            <a:xfrm>
              <a:off x="3827718" y="3840548"/>
              <a:ext cx="115376" cy="51019"/>
            </a:xfrm>
            <a:custGeom>
              <a:avLst/>
              <a:gdLst/>
              <a:ahLst/>
              <a:cxnLst>
                <a:cxn ang="0">
                  <a:pos x="2039" y="0"/>
                </a:cxn>
                <a:cxn ang="0">
                  <a:pos x="2902" y="2936"/>
                </a:cxn>
                <a:cxn ang="0">
                  <a:pos x="4000" y="2936"/>
                </a:cxn>
                <a:cxn ang="0">
                  <a:pos x="6118" y="5688"/>
                </a:cxn>
                <a:cxn ang="0">
                  <a:pos x="9333" y="2936"/>
                </a:cxn>
                <a:cxn ang="0">
                  <a:pos x="11373" y="0"/>
                </a:cxn>
                <a:cxn ang="0">
                  <a:pos x="15451" y="1101"/>
                </a:cxn>
                <a:cxn ang="0">
                  <a:pos x="18667" y="5688"/>
                </a:cxn>
                <a:cxn ang="0">
                  <a:pos x="19922" y="7523"/>
                </a:cxn>
                <a:cxn ang="0">
                  <a:pos x="19922" y="13211"/>
                </a:cxn>
                <a:cxn ang="0">
                  <a:pos x="18667" y="17982"/>
                </a:cxn>
                <a:cxn ang="0">
                  <a:pos x="17804" y="16147"/>
                </a:cxn>
                <a:cxn ang="0">
                  <a:pos x="17020" y="19817"/>
                </a:cxn>
                <a:cxn ang="0">
                  <a:pos x="15843" y="12294"/>
                </a:cxn>
                <a:cxn ang="0">
                  <a:pos x="16706" y="8624"/>
                </a:cxn>
                <a:cxn ang="0">
                  <a:pos x="15451" y="8624"/>
                </a:cxn>
                <a:cxn ang="0">
                  <a:pos x="13804" y="5688"/>
                </a:cxn>
                <a:cxn ang="0">
                  <a:pos x="12157" y="5688"/>
                </a:cxn>
                <a:cxn ang="0">
                  <a:pos x="8549" y="12294"/>
                </a:cxn>
                <a:cxn ang="0">
                  <a:pos x="10118" y="17982"/>
                </a:cxn>
                <a:cxn ang="0">
                  <a:pos x="7373" y="19817"/>
                </a:cxn>
                <a:cxn ang="0">
                  <a:pos x="6118" y="15046"/>
                </a:cxn>
                <a:cxn ang="0">
                  <a:pos x="5255" y="15046"/>
                </a:cxn>
                <a:cxn ang="0">
                  <a:pos x="3686" y="12294"/>
                </a:cxn>
                <a:cxn ang="0">
                  <a:pos x="784" y="10459"/>
                </a:cxn>
                <a:cxn ang="0">
                  <a:pos x="0" y="7523"/>
                </a:cxn>
                <a:cxn ang="0">
                  <a:pos x="0" y="5688"/>
                </a:cxn>
                <a:cxn ang="0">
                  <a:pos x="784" y="0"/>
                </a:cxn>
                <a:cxn ang="0">
                  <a:pos x="2039" y="0"/>
                </a:cxn>
              </a:cxnLst>
              <a:rect l="0" t="0" r="r" b="b"/>
              <a:pathLst>
                <a:path w="20000" h="20000">
                  <a:moveTo>
                    <a:pt x="2039" y="0"/>
                  </a:moveTo>
                  <a:lnTo>
                    <a:pt x="2902" y="2936"/>
                  </a:lnTo>
                  <a:lnTo>
                    <a:pt x="4000" y="2936"/>
                  </a:lnTo>
                  <a:lnTo>
                    <a:pt x="6118" y="5688"/>
                  </a:lnTo>
                  <a:lnTo>
                    <a:pt x="9333" y="2936"/>
                  </a:lnTo>
                  <a:lnTo>
                    <a:pt x="11373" y="0"/>
                  </a:lnTo>
                  <a:lnTo>
                    <a:pt x="15451" y="1101"/>
                  </a:lnTo>
                  <a:lnTo>
                    <a:pt x="18667" y="5688"/>
                  </a:lnTo>
                  <a:lnTo>
                    <a:pt x="19922" y="7523"/>
                  </a:lnTo>
                  <a:lnTo>
                    <a:pt x="19922" y="13211"/>
                  </a:lnTo>
                  <a:lnTo>
                    <a:pt x="18667" y="17982"/>
                  </a:lnTo>
                  <a:lnTo>
                    <a:pt x="17804" y="16147"/>
                  </a:lnTo>
                  <a:lnTo>
                    <a:pt x="17020" y="19817"/>
                  </a:lnTo>
                  <a:lnTo>
                    <a:pt x="15843" y="12294"/>
                  </a:lnTo>
                  <a:lnTo>
                    <a:pt x="16706" y="8624"/>
                  </a:lnTo>
                  <a:lnTo>
                    <a:pt x="15451" y="8624"/>
                  </a:lnTo>
                  <a:lnTo>
                    <a:pt x="13804" y="5688"/>
                  </a:lnTo>
                  <a:lnTo>
                    <a:pt x="12157" y="5688"/>
                  </a:lnTo>
                  <a:lnTo>
                    <a:pt x="8549" y="12294"/>
                  </a:lnTo>
                  <a:lnTo>
                    <a:pt x="10118" y="17982"/>
                  </a:lnTo>
                  <a:lnTo>
                    <a:pt x="7373" y="19817"/>
                  </a:lnTo>
                  <a:lnTo>
                    <a:pt x="6118" y="15046"/>
                  </a:lnTo>
                  <a:lnTo>
                    <a:pt x="5255" y="15046"/>
                  </a:lnTo>
                  <a:lnTo>
                    <a:pt x="3686" y="12294"/>
                  </a:lnTo>
                  <a:lnTo>
                    <a:pt x="784" y="10459"/>
                  </a:lnTo>
                  <a:lnTo>
                    <a:pt x="0" y="7523"/>
                  </a:lnTo>
                  <a:lnTo>
                    <a:pt x="0" y="5688"/>
                  </a:lnTo>
                  <a:lnTo>
                    <a:pt x="784" y="0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6" name="Freeform 266"/>
            <p:cNvSpPr>
              <a:spLocks/>
            </p:cNvSpPr>
            <p:nvPr/>
          </p:nvSpPr>
          <p:spPr bwMode="auto">
            <a:xfrm>
              <a:off x="4245107" y="4471761"/>
              <a:ext cx="175326" cy="187465"/>
            </a:xfrm>
            <a:custGeom>
              <a:avLst/>
              <a:gdLst/>
              <a:ahLst/>
              <a:cxnLst>
                <a:cxn ang="0">
                  <a:pos x="0" y="5772"/>
                </a:cxn>
                <a:cxn ang="0">
                  <a:pos x="1337" y="3696"/>
                </a:cxn>
                <a:cxn ang="0">
                  <a:pos x="823" y="2076"/>
                </a:cxn>
                <a:cxn ang="0">
                  <a:pos x="2108" y="810"/>
                </a:cxn>
                <a:cxn ang="0">
                  <a:pos x="2108" y="0"/>
                </a:cxn>
                <a:cxn ang="0">
                  <a:pos x="8792" y="0"/>
                </a:cxn>
                <a:cxn ang="0">
                  <a:pos x="10386" y="1570"/>
                </a:cxn>
                <a:cxn ang="0">
                  <a:pos x="11671" y="6278"/>
                </a:cxn>
                <a:cxn ang="0">
                  <a:pos x="16504" y="6532"/>
                </a:cxn>
                <a:cxn ang="0">
                  <a:pos x="18098" y="10532"/>
                </a:cxn>
                <a:cxn ang="0">
                  <a:pos x="18920" y="9924"/>
                </a:cxn>
                <a:cxn ang="0">
                  <a:pos x="19949" y="11038"/>
                </a:cxn>
                <a:cxn ang="0">
                  <a:pos x="19434" y="13114"/>
                </a:cxn>
                <a:cxn ang="0">
                  <a:pos x="19949" y="15190"/>
                </a:cxn>
                <a:cxn ang="0">
                  <a:pos x="19434" y="17266"/>
                </a:cxn>
                <a:cxn ang="0">
                  <a:pos x="17584" y="18886"/>
                </a:cxn>
                <a:cxn ang="0">
                  <a:pos x="15424" y="19949"/>
                </a:cxn>
                <a:cxn ang="0">
                  <a:pos x="13316" y="18886"/>
                </a:cxn>
                <a:cxn ang="0">
                  <a:pos x="10900" y="18633"/>
                </a:cxn>
                <a:cxn ang="0">
                  <a:pos x="11671" y="16506"/>
                </a:cxn>
                <a:cxn ang="0">
                  <a:pos x="12494" y="15190"/>
                </a:cxn>
                <a:cxn ang="0">
                  <a:pos x="13059" y="13367"/>
                </a:cxn>
                <a:cxn ang="0">
                  <a:pos x="11979" y="12608"/>
                </a:cxn>
                <a:cxn ang="0">
                  <a:pos x="9563" y="12101"/>
                </a:cxn>
                <a:cxn ang="0">
                  <a:pos x="7455" y="11038"/>
                </a:cxn>
                <a:cxn ang="0">
                  <a:pos x="4833" y="10532"/>
                </a:cxn>
                <a:cxn ang="0">
                  <a:pos x="2622" y="8405"/>
                </a:cxn>
                <a:cxn ang="0">
                  <a:pos x="0" y="5772"/>
                </a:cxn>
              </a:cxnLst>
              <a:rect l="0" t="0" r="r" b="b"/>
              <a:pathLst>
                <a:path w="20000" h="20000">
                  <a:moveTo>
                    <a:pt x="0" y="5772"/>
                  </a:moveTo>
                  <a:lnTo>
                    <a:pt x="1337" y="3696"/>
                  </a:lnTo>
                  <a:lnTo>
                    <a:pt x="823" y="2076"/>
                  </a:lnTo>
                  <a:lnTo>
                    <a:pt x="2108" y="810"/>
                  </a:lnTo>
                  <a:lnTo>
                    <a:pt x="2108" y="0"/>
                  </a:lnTo>
                  <a:lnTo>
                    <a:pt x="8792" y="0"/>
                  </a:lnTo>
                  <a:lnTo>
                    <a:pt x="10386" y="1570"/>
                  </a:lnTo>
                  <a:lnTo>
                    <a:pt x="11671" y="6278"/>
                  </a:lnTo>
                  <a:lnTo>
                    <a:pt x="16504" y="6532"/>
                  </a:lnTo>
                  <a:lnTo>
                    <a:pt x="18098" y="10532"/>
                  </a:lnTo>
                  <a:lnTo>
                    <a:pt x="18920" y="9924"/>
                  </a:lnTo>
                  <a:lnTo>
                    <a:pt x="19949" y="11038"/>
                  </a:lnTo>
                  <a:lnTo>
                    <a:pt x="19434" y="13114"/>
                  </a:lnTo>
                  <a:lnTo>
                    <a:pt x="19949" y="15190"/>
                  </a:lnTo>
                  <a:lnTo>
                    <a:pt x="19434" y="17266"/>
                  </a:lnTo>
                  <a:lnTo>
                    <a:pt x="17584" y="18886"/>
                  </a:lnTo>
                  <a:lnTo>
                    <a:pt x="15424" y="19949"/>
                  </a:lnTo>
                  <a:lnTo>
                    <a:pt x="13316" y="18886"/>
                  </a:lnTo>
                  <a:lnTo>
                    <a:pt x="10900" y="18633"/>
                  </a:lnTo>
                  <a:lnTo>
                    <a:pt x="11671" y="16506"/>
                  </a:lnTo>
                  <a:lnTo>
                    <a:pt x="12494" y="15190"/>
                  </a:lnTo>
                  <a:lnTo>
                    <a:pt x="13059" y="13367"/>
                  </a:lnTo>
                  <a:lnTo>
                    <a:pt x="11979" y="12608"/>
                  </a:lnTo>
                  <a:lnTo>
                    <a:pt x="9563" y="12101"/>
                  </a:lnTo>
                  <a:lnTo>
                    <a:pt x="7455" y="11038"/>
                  </a:lnTo>
                  <a:lnTo>
                    <a:pt x="4833" y="10532"/>
                  </a:lnTo>
                  <a:lnTo>
                    <a:pt x="2622" y="8405"/>
                  </a:lnTo>
                  <a:lnTo>
                    <a:pt x="0" y="577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7" name="Freeform 267"/>
            <p:cNvSpPr>
              <a:spLocks/>
            </p:cNvSpPr>
            <p:nvPr/>
          </p:nvSpPr>
          <p:spPr bwMode="auto">
            <a:xfrm>
              <a:off x="3858259" y="4042252"/>
              <a:ext cx="257898" cy="405779"/>
            </a:xfrm>
            <a:custGeom>
              <a:avLst/>
              <a:gdLst/>
              <a:ahLst/>
              <a:cxnLst>
                <a:cxn ang="0">
                  <a:pos x="8546" y="0"/>
                </a:cxn>
                <a:cxn ang="0">
                  <a:pos x="9107" y="234"/>
                </a:cxn>
                <a:cxn ang="0">
                  <a:pos x="10018" y="374"/>
                </a:cxn>
                <a:cxn ang="0">
                  <a:pos x="10893" y="1193"/>
                </a:cxn>
                <a:cxn ang="0">
                  <a:pos x="12329" y="1918"/>
                </a:cxn>
                <a:cxn ang="0">
                  <a:pos x="12890" y="2760"/>
                </a:cxn>
                <a:cxn ang="0">
                  <a:pos x="13835" y="2760"/>
                </a:cxn>
                <a:cxn ang="0">
                  <a:pos x="14711" y="2292"/>
                </a:cxn>
                <a:cxn ang="0">
                  <a:pos x="15972" y="2526"/>
                </a:cxn>
                <a:cxn ang="0">
                  <a:pos x="17058" y="2901"/>
                </a:cxn>
                <a:cxn ang="0">
                  <a:pos x="16708" y="3860"/>
                </a:cxn>
                <a:cxn ang="0">
                  <a:pos x="17408" y="4468"/>
                </a:cxn>
                <a:cxn ang="0">
                  <a:pos x="16182" y="4468"/>
                </a:cxn>
                <a:cxn ang="0">
                  <a:pos x="13625" y="5310"/>
                </a:cxn>
                <a:cxn ang="0">
                  <a:pos x="12890" y="6058"/>
                </a:cxn>
                <a:cxn ang="0">
                  <a:pos x="12750" y="7018"/>
                </a:cxn>
                <a:cxn ang="0">
                  <a:pos x="11804" y="7368"/>
                </a:cxn>
                <a:cxn ang="0">
                  <a:pos x="11804" y="8585"/>
                </a:cxn>
                <a:cxn ang="0">
                  <a:pos x="12750" y="9544"/>
                </a:cxn>
                <a:cxn ang="0">
                  <a:pos x="13625" y="10175"/>
                </a:cxn>
                <a:cxn ang="0">
                  <a:pos x="14711" y="10526"/>
                </a:cxn>
                <a:cxn ang="0">
                  <a:pos x="16182" y="10526"/>
                </a:cxn>
                <a:cxn ang="0">
                  <a:pos x="17058" y="10175"/>
                </a:cxn>
                <a:cxn ang="0">
                  <a:pos x="17058" y="11743"/>
                </a:cxn>
                <a:cxn ang="0">
                  <a:pos x="17618" y="11743"/>
                </a:cxn>
                <a:cxn ang="0">
                  <a:pos x="18529" y="11743"/>
                </a:cxn>
                <a:cxn ang="0">
                  <a:pos x="19965" y="13310"/>
                </a:cxn>
                <a:cxn ang="0">
                  <a:pos x="19440" y="14620"/>
                </a:cxn>
                <a:cxn ang="0">
                  <a:pos x="19440" y="15485"/>
                </a:cxn>
                <a:cxn ang="0">
                  <a:pos x="19054" y="16585"/>
                </a:cxn>
                <a:cxn ang="0">
                  <a:pos x="18354" y="16444"/>
                </a:cxn>
                <a:cxn ang="0">
                  <a:pos x="18354" y="17053"/>
                </a:cxn>
                <a:cxn ang="0">
                  <a:pos x="19440" y="17661"/>
                </a:cxn>
                <a:cxn ang="0">
                  <a:pos x="19790" y="17661"/>
                </a:cxn>
                <a:cxn ang="0">
                  <a:pos x="19440" y="18152"/>
                </a:cxn>
                <a:cxn ang="0">
                  <a:pos x="19054" y="18994"/>
                </a:cxn>
                <a:cxn ang="0">
                  <a:pos x="18529" y="19602"/>
                </a:cxn>
                <a:cxn ang="0">
                  <a:pos x="17968" y="19977"/>
                </a:cxn>
                <a:cxn ang="0">
                  <a:pos x="16532" y="19111"/>
                </a:cxn>
                <a:cxn ang="0">
                  <a:pos x="15061" y="18386"/>
                </a:cxn>
                <a:cxn ang="0">
                  <a:pos x="12329" y="17427"/>
                </a:cxn>
                <a:cxn ang="0">
                  <a:pos x="10368" y="16585"/>
                </a:cxn>
                <a:cxn ang="0">
                  <a:pos x="8371" y="15135"/>
                </a:cxn>
                <a:cxn ang="0">
                  <a:pos x="7671" y="13567"/>
                </a:cxn>
                <a:cxn ang="0">
                  <a:pos x="6550" y="12936"/>
                </a:cxn>
                <a:cxn ang="0">
                  <a:pos x="6025" y="11743"/>
                </a:cxn>
                <a:cxn ang="0">
                  <a:pos x="4729" y="10526"/>
                </a:cxn>
                <a:cxn ang="0">
                  <a:pos x="3818" y="9170"/>
                </a:cxn>
                <a:cxn ang="0">
                  <a:pos x="2382" y="7626"/>
                </a:cxn>
                <a:cxn ang="0">
                  <a:pos x="0" y="6292"/>
                </a:cxn>
                <a:cxn ang="0">
                  <a:pos x="0" y="4725"/>
                </a:cxn>
                <a:cxn ang="0">
                  <a:pos x="736" y="4094"/>
                </a:cxn>
                <a:cxn ang="0">
                  <a:pos x="1821" y="3766"/>
                </a:cxn>
                <a:cxn ang="0">
                  <a:pos x="1471" y="4725"/>
                </a:cxn>
                <a:cxn ang="0">
                  <a:pos x="2382" y="4819"/>
                </a:cxn>
                <a:cxn ang="0">
                  <a:pos x="3643" y="5310"/>
                </a:cxn>
                <a:cxn ang="0">
                  <a:pos x="4168" y="4351"/>
                </a:cxn>
                <a:cxn ang="0">
                  <a:pos x="5289" y="3392"/>
                </a:cxn>
                <a:cxn ang="0">
                  <a:pos x="7110" y="2901"/>
                </a:cxn>
                <a:cxn ang="0">
                  <a:pos x="8546" y="1801"/>
                </a:cxn>
                <a:cxn ang="0">
                  <a:pos x="9457" y="959"/>
                </a:cxn>
                <a:cxn ang="0">
                  <a:pos x="8546" y="0"/>
                </a:cxn>
              </a:cxnLst>
              <a:rect l="0" t="0" r="r" b="b"/>
              <a:pathLst>
                <a:path w="20000" h="20000">
                  <a:moveTo>
                    <a:pt x="8546" y="0"/>
                  </a:moveTo>
                  <a:lnTo>
                    <a:pt x="9107" y="234"/>
                  </a:lnTo>
                  <a:lnTo>
                    <a:pt x="10018" y="374"/>
                  </a:lnTo>
                  <a:lnTo>
                    <a:pt x="10893" y="1193"/>
                  </a:lnTo>
                  <a:lnTo>
                    <a:pt x="12329" y="1918"/>
                  </a:lnTo>
                  <a:lnTo>
                    <a:pt x="12890" y="2760"/>
                  </a:lnTo>
                  <a:lnTo>
                    <a:pt x="13835" y="2760"/>
                  </a:lnTo>
                  <a:lnTo>
                    <a:pt x="14711" y="2292"/>
                  </a:lnTo>
                  <a:lnTo>
                    <a:pt x="15972" y="2526"/>
                  </a:lnTo>
                  <a:lnTo>
                    <a:pt x="17058" y="2901"/>
                  </a:lnTo>
                  <a:lnTo>
                    <a:pt x="16708" y="3860"/>
                  </a:lnTo>
                  <a:lnTo>
                    <a:pt x="17408" y="4468"/>
                  </a:lnTo>
                  <a:lnTo>
                    <a:pt x="16182" y="4468"/>
                  </a:lnTo>
                  <a:lnTo>
                    <a:pt x="13625" y="5310"/>
                  </a:lnTo>
                  <a:lnTo>
                    <a:pt x="12890" y="6058"/>
                  </a:lnTo>
                  <a:lnTo>
                    <a:pt x="12750" y="7018"/>
                  </a:lnTo>
                  <a:lnTo>
                    <a:pt x="11804" y="7368"/>
                  </a:lnTo>
                  <a:lnTo>
                    <a:pt x="11804" y="8585"/>
                  </a:lnTo>
                  <a:lnTo>
                    <a:pt x="12750" y="9544"/>
                  </a:lnTo>
                  <a:lnTo>
                    <a:pt x="13625" y="10175"/>
                  </a:lnTo>
                  <a:lnTo>
                    <a:pt x="14711" y="10526"/>
                  </a:lnTo>
                  <a:lnTo>
                    <a:pt x="16182" y="10526"/>
                  </a:lnTo>
                  <a:lnTo>
                    <a:pt x="17058" y="10175"/>
                  </a:lnTo>
                  <a:lnTo>
                    <a:pt x="17058" y="11743"/>
                  </a:lnTo>
                  <a:lnTo>
                    <a:pt x="17618" y="11743"/>
                  </a:lnTo>
                  <a:lnTo>
                    <a:pt x="18529" y="11743"/>
                  </a:lnTo>
                  <a:lnTo>
                    <a:pt x="19965" y="13310"/>
                  </a:lnTo>
                  <a:lnTo>
                    <a:pt x="19440" y="14620"/>
                  </a:lnTo>
                  <a:lnTo>
                    <a:pt x="19440" y="15485"/>
                  </a:lnTo>
                  <a:lnTo>
                    <a:pt x="19054" y="16585"/>
                  </a:lnTo>
                  <a:lnTo>
                    <a:pt x="18354" y="16444"/>
                  </a:lnTo>
                  <a:lnTo>
                    <a:pt x="18354" y="17053"/>
                  </a:lnTo>
                  <a:lnTo>
                    <a:pt x="19440" y="17661"/>
                  </a:lnTo>
                  <a:lnTo>
                    <a:pt x="19790" y="17661"/>
                  </a:lnTo>
                  <a:lnTo>
                    <a:pt x="19440" y="18152"/>
                  </a:lnTo>
                  <a:lnTo>
                    <a:pt x="19054" y="18994"/>
                  </a:lnTo>
                  <a:lnTo>
                    <a:pt x="18529" y="19602"/>
                  </a:lnTo>
                  <a:lnTo>
                    <a:pt x="17968" y="19977"/>
                  </a:lnTo>
                  <a:lnTo>
                    <a:pt x="16532" y="19111"/>
                  </a:lnTo>
                  <a:lnTo>
                    <a:pt x="15061" y="18386"/>
                  </a:lnTo>
                  <a:lnTo>
                    <a:pt x="12329" y="17427"/>
                  </a:lnTo>
                  <a:lnTo>
                    <a:pt x="10368" y="16585"/>
                  </a:lnTo>
                  <a:lnTo>
                    <a:pt x="8371" y="15135"/>
                  </a:lnTo>
                  <a:lnTo>
                    <a:pt x="7671" y="13567"/>
                  </a:lnTo>
                  <a:lnTo>
                    <a:pt x="6550" y="12936"/>
                  </a:lnTo>
                  <a:lnTo>
                    <a:pt x="6025" y="11743"/>
                  </a:lnTo>
                  <a:lnTo>
                    <a:pt x="4729" y="10526"/>
                  </a:lnTo>
                  <a:lnTo>
                    <a:pt x="3818" y="9170"/>
                  </a:lnTo>
                  <a:lnTo>
                    <a:pt x="2382" y="7626"/>
                  </a:lnTo>
                  <a:lnTo>
                    <a:pt x="0" y="6292"/>
                  </a:lnTo>
                  <a:lnTo>
                    <a:pt x="0" y="4725"/>
                  </a:lnTo>
                  <a:lnTo>
                    <a:pt x="736" y="4094"/>
                  </a:lnTo>
                  <a:lnTo>
                    <a:pt x="1821" y="3766"/>
                  </a:lnTo>
                  <a:lnTo>
                    <a:pt x="1471" y="4725"/>
                  </a:lnTo>
                  <a:lnTo>
                    <a:pt x="2382" y="4819"/>
                  </a:lnTo>
                  <a:lnTo>
                    <a:pt x="3643" y="5310"/>
                  </a:lnTo>
                  <a:lnTo>
                    <a:pt x="4168" y="4351"/>
                  </a:lnTo>
                  <a:lnTo>
                    <a:pt x="5289" y="3392"/>
                  </a:lnTo>
                  <a:lnTo>
                    <a:pt x="7110" y="2901"/>
                  </a:lnTo>
                  <a:lnTo>
                    <a:pt x="8546" y="1801"/>
                  </a:lnTo>
                  <a:lnTo>
                    <a:pt x="9457" y="959"/>
                  </a:lnTo>
                  <a:lnTo>
                    <a:pt x="8546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8" name="Freeform 268"/>
            <p:cNvSpPr>
              <a:spLocks/>
            </p:cNvSpPr>
            <p:nvPr/>
          </p:nvSpPr>
          <p:spPr bwMode="auto">
            <a:xfrm>
              <a:off x="4273385" y="3749190"/>
              <a:ext cx="2262" cy="8305"/>
            </a:xfrm>
            <a:custGeom>
              <a:avLst/>
              <a:gdLst/>
              <a:ahLst/>
              <a:cxnLst>
                <a:cxn ang="0">
                  <a:pos x="0" y="18824"/>
                </a:cxn>
                <a:cxn ang="0">
                  <a:pos x="0" y="0"/>
                </a:cxn>
                <a:cxn ang="0">
                  <a:pos x="16667" y="0"/>
                </a:cxn>
                <a:cxn ang="0">
                  <a:pos x="16667" y="7059"/>
                </a:cxn>
                <a:cxn ang="0">
                  <a:pos x="0" y="18824"/>
                </a:cxn>
              </a:cxnLst>
              <a:rect l="0" t="0" r="r" b="b"/>
              <a:pathLst>
                <a:path w="20000" h="20000">
                  <a:moveTo>
                    <a:pt x="0" y="18824"/>
                  </a:moveTo>
                  <a:lnTo>
                    <a:pt x="0" y="0"/>
                  </a:lnTo>
                  <a:lnTo>
                    <a:pt x="16667" y="0"/>
                  </a:lnTo>
                  <a:lnTo>
                    <a:pt x="16667" y="7059"/>
                  </a:lnTo>
                  <a:lnTo>
                    <a:pt x="0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59" name="Freeform 269"/>
            <p:cNvSpPr>
              <a:spLocks/>
            </p:cNvSpPr>
            <p:nvPr/>
          </p:nvSpPr>
          <p:spPr bwMode="auto">
            <a:xfrm>
              <a:off x="4324286" y="3918856"/>
              <a:ext cx="87097" cy="91360"/>
            </a:xfrm>
            <a:custGeom>
              <a:avLst/>
              <a:gdLst/>
              <a:ahLst/>
              <a:cxnLst>
                <a:cxn ang="0">
                  <a:pos x="5285" y="0"/>
                </a:cxn>
                <a:cxn ang="0">
                  <a:pos x="10777" y="1563"/>
                </a:cxn>
                <a:cxn ang="0">
                  <a:pos x="15026" y="0"/>
                </a:cxn>
                <a:cxn ang="0">
                  <a:pos x="19896" y="1563"/>
                </a:cxn>
                <a:cxn ang="0">
                  <a:pos x="17202" y="4271"/>
                </a:cxn>
                <a:cxn ang="0">
                  <a:pos x="18238" y="10208"/>
                </a:cxn>
                <a:cxn ang="0">
                  <a:pos x="19275" y="12917"/>
                </a:cxn>
                <a:cxn ang="0">
                  <a:pos x="16684" y="17188"/>
                </a:cxn>
                <a:cxn ang="0">
                  <a:pos x="15026" y="15625"/>
                </a:cxn>
                <a:cxn ang="0">
                  <a:pos x="10777" y="16667"/>
                </a:cxn>
                <a:cxn ang="0">
                  <a:pos x="9741" y="19896"/>
                </a:cxn>
                <a:cxn ang="0">
                  <a:pos x="6943" y="19375"/>
                </a:cxn>
                <a:cxn ang="0">
                  <a:pos x="4249" y="12292"/>
                </a:cxn>
                <a:cxn ang="0">
                  <a:pos x="0" y="9688"/>
                </a:cxn>
                <a:cxn ang="0">
                  <a:pos x="1036" y="5938"/>
                </a:cxn>
                <a:cxn ang="0">
                  <a:pos x="4249" y="4271"/>
                </a:cxn>
                <a:cxn ang="0">
                  <a:pos x="5285" y="0"/>
                </a:cxn>
              </a:cxnLst>
              <a:rect l="0" t="0" r="r" b="b"/>
              <a:pathLst>
                <a:path w="20000" h="20000">
                  <a:moveTo>
                    <a:pt x="5285" y="0"/>
                  </a:moveTo>
                  <a:lnTo>
                    <a:pt x="10777" y="1563"/>
                  </a:lnTo>
                  <a:lnTo>
                    <a:pt x="15026" y="0"/>
                  </a:lnTo>
                  <a:lnTo>
                    <a:pt x="19896" y="1563"/>
                  </a:lnTo>
                  <a:lnTo>
                    <a:pt x="17202" y="4271"/>
                  </a:lnTo>
                  <a:lnTo>
                    <a:pt x="18238" y="10208"/>
                  </a:lnTo>
                  <a:lnTo>
                    <a:pt x="19275" y="12917"/>
                  </a:lnTo>
                  <a:lnTo>
                    <a:pt x="16684" y="17188"/>
                  </a:lnTo>
                  <a:lnTo>
                    <a:pt x="15026" y="15625"/>
                  </a:lnTo>
                  <a:lnTo>
                    <a:pt x="10777" y="16667"/>
                  </a:lnTo>
                  <a:lnTo>
                    <a:pt x="9741" y="19896"/>
                  </a:lnTo>
                  <a:lnTo>
                    <a:pt x="6943" y="19375"/>
                  </a:lnTo>
                  <a:lnTo>
                    <a:pt x="4249" y="12292"/>
                  </a:lnTo>
                  <a:lnTo>
                    <a:pt x="0" y="9688"/>
                  </a:lnTo>
                  <a:lnTo>
                    <a:pt x="1036" y="5938"/>
                  </a:lnTo>
                  <a:lnTo>
                    <a:pt x="4249" y="4271"/>
                  </a:lnTo>
                  <a:lnTo>
                    <a:pt x="528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0" name="Freeform 270"/>
            <p:cNvSpPr>
              <a:spLocks/>
            </p:cNvSpPr>
            <p:nvPr/>
          </p:nvSpPr>
          <p:spPr bwMode="auto">
            <a:xfrm>
              <a:off x="4359351" y="4716179"/>
              <a:ext cx="99540" cy="118649"/>
            </a:xfrm>
            <a:custGeom>
              <a:avLst/>
              <a:gdLst/>
              <a:ahLst/>
              <a:cxnLst>
                <a:cxn ang="0">
                  <a:pos x="2385" y="0"/>
                </a:cxn>
                <a:cxn ang="0">
                  <a:pos x="3761" y="0"/>
                </a:cxn>
                <a:cxn ang="0">
                  <a:pos x="8991" y="3280"/>
                </a:cxn>
                <a:cxn ang="0">
                  <a:pos x="11284" y="3280"/>
                </a:cxn>
                <a:cxn ang="0">
                  <a:pos x="15138" y="5840"/>
                </a:cxn>
                <a:cxn ang="0">
                  <a:pos x="19908" y="9120"/>
                </a:cxn>
                <a:cxn ang="0">
                  <a:pos x="18899" y="11280"/>
                </a:cxn>
                <a:cxn ang="0">
                  <a:pos x="19908" y="14080"/>
                </a:cxn>
                <a:cxn ang="0">
                  <a:pos x="17523" y="17440"/>
                </a:cxn>
                <a:cxn ang="0">
                  <a:pos x="15138" y="19440"/>
                </a:cxn>
                <a:cxn ang="0">
                  <a:pos x="9908" y="19920"/>
                </a:cxn>
                <a:cxn ang="0">
                  <a:pos x="6147" y="17840"/>
                </a:cxn>
                <a:cxn ang="0">
                  <a:pos x="2844" y="17440"/>
                </a:cxn>
                <a:cxn ang="0">
                  <a:pos x="0" y="16160"/>
                </a:cxn>
                <a:cxn ang="0">
                  <a:pos x="0" y="12480"/>
                </a:cxn>
                <a:cxn ang="0">
                  <a:pos x="0" y="12080"/>
                </a:cxn>
                <a:cxn ang="0">
                  <a:pos x="0" y="10000"/>
                </a:cxn>
                <a:cxn ang="0">
                  <a:pos x="0" y="6720"/>
                </a:cxn>
                <a:cxn ang="0">
                  <a:pos x="367" y="3280"/>
                </a:cxn>
                <a:cxn ang="0">
                  <a:pos x="367" y="480"/>
                </a:cxn>
                <a:cxn ang="0">
                  <a:pos x="2385" y="0"/>
                </a:cxn>
              </a:cxnLst>
              <a:rect l="0" t="0" r="r" b="b"/>
              <a:pathLst>
                <a:path w="20000" h="20000">
                  <a:moveTo>
                    <a:pt x="2385" y="0"/>
                  </a:moveTo>
                  <a:lnTo>
                    <a:pt x="3761" y="0"/>
                  </a:lnTo>
                  <a:lnTo>
                    <a:pt x="8991" y="3280"/>
                  </a:lnTo>
                  <a:lnTo>
                    <a:pt x="11284" y="3280"/>
                  </a:lnTo>
                  <a:lnTo>
                    <a:pt x="15138" y="5840"/>
                  </a:lnTo>
                  <a:lnTo>
                    <a:pt x="19908" y="9120"/>
                  </a:lnTo>
                  <a:lnTo>
                    <a:pt x="18899" y="11280"/>
                  </a:lnTo>
                  <a:lnTo>
                    <a:pt x="19908" y="14080"/>
                  </a:lnTo>
                  <a:lnTo>
                    <a:pt x="17523" y="17440"/>
                  </a:lnTo>
                  <a:lnTo>
                    <a:pt x="15138" y="19440"/>
                  </a:lnTo>
                  <a:lnTo>
                    <a:pt x="9908" y="19920"/>
                  </a:lnTo>
                  <a:lnTo>
                    <a:pt x="6147" y="17840"/>
                  </a:lnTo>
                  <a:lnTo>
                    <a:pt x="2844" y="17440"/>
                  </a:lnTo>
                  <a:lnTo>
                    <a:pt x="0" y="16160"/>
                  </a:lnTo>
                  <a:lnTo>
                    <a:pt x="0" y="12480"/>
                  </a:lnTo>
                  <a:lnTo>
                    <a:pt x="0" y="12080"/>
                  </a:lnTo>
                  <a:lnTo>
                    <a:pt x="0" y="10000"/>
                  </a:lnTo>
                  <a:lnTo>
                    <a:pt x="0" y="6720"/>
                  </a:lnTo>
                  <a:lnTo>
                    <a:pt x="367" y="3280"/>
                  </a:lnTo>
                  <a:lnTo>
                    <a:pt x="367" y="480"/>
                  </a:lnTo>
                  <a:lnTo>
                    <a:pt x="2385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1" name="Freeform 271"/>
            <p:cNvSpPr>
              <a:spLocks/>
            </p:cNvSpPr>
            <p:nvPr/>
          </p:nvSpPr>
          <p:spPr bwMode="auto">
            <a:xfrm>
              <a:off x="4024536" y="3783596"/>
              <a:ext cx="270341" cy="245604"/>
            </a:xfrm>
            <a:custGeom>
              <a:avLst/>
              <a:gdLst/>
              <a:ahLst/>
              <a:cxnLst>
                <a:cxn ang="0">
                  <a:pos x="2077" y="1429"/>
                </a:cxn>
                <a:cxn ang="0">
                  <a:pos x="2077" y="3243"/>
                </a:cxn>
                <a:cxn ang="0">
                  <a:pos x="2077" y="5598"/>
                </a:cxn>
                <a:cxn ang="0">
                  <a:pos x="3149" y="4208"/>
                </a:cxn>
                <a:cxn ang="0">
                  <a:pos x="3484" y="2008"/>
                </a:cxn>
                <a:cxn ang="0">
                  <a:pos x="4523" y="1004"/>
                </a:cxn>
                <a:cxn ang="0">
                  <a:pos x="5360" y="1429"/>
                </a:cxn>
                <a:cxn ang="0">
                  <a:pos x="7136" y="2008"/>
                </a:cxn>
                <a:cxn ang="0">
                  <a:pos x="9045" y="3012"/>
                </a:cxn>
                <a:cxn ang="0">
                  <a:pos x="10921" y="3629"/>
                </a:cxn>
                <a:cxn ang="0">
                  <a:pos x="14070" y="3243"/>
                </a:cxn>
                <a:cxn ang="0">
                  <a:pos x="16817" y="3012"/>
                </a:cxn>
                <a:cxn ang="0">
                  <a:pos x="16114" y="4208"/>
                </a:cxn>
                <a:cxn ang="0">
                  <a:pos x="18392" y="5212"/>
                </a:cxn>
                <a:cxn ang="0">
                  <a:pos x="19062" y="6409"/>
                </a:cxn>
                <a:cxn ang="0">
                  <a:pos x="18559" y="8378"/>
                </a:cxn>
                <a:cxn ang="0">
                  <a:pos x="18023" y="9807"/>
                </a:cxn>
                <a:cxn ang="0">
                  <a:pos x="17521" y="11390"/>
                </a:cxn>
                <a:cxn ang="0">
                  <a:pos x="17521" y="13591"/>
                </a:cxn>
                <a:cxn ang="0">
                  <a:pos x="15276" y="14788"/>
                </a:cxn>
                <a:cxn ang="0">
                  <a:pos x="12127" y="14208"/>
                </a:cxn>
                <a:cxn ang="0">
                  <a:pos x="13032" y="16757"/>
                </a:cxn>
                <a:cxn ang="0">
                  <a:pos x="14573" y="17761"/>
                </a:cxn>
                <a:cxn ang="0">
                  <a:pos x="10921" y="19768"/>
                </a:cxn>
                <a:cxn ang="0">
                  <a:pos x="9045" y="19382"/>
                </a:cxn>
                <a:cxn ang="0">
                  <a:pos x="8174" y="16178"/>
                </a:cxn>
                <a:cxn ang="0">
                  <a:pos x="7973" y="14208"/>
                </a:cxn>
                <a:cxn ang="0">
                  <a:pos x="8509" y="10579"/>
                </a:cxn>
                <a:cxn ang="0">
                  <a:pos x="4523" y="9382"/>
                </a:cxn>
                <a:cxn ang="0">
                  <a:pos x="1240" y="8378"/>
                </a:cxn>
                <a:cxn ang="0">
                  <a:pos x="369" y="5212"/>
                </a:cxn>
                <a:cxn ang="0">
                  <a:pos x="0" y="4208"/>
                </a:cxn>
                <a:cxn ang="0">
                  <a:pos x="704" y="2625"/>
                </a:cxn>
                <a:cxn ang="0">
                  <a:pos x="1742" y="618"/>
                </a:cxn>
                <a:cxn ang="0">
                  <a:pos x="3149" y="0"/>
                </a:cxn>
              </a:cxnLst>
              <a:rect l="0" t="0" r="r" b="b"/>
              <a:pathLst>
                <a:path w="20000" h="20000">
                  <a:moveTo>
                    <a:pt x="3149" y="0"/>
                  </a:moveTo>
                  <a:lnTo>
                    <a:pt x="2077" y="1429"/>
                  </a:lnTo>
                  <a:lnTo>
                    <a:pt x="2077" y="2008"/>
                  </a:lnTo>
                  <a:lnTo>
                    <a:pt x="2077" y="3243"/>
                  </a:lnTo>
                  <a:lnTo>
                    <a:pt x="1575" y="4208"/>
                  </a:lnTo>
                  <a:lnTo>
                    <a:pt x="2077" y="5598"/>
                  </a:lnTo>
                  <a:lnTo>
                    <a:pt x="2948" y="5598"/>
                  </a:lnTo>
                  <a:lnTo>
                    <a:pt x="3149" y="4208"/>
                  </a:lnTo>
                  <a:lnTo>
                    <a:pt x="2948" y="2625"/>
                  </a:lnTo>
                  <a:lnTo>
                    <a:pt x="3484" y="2008"/>
                  </a:lnTo>
                  <a:lnTo>
                    <a:pt x="4858" y="1583"/>
                  </a:lnTo>
                  <a:lnTo>
                    <a:pt x="4523" y="1004"/>
                  </a:lnTo>
                  <a:lnTo>
                    <a:pt x="4858" y="0"/>
                  </a:lnTo>
                  <a:lnTo>
                    <a:pt x="5360" y="1429"/>
                  </a:lnTo>
                  <a:lnTo>
                    <a:pt x="5896" y="1429"/>
                  </a:lnTo>
                  <a:lnTo>
                    <a:pt x="7136" y="2008"/>
                  </a:lnTo>
                  <a:lnTo>
                    <a:pt x="7270" y="3012"/>
                  </a:lnTo>
                  <a:lnTo>
                    <a:pt x="9045" y="3012"/>
                  </a:lnTo>
                  <a:lnTo>
                    <a:pt x="10419" y="3012"/>
                  </a:lnTo>
                  <a:lnTo>
                    <a:pt x="10921" y="3629"/>
                  </a:lnTo>
                  <a:lnTo>
                    <a:pt x="12663" y="3784"/>
                  </a:lnTo>
                  <a:lnTo>
                    <a:pt x="14070" y="3243"/>
                  </a:lnTo>
                  <a:lnTo>
                    <a:pt x="13166" y="3012"/>
                  </a:lnTo>
                  <a:lnTo>
                    <a:pt x="16817" y="3012"/>
                  </a:lnTo>
                  <a:lnTo>
                    <a:pt x="15444" y="3243"/>
                  </a:lnTo>
                  <a:lnTo>
                    <a:pt x="16114" y="4208"/>
                  </a:lnTo>
                  <a:lnTo>
                    <a:pt x="17521" y="4208"/>
                  </a:lnTo>
                  <a:lnTo>
                    <a:pt x="18392" y="5212"/>
                  </a:lnTo>
                  <a:lnTo>
                    <a:pt x="18559" y="6409"/>
                  </a:lnTo>
                  <a:lnTo>
                    <a:pt x="19062" y="6409"/>
                  </a:lnTo>
                  <a:lnTo>
                    <a:pt x="19966" y="7181"/>
                  </a:lnTo>
                  <a:lnTo>
                    <a:pt x="18559" y="8378"/>
                  </a:lnTo>
                  <a:lnTo>
                    <a:pt x="19062" y="9382"/>
                  </a:lnTo>
                  <a:lnTo>
                    <a:pt x="18023" y="9807"/>
                  </a:lnTo>
                  <a:lnTo>
                    <a:pt x="18023" y="10425"/>
                  </a:lnTo>
                  <a:lnTo>
                    <a:pt x="17521" y="11390"/>
                  </a:lnTo>
                  <a:lnTo>
                    <a:pt x="18559" y="12587"/>
                  </a:lnTo>
                  <a:lnTo>
                    <a:pt x="17521" y="13591"/>
                  </a:lnTo>
                  <a:lnTo>
                    <a:pt x="15779" y="14208"/>
                  </a:lnTo>
                  <a:lnTo>
                    <a:pt x="15276" y="14788"/>
                  </a:lnTo>
                  <a:lnTo>
                    <a:pt x="13534" y="14208"/>
                  </a:lnTo>
                  <a:lnTo>
                    <a:pt x="12127" y="14208"/>
                  </a:lnTo>
                  <a:lnTo>
                    <a:pt x="13166" y="15174"/>
                  </a:lnTo>
                  <a:lnTo>
                    <a:pt x="13032" y="16757"/>
                  </a:lnTo>
                  <a:lnTo>
                    <a:pt x="14405" y="17143"/>
                  </a:lnTo>
                  <a:lnTo>
                    <a:pt x="14573" y="17761"/>
                  </a:lnTo>
                  <a:lnTo>
                    <a:pt x="13166" y="18803"/>
                  </a:lnTo>
                  <a:lnTo>
                    <a:pt x="10921" y="19768"/>
                  </a:lnTo>
                  <a:lnTo>
                    <a:pt x="9883" y="19961"/>
                  </a:lnTo>
                  <a:lnTo>
                    <a:pt x="9045" y="19382"/>
                  </a:lnTo>
                  <a:lnTo>
                    <a:pt x="8509" y="17375"/>
                  </a:lnTo>
                  <a:lnTo>
                    <a:pt x="8174" y="16178"/>
                  </a:lnTo>
                  <a:lnTo>
                    <a:pt x="8509" y="15174"/>
                  </a:lnTo>
                  <a:lnTo>
                    <a:pt x="7973" y="14208"/>
                  </a:lnTo>
                  <a:lnTo>
                    <a:pt x="7638" y="12162"/>
                  </a:lnTo>
                  <a:lnTo>
                    <a:pt x="8509" y="10579"/>
                  </a:lnTo>
                  <a:lnTo>
                    <a:pt x="5360" y="10579"/>
                  </a:lnTo>
                  <a:lnTo>
                    <a:pt x="4523" y="9382"/>
                  </a:lnTo>
                  <a:lnTo>
                    <a:pt x="2278" y="9382"/>
                  </a:lnTo>
                  <a:lnTo>
                    <a:pt x="1240" y="8378"/>
                  </a:lnTo>
                  <a:lnTo>
                    <a:pt x="1240" y="7181"/>
                  </a:lnTo>
                  <a:lnTo>
                    <a:pt x="369" y="5212"/>
                  </a:lnTo>
                  <a:lnTo>
                    <a:pt x="0" y="5212"/>
                  </a:lnTo>
                  <a:lnTo>
                    <a:pt x="0" y="4208"/>
                  </a:lnTo>
                  <a:lnTo>
                    <a:pt x="0" y="3629"/>
                  </a:lnTo>
                  <a:lnTo>
                    <a:pt x="704" y="2625"/>
                  </a:lnTo>
                  <a:lnTo>
                    <a:pt x="1575" y="1583"/>
                  </a:lnTo>
                  <a:lnTo>
                    <a:pt x="1742" y="618"/>
                  </a:lnTo>
                  <a:lnTo>
                    <a:pt x="2613" y="425"/>
                  </a:lnTo>
                  <a:lnTo>
                    <a:pt x="3149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2" name="Freeform 272"/>
            <p:cNvSpPr>
              <a:spLocks/>
            </p:cNvSpPr>
            <p:nvPr/>
          </p:nvSpPr>
          <p:spPr bwMode="auto">
            <a:xfrm>
              <a:off x="3108314" y="2776266"/>
              <a:ext cx="1130006" cy="710708"/>
            </a:xfrm>
            <a:custGeom>
              <a:avLst/>
              <a:gdLst/>
              <a:ahLst/>
              <a:cxnLst>
                <a:cxn ang="0">
                  <a:pos x="11494" y="1176"/>
                </a:cxn>
                <a:cxn ang="0">
                  <a:pos x="11694" y="2071"/>
                </a:cxn>
                <a:cxn ang="0">
                  <a:pos x="12070" y="2565"/>
                </a:cxn>
                <a:cxn ang="0">
                  <a:pos x="12479" y="2979"/>
                </a:cxn>
                <a:cxn ang="0">
                  <a:pos x="11950" y="3794"/>
                </a:cxn>
                <a:cxn ang="0">
                  <a:pos x="12815" y="3794"/>
                </a:cxn>
                <a:cxn ang="0">
                  <a:pos x="13144" y="3527"/>
                </a:cxn>
                <a:cxn ang="0">
                  <a:pos x="13360" y="4075"/>
                </a:cxn>
                <a:cxn ang="0">
                  <a:pos x="14145" y="4008"/>
                </a:cxn>
                <a:cxn ang="0">
                  <a:pos x="14441" y="4703"/>
                </a:cxn>
                <a:cxn ang="0">
                  <a:pos x="13480" y="4770"/>
                </a:cxn>
                <a:cxn ang="0">
                  <a:pos x="13024" y="6146"/>
                </a:cxn>
                <a:cxn ang="0">
                  <a:pos x="12815" y="8016"/>
                </a:cxn>
                <a:cxn ang="0">
                  <a:pos x="13264" y="6907"/>
                </a:cxn>
                <a:cxn ang="0">
                  <a:pos x="13769" y="5464"/>
                </a:cxn>
                <a:cxn ang="0">
                  <a:pos x="14145" y="4916"/>
                </a:cxn>
                <a:cxn ang="0">
                  <a:pos x="14345" y="6226"/>
                </a:cxn>
                <a:cxn ang="0">
                  <a:pos x="14642" y="6359"/>
                </a:cxn>
                <a:cxn ang="0">
                  <a:pos x="14441" y="7615"/>
                </a:cxn>
                <a:cxn ang="0">
                  <a:pos x="15226" y="8363"/>
                </a:cxn>
                <a:cxn ang="0">
                  <a:pos x="15843" y="7321"/>
                </a:cxn>
                <a:cxn ang="0">
                  <a:pos x="16636" y="6987"/>
                </a:cxn>
                <a:cxn ang="0">
                  <a:pos x="18502" y="5878"/>
                </a:cxn>
                <a:cxn ang="0">
                  <a:pos x="19584" y="4342"/>
                </a:cxn>
                <a:cxn ang="0">
                  <a:pos x="19784" y="5464"/>
                </a:cxn>
                <a:cxn ang="0">
                  <a:pos x="19455" y="6440"/>
                </a:cxn>
                <a:cxn ang="0">
                  <a:pos x="18502" y="8016"/>
                </a:cxn>
                <a:cxn ang="0">
                  <a:pos x="18783" y="8577"/>
                </a:cxn>
                <a:cxn ang="0">
                  <a:pos x="17461" y="9058"/>
                </a:cxn>
                <a:cxn ang="0">
                  <a:pos x="17253" y="9339"/>
                </a:cxn>
                <a:cxn ang="0">
                  <a:pos x="16916" y="10514"/>
                </a:cxn>
                <a:cxn ang="0">
                  <a:pos x="16756" y="10701"/>
                </a:cxn>
                <a:cxn ang="0">
                  <a:pos x="16388" y="10514"/>
                </a:cxn>
                <a:cxn ang="0">
                  <a:pos x="16211" y="10915"/>
                </a:cxn>
                <a:cxn ang="0">
                  <a:pos x="16211" y="11476"/>
                </a:cxn>
                <a:cxn ang="0">
                  <a:pos x="16388" y="12585"/>
                </a:cxn>
                <a:cxn ang="0">
                  <a:pos x="16051" y="12585"/>
                </a:cxn>
                <a:cxn ang="0">
                  <a:pos x="15963" y="13066"/>
                </a:cxn>
                <a:cxn ang="0">
                  <a:pos x="14970" y="14522"/>
                </a:cxn>
                <a:cxn ang="0">
                  <a:pos x="14145" y="17088"/>
                </a:cxn>
                <a:cxn ang="0">
                  <a:pos x="14145" y="19987"/>
                </a:cxn>
                <a:cxn ang="0">
                  <a:pos x="13560" y="18731"/>
                </a:cxn>
                <a:cxn ang="0">
                  <a:pos x="13480" y="17635"/>
                </a:cxn>
                <a:cxn ang="0">
                  <a:pos x="12687" y="16927"/>
                </a:cxn>
                <a:cxn ang="0">
                  <a:pos x="11742" y="16326"/>
                </a:cxn>
                <a:cxn ang="0">
                  <a:pos x="11197" y="16727"/>
                </a:cxn>
                <a:cxn ang="0">
                  <a:pos x="10453" y="16874"/>
                </a:cxn>
                <a:cxn ang="0">
                  <a:pos x="9083" y="17141"/>
                </a:cxn>
                <a:cxn ang="0">
                  <a:pos x="8250" y="19078"/>
                </a:cxn>
                <a:cxn ang="0">
                  <a:pos x="7505" y="18049"/>
                </a:cxn>
                <a:cxn ang="0">
                  <a:pos x="6712" y="16379"/>
                </a:cxn>
                <a:cxn ang="0">
                  <a:pos x="5847" y="15832"/>
                </a:cxn>
                <a:cxn ang="0">
                  <a:pos x="4766" y="15150"/>
                </a:cxn>
                <a:cxn ang="0">
                  <a:pos x="2491" y="13975"/>
                </a:cxn>
                <a:cxn ang="0">
                  <a:pos x="1370" y="12933"/>
                </a:cxn>
                <a:cxn ang="0">
                  <a:pos x="705" y="11824"/>
                </a:cxn>
                <a:cxn ang="0">
                  <a:pos x="328" y="10367"/>
                </a:cxn>
                <a:cxn ang="0">
                  <a:pos x="408" y="9472"/>
                </a:cxn>
                <a:cxn ang="0">
                  <a:pos x="80" y="8016"/>
                </a:cxn>
                <a:cxn ang="0">
                  <a:pos x="288" y="5464"/>
                </a:cxn>
                <a:cxn ang="0">
                  <a:pos x="1081" y="2004"/>
                </a:cxn>
                <a:cxn ang="0">
                  <a:pos x="1618" y="1309"/>
                </a:cxn>
                <a:cxn ang="0">
                  <a:pos x="1898" y="414"/>
                </a:cxn>
              </a:cxnLst>
              <a:rect l="0" t="0" r="r" b="b"/>
              <a:pathLst>
                <a:path w="20000" h="20000">
                  <a:moveTo>
                    <a:pt x="10989" y="1523"/>
                  </a:moveTo>
                  <a:lnTo>
                    <a:pt x="11278" y="962"/>
                  </a:lnTo>
                  <a:lnTo>
                    <a:pt x="11494" y="1176"/>
                  </a:lnTo>
                  <a:lnTo>
                    <a:pt x="11494" y="1804"/>
                  </a:lnTo>
                  <a:lnTo>
                    <a:pt x="11197" y="1804"/>
                  </a:lnTo>
                  <a:lnTo>
                    <a:pt x="11694" y="2071"/>
                  </a:lnTo>
                  <a:lnTo>
                    <a:pt x="11694" y="1804"/>
                  </a:lnTo>
                  <a:lnTo>
                    <a:pt x="11950" y="2351"/>
                  </a:lnTo>
                  <a:lnTo>
                    <a:pt x="12070" y="2565"/>
                  </a:lnTo>
                  <a:lnTo>
                    <a:pt x="12559" y="2619"/>
                  </a:lnTo>
                  <a:lnTo>
                    <a:pt x="12936" y="2766"/>
                  </a:lnTo>
                  <a:lnTo>
                    <a:pt x="12479" y="2979"/>
                  </a:lnTo>
                  <a:lnTo>
                    <a:pt x="12151" y="3327"/>
                  </a:lnTo>
                  <a:lnTo>
                    <a:pt x="11822" y="3794"/>
                  </a:lnTo>
                  <a:lnTo>
                    <a:pt x="11950" y="3794"/>
                  </a:lnTo>
                  <a:lnTo>
                    <a:pt x="12199" y="3661"/>
                  </a:lnTo>
                  <a:lnTo>
                    <a:pt x="12151" y="3874"/>
                  </a:lnTo>
                  <a:lnTo>
                    <a:pt x="12815" y="3794"/>
                  </a:lnTo>
                  <a:lnTo>
                    <a:pt x="13232" y="3327"/>
                  </a:lnTo>
                  <a:lnTo>
                    <a:pt x="13360" y="3327"/>
                  </a:lnTo>
                  <a:lnTo>
                    <a:pt x="13144" y="3527"/>
                  </a:lnTo>
                  <a:lnTo>
                    <a:pt x="13024" y="3874"/>
                  </a:lnTo>
                  <a:lnTo>
                    <a:pt x="13264" y="3874"/>
                  </a:lnTo>
                  <a:lnTo>
                    <a:pt x="13360" y="4075"/>
                  </a:lnTo>
                  <a:lnTo>
                    <a:pt x="13560" y="4208"/>
                  </a:lnTo>
                  <a:lnTo>
                    <a:pt x="13769" y="4075"/>
                  </a:lnTo>
                  <a:lnTo>
                    <a:pt x="14145" y="4008"/>
                  </a:lnTo>
                  <a:lnTo>
                    <a:pt x="14145" y="4342"/>
                  </a:lnTo>
                  <a:lnTo>
                    <a:pt x="14345" y="4422"/>
                  </a:lnTo>
                  <a:lnTo>
                    <a:pt x="14441" y="4703"/>
                  </a:lnTo>
                  <a:lnTo>
                    <a:pt x="14225" y="4703"/>
                  </a:lnTo>
                  <a:lnTo>
                    <a:pt x="13897" y="4556"/>
                  </a:lnTo>
                  <a:lnTo>
                    <a:pt x="13480" y="4770"/>
                  </a:lnTo>
                  <a:lnTo>
                    <a:pt x="12936" y="5678"/>
                  </a:lnTo>
                  <a:lnTo>
                    <a:pt x="13360" y="5104"/>
                  </a:lnTo>
                  <a:lnTo>
                    <a:pt x="13024" y="6146"/>
                  </a:lnTo>
                  <a:lnTo>
                    <a:pt x="12903" y="6774"/>
                  </a:lnTo>
                  <a:lnTo>
                    <a:pt x="12815" y="7455"/>
                  </a:lnTo>
                  <a:lnTo>
                    <a:pt x="12815" y="8016"/>
                  </a:lnTo>
                  <a:lnTo>
                    <a:pt x="13104" y="8016"/>
                  </a:lnTo>
                  <a:lnTo>
                    <a:pt x="13264" y="7615"/>
                  </a:lnTo>
                  <a:lnTo>
                    <a:pt x="13264" y="6907"/>
                  </a:lnTo>
                  <a:lnTo>
                    <a:pt x="13360" y="6359"/>
                  </a:lnTo>
                  <a:lnTo>
                    <a:pt x="13480" y="5812"/>
                  </a:lnTo>
                  <a:lnTo>
                    <a:pt x="13769" y="5464"/>
                  </a:lnTo>
                  <a:lnTo>
                    <a:pt x="13897" y="5317"/>
                  </a:lnTo>
                  <a:lnTo>
                    <a:pt x="14017" y="4970"/>
                  </a:lnTo>
                  <a:lnTo>
                    <a:pt x="14145" y="4916"/>
                  </a:lnTo>
                  <a:lnTo>
                    <a:pt x="14553" y="5317"/>
                  </a:lnTo>
                  <a:lnTo>
                    <a:pt x="14553" y="5812"/>
                  </a:lnTo>
                  <a:lnTo>
                    <a:pt x="14345" y="6226"/>
                  </a:lnTo>
                  <a:lnTo>
                    <a:pt x="14225" y="6707"/>
                  </a:lnTo>
                  <a:lnTo>
                    <a:pt x="14345" y="6440"/>
                  </a:lnTo>
                  <a:lnTo>
                    <a:pt x="14642" y="6359"/>
                  </a:lnTo>
                  <a:lnTo>
                    <a:pt x="14642" y="6707"/>
                  </a:lnTo>
                  <a:lnTo>
                    <a:pt x="14642" y="7121"/>
                  </a:lnTo>
                  <a:lnTo>
                    <a:pt x="14441" y="7615"/>
                  </a:lnTo>
                  <a:lnTo>
                    <a:pt x="14145" y="8163"/>
                  </a:lnTo>
                  <a:lnTo>
                    <a:pt x="14642" y="8363"/>
                  </a:lnTo>
                  <a:lnTo>
                    <a:pt x="15226" y="8363"/>
                  </a:lnTo>
                  <a:lnTo>
                    <a:pt x="15635" y="8016"/>
                  </a:lnTo>
                  <a:lnTo>
                    <a:pt x="15883" y="7669"/>
                  </a:lnTo>
                  <a:lnTo>
                    <a:pt x="15843" y="7321"/>
                  </a:lnTo>
                  <a:lnTo>
                    <a:pt x="15763" y="7121"/>
                  </a:lnTo>
                  <a:lnTo>
                    <a:pt x="16388" y="7121"/>
                  </a:lnTo>
                  <a:lnTo>
                    <a:pt x="16636" y="6987"/>
                  </a:lnTo>
                  <a:lnTo>
                    <a:pt x="17173" y="6573"/>
                  </a:lnTo>
                  <a:lnTo>
                    <a:pt x="17373" y="5878"/>
                  </a:lnTo>
                  <a:lnTo>
                    <a:pt x="18502" y="5878"/>
                  </a:lnTo>
                  <a:lnTo>
                    <a:pt x="18702" y="5812"/>
                  </a:lnTo>
                  <a:lnTo>
                    <a:pt x="19535" y="4075"/>
                  </a:lnTo>
                  <a:lnTo>
                    <a:pt x="19584" y="4342"/>
                  </a:lnTo>
                  <a:lnTo>
                    <a:pt x="19864" y="4208"/>
                  </a:lnTo>
                  <a:lnTo>
                    <a:pt x="19992" y="4422"/>
                  </a:lnTo>
                  <a:lnTo>
                    <a:pt x="19784" y="5464"/>
                  </a:lnTo>
                  <a:lnTo>
                    <a:pt x="19992" y="6012"/>
                  </a:lnTo>
                  <a:lnTo>
                    <a:pt x="19912" y="6440"/>
                  </a:lnTo>
                  <a:lnTo>
                    <a:pt x="19455" y="6440"/>
                  </a:lnTo>
                  <a:lnTo>
                    <a:pt x="19207" y="6907"/>
                  </a:lnTo>
                  <a:lnTo>
                    <a:pt x="18783" y="7321"/>
                  </a:lnTo>
                  <a:lnTo>
                    <a:pt x="18502" y="8016"/>
                  </a:lnTo>
                  <a:lnTo>
                    <a:pt x="18582" y="8363"/>
                  </a:lnTo>
                  <a:lnTo>
                    <a:pt x="18783" y="8363"/>
                  </a:lnTo>
                  <a:lnTo>
                    <a:pt x="18783" y="8577"/>
                  </a:lnTo>
                  <a:lnTo>
                    <a:pt x="18334" y="8711"/>
                  </a:lnTo>
                  <a:lnTo>
                    <a:pt x="17958" y="8791"/>
                  </a:lnTo>
                  <a:lnTo>
                    <a:pt x="17461" y="9058"/>
                  </a:lnTo>
                  <a:lnTo>
                    <a:pt x="17918" y="9058"/>
                  </a:lnTo>
                  <a:lnTo>
                    <a:pt x="17461" y="9259"/>
                  </a:lnTo>
                  <a:lnTo>
                    <a:pt x="17253" y="9339"/>
                  </a:lnTo>
                  <a:lnTo>
                    <a:pt x="17293" y="9472"/>
                  </a:lnTo>
                  <a:lnTo>
                    <a:pt x="17173" y="9886"/>
                  </a:lnTo>
                  <a:lnTo>
                    <a:pt x="16916" y="10514"/>
                  </a:lnTo>
                  <a:lnTo>
                    <a:pt x="16716" y="10154"/>
                  </a:lnTo>
                  <a:lnTo>
                    <a:pt x="16716" y="10367"/>
                  </a:lnTo>
                  <a:lnTo>
                    <a:pt x="16756" y="10701"/>
                  </a:lnTo>
                  <a:lnTo>
                    <a:pt x="16508" y="11329"/>
                  </a:lnTo>
                  <a:lnTo>
                    <a:pt x="16428" y="10782"/>
                  </a:lnTo>
                  <a:lnTo>
                    <a:pt x="16388" y="10514"/>
                  </a:lnTo>
                  <a:lnTo>
                    <a:pt x="16508" y="10020"/>
                  </a:lnTo>
                  <a:lnTo>
                    <a:pt x="16308" y="10154"/>
                  </a:lnTo>
                  <a:lnTo>
                    <a:pt x="16211" y="10915"/>
                  </a:lnTo>
                  <a:lnTo>
                    <a:pt x="15963" y="10782"/>
                  </a:lnTo>
                  <a:lnTo>
                    <a:pt x="16308" y="11276"/>
                  </a:lnTo>
                  <a:lnTo>
                    <a:pt x="16211" y="11476"/>
                  </a:lnTo>
                  <a:lnTo>
                    <a:pt x="16179" y="11957"/>
                  </a:lnTo>
                  <a:lnTo>
                    <a:pt x="16388" y="12037"/>
                  </a:lnTo>
                  <a:lnTo>
                    <a:pt x="16388" y="12585"/>
                  </a:lnTo>
                  <a:lnTo>
                    <a:pt x="16308" y="12238"/>
                  </a:lnTo>
                  <a:lnTo>
                    <a:pt x="16211" y="12505"/>
                  </a:lnTo>
                  <a:lnTo>
                    <a:pt x="16051" y="12585"/>
                  </a:lnTo>
                  <a:lnTo>
                    <a:pt x="16388" y="12719"/>
                  </a:lnTo>
                  <a:lnTo>
                    <a:pt x="16211" y="13133"/>
                  </a:lnTo>
                  <a:lnTo>
                    <a:pt x="15963" y="13066"/>
                  </a:lnTo>
                  <a:lnTo>
                    <a:pt x="16091" y="13413"/>
                  </a:lnTo>
                  <a:lnTo>
                    <a:pt x="15427" y="14028"/>
                  </a:lnTo>
                  <a:lnTo>
                    <a:pt x="14970" y="14522"/>
                  </a:lnTo>
                  <a:lnTo>
                    <a:pt x="14473" y="15070"/>
                  </a:lnTo>
                  <a:lnTo>
                    <a:pt x="14097" y="15965"/>
                  </a:lnTo>
                  <a:lnTo>
                    <a:pt x="14145" y="17088"/>
                  </a:lnTo>
                  <a:lnTo>
                    <a:pt x="14225" y="18049"/>
                  </a:lnTo>
                  <a:lnTo>
                    <a:pt x="14345" y="18864"/>
                  </a:lnTo>
                  <a:lnTo>
                    <a:pt x="14145" y="19987"/>
                  </a:lnTo>
                  <a:lnTo>
                    <a:pt x="13897" y="19987"/>
                  </a:lnTo>
                  <a:lnTo>
                    <a:pt x="13688" y="19492"/>
                  </a:lnTo>
                  <a:lnTo>
                    <a:pt x="13560" y="18731"/>
                  </a:lnTo>
                  <a:lnTo>
                    <a:pt x="13560" y="18183"/>
                  </a:lnTo>
                  <a:lnTo>
                    <a:pt x="13440" y="18049"/>
                  </a:lnTo>
                  <a:lnTo>
                    <a:pt x="13480" y="17635"/>
                  </a:lnTo>
                  <a:lnTo>
                    <a:pt x="13360" y="17088"/>
                  </a:lnTo>
                  <a:lnTo>
                    <a:pt x="13104" y="16593"/>
                  </a:lnTo>
                  <a:lnTo>
                    <a:pt x="12687" y="16927"/>
                  </a:lnTo>
                  <a:lnTo>
                    <a:pt x="12399" y="16379"/>
                  </a:lnTo>
                  <a:lnTo>
                    <a:pt x="11854" y="16379"/>
                  </a:lnTo>
                  <a:lnTo>
                    <a:pt x="11742" y="16326"/>
                  </a:lnTo>
                  <a:lnTo>
                    <a:pt x="11278" y="16379"/>
                  </a:lnTo>
                  <a:lnTo>
                    <a:pt x="10869" y="16379"/>
                  </a:lnTo>
                  <a:lnTo>
                    <a:pt x="11197" y="16727"/>
                  </a:lnTo>
                  <a:lnTo>
                    <a:pt x="11278" y="17088"/>
                  </a:lnTo>
                  <a:lnTo>
                    <a:pt x="10949" y="17141"/>
                  </a:lnTo>
                  <a:lnTo>
                    <a:pt x="10453" y="16874"/>
                  </a:lnTo>
                  <a:lnTo>
                    <a:pt x="9956" y="16727"/>
                  </a:lnTo>
                  <a:lnTo>
                    <a:pt x="9459" y="16727"/>
                  </a:lnTo>
                  <a:lnTo>
                    <a:pt x="9083" y="17141"/>
                  </a:lnTo>
                  <a:lnTo>
                    <a:pt x="8578" y="17488"/>
                  </a:lnTo>
                  <a:lnTo>
                    <a:pt x="8218" y="18183"/>
                  </a:lnTo>
                  <a:lnTo>
                    <a:pt x="8250" y="19078"/>
                  </a:lnTo>
                  <a:lnTo>
                    <a:pt x="8122" y="19212"/>
                  </a:lnTo>
                  <a:lnTo>
                    <a:pt x="7593" y="18731"/>
                  </a:lnTo>
                  <a:lnTo>
                    <a:pt x="7505" y="18049"/>
                  </a:lnTo>
                  <a:lnTo>
                    <a:pt x="7337" y="17635"/>
                  </a:lnTo>
                  <a:lnTo>
                    <a:pt x="7056" y="16593"/>
                  </a:lnTo>
                  <a:lnTo>
                    <a:pt x="6712" y="16379"/>
                  </a:lnTo>
                  <a:lnTo>
                    <a:pt x="6384" y="16927"/>
                  </a:lnTo>
                  <a:lnTo>
                    <a:pt x="5927" y="16513"/>
                  </a:lnTo>
                  <a:lnTo>
                    <a:pt x="5847" y="15832"/>
                  </a:lnTo>
                  <a:lnTo>
                    <a:pt x="5390" y="14856"/>
                  </a:lnTo>
                  <a:lnTo>
                    <a:pt x="4766" y="14856"/>
                  </a:lnTo>
                  <a:lnTo>
                    <a:pt x="4766" y="15150"/>
                  </a:lnTo>
                  <a:lnTo>
                    <a:pt x="3781" y="15070"/>
                  </a:lnTo>
                  <a:lnTo>
                    <a:pt x="2491" y="14175"/>
                  </a:lnTo>
                  <a:lnTo>
                    <a:pt x="2491" y="13975"/>
                  </a:lnTo>
                  <a:lnTo>
                    <a:pt x="1698" y="14028"/>
                  </a:lnTo>
                  <a:lnTo>
                    <a:pt x="1618" y="13413"/>
                  </a:lnTo>
                  <a:lnTo>
                    <a:pt x="1370" y="12933"/>
                  </a:lnTo>
                  <a:lnTo>
                    <a:pt x="1081" y="12585"/>
                  </a:lnTo>
                  <a:lnTo>
                    <a:pt x="705" y="12505"/>
                  </a:lnTo>
                  <a:lnTo>
                    <a:pt x="705" y="11824"/>
                  </a:lnTo>
                  <a:lnTo>
                    <a:pt x="408" y="10915"/>
                  </a:lnTo>
                  <a:lnTo>
                    <a:pt x="497" y="10568"/>
                  </a:lnTo>
                  <a:lnTo>
                    <a:pt x="328" y="10367"/>
                  </a:lnTo>
                  <a:lnTo>
                    <a:pt x="328" y="9886"/>
                  </a:lnTo>
                  <a:lnTo>
                    <a:pt x="497" y="10020"/>
                  </a:lnTo>
                  <a:lnTo>
                    <a:pt x="408" y="9472"/>
                  </a:lnTo>
                  <a:lnTo>
                    <a:pt x="208" y="9606"/>
                  </a:lnTo>
                  <a:lnTo>
                    <a:pt x="80" y="8791"/>
                  </a:lnTo>
                  <a:lnTo>
                    <a:pt x="80" y="8016"/>
                  </a:lnTo>
                  <a:lnTo>
                    <a:pt x="0" y="7669"/>
                  </a:lnTo>
                  <a:lnTo>
                    <a:pt x="208" y="6707"/>
                  </a:lnTo>
                  <a:lnTo>
                    <a:pt x="288" y="5464"/>
                  </a:lnTo>
                  <a:lnTo>
                    <a:pt x="705" y="4075"/>
                  </a:lnTo>
                  <a:lnTo>
                    <a:pt x="953" y="2899"/>
                  </a:lnTo>
                  <a:lnTo>
                    <a:pt x="1081" y="2004"/>
                  </a:lnTo>
                  <a:lnTo>
                    <a:pt x="1161" y="548"/>
                  </a:lnTo>
                  <a:lnTo>
                    <a:pt x="1618" y="895"/>
                  </a:lnTo>
                  <a:lnTo>
                    <a:pt x="1618" y="1309"/>
                  </a:lnTo>
                  <a:lnTo>
                    <a:pt x="1570" y="1804"/>
                  </a:lnTo>
                  <a:lnTo>
                    <a:pt x="1818" y="1443"/>
                  </a:lnTo>
                  <a:lnTo>
                    <a:pt x="1898" y="414"/>
                  </a:lnTo>
                  <a:lnTo>
                    <a:pt x="1818" y="0"/>
                  </a:lnTo>
                  <a:lnTo>
                    <a:pt x="10989" y="152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3" name="Freeform 273"/>
            <p:cNvSpPr>
              <a:spLocks/>
            </p:cNvSpPr>
            <p:nvPr/>
          </p:nvSpPr>
          <p:spPr bwMode="auto">
            <a:xfrm>
              <a:off x="2576680" y="1754698"/>
              <a:ext cx="708092" cy="797322"/>
            </a:xfrm>
            <a:custGeom>
              <a:avLst/>
              <a:gdLst/>
              <a:ahLst/>
              <a:cxnLst>
                <a:cxn ang="0">
                  <a:pos x="14160" y="13683"/>
                </a:cxn>
                <a:cxn ang="0">
                  <a:pos x="15553" y="14684"/>
                </a:cxn>
                <a:cxn ang="0">
                  <a:pos x="16358" y="18451"/>
                </a:cxn>
                <a:cxn ang="0">
                  <a:pos x="15821" y="19988"/>
                </a:cxn>
                <a:cxn ang="0">
                  <a:pos x="15821" y="18868"/>
                </a:cxn>
                <a:cxn ang="0">
                  <a:pos x="15821" y="18379"/>
                </a:cxn>
                <a:cxn ang="0">
                  <a:pos x="15489" y="17461"/>
                </a:cxn>
                <a:cxn ang="0">
                  <a:pos x="15489" y="16603"/>
                </a:cxn>
                <a:cxn ang="0">
                  <a:pos x="15489" y="15292"/>
                </a:cxn>
                <a:cxn ang="0">
                  <a:pos x="14760" y="15673"/>
                </a:cxn>
                <a:cxn ang="0">
                  <a:pos x="14109" y="15852"/>
                </a:cxn>
                <a:cxn ang="0">
                  <a:pos x="13431" y="14553"/>
                </a:cxn>
                <a:cxn ang="0">
                  <a:pos x="13955" y="14243"/>
                </a:cxn>
                <a:cxn ang="0">
                  <a:pos x="12907" y="14064"/>
                </a:cxn>
                <a:cxn ang="0">
                  <a:pos x="11655" y="13564"/>
                </a:cxn>
                <a:cxn ang="0">
                  <a:pos x="11182" y="13075"/>
                </a:cxn>
                <a:cxn ang="0">
                  <a:pos x="11131" y="12217"/>
                </a:cxn>
                <a:cxn ang="0">
                  <a:pos x="10006" y="12217"/>
                </a:cxn>
                <a:cxn ang="0">
                  <a:pos x="8869" y="13075"/>
                </a:cxn>
                <a:cxn ang="0">
                  <a:pos x="7348" y="13504"/>
                </a:cxn>
                <a:cxn ang="0">
                  <a:pos x="7872" y="12765"/>
                </a:cxn>
                <a:cxn ang="0">
                  <a:pos x="9406" y="11955"/>
                </a:cxn>
                <a:cxn ang="0">
                  <a:pos x="9278" y="11418"/>
                </a:cxn>
                <a:cxn ang="0">
                  <a:pos x="7348" y="12467"/>
                </a:cxn>
                <a:cxn ang="0">
                  <a:pos x="5955" y="13564"/>
                </a:cxn>
                <a:cxn ang="0">
                  <a:pos x="4575" y="14875"/>
                </a:cxn>
                <a:cxn ang="0">
                  <a:pos x="1917" y="16460"/>
                </a:cxn>
                <a:cxn ang="0">
                  <a:pos x="204" y="16841"/>
                </a:cxn>
                <a:cxn ang="0">
                  <a:pos x="0" y="16651"/>
                </a:cxn>
                <a:cxn ang="0">
                  <a:pos x="728" y="16341"/>
                </a:cxn>
                <a:cxn ang="0">
                  <a:pos x="1073" y="16162"/>
                </a:cxn>
                <a:cxn ang="0">
                  <a:pos x="2645" y="15173"/>
                </a:cxn>
                <a:cxn ang="0">
                  <a:pos x="3706" y="14195"/>
                </a:cxn>
                <a:cxn ang="0">
                  <a:pos x="3847" y="13075"/>
                </a:cxn>
                <a:cxn ang="0">
                  <a:pos x="2850" y="12956"/>
                </a:cxn>
                <a:cxn ang="0">
                  <a:pos x="2121" y="12706"/>
                </a:cxn>
                <a:cxn ang="0">
                  <a:pos x="1994" y="11776"/>
                </a:cxn>
                <a:cxn ang="0">
                  <a:pos x="1789" y="10489"/>
                </a:cxn>
                <a:cxn ang="0">
                  <a:pos x="2645" y="10179"/>
                </a:cxn>
                <a:cxn ang="0">
                  <a:pos x="1649" y="9809"/>
                </a:cxn>
                <a:cxn ang="0">
                  <a:pos x="2326" y="8880"/>
                </a:cxn>
                <a:cxn ang="0">
                  <a:pos x="3578" y="7890"/>
                </a:cxn>
                <a:cxn ang="0">
                  <a:pos x="4971" y="7712"/>
                </a:cxn>
                <a:cxn ang="0">
                  <a:pos x="6160" y="6722"/>
                </a:cxn>
                <a:cxn ang="0">
                  <a:pos x="5559" y="6603"/>
                </a:cxn>
                <a:cxn ang="0">
                  <a:pos x="4051" y="5793"/>
                </a:cxn>
                <a:cxn ang="0">
                  <a:pos x="4703" y="5304"/>
                </a:cxn>
                <a:cxn ang="0">
                  <a:pos x="4051" y="4505"/>
                </a:cxn>
                <a:cxn ang="0">
                  <a:pos x="5431" y="4017"/>
                </a:cxn>
                <a:cxn ang="0">
                  <a:pos x="6952" y="3695"/>
                </a:cxn>
                <a:cxn ang="0">
                  <a:pos x="7744" y="4505"/>
                </a:cxn>
                <a:cxn ang="0">
                  <a:pos x="7553" y="4315"/>
                </a:cxn>
                <a:cxn ang="0">
                  <a:pos x="8077" y="4374"/>
                </a:cxn>
                <a:cxn ang="0">
                  <a:pos x="8000" y="3886"/>
                </a:cxn>
                <a:cxn ang="0">
                  <a:pos x="7348" y="1538"/>
                </a:cxn>
                <a:cxn ang="0">
                  <a:pos x="9137" y="1287"/>
                </a:cxn>
                <a:cxn ang="0">
                  <a:pos x="12575" y="238"/>
                </a:cxn>
                <a:cxn ang="0">
                  <a:pos x="13380" y="0"/>
                </a:cxn>
                <a:cxn ang="0">
                  <a:pos x="14505" y="608"/>
                </a:cxn>
                <a:cxn ang="0">
                  <a:pos x="15885" y="918"/>
                </a:cxn>
                <a:cxn ang="0">
                  <a:pos x="15885" y="1538"/>
                </a:cxn>
                <a:cxn ang="0">
                  <a:pos x="17214" y="1776"/>
                </a:cxn>
                <a:cxn ang="0">
                  <a:pos x="18134" y="2527"/>
                </a:cxn>
              </a:cxnLst>
              <a:rect l="0" t="0" r="r" b="b"/>
              <a:pathLst>
                <a:path w="20000" h="20000">
                  <a:moveTo>
                    <a:pt x="19987" y="3826"/>
                  </a:moveTo>
                  <a:lnTo>
                    <a:pt x="15157" y="10298"/>
                  </a:lnTo>
                  <a:lnTo>
                    <a:pt x="13380" y="13564"/>
                  </a:lnTo>
                  <a:lnTo>
                    <a:pt x="14160" y="13683"/>
                  </a:lnTo>
                  <a:lnTo>
                    <a:pt x="14109" y="13874"/>
                  </a:lnTo>
                  <a:lnTo>
                    <a:pt x="14428" y="15292"/>
                  </a:lnTo>
                  <a:lnTo>
                    <a:pt x="15157" y="14803"/>
                  </a:lnTo>
                  <a:lnTo>
                    <a:pt x="15553" y="14684"/>
                  </a:lnTo>
                  <a:lnTo>
                    <a:pt x="15821" y="14875"/>
                  </a:lnTo>
                  <a:lnTo>
                    <a:pt x="15821" y="15542"/>
                  </a:lnTo>
                  <a:lnTo>
                    <a:pt x="16013" y="17890"/>
                  </a:lnTo>
                  <a:lnTo>
                    <a:pt x="16358" y="18451"/>
                  </a:lnTo>
                  <a:lnTo>
                    <a:pt x="16677" y="18939"/>
                  </a:lnTo>
                  <a:lnTo>
                    <a:pt x="16550" y="19190"/>
                  </a:lnTo>
                  <a:lnTo>
                    <a:pt x="16153" y="19738"/>
                  </a:lnTo>
                  <a:lnTo>
                    <a:pt x="15821" y="19988"/>
                  </a:lnTo>
                  <a:lnTo>
                    <a:pt x="15821" y="19678"/>
                  </a:lnTo>
                  <a:lnTo>
                    <a:pt x="16153" y="19237"/>
                  </a:lnTo>
                  <a:lnTo>
                    <a:pt x="16013" y="18868"/>
                  </a:lnTo>
                  <a:lnTo>
                    <a:pt x="15821" y="18868"/>
                  </a:lnTo>
                  <a:lnTo>
                    <a:pt x="15489" y="19058"/>
                  </a:lnTo>
                  <a:lnTo>
                    <a:pt x="15361" y="19058"/>
                  </a:lnTo>
                  <a:lnTo>
                    <a:pt x="15681" y="18749"/>
                  </a:lnTo>
                  <a:lnTo>
                    <a:pt x="15821" y="18379"/>
                  </a:lnTo>
                  <a:lnTo>
                    <a:pt x="15885" y="18069"/>
                  </a:lnTo>
                  <a:lnTo>
                    <a:pt x="15681" y="18069"/>
                  </a:lnTo>
                  <a:lnTo>
                    <a:pt x="15681" y="17890"/>
                  </a:lnTo>
                  <a:lnTo>
                    <a:pt x="15489" y="17461"/>
                  </a:lnTo>
                  <a:lnTo>
                    <a:pt x="15681" y="17139"/>
                  </a:lnTo>
                  <a:lnTo>
                    <a:pt x="15821" y="17271"/>
                  </a:lnTo>
                  <a:lnTo>
                    <a:pt x="15681" y="16841"/>
                  </a:lnTo>
                  <a:lnTo>
                    <a:pt x="15489" y="16603"/>
                  </a:lnTo>
                  <a:lnTo>
                    <a:pt x="15681" y="16281"/>
                  </a:lnTo>
                  <a:lnTo>
                    <a:pt x="15553" y="16341"/>
                  </a:lnTo>
                  <a:lnTo>
                    <a:pt x="15361" y="16162"/>
                  </a:lnTo>
                  <a:lnTo>
                    <a:pt x="15489" y="15292"/>
                  </a:lnTo>
                  <a:lnTo>
                    <a:pt x="15029" y="16281"/>
                  </a:lnTo>
                  <a:lnTo>
                    <a:pt x="14824" y="16091"/>
                  </a:lnTo>
                  <a:lnTo>
                    <a:pt x="14952" y="15483"/>
                  </a:lnTo>
                  <a:lnTo>
                    <a:pt x="14760" y="15673"/>
                  </a:lnTo>
                  <a:lnTo>
                    <a:pt x="14505" y="15364"/>
                  </a:lnTo>
                  <a:lnTo>
                    <a:pt x="14633" y="16091"/>
                  </a:lnTo>
                  <a:lnTo>
                    <a:pt x="14300" y="16162"/>
                  </a:lnTo>
                  <a:lnTo>
                    <a:pt x="14109" y="15852"/>
                  </a:lnTo>
                  <a:lnTo>
                    <a:pt x="13904" y="15173"/>
                  </a:lnTo>
                  <a:lnTo>
                    <a:pt x="13955" y="15054"/>
                  </a:lnTo>
                  <a:lnTo>
                    <a:pt x="13776" y="15054"/>
                  </a:lnTo>
                  <a:lnTo>
                    <a:pt x="13431" y="14553"/>
                  </a:lnTo>
                  <a:lnTo>
                    <a:pt x="13572" y="14362"/>
                  </a:lnTo>
                  <a:lnTo>
                    <a:pt x="13636" y="14195"/>
                  </a:lnTo>
                  <a:lnTo>
                    <a:pt x="13776" y="14493"/>
                  </a:lnTo>
                  <a:lnTo>
                    <a:pt x="13955" y="14243"/>
                  </a:lnTo>
                  <a:lnTo>
                    <a:pt x="13904" y="14064"/>
                  </a:lnTo>
                  <a:lnTo>
                    <a:pt x="13431" y="14243"/>
                  </a:lnTo>
                  <a:lnTo>
                    <a:pt x="13099" y="14243"/>
                  </a:lnTo>
                  <a:lnTo>
                    <a:pt x="12907" y="14064"/>
                  </a:lnTo>
                  <a:lnTo>
                    <a:pt x="13035" y="13874"/>
                  </a:lnTo>
                  <a:lnTo>
                    <a:pt x="12703" y="14005"/>
                  </a:lnTo>
                  <a:lnTo>
                    <a:pt x="12383" y="13683"/>
                  </a:lnTo>
                  <a:lnTo>
                    <a:pt x="11655" y="13564"/>
                  </a:lnTo>
                  <a:lnTo>
                    <a:pt x="11323" y="13194"/>
                  </a:lnTo>
                  <a:lnTo>
                    <a:pt x="11527" y="13075"/>
                  </a:lnTo>
                  <a:lnTo>
                    <a:pt x="11527" y="12896"/>
                  </a:lnTo>
                  <a:lnTo>
                    <a:pt x="11182" y="13075"/>
                  </a:lnTo>
                  <a:lnTo>
                    <a:pt x="10978" y="12896"/>
                  </a:lnTo>
                  <a:lnTo>
                    <a:pt x="10658" y="12586"/>
                  </a:lnTo>
                  <a:lnTo>
                    <a:pt x="10786" y="12396"/>
                  </a:lnTo>
                  <a:lnTo>
                    <a:pt x="11131" y="12217"/>
                  </a:lnTo>
                  <a:lnTo>
                    <a:pt x="10530" y="12277"/>
                  </a:lnTo>
                  <a:lnTo>
                    <a:pt x="10262" y="12277"/>
                  </a:lnTo>
                  <a:lnTo>
                    <a:pt x="10134" y="12217"/>
                  </a:lnTo>
                  <a:lnTo>
                    <a:pt x="10006" y="12217"/>
                  </a:lnTo>
                  <a:lnTo>
                    <a:pt x="9802" y="12467"/>
                  </a:lnTo>
                  <a:lnTo>
                    <a:pt x="9930" y="12706"/>
                  </a:lnTo>
                  <a:lnTo>
                    <a:pt x="9278" y="13194"/>
                  </a:lnTo>
                  <a:lnTo>
                    <a:pt x="8869" y="13075"/>
                  </a:lnTo>
                  <a:lnTo>
                    <a:pt x="8077" y="13504"/>
                  </a:lnTo>
                  <a:lnTo>
                    <a:pt x="7681" y="13683"/>
                  </a:lnTo>
                  <a:lnTo>
                    <a:pt x="7220" y="13683"/>
                  </a:lnTo>
                  <a:lnTo>
                    <a:pt x="7348" y="13504"/>
                  </a:lnTo>
                  <a:lnTo>
                    <a:pt x="8000" y="13194"/>
                  </a:lnTo>
                  <a:lnTo>
                    <a:pt x="7553" y="13194"/>
                  </a:lnTo>
                  <a:lnTo>
                    <a:pt x="7553" y="13075"/>
                  </a:lnTo>
                  <a:lnTo>
                    <a:pt x="7872" y="12765"/>
                  </a:lnTo>
                  <a:lnTo>
                    <a:pt x="8409" y="12217"/>
                  </a:lnTo>
                  <a:lnTo>
                    <a:pt x="8933" y="11955"/>
                  </a:lnTo>
                  <a:lnTo>
                    <a:pt x="9073" y="12098"/>
                  </a:lnTo>
                  <a:lnTo>
                    <a:pt x="9406" y="11955"/>
                  </a:lnTo>
                  <a:lnTo>
                    <a:pt x="9278" y="11907"/>
                  </a:lnTo>
                  <a:lnTo>
                    <a:pt x="9597" y="11657"/>
                  </a:lnTo>
                  <a:lnTo>
                    <a:pt x="9137" y="11657"/>
                  </a:lnTo>
                  <a:lnTo>
                    <a:pt x="9278" y="11418"/>
                  </a:lnTo>
                  <a:lnTo>
                    <a:pt x="8869" y="11657"/>
                  </a:lnTo>
                  <a:lnTo>
                    <a:pt x="8204" y="11955"/>
                  </a:lnTo>
                  <a:lnTo>
                    <a:pt x="7553" y="12467"/>
                  </a:lnTo>
                  <a:lnTo>
                    <a:pt x="7348" y="12467"/>
                  </a:lnTo>
                  <a:lnTo>
                    <a:pt x="7476" y="12706"/>
                  </a:lnTo>
                  <a:lnTo>
                    <a:pt x="7220" y="12765"/>
                  </a:lnTo>
                  <a:lnTo>
                    <a:pt x="6684" y="13075"/>
                  </a:lnTo>
                  <a:lnTo>
                    <a:pt x="5955" y="13564"/>
                  </a:lnTo>
                  <a:lnTo>
                    <a:pt x="6160" y="13683"/>
                  </a:lnTo>
                  <a:lnTo>
                    <a:pt x="6300" y="13874"/>
                  </a:lnTo>
                  <a:lnTo>
                    <a:pt x="5431" y="14493"/>
                  </a:lnTo>
                  <a:lnTo>
                    <a:pt x="4575" y="14875"/>
                  </a:lnTo>
                  <a:lnTo>
                    <a:pt x="3847" y="15292"/>
                  </a:lnTo>
                  <a:lnTo>
                    <a:pt x="2850" y="15852"/>
                  </a:lnTo>
                  <a:lnTo>
                    <a:pt x="2326" y="16162"/>
                  </a:lnTo>
                  <a:lnTo>
                    <a:pt x="1917" y="16460"/>
                  </a:lnTo>
                  <a:lnTo>
                    <a:pt x="1252" y="16770"/>
                  </a:lnTo>
                  <a:lnTo>
                    <a:pt x="1252" y="16603"/>
                  </a:lnTo>
                  <a:lnTo>
                    <a:pt x="920" y="16651"/>
                  </a:lnTo>
                  <a:lnTo>
                    <a:pt x="204" y="16841"/>
                  </a:lnTo>
                  <a:lnTo>
                    <a:pt x="268" y="16651"/>
                  </a:lnTo>
                  <a:lnTo>
                    <a:pt x="77" y="16770"/>
                  </a:lnTo>
                  <a:lnTo>
                    <a:pt x="0" y="16841"/>
                  </a:lnTo>
                  <a:lnTo>
                    <a:pt x="0" y="16651"/>
                  </a:lnTo>
                  <a:lnTo>
                    <a:pt x="0" y="16460"/>
                  </a:lnTo>
                  <a:lnTo>
                    <a:pt x="204" y="16281"/>
                  </a:lnTo>
                  <a:lnTo>
                    <a:pt x="792" y="16281"/>
                  </a:lnTo>
                  <a:lnTo>
                    <a:pt x="728" y="16341"/>
                  </a:lnTo>
                  <a:lnTo>
                    <a:pt x="792" y="16460"/>
                  </a:lnTo>
                  <a:lnTo>
                    <a:pt x="920" y="16341"/>
                  </a:lnTo>
                  <a:lnTo>
                    <a:pt x="1073" y="16460"/>
                  </a:lnTo>
                  <a:lnTo>
                    <a:pt x="1073" y="16162"/>
                  </a:lnTo>
                  <a:lnTo>
                    <a:pt x="1393" y="15852"/>
                  </a:lnTo>
                  <a:lnTo>
                    <a:pt x="2121" y="15483"/>
                  </a:lnTo>
                  <a:lnTo>
                    <a:pt x="2454" y="15542"/>
                  </a:lnTo>
                  <a:lnTo>
                    <a:pt x="2645" y="15173"/>
                  </a:lnTo>
                  <a:lnTo>
                    <a:pt x="3310" y="14875"/>
                  </a:lnTo>
                  <a:lnTo>
                    <a:pt x="3374" y="14875"/>
                  </a:lnTo>
                  <a:lnTo>
                    <a:pt x="3374" y="14803"/>
                  </a:lnTo>
                  <a:lnTo>
                    <a:pt x="3706" y="14195"/>
                  </a:lnTo>
                  <a:lnTo>
                    <a:pt x="3898" y="14005"/>
                  </a:lnTo>
                  <a:lnTo>
                    <a:pt x="4575" y="13385"/>
                  </a:lnTo>
                  <a:lnTo>
                    <a:pt x="3578" y="13564"/>
                  </a:lnTo>
                  <a:lnTo>
                    <a:pt x="3847" y="13075"/>
                  </a:lnTo>
                  <a:lnTo>
                    <a:pt x="3182" y="13754"/>
                  </a:lnTo>
                  <a:lnTo>
                    <a:pt x="3054" y="13194"/>
                  </a:lnTo>
                  <a:lnTo>
                    <a:pt x="2978" y="13266"/>
                  </a:lnTo>
                  <a:lnTo>
                    <a:pt x="2850" y="12956"/>
                  </a:lnTo>
                  <a:lnTo>
                    <a:pt x="2121" y="13266"/>
                  </a:lnTo>
                  <a:lnTo>
                    <a:pt x="1789" y="13194"/>
                  </a:lnTo>
                  <a:lnTo>
                    <a:pt x="1994" y="13075"/>
                  </a:lnTo>
                  <a:lnTo>
                    <a:pt x="2121" y="12706"/>
                  </a:lnTo>
                  <a:lnTo>
                    <a:pt x="2454" y="12396"/>
                  </a:lnTo>
                  <a:lnTo>
                    <a:pt x="2773" y="11287"/>
                  </a:lnTo>
                  <a:lnTo>
                    <a:pt x="2454" y="11776"/>
                  </a:lnTo>
                  <a:lnTo>
                    <a:pt x="1994" y="11776"/>
                  </a:lnTo>
                  <a:lnTo>
                    <a:pt x="1597" y="11657"/>
                  </a:lnTo>
                  <a:lnTo>
                    <a:pt x="1597" y="11168"/>
                  </a:lnTo>
                  <a:lnTo>
                    <a:pt x="1393" y="10787"/>
                  </a:lnTo>
                  <a:lnTo>
                    <a:pt x="1789" y="10489"/>
                  </a:lnTo>
                  <a:lnTo>
                    <a:pt x="2198" y="10787"/>
                  </a:lnTo>
                  <a:lnTo>
                    <a:pt x="2198" y="10977"/>
                  </a:lnTo>
                  <a:lnTo>
                    <a:pt x="2518" y="10667"/>
                  </a:lnTo>
                  <a:lnTo>
                    <a:pt x="2645" y="10179"/>
                  </a:lnTo>
                  <a:lnTo>
                    <a:pt x="2326" y="10369"/>
                  </a:lnTo>
                  <a:lnTo>
                    <a:pt x="2121" y="10489"/>
                  </a:lnTo>
                  <a:lnTo>
                    <a:pt x="1789" y="10298"/>
                  </a:lnTo>
                  <a:lnTo>
                    <a:pt x="1649" y="9809"/>
                  </a:lnTo>
                  <a:lnTo>
                    <a:pt x="1789" y="9499"/>
                  </a:lnTo>
                  <a:lnTo>
                    <a:pt x="1917" y="9321"/>
                  </a:lnTo>
                  <a:lnTo>
                    <a:pt x="2121" y="9321"/>
                  </a:lnTo>
                  <a:lnTo>
                    <a:pt x="2326" y="8880"/>
                  </a:lnTo>
                  <a:lnTo>
                    <a:pt x="2850" y="8510"/>
                  </a:lnTo>
                  <a:lnTo>
                    <a:pt x="3374" y="8331"/>
                  </a:lnTo>
                  <a:lnTo>
                    <a:pt x="3182" y="8331"/>
                  </a:lnTo>
                  <a:lnTo>
                    <a:pt x="3578" y="7890"/>
                  </a:lnTo>
                  <a:lnTo>
                    <a:pt x="4051" y="7771"/>
                  </a:lnTo>
                  <a:lnTo>
                    <a:pt x="3898" y="8081"/>
                  </a:lnTo>
                  <a:lnTo>
                    <a:pt x="4371" y="8081"/>
                  </a:lnTo>
                  <a:lnTo>
                    <a:pt x="4971" y="7712"/>
                  </a:lnTo>
                  <a:lnTo>
                    <a:pt x="5227" y="7771"/>
                  </a:lnTo>
                  <a:lnTo>
                    <a:pt x="5955" y="7521"/>
                  </a:lnTo>
                  <a:lnTo>
                    <a:pt x="6160" y="7032"/>
                  </a:lnTo>
                  <a:lnTo>
                    <a:pt x="6160" y="6722"/>
                  </a:lnTo>
                  <a:lnTo>
                    <a:pt x="6620" y="6472"/>
                  </a:lnTo>
                  <a:lnTo>
                    <a:pt x="6684" y="6234"/>
                  </a:lnTo>
                  <a:lnTo>
                    <a:pt x="6351" y="6281"/>
                  </a:lnTo>
                  <a:lnTo>
                    <a:pt x="5559" y="6603"/>
                  </a:lnTo>
                  <a:lnTo>
                    <a:pt x="5304" y="6424"/>
                  </a:lnTo>
                  <a:lnTo>
                    <a:pt x="5099" y="6234"/>
                  </a:lnTo>
                  <a:lnTo>
                    <a:pt x="4575" y="6234"/>
                  </a:lnTo>
                  <a:lnTo>
                    <a:pt x="4051" y="5793"/>
                  </a:lnTo>
                  <a:lnTo>
                    <a:pt x="4243" y="5423"/>
                  </a:lnTo>
                  <a:lnTo>
                    <a:pt x="4243" y="4934"/>
                  </a:lnTo>
                  <a:lnTo>
                    <a:pt x="4435" y="5113"/>
                  </a:lnTo>
                  <a:lnTo>
                    <a:pt x="4703" y="5304"/>
                  </a:lnTo>
                  <a:lnTo>
                    <a:pt x="4971" y="5185"/>
                  </a:lnTo>
                  <a:lnTo>
                    <a:pt x="4703" y="5113"/>
                  </a:lnTo>
                  <a:lnTo>
                    <a:pt x="4243" y="4696"/>
                  </a:lnTo>
                  <a:lnTo>
                    <a:pt x="4051" y="4505"/>
                  </a:lnTo>
                  <a:lnTo>
                    <a:pt x="4179" y="4184"/>
                  </a:lnTo>
                  <a:lnTo>
                    <a:pt x="4243" y="4184"/>
                  </a:lnTo>
                  <a:lnTo>
                    <a:pt x="5431" y="3886"/>
                  </a:lnTo>
                  <a:lnTo>
                    <a:pt x="5431" y="4017"/>
                  </a:lnTo>
                  <a:lnTo>
                    <a:pt x="5751" y="4017"/>
                  </a:lnTo>
                  <a:lnTo>
                    <a:pt x="5751" y="3886"/>
                  </a:lnTo>
                  <a:lnTo>
                    <a:pt x="6479" y="3635"/>
                  </a:lnTo>
                  <a:lnTo>
                    <a:pt x="6952" y="3695"/>
                  </a:lnTo>
                  <a:lnTo>
                    <a:pt x="6620" y="4017"/>
                  </a:lnTo>
                  <a:lnTo>
                    <a:pt x="6479" y="4315"/>
                  </a:lnTo>
                  <a:lnTo>
                    <a:pt x="7348" y="4696"/>
                  </a:lnTo>
                  <a:lnTo>
                    <a:pt x="7744" y="4505"/>
                  </a:lnTo>
                  <a:lnTo>
                    <a:pt x="7681" y="4815"/>
                  </a:lnTo>
                  <a:lnTo>
                    <a:pt x="7872" y="4505"/>
                  </a:lnTo>
                  <a:lnTo>
                    <a:pt x="7744" y="4315"/>
                  </a:lnTo>
                  <a:lnTo>
                    <a:pt x="7553" y="4315"/>
                  </a:lnTo>
                  <a:lnTo>
                    <a:pt x="7744" y="3635"/>
                  </a:lnTo>
                  <a:lnTo>
                    <a:pt x="7872" y="3635"/>
                  </a:lnTo>
                  <a:lnTo>
                    <a:pt x="7872" y="4136"/>
                  </a:lnTo>
                  <a:lnTo>
                    <a:pt x="8077" y="4374"/>
                  </a:lnTo>
                  <a:lnTo>
                    <a:pt x="8550" y="4505"/>
                  </a:lnTo>
                  <a:lnTo>
                    <a:pt x="8869" y="4184"/>
                  </a:lnTo>
                  <a:lnTo>
                    <a:pt x="8077" y="4017"/>
                  </a:lnTo>
                  <a:lnTo>
                    <a:pt x="8000" y="3886"/>
                  </a:lnTo>
                  <a:lnTo>
                    <a:pt x="8345" y="3635"/>
                  </a:lnTo>
                  <a:lnTo>
                    <a:pt x="7476" y="3206"/>
                  </a:lnTo>
                  <a:lnTo>
                    <a:pt x="7681" y="2527"/>
                  </a:lnTo>
                  <a:lnTo>
                    <a:pt x="7348" y="1538"/>
                  </a:lnTo>
                  <a:lnTo>
                    <a:pt x="7681" y="1538"/>
                  </a:lnTo>
                  <a:lnTo>
                    <a:pt x="8204" y="1049"/>
                  </a:lnTo>
                  <a:lnTo>
                    <a:pt x="8409" y="1240"/>
                  </a:lnTo>
                  <a:lnTo>
                    <a:pt x="9137" y="1287"/>
                  </a:lnTo>
                  <a:lnTo>
                    <a:pt x="9930" y="1108"/>
                  </a:lnTo>
                  <a:lnTo>
                    <a:pt x="10454" y="739"/>
                  </a:lnTo>
                  <a:lnTo>
                    <a:pt x="11527" y="310"/>
                  </a:lnTo>
                  <a:lnTo>
                    <a:pt x="12575" y="238"/>
                  </a:lnTo>
                  <a:lnTo>
                    <a:pt x="12383" y="608"/>
                  </a:lnTo>
                  <a:lnTo>
                    <a:pt x="12780" y="429"/>
                  </a:lnTo>
                  <a:lnTo>
                    <a:pt x="12780" y="238"/>
                  </a:lnTo>
                  <a:lnTo>
                    <a:pt x="13380" y="0"/>
                  </a:lnTo>
                  <a:lnTo>
                    <a:pt x="13955" y="310"/>
                  </a:lnTo>
                  <a:lnTo>
                    <a:pt x="15029" y="0"/>
                  </a:lnTo>
                  <a:lnTo>
                    <a:pt x="15157" y="310"/>
                  </a:lnTo>
                  <a:lnTo>
                    <a:pt x="14505" y="608"/>
                  </a:lnTo>
                  <a:lnTo>
                    <a:pt x="15361" y="489"/>
                  </a:lnTo>
                  <a:lnTo>
                    <a:pt x="15284" y="918"/>
                  </a:lnTo>
                  <a:lnTo>
                    <a:pt x="15553" y="799"/>
                  </a:lnTo>
                  <a:lnTo>
                    <a:pt x="15885" y="918"/>
                  </a:lnTo>
                  <a:lnTo>
                    <a:pt x="16204" y="1240"/>
                  </a:lnTo>
                  <a:lnTo>
                    <a:pt x="15885" y="1287"/>
                  </a:lnTo>
                  <a:lnTo>
                    <a:pt x="16153" y="1538"/>
                  </a:lnTo>
                  <a:lnTo>
                    <a:pt x="15885" y="1538"/>
                  </a:lnTo>
                  <a:lnTo>
                    <a:pt x="16358" y="1728"/>
                  </a:lnTo>
                  <a:lnTo>
                    <a:pt x="16013" y="2098"/>
                  </a:lnTo>
                  <a:lnTo>
                    <a:pt x="16882" y="1728"/>
                  </a:lnTo>
                  <a:lnTo>
                    <a:pt x="17214" y="1776"/>
                  </a:lnTo>
                  <a:lnTo>
                    <a:pt x="17406" y="1919"/>
                  </a:lnTo>
                  <a:lnTo>
                    <a:pt x="17610" y="2336"/>
                  </a:lnTo>
                  <a:lnTo>
                    <a:pt x="17610" y="2527"/>
                  </a:lnTo>
                  <a:lnTo>
                    <a:pt x="18134" y="2527"/>
                  </a:lnTo>
                  <a:lnTo>
                    <a:pt x="18466" y="2896"/>
                  </a:lnTo>
                  <a:lnTo>
                    <a:pt x="19182" y="3015"/>
                  </a:lnTo>
                  <a:lnTo>
                    <a:pt x="19987" y="3826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4" name="Freeform 274"/>
            <p:cNvSpPr>
              <a:spLocks/>
            </p:cNvSpPr>
            <p:nvPr/>
          </p:nvSpPr>
          <p:spPr bwMode="auto">
            <a:xfrm>
              <a:off x="4409120" y="5276201"/>
              <a:ext cx="33934" cy="33223"/>
            </a:xfrm>
            <a:custGeom>
              <a:avLst/>
              <a:gdLst/>
              <a:ahLst/>
              <a:cxnLst>
                <a:cxn ang="0">
                  <a:pos x="4324" y="19706"/>
                </a:cxn>
                <a:cxn ang="0">
                  <a:pos x="0" y="13529"/>
                </a:cxn>
                <a:cxn ang="0">
                  <a:pos x="4324" y="5882"/>
                </a:cxn>
                <a:cxn ang="0">
                  <a:pos x="7027" y="0"/>
                </a:cxn>
                <a:cxn ang="0">
                  <a:pos x="11081" y="0"/>
                </a:cxn>
                <a:cxn ang="0">
                  <a:pos x="15405" y="0"/>
                </a:cxn>
                <a:cxn ang="0">
                  <a:pos x="18378" y="4706"/>
                </a:cxn>
                <a:cxn ang="0">
                  <a:pos x="19730" y="5882"/>
                </a:cxn>
                <a:cxn ang="0">
                  <a:pos x="11081" y="12059"/>
                </a:cxn>
                <a:cxn ang="0">
                  <a:pos x="4324" y="19706"/>
                </a:cxn>
              </a:cxnLst>
              <a:rect l="0" t="0" r="r" b="b"/>
              <a:pathLst>
                <a:path w="20000" h="20000">
                  <a:moveTo>
                    <a:pt x="4324" y="19706"/>
                  </a:moveTo>
                  <a:lnTo>
                    <a:pt x="0" y="13529"/>
                  </a:lnTo>
                  <a:lnTo>
                    <a:pt x="4324" y="5882"/>
                  </a:lnTo>
                  <a:lnTo>
                    <a:pt x="7027" y="0"/>
                  </a:lnTo>
                  <a:lnTo>
                    <a:pt x="11081" y="0"/>
                  </a:lnTo>
                  <a:lnTo>
                    <a:pt x="15405" y="0"/>
                  </a:lnTo>
                  <a:lnTo>
                    <a:pt x="18378" y="4706"/>
                  </a:lnTo>
                  <a:lnTo>
                    <a:pt x="19730" y="5882"/>
                  </a:lnTo>
                  <a:lnTo>
                    <a:pt x="11081" y="12059"/>
                  </a:lnTo>
                  <a:lnTo>
                    <a:pt x="4324" y="1970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5" name="Freeform 275"/>
            <p:cNvSpPr>
              <a:spLocks/>
            </p:cNvSpPr>
            <p:nvPr/>
          </p:nvSpPr>
          <p:spPr bwMode="auto">
            <a:xfrm>
              <a:off x="4385367" y="5278576"/>
              <a:ext cx="26016" cy="26102"/>
            </a:xfrm>
            <a:custGeom>
              <a:avLst/>
              <a:gdLst/>
              <a:ahLst/>
              <a:cxnLst>
                <a:cxn ang="0">
                  <a:pos x="5517" y="19630"/>
                </a:cxn>
                <a:cxn ang="0">
                  <a:pos x="0" y="15556"/>
                </a:cxn>
                <a:cxn ang="0">
                  <a:pos x="3448" y="0"/>
                </a:cxn>
                <a:cxn ang="0">
                  <a:pos x="19655" y="0"/>
                </a:cxn>
                <a:cxn ang="0">
                  <a:pos x="14138" y="13704"/>
                </a:cxn>
                <a:cxn ang="0">
                  <a:pos x="5517" y="19630"/>
                </a:cxn>
              </a:cxnLst>
              <a:rect l="0" t="0" r="r" b="b"/>
              <a:pathLst>
                <a:path w="20000" h="20000">
                  <a:moveTo>
                    <a:pt x="5517" y="19630"/>
                  </a:moveTo>
                  <a:lnTo>
                    <a:pt x="0" y="15556"/>
                  </a:lnTo>
                  <a:lnTo>
                    <a:pt x="3448" y="0"/>
                  </a:lnTo>
                  <a:lnTo>
                    <a:pt x="19655" y="0"/>
                  </a:lnTo>
                  <a:lnTo>
                    <a:pt x="14138" y="13704"/>
                  </a:lnTo>
                  <a:lnTo>
                    <a:pt x="5517" y="1963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6" name="Freeform 276"/>
            <p:cNvSpPr>
              <a:spLocks/>
            </p:cNvSpPr>
            <p:nvPr/>
          </p:nvSpPr>
          <p:spPr bwMode="auto">
            <a:xfrm>
              <a:off x="4397809" y="3925977"/>
              <a:ext cx="56557" cy="81869"/>
            </a:xfrm>
            <a:custGeom>
              <a:avLst/>
              <a:gdLst/>
              <a:ahLst/>
              <a:cxnLst>
                <a:cxn ang="0">
                  <a:pos x="4960" y="0"/>
                </a:cxn>
                <a:cxn ang="0">
                  <a:pos x="11680" y="1850"/>
                </a:cxn>
                <a:cxn ang="0">
                  <a:pos x="18240" y="6012"/>
                </a:cxn>
                <a:cxn ang="0">
                  <a:pos x="19840" y="9017"/>
                </a:cxn>
                <a:cxn ang="0">
                  <a:pos x="17440" y="13757"/>
                </a:cxn>
                <a:cxn ang="0">
                  <a:pos x="13280" y="18613"/>
                </a:cxn>
                <a:cxn ang="0">
                  <a:pos x="4960" y="19884"/>
                </a:cxn>
                <a:cxn ang="0">
                  <a:pos x="0" y="17457"/>
                </a:cxn>
                <a:cxn ang="0">
                  <a:pos x="4160" y="12601"/>
                </a:cxn>
                <a:cxn ang="0">
                  <a:pos x="2560" y="9711"/>
                </a:cxn>
                <a:cxn ang="0">
                  <a:pos x="960" y="3121"/>
                </a:cxn>
                <a:cxn ang="0">
                  <a:pos x="4960" y="0"/>
                </a:cxn>
              </a:cxnLst>
              <a:rect l="0" t="0" r="r" b="b"/>
              <a:pathLst>
                <a:path w="20000" h="20000">
                  <a:moveTo>
                    <a:pt x="4960" y="0"/>
                  </a:moveTo>
                  <a:lnTo>
                    <a:pt x="11680" y="1850"/>
                  </a:lnTo>
                  <a:lnTo>
                    <a:pt x="18240" y="6012"/>
                  </a:lnTo>
                  <a:lnTo>
                    <a:pt x="19840" y="9017"/>
                  </a:lnTo>
                  <a:lnTo>
                    <a:pt x="17440" y="13757"/>
                  </a:lnTo>
                  <a:lnTo>
                    <a:pt x="13280" y="18613"/>
                  </a:lnTo>
                  <a:lnTo>
                    <a:pt x="4960" y="19884"/>
                  </a:lnTo>
                  <a:lnTo>
                    <a:pt x="0" y="17457"/>
                  </a:lnTo>
                  <a:lnTo>
                    <a:pt x="4160" y="12601"/>
                  </a:lnTo>
                  <a:lnTo>
                    <a:pt x="2560" y="9711"/>
                  </a:lnTo>
                  <a:lnTo>
                    <a:pt x="960" y="3121"/>
                  </a:lnTo>
                  <a:lnTo>
                    <a:pt x="4960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7" name="Freeform 277"/>
            <p:cNvSpPr>
              <a:spLocks/>
            </p:cNvSpPr>
            <p:nvPr/>
          </p:nvSpPr>
          <p:spPr bwMode="auto">
            <a:xfrm>
              <a:off x="4153485" y="3645965"/>
              <a:ext cx="36196" cy="15424"/>
            </a:xfrm>
            <a:custGeom>
              <a:avLst/>
              <a:gdLst/>
              <a:ahLst/>
              <a:cxnLst>
                <a:cxn ang="0">
                  <a:pos x="15897" y="19375"/>
                </a:cxn>
                <a:cxn ang="0">
                  <a:pos x="0" y="13125"/>
                </a:cxn>
                <a:cxn ang="0">
                  <a:pos x="2564" y="0"/>
                </a:cxn>
                <a:cxn ang="0">
                  <a:pos x="13077" y="3750"/>
                </a:cxn>
                <a:cxn ang="0">
                  <a:pos x="19744" y="9375"/>
                </a:cxn>
                <a:cxn ang="0">
                  <a:pos x="15897" y="19375"/>
                </a:cxn>
              </a:cxnLst>
              <a:rect l="0" t="0" r="r" b="b"/>
              <a:pathLst>
                <a:path w="20000" h="20000">
                  <a:moveTo>
                    <a:pt x="15897" y="19375"/>
                  </a:moveTo>
                  <a:lnTo>
                    <a:pt x="0" y="13125"/>
                  </a:lnTo>
                  <a:lnTo>
                    <a:pt x="2564" y="0"/>
                  </a:lnTo>
                  <a:lnTo>
                    <a:pt x="13077" y="3750"/>
                  </a:lnTo>
                  <a:lnTo>
                    <a:pt x="19744" y="9375"/>
                  </a:lnTo>
                  <a:lnTo>
                    <a:pt x="15897" y="1937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8" name="Freeform 278"/>
            <p:cNvSpPr>
              <a:spLocks/>
            </p:cNvSpPr>
            <p:nvPr/>
          </p:nvSpPr>
          <p:spPr bwMode="auto">
            <a:xfrm>
              <a:off x="7735794" y="4306838"/>
              <a:ext cx="799713" cy="759354"/>
            </a:xfrm>
            <a:custGeom>
              <a:avLst/>
              <a:gdLst/>
              <a:ahLst/>
              <a:cxnLst>
                <a:cxn ang="0">
                  <a:pos x="14420" y="19150"/>
                </a:cxn>
                <a:cxn ang="0">
                  <a:pos x="13956" y="19025"/>
                </a:cxn>
                <a:cxn ang="0">
                  <a:pos x="12779" y="19275"/>
                </a:cxn>
                <a:cxn ang="0">
                  <a:pos x="11964" y="18638"/>
                </a:cxn>
                <a:cxn ang="0">
                  <a:pos x="11851" y="16825"/>
                </a:cxn>
                <a:cxn ang="0">
                  <a:pos x="11545" y="16313"/>
                </a:cxn>
                <a:cxn ang="0">
                  <a:pos x="10730" y="16563"/>
                </a:cxn>
                <a:cxn ang="0">
                  <a:pos x="11500" y="15075"/>
                </a:cxn>
                <a:cxn ang="0">
                  <a:pos x="11081" y="15275"/>
                </a:cxn>
                <a:cxn ang="0">
                  <a:pos x="10141" y="16238"/>
                </a:cxn>
                <a:cxn ang="0">
                  <a:pos x="9859" y="14938"/>
                </a:cxn>
                <a:cxn ang="0">
                  <a:pos x="9677" y="14225"/>
                </a:cxn>
                <a:cxn ang="0">
                  <a:pos x="8444" y="13525"/>
                </a:cxn>
                <a:cxn ang="0">
                  <a:pos x="5048" y="14225"/>
                </a:cxn>
                <a:cxn ang="0">
                  <a:pos x="4097" y="15075"/>
                </a:cxn>
                <a:cxn ang="0">
                  <a:pos x="2637" y="14938"/>
                </a:cxn>
                <a:cxn ang="0">
                  <a:pos x="1177" y="15725"/>
                </a:cxn>
                <a:cxn ang="0">
                  <a:pos x="113" y="14688"/>
                </a:cxn>
                <a:cxn ang="0">
                  <a:pos x="770" y="13525"/>
                </a:cxn>
                <a:cxn ang="0">
                  <a:pos x="294" y="10875"/>
                </a:cxn>
                <a:cxn ang="0">
                  <a:pos x="181" y="9775"/>
                </a:cxn>
                <a:cxn ang="0">
                  <a:pos x="294" y="9450"/>
                </a:cxn>
                <a:cxn ang="0">
                  <a:pos x="294" y="8275"/>
                </a:cxn>
                <a:cxn ang="0">
                  <a:pos x="883" y="6613"/>
                </a:cxn>
                <a:cxn ang="0">
                  <a:pos x="1709" y="6275"/>
                </a:cxn>
                <a:cxn ang="0">
                  <a:pos x="3407" y="5700"/>
                </a:cxn>
                <a:cxn ang="0">
                  <a:pos x="5093" y="4338"/>
                </a:cxn>
                <a:cxn ang="0">
                  <a:pos x="5693" y="3550"/>
                </a:cxn>
                <a:cxn ang="0">
                  <a:pos x="5863" y="3238"/>
                </a:cxn>
                <a:cxn ang="0">
                  <a:pos x="6452" y="3363"/>
                </a:cxn>
                <a:cxn ang="0">
                  <a:pos x="6621" y="2838"/>
                </a:cxn>
                <a:cxn ang="0">
                  <a:pos x="7040" y="2138"/>
                </a:cxn>
                <a:cxn ang="0">
                  <a:pos x="7799" y="1688"/>
                </a:cxn>
                <a:cxn ang="0">
                  <a:pos x="8444" y="2450"/>
                </a:cxn>
                <a:cxn ang="0">
                  <a:pos x="9032" y="2525"/>
                </a:cxn>
                <a:cxn ang="0">
                  <a:pos x="9372" y="1613"/>
                </a:cxn>
                <a:cxn ang="0">
                  <a:pos x="9859" y="838"/>
                </a:cxn>
                <a:cxn ang="0">
                  <a:pos x="10323" y="263"/>
                </a:cxn>
                <a:cxn ang="0">
                  <a:pos x="11319" y="638"/>
                </a:cxn>
                <a:cxn ang="0">
                  <a:pos x="12315" y="838"/>
                </a:cxn>
                <a:cxn ang="0">
                  <a:pos x="12722" y="838"/>
                </a:cxn>
                <a:cxn ang="0">
                  <a:pos x="12541" y="1350"/>
                </a:cxn>
                <a:cxn ang="0">
                  <a:pos x="11964" y="2525"/>
                </a:cxn>
                <a:cxn ang="0">
                  <a:pos x="13073" y="3688"/>
                </a:cxn>
                <a:cxn ang="0">
                  <a:pos x="14488" y="4213"/>
                </a:cxn>
                <a:cxn ang="0">
                  <a:pos x="15065" y="1488"/>
                </a:cxn>
                <a:cxn ang="0">
                  <a:pos x="15484" y="263"/>
                </a:cxn>
                <a:cxn ang="0">
                  <a:pos x="15948" y="775"/>
                </a:cxn>
                <a:cxn ang="0">
                  <a:pos x="16129" y="1888"/>
                </a:cxn>
                <a:cxn ang="0">
                  <a:pos x="16887" y="2650"/>
                </a:cxn>
                <a:cxn ang="0">
                  <a:pos x="17170" y="4725"/>
                </a:cxn>
                <a:cxn ang="0">
                  <a:pos x="17816" y="5750"/>
                </a:cxn>
                <a:cxn ang="0">
                  <a:pos x="18166" y="6413"/>
                </a:cxn>
                <a:cxn ang="0">
                  <a:pos x="18766" y="7763"/>
                </a:cxn>
                <a:cxn ang="0">
                  <a:pos x="19162" y="8275"/>
                </a:cxn>
                <a:cxn ang="0">
                  <a:pos x="19638" y="9250"/>
                </a:cxn>
                <a:cxn ang="0">
                  <a:pos x="19808" y="11188"/>
                </a:cxn>
                <a:cxn ang="0">
                  <a:pos x="18879" y="14688"/>
                </a:cxn>
                <a:cxn ang="0">
                  <a:pos x="18121" y="16038"/>
                </a:cxn>
                <a:cxn ang="0">
                  <a:pos x="16299" y="19025"/>
                </a:cxn>
                <a:cxn ang="0">
                  <a:pos x="14714" y="19988"/>
                </a:cxn>
              </a:cxnLst>
              <a:rect l="0" t="0" r="r" b="b"/>
              <a:pathLst>
                <a:path w="20000" h="20000">
                  <a:moveTo>
                    <a:pt x="14714" y="19988"/>
                  </a:moveTo>
                  <a:lnTo>
                    <a:pt x="14488" y="19613"/>
                  </a:lnTo>
                  <a:lnTo>
                    <a:pt x="14420" y="19475"/>
                  </a:lnTo>
                  <a:lnTo>
                    <a:pt x="14420" y="19350"/>
                  </a:lnTo>
                  <a:lnTo>
                    <a:pt x="14420" y="19150"/>
                  </a:lnTo>
                  <a:lnTo>
                    <a:pt x="14137" y="19350"/>
                  </a:lnTo>
                  <a:lnTo>
                    <a:pt x="14024" y="19350"/>
                  </a:lnTo>
                  <a:lnTo>
                    <a:pt x="14250" y="19150"/>
                  </a:lnTo>
                  <a:lnTo>
                    <a:pt x="14250" y="18950"/>
                  </a:lnTo>
                  <a:lnTo>
                    <a:pt x="13956" y="19025"/>
                  </a:lnTo>
                  <a:lnTo>
                    <a:pt x="14024" y="19025"/>
                  </a:lnTo>
                  <a:lnTo>
                    <a:pt x="14024" y="19275"/>
                  </a:lnTo>
                  <a:lnTo>
                    <a:pt x="13367" y="19663"/>
                  </a:lnTo>
                  <a:lnTo>
                    <a:pt x="13073" y="19350"/>
                  </a:lnTo>
                  <a:lnTo>
                    <a:pt x="12779" y="19275"/>
                  </a:lnTo>
                  <a:lnTo>
                    <a:pt x="12609" y="19025"/>
                  </a:lnTo>
                  <a:lnTo>
                    <a:pt x="12541" y="19150"/>
                  </a:lnTo>
                  <a:lnTo>
                    <a:pt x="12247" y="18950"/>
                  </a:lnTo>
                  <a:lnTo>
                    <a:pt x="12020" y="18825"/>
                  </a:lnTo>
                  <a:lnTo>
                    <a:pt x="11964" y="18638"/>
                  </a:lnTo>
                  <a:lnTo>
                    <a:pt x="11783" y="18313"/>
                  </a:lnTo>
                  <a:lnTo>
                    <a:pt x="11783" y="17988"/>
                  </a:lnTo>
                  <a:lnTo>
                    <a:pt x="11964" y="17600"/>
                  </a:lnTo>
                  <a:lnTo>
                    <a:pt x="11669" y="16950"/>
                  </a:lnTo>
                  <a:lnTo>
                    <a:pt x="11851" y="16825"/>
                  </a:lnTo>
                  <a:lnTo>
                    <a:pt x="11851" y="16750"/>
                  </a:lnTo>
                  <a:lnTo>
                    <a:pt x="11545" y="16750"/>
                  </a:lnTo>
                  <a:lnTo>
                    <a:pt x="11319" y="16825"/>
                  </a:lnTo>
                  <a:lnTo>
                    <a:pt x="11500" y="16625"/>
                  </a:lnTo>
                  <a:lnTo>
                    <a:pt x="11545" y="16313"/>
                  </a:lnTo>
                  <a:lnTo>
                    <a:pt x="11500" y="15725"/>
                  </a:lnTo>
                  <a:lnTo>
                    <a:pt x="11319" y="15913"/>
                  </a:lnTo>
                  <a:lnTo>
                    <a:pt x="11081" y="16438"/>
                  </a:lnTo>
                  <a:lnTo>
                    <a:pt x="10900" y="16438"/>
                  </a:lnTo>
                  <a:lnTo>
                    <a:pt x="10730" y="16563"/>
                  </a:lnTo>
                  <a:lnTo>
                    <a:pt x="10787" y="16313"/>
                  </a:lnTo>
                  <a:lnTo>
                    <a:pt x="11024" y="16313"/>
                  </a:lnTo>
                  <a:lnTo>
                    <a:pt x="11081" y="15788"/>
                  </a:lnTo>
                  <a:lnTo>
                    <a:pt x="11364" y="15400"/>
                  </a:lnTo>
                  <a:lnTo>
                    <a:pt x="11500" y="15075"/>
                  </a:lnTo>
                  <a:lnTo>
                    <a:pt x="11545" y="14938"/>
                  </a:lnTo>
                  <a:lnTo>
                    <a:pt x="11545" y="14425"/>
                  </a:lnTo>
                  <a:lnTo>
                    <a:pt x="11500" y="14888"/>
                  </a:lnTo>
                  <a:lnTo>
                    <a:pt x="11364" y="14888"/>
                  </a:lnTo>
                  <a:lnTo>
                    <a:pt x="11081" y="15275"/>
                  </a:lnTo>
                  <a:lnTo>
                    <a:pt x="10787" y="15463"/>
                  </a:lnTo>
                  <a:lnTo>
                    <a:pt x="10436" y="15788"/>
                  </a:lnTo>
                  <a:lnTo>
                    <a:pt x="10255" y="16038"/>
                  </a:lnTo>
                  <a:lnTo>
                    <a:pt x="10323" y="16238"/>
                  </a:lnTo>
                  <a:lnTo>
                    <a:pt x="10141" y="16238"/>
                  </a:lnTo>
                  <a:lnTo>
                    <a:pt x="10085" y="16038"/>
                  </a:lnTo>
                  <a:lnTo>
                    <a:pt x="10085" y="15913"/>
                  </a:lnTo>
                  <a:lnTo>
                    <a:pt x="10085" y="15600"/>
                  </a:lnTo>
                  <a:lnTo>
                    <a:pt x="9972" y="15275"/>
                  </a:lnTo>
                  <a:lnTo>
                    <a:pt x="9859" y="14938"/>
                  </a:lnTo>
                  <a:lnTo>
                    <a:pt x="9677" y="14888"/>
                  </a:lnTo>
                  <a:lnTo>
                    <a:pt x="9677" y="14550"/>
                  </a:lnTo>
                  <a:lnTo>
                    <a:pt x="9791" y="14425"/>
                  </a:lnTo>
                  <a:lnTo>
                    <a:pt x="9553" y="14375"/>
                  </a:lnTo>
                  <a:lnTo>
                    <a:pt x="9677" y="14225"/>
                  </a:lnTo>
                  <a:lnTo>
                    <a:pt x="9496" y="14038"/>
                  </a:lnTo>
                  <a:lnTo>
                    <a:pt x="9327" y="14100"/>
                  </a:lnTo>
                  <a:lnTo>
                    <a:pt x="9089" y="13913"/>
                  </a:lnTo>
                  <a:lnTo>
                    <a:pt x="8908" y="13913"/>
                  </a:lnTo>
                  <a:lnTo>
                    <a:pt x="8444" y="13525"/>
                  </a:lnTo>
                  <a:lnTo>
                    <a:pt x="7980" y="13588"/>
                  </a:lnTo>
                  <a:lnTo>
                    <a:pt x="7097" y="13713"/>
                  </a:lnTo>
                  <a:lnTo>
                    <a:pt x="6271" y="14038"/>
                  </a:lnTo>
                  <a:lnTo>
                    <a:pt x="5806" y="13913"/>
                  </a:lnTo>
                  <a:lnTo>
                    <a:pt x="5048" y="14225"/>
                  </a:lnTo>
                  <a:lnTo>
                    <a:pt x="4743" y="14425"/>
                  </a:lnTo>
                  <a:lnTo>
                    <a:pt x="4584" y="14750"/>
                  </a:lnTo>
                  <a:lnTo>
                    <a:pt x="4460" y="14938"/>
                  </a:lnTo>
                  <a:lnTo>
                    <a:pt x="4165" y="15075"/>
                  </a:lnTo>
                  <a:lnTo>
                    <a:pt x="4097" y="15075"/>
                  </a:lnTo>
                  <a:lnTo>
                    <a:pt x="3814" y="15075"/>
                  </a:lnTo>
                  <a:lnTo>
                    <a:pt x="3633" y="15200"/>
                  </a:lnTo>
                  <a:lnTo>
                    <a:pt x="3520" y="14938"/>
                  </a:lnTo>
                  <a:lnTo>
                    <a:pt x="2932" y="14888"/>
                  </a:lnTo>
                  <a:lnTo>
                    <a:pt x="2637" y="14938"/>
                  </a:lnTo>
                  <a:lnTo>
                    <a:pt x="2173" y="15200"/>
                  </a:lnTo>
                  <a:lnTo>
                    <a:pt x="2105" y="15275"/>
                  </a:lnTo>
                  <a:lnTo>
                    <a:pt x="1822" y="15400"/>
                  </a:lnTo>
                  <a:lnTo>
                    <a:pt x="1415" y="15600"/>
                  </a:lnTo>
                  <a:lnTo>
                    <a:pt x="1177" y="15725"/>
                  </a:lnTo>
                  <a:lnTo>
                    <a:pt x="770" y="15725"/>
                  </a:lnTo>
                  <a:lnTo>
                    <a:pt x="464" y="15463"/>
                  </a:lnTo>
                  <a:lnTo>
                    <a:pt x="294" y="15200"/>
                  </a:lnTo>
                  <a:lnTo>
                    <a:pt x="0" y="15075"/>
                  </a:lnTo>
                  <a:lnTo>
                    <a:pt x="113" y="14688"/>
                  </a:lnTo>
                  <a:lnTo>
                    <a:pt x="181" y="14688"/>
                  </a:lnTo>
                  <a:lnTo>
                    <a:pt x="419" y="14550"/>
                  </a:lnTo>
                  <a:lnTo>
                    <a:pt x="464" y="14038"/>
                  </a:lnTo>
                  <a:lnTo>
                    <a:pt x="589" y="14038"/>
                  </a:lnTo>
                  <a:lnTo>
                    <a:pt x="770" y="13525"/>
                  </a:lnTo>
                  <a:lnTo>
                    <a:pt x="702" y="13075"/>
                  </a:lnTo>
                  <a:lnTo>
                    <a:pt x="464" y="12225"/>
                  </a:lnTo>
                  <a:lnTo>
                    <a:pt x="589" y="11513"/>
                  </a:lnTo>
                  <a:lnTo>
                    <a:pt x="464" y="11125"/>
                  </a:lnTo>
                  <a:lnTo>
                    <a:pt x="294" y="10875"/>
                  </a:lnTo>
                  <a:lnTo>
                    <a:pt x="419" y="10475"/>
                  </a:lnTo>
                  <a:lnTo>
                    <a:pt x="181" y="10038"/>
                  </a:lnTo>
                  <a:lnTo>
                    <a:pt x="0" y="9450"/>
                  </a:lnTo>
                  <a:lnTo>
                    <a:pt x="113" y="9450"/>
                  </a:lnTo>
                  <a:lnTo>
                    <a:pt x="181" y="9775"/>
                  </a:lnTo>
                  <a:lnTo>
                    <a:pt x="294" y="9775"/>
                  </a:lnTo>
                  <a:lnTo>
                    <a:pt x="181" y="9450"/>
                  </a:lnTo>
                  <a:lnTo>
                    <a:pt x="181" y="9125"/>
                  </a:lnTo>
                  <a:lnTo>
                    <a:pt x="294" y="9250"/>
                  </a:lnTo>
                  <a:lnTo>
                    <a:pt x="294" y="9450"/>
                  </a:lnTo>
                  <a:lnTo>
                    <a:pt x="419" y="9450"/>
                  </a:lnTo>
                  <a:lnTo>
                    <a:pt x="464" y="9650"/>
                  </a:lnTo>
                  <a:lnTo>
                    <a:pt x="464" y="9250"/>
                  </a:lnTo>
                  <a:lnTo>
                    <a:pt x="419" y="8988"/>
                  </a:lnTo>
                  <a:lnTo>
                    <a:pt x="294" y="8275"/>
                  </a:lnTo>
                  <a:lnTo>
                    <a:pt x="294" y="8088"/>
                  </a:lnTo>
                  <a:lnTo>
                    <a:pt x="464" y="7638"/>
                  </a:lnTo>
                  <a:lnTo>
                    <a:pt x="589" y="7250"/>
                  </a:lnTo>
                  <a:lnTo>
                    <a:pt x="702" y="6925"/>
                  </a:lnTo>
                  <a:lnTo>
                    <a:pt x="883" y="6613"/>
                  </a:lnTo>
                  <a:lnTo>
                    <a:pt x="770" y="7050"/>
                  </a:lnTo>
                  <a:lnTo>
                    <a:pt x="883" y="7050"/>
                  </a:lnTo>
                  <a:lnTo>
                    <a:pt x="1064" y="6613"/>
                  </a:lnTo>
                  <a:lnTo>
                    <a:pt x="1347" y="6538"/>
                  </a:lnTo>
                  <a:lnTo>
                    <a:pt x="1709" y="6275"/>
                  </a:lnTo>
                  <a:lnTo>
                    <a:pt x="2286" y="5950"/>
                  </a:lnTo>
                  <a:lnTo>
                    <a:pt x="2592" y="5950"/>
                  </a:lnTo>
                  <a:lnTo>
                    <a:pt x="2875" y="5750"/>
                  </a:lnTo>
                  <a:lnTo>
                    <a:pt x="3169" y="5750"/>
                  </a:lnTo>
                  <a:lnTo>
                    <a:pt x="3407" y="5700"/>
                  </a:lnTo>
                  <a:lnTo>
                    <a:pt x="3701" y="5563"/>
                  </a:lnTo>
                  <a:lnTo>
                    <a:pt x="4584" y="5175"/>
                  </a:lnTo>
                  <a:lnTo>
                    <a:pt x="4867" y="4600"/>
                  </a:lnTo>
                  <a:lnTo>
                    <a:pt x="5093" y="4525"/>
                  </a:lnTo>
                  <a:lnTo>
                    <a:pt x="5093" y="4338"/>
                  </a:lnTo>
                  <a:lnTo>
                    <a:pt x="5093" y="4013"/>
                  </a:lnTo>
                  <a:lnTo>
                    <a:pt x="5399" y="3550"/>
                  </a:lnTo>
                  <a:lnTo>
                    <a:pt x="5512" y="3363"/>
                  </a:lnTo>
                  <a:lnTo>
                    <a:pt x="5625" y="3363"/>
                  </a:lnTo>
                  <a:lnTo>
                    <a:pt x="5693" y="3550"/>
                  </a:lnTo>
                  <a:lnTo>
                    <a:pt x="5863" y="4013"/>
                  </a:lnTo>
                  <a:lnTo>
                    <a:pt x="5863" y="3688"/>
                  </a:lnTo>
                  <a:lnTo>
                    <a:pt x="6089" y="3825"/>
                  </a:lnTo>
                  <a:lnTo>
                    <a:pt x="5976" y="3550"/>
                  </a:lnTo>
                  <a:lnTo>
                    <a:pt x="5863" y="3238"/>
                  </a:lnTo>
                  <a:lnTo>
                    <a:pt x="5976" y="3163"/>
                  </a:lnTo>
                  <a:lnTo>
                    <a:pt x="6089" y="3363"/>
                  </a:lnTo>
                  <a:lnTo>
                    <a:pt x="6157" y="3238"/>
                  </a:lnTo>
                  <a:lnTo>
                    <a:pt x="6271" y="3363"/>
                  </a:lnTo>
                  <a:lnTo>
                    <a:pt x="6452" y="3363"/>
                  </a:lnTo>
                  <a:lnTo>
                    <a:pt x="6338" y="3363"/>
                  </a:lnTo>
                  <a:lnTo>
                    <a:pt x="6338" y="3163"/>
                  </a:lnTo>
                  <a:lnTo>
                    <a:pt x="6338" y="2988"/>
                  </a:lnTo>
                  <a:lnTo>
                    <a:pt x="6565" y="2713"/>
                  </a:lnTo>
                  <a:lnTo>
                    <a:pt x="6621" y="2838"/>
                  </a:lnTo>
                  <a:lnTo>
                    <a:pt x="6621" y="2650"/>
                  </a:lnTo>
                  <a:lnTo>
                    <a:pt x="6735" y="2525"/>
                  </a:lnTo>
                  <a:lnTo>
                    <a:pt x="6916" y="2650"/>
                  </a:lnTo>
                  <a:lnTo>
                    <a:pt x="6735" y="2325"/>
                  </a:lnTo>
                  <a:lnTo>
                    <a:pt x="7040" y="2138"/>
                  </a:lnTo>
                  <a:lnTo>
                    <a:pt x="7097" y="2325"/>
                  </a:lnTo>
                  <a:lnTo>
                    <a:pt x="7391" y="1888"/>
                  </a:lnTo>
                  <a:lnTo>
                    <a:pt x="7504" y="1813"/>
                  </a:lnTo>
                  <a:lnTo>
                    <a:pt x="7561" y="2013"/>
                  </a:lnTo>
                  <a:lnTo>
                    <a:pt x="7799" y="1688"/>
                  </a:lnTo>
                  <a:lnTo>
                    <a:pt x="7866" y="1888"/>
                  </a:lnTo>
                  <a:lnTo>
                    <a:pt x="8331" y="2325"/>
                  </a:lnTo>
                  <a:lnTo>
                    <a:pt x="8149" y="2525"/>
                  </a:lnTo>
                  <a:lnTo>
                    <a:pt x="8263" y="2713"/>
                  </a:lnTo>
                  <a:lnTo>
                    <a:pt x="8444" y="2450"/>
                  </a:lnTo>
                  <a:lnTo>
                    <a:pt x="8613" y="2525"/>
                  </a:lnTo>
                  <a:lnTo>
                    <a:pt x="8795" y="2650"/>
                  </a:lnTo>
                  <a:lnTo>
                    <a:pt x="8908" y="2525"/>
                  </a:lnTo>
                  <a:lnTo>
                    <a:pt x="9089" y="2713"/>
                  </a:lnTo>
                  <a:lnTo>
                    <a:pt x="9032" y="2525"/>
                  </a:lnTo>
                  <a:lnTo>
                    <a:pt x="9089" y="2525"/>
                  </a:lnTo>
                  <a:lnTo>
                    <a:pt x="8908" y="2138"/>
                  </a:lnTo>
                  <a:lnTo>
                    <a:pt x="9089" y="1888"/>
                  </a:lnTo>
                  <a:lnTo>
                    <a:pt x="9213" y="1613"/>
                  </a:lnTo>
                  <a:lnTo>
                    <a:pt x="9372" y="1613"/>
                  </a:lnTo>
                  <a:lnTo>
                    <a:pt x="9327" y="1300"/>
                  </a:lnTo>
                  <a:lnTo>
                    <a:pt x="9553" y="1100"/>
                  </a:lnTo>
                  <a:lnTo>
                    <a:pt x="9791" y="1100"/>
                  </a:lnTo>
                  <a:lnTo>
                    <a:pt x="9791" y="975"/>
                  </a:lnTo>
                  <a:lnTo>
                    <a:pt x="9859" y="838"/>
                  </a:lnTo>
                  <a:lnTo>
                    <a:pt x="10549" y="838"/>
                  </a:lnTo>
                  <a:lnTo>
                    <a:pt x="10617" y="838"/>
                  </a:lnTo>
                  <a:lnTo>
                    <a:pt x="10549" y="463"/>
                  </a:lnTo>
                  <a:lnTo>
                    <a:pt x="10436" y="463"/>
                  </a:lnTo>
                  <a:lnTo>
                    <a:pt x="10323" y="263"/>
                  </a:lnTo>
                  <a:lnTo>
                    <a:pt x="10549" y="263"/>
                  </a:lnTo>
                  <a:lnTo>
                    <a:pt x="10730" y="325"/>
                  </a:lnTo>
                  <a:lnTo>
                    <a:pt x="10787" y="325"/>
                  </a:lnTo>
                  <a:lnTo>
                    <a:pt x="10900" y="513"/>
                  </a:lnTo>
                  <a:lnTo>
                    <a:pt x="11319" y="638"/>
                  </a:lnTo>
                  <a:lnTo>
                    <a:pt x="11364" y="775"/>
                  </a:lnTo>
                  <a:lnTo>
                    <a:pt x="11669" y="775"/>
                  </a:lnTo>
                  <a:lnTo>
                    <a:pt x="11851" y="838"/>
                  </a:lnTo>
                  <a:lnTo>
                    <a:pt x="12134" y="775"/>
                  </a:lnTo>
                  <a:lnTo>
                    <a:pt x="12315" y="838"/>
                  </a:lnTo>
                  <a:lnTo>
                    <a:pt x="12428" y="975"/>
                  </a:lnTo>
                  <a:lnTo>
                    <a:pt x="12541" y="1100"/>
                  </a:lnTo>
                  <a:lnTo>
                    <a:pt x="12428" y="838"/>
                  </a:lnTo>
                  <a:lnTo>
                    <a:pt x="12609" y="775"/>
                  </a:lnTo>
                  <a:lnTo>
                    <a:pt x="12722" y="838"/>
                  </a:lnTo>
                  <a:lnTo>
                    <a:pt x="12779" y="975"/>
                  </a:lnTo>
                  <a:lnTo>
                    <a:pt x="12609" y="1175"/>
                  </a:lnTo>
                  <a:lnTo>
                    <a:pt x="12609" y="1300"/>
                  </a:lnTo>
                  <a:lnTo>
                    <a:pt x="12541" y="1488"/>
                  </a:lnTo>
                  <a:lnTo>
                    <a:pt x="12541" y="1350"/>
                  </a:lnTo>
                  <a:lnTo>
                    <a:pt x="12315" y="1488"/>
                  </a:lnTo>
                  <a:lnTo>
                    <a:pt x="12247" y="1688"/>
                  </a:lnTo>
                  <a:lnTo>
                    <a:pt x="12247" y="1813"/>
                  </a:lnTo>
                  <a:lnTo>
                    <a:pt x="12247" y="2013"/>
                  </a:lnTo>
                  <a:lnTo>
                    <a:pt x="11964" y="2525"/>
                  </a:lnTo>
                  <a:lnTo>
                    <a:pt x="12247" y="2838"/>
                  </a:lnTo>
                  <a:lnTo>
                    <a:pt x="12315" y="2988"/>
                  </a:lnTo>
                  <a:lnTo>
                    <a:pt x="12541" y="3038"/>
                  </a:lnTo>
                  <a:lnTo>
                    <a:pt x="12609" y="3238"/>
                  </a:lnTo>
                  <a:lnTo>
                    <a:pt x="13073" y="3688"/>
                  </a:lnTo>
                  <a:lnTo>
                    <a:pt x="13662" y="3825"/>
                  </a:lnTo>
                  <a:lnTo>
                    <a:pt x="13662" y="4075"/>
                  </a:lnTo>
                  <a:lnTo>
                    <a:pt x="14137" y="4338"/>
                  </a:lnTo>
                  <a:lnTo>
                    <a:pt x="14307" y="4338"/>
                  </a:lnTo>
                  <a:lnTo>
                    <a:pt x="14488" y="4213"/>
                  </a:lnTo>
                  <a:lnTo>
                    <a:pt x="14771" y="3550"/>
                  </a:lnTo>
                  <a:lnTo>
                    <a:pt x="15065" y="2450"/>
                  </a:lnTo>
                  <a:lnTo>
                    <a:pt x="15065" y="1888"/>
                  </a:lnTo>
                  <a:lnTo>
                    <a:pt x="15178" y="1688"/>
                  </a:lnTo>
                  <a:lnTo>
                    <a:pt x="15065" y="1488"/>
                  </a:lnTo>
                  <a:lnTo>
                    <a:pt x="15246" y="1175"/>
                  </a:lnTo>
                  <a:lnTo>
                    <a:pt x="15178" y="1100"/>
                  </a:lnTo>
                  <a:lnTo>
                    <a:pt x="15246" y="838"/>
                  </a:lnTo>
                  <a:lnTo>
                    <a:pt x="15359" y="838"/>
                  </a:lnTo>
                  <a:lnTo>
                    <a:pt x="15484" y="263"/>
                  </a:lnTo>
                  <a:lnTo>
                    <a:pt x="15710" y="0"/>
                  </a:lnTo>
                  <a:lnTo>
                    <a:pt x="15710" y="125"/>
                  </a:lnTo>
                  <a:lnTo>
                    <a:pt x="15835" y="325"/>
                  </a:lnTo>
                  <a:lnTo>
                    <a:pt x="15835" y="775"/>
                  </a:lnTo>
                  <a:lnTo>
                    <a:pt x="15948" y="775"/>
                  </a:lnTo>
                  <a:lnTo>
                    <a:pt x="15948" y="975"/>
                  </a:lnTo>
                  <a:lnTo>
                    <a:pt x="16005" y="1100"/>
                  </a:lnTo>
                  <a:lnTo>
                    <a:pt x="16005" y="1350"/>
                  </a:lnTo>
                  <a:lnTo>
                    <a:pt x="16129" y="1350"/>
                  </a:lnTo>
                  <a:lnTo>
                    <a:pt x="16129" y="1888"/>
                  </a:lnTo>
                  <a:lnTo>
                    <a:pt x="16242" y="2450"/>
                  </a:lnTo>
                  <a:lnTo>
                    <a:pt x="16299" y="2325"/>
                  </a:lnTo>
                  <a:lnTo>
                    <a:pt x="16480" y="2138"/>
                  </a:lnTo>
                  <a:lnTo>
                    <a:pt x="16593" y="2450"/>
                  </a:lnTo>
                  <a:lnTo>
                    <a:pt x="16887" y="2650"/>
                  </a:lnTo>
                  <a:lnTo>
                    <a:pt x="16887" y="3363"/>
                  </a:lnTo>
                  <a:lnTo>
                    <a:pt x="16887" y="3550"/>
                  </a:lnTo>
                  <a:lnTo>
                    <a:pt x="17057" y="3888"/>
                  </a:lnTo>
                  <a:lnTo>
                    <a:pt x="17170" y="4400"/>
                  </a:lnTo>
                  <a:lnTo>
                    <a:pt x="17170" y="4725"/>
                  </a:lnTo>
                  <a:lnTo>
                    <a:pt x="17170" y="4925"/>
                  </a:lnTo>
                  <a:lnTo>
                    <a:pt x="17238" y="5175"/>
                  </a:lnTo>
                  <a:lnTo>
                    <a:pt x="17476" y="5438"/>
                  </a:lnTo>
                  <a:lnTo>
                    <a:pt x="17702" y="5438"/>
                  </a:lnTo>
                  <a:lnTo>
                    <a:pt x="17816" y="5750"/>
                  </a:lnTo>
                  <a:lnTo>
                    <a:pt x="17940" y="5750"/>
                  </a:lnTo>
                  <a:lnTo>
                    <a:pt x="18166" y="5950"/>
                  </a:lnTo>
                  <a:lnTo>
                    <a:pt x="18291" y="6213"/>
                  </a:lnTo>
                  <a:lnTo>
                    <a:pt x="18415" y="6275"/>
                  </a:lnTo>
                  <a:lnTo>
                    <a:pt x="18166" y="6413"/>
                  </a:lnTo>
                  <a:lnTo>
                    <a:pt x="18291" y="6613"/>
                  </a:lnTo>
                  <a:lnTo>
                    <a:pt x="18472" y="6925"/>
                  </a:lnTo>
                  <a:lnTo>
                    <a:pt x="18472" y="7050"/>
                  </a:lnTo>
                  <a:lnTo>
                    <a:pt x="18698" y="7638"/>
                  </a:lnTo>
                  <a:lnTo>
                    <a:pt x="18766" y="7763"/>
                  </a:lnTo>
                  <a:lnTo>
                    <a:pt x="18766" y="7313"/>
                  </a:lnTo>
                  <a:lnTo>
                    <a:pt x="19049" y="7638"/>
                  </a:lnTo>
                  <a:lnTo>
                    <a:pt x="19049" y="7563"/>
                  </a:lnTo>
                  <a:lnTo>
                    <a:pt x="19162" y="7763"/>
                  </a:lnTo>
                  <a:lnTo>
                    <a:pt x="19162" y="8275"/>
                  </a:lnTo>
                  <a:lnTo>
                    <a:pt x="18936" y="8275"/>
                  </a:lnTo>
                  <a:lnTo>
                    <a:pt x="19049" y="8475"/>
                  </a:lnTo>
                  <a:lnTo>
                    <a:pt x="19344" y="8675"/>
                  </a:lnTo>
                  <a:lnTo>
                    <a:pt x="19525" y="8938"/>
                  </a:lnTo>
                  <a:lnTo>
                    <a:pt x="19638" y="9250"/>
                  </a:lnTo>
                  <a:lnTo>
                    <a:pt x="19808" y="9450"/>
                  </a:lnTo>
                  <a:lnTo>
                    <a:pt x="19932" y="9650"/>
                  </a:lnTo>
                  <a:lnTo>
                    <a:pt x="19808" y="9963"/>
                  </a:lnTo>
                  <a:lnTo>
                    <a:pt x="19989" y="10350"/>
                  </a:lnTo>
                  <a:lnTo>
                    <a:pt x="19808" y="11188"/>
                  </a:lnTo>
                  <a:lnTo>
                    <a:pt x="19932" y="11650"/>
                  </a:lnTo>
                  <a:lnTo>
                    <a:pt x="19808" y="12363"/>
                  </a:lnTo>
                  <a:lnTo>
                    <a:pt x="19525" y="13075"/>
                  </a:lnTo>
                  <a:lnTo>
                    <a:pt x="19344" y="13838"/>
                  </a:lnTo>
                  <a:lnTo>
                    <a:pt x="18879" y="14688"/>
                  </a:lnTo>
                  <a:lnTo>
                    <a:pt x="18879" y="14750"/>
                  </a:lnTo>
                  <a:lnTo>
                    <a:pt x="18879" y="14888"/>
                  </a:lnTo>
                  <a:lnTo>
                    <a:pt x="18291" y="15400"/>
                  </a:lnTo>
                  <a:lnTo>
                    <a:pt x="18166" y="15725"/>
                  </a:lnTo>
                  <a:lnTo>
                    <a:pt x="18121" y="16038"/>
                  </a:lnTo>
                  <a:lnTo>
                    <a:pt x="17702" y="16563"/>
                  </a:lnTo>
                  <a:lnTo>
                    <a:pt x="17521" y="16950"/>
                  </a:lnTo>
                  <a:lnTo>
                    <a:pt x="17057" y="17925"/>
                  </a:lnTo>
                  <a:lnTo>
                    <a:pt x="16774" y="18763"/>
                  </a:lnTo>
                  <a:lnTo>
                    <a:pt x="16299" y="19025"/>
                  </a:lnTo>
                  <a:lnTo>
                    <a:pt x="15529" y="19025"/>
                  </a:lnTo>
                  <a:lnTo>
                    <a:pt x="15246" y="19350"/>
                  </a:lnTo>
                  <a:lnTo>
                    <a:pt x="14714" y="19663"/>
                  </a:lnTo>
                  <a:lnTo>
                    <a:pt x="14771" y="19800"/>
                  </a:lnTo>
                  <a:lnTo>
                    <a:pt x="14714" y="1998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69" name="Freeform 279"/>
            <p:cNvSpPr>
              <a:spLocks/>
            </p:cNvSpPr>
            <p:nvPr/>
          </p:nvSpPr>
          <p:spPr bwMode="auto">
            <a:xfrm>
              <a:off x="8645228" y="5161112"/>
              <a:ext cx="174195" cy="213569"/>
            </a:xfrm>
            <a:custGeom>
              <a:avLst/>
              <a:gdLst/>
              <a:ahLst/>
              <a:cxnLst>
                <a:cxn ang="0">
                  <a:pos x="4000" y="19512"/>
                </a:cxn>
                <a:cxn ang="0">
                  <a:pos x="2961" y="18581"/>
                </a:cxn>
                <a:cxn ang="0">
                  <a:pos x="1870" y="17694"/>
                </a:cxn>
                <a:cxn ang="0">
                  <a:pos x="0" y="17428"/>
                </a:cxn>
                <a:cxn ang="0">
                  <a:pos x="0" y="16541"/>
                </a:cxn>
                <a:cxn ang="0">
                  <a:pos x="831" y="16275"/>
                </a:cxn>
                <a:cxn ang="0">
                  <a:pos x="1351" y="14723"/>
                </a:cxn>
                <a:cxn ang="0">
                  <a:pos x="1870" y="14457"/>
                </a:cxn>
                <a:cxn ang="0">
                  <a:pos x="2130" y="14013"/>
                </a:cxn>
                <a:cxn ang="0">
                  <a:pos x="2961" y="13792"/>
                </a:cxn>
                <a:cxn ang="0">
                  <a:pos x="4312" y="12860"/>
                </a:cxn>
                <a:cxn ang="0">
                  <a:pos x="5091" y="12195"/>
                </a:cxn>
                <a:cxn ang="0">
                  <a:pos x="5610" y="11486"/>
                </a:cxn>
                <a:cxn ang="0">
                  <a:pos x="7792" y="10820"/>
                </a:cxn>
                <a:cxn ang="0">
                  <a:pos x="11844" y="8514"/>
                </a:cxn>
                <a:cxn ang="0">
                  <a:pos x="15377" y="4834"/>
                </a:cxn>
                <a:cxn ang="0">
                  <a:pos x="16104" y="3725"/>
                </a:cxn>
                <a:cxn ang="0">
                  <a:pos x="17506" y="1197"/>
                </a:cxn>
                <a:cxn ang="0">
                  <a:pos x="18857" y="266"/>
                </a:cxn>
                <a:cxn ang="0">
                  <a:pos x="18857" y="1375"/>
                </a:cxn>
                <a:cxn ang="0">
                  <a:pos x="18857" y="3016"/>
                </a:cxn>
                <a:cxn ang="0">
                  <a:pos x="19636" y="2084"/>
                </a:cxn>
                <a:cxn ang="0">
                  <a:pos x="19948" y="3016"/>
                </a:cxn>
                <a:cxn ang="0">
                  <a:pos x="19636" y="4390"/>
                </a:cxn>
                <a:cxn ang="0">
                  <a:pos x="18338" y="6918"/>
                </a:cxn>
                <a:cxn ang="0">
                  <a:pos x="16416" y="9180"/>
                </a:cxn>
                <a:cxn ang="0">
                  <a:pos x="16416" y="10998"/>
                </a:cxn>
                <a:cxn ang="0">
                  <a:pos x="15377" y="10998"/>
                </a:cxn>
                <a:cxn ang="0">
                  <a:pos x="14805" y="10998"/>
                </a:cxn>
                <a:cxn ang="0">
                  <a:pos x="12104" y="12860"/>
                </a:cxn>
                <a:cxn ang="0">
                  <a:pos x="10805" y="15166"/>
                </a:cxn>
                <a:cxn ang="0">
                  <a:pos x="9143" y="16984"/>
                </a:cxn>
                <a:cxn ang="0">
                  <a:pos x="9143" y="17428"/>
                </a:cxn>
                <a:cxn ang="0">
                  <a:pos x="7013" y="18803"/>
                </a:cxn>
                <a:cxn ang="0">
                  <a:pos x="4312" y="19956"/>
                </a:cxn>
              </a:cxnLst>
              <a:rect l="0" t="0" r="r" b="b"/>
              <a:pathLst>
                <a:path w="20000" h="20000">
                  <a:moveTo>
                    <a:pt x="4312" y="19956"/>
                  </a:moveTo>
                  <a:lnTo>
                    <a:pt x="4000" y="19512"/>
                  </a:lnTo>
                  <a:lnTo>
                    <a:pt x="2961" y="19246"/>
                  </a:lnTo>
                  <a:lnTo>
                    <a:pt x="2961" y="18581"/>
                  </a:lnTo>
                  <a:lnTo>
                    <a:pt x="1870" y="18137"/>
                  </a:lnTo>
                  <a:lnTo>
                    <a:pt x="1870" y="17694"/>
                  </a:lnTo>
                  <a:lnTo>
                    <a:pt x="831" y="17694"/>
                  </a:lnTo>
                  <a:lnTo>
                    <a:pt x="0" y="17428"/>
                  </a:lnTo>
                  <a:lnTo>
                    <a:pt x="519" y="16541"/>
                  </a:lnTo>
                  <a:lnTo>
                    <a:pt x="0" y="16541"/>
                  </a:lnTo>
                  <a:lnTo>
                    <a:pt x="0" y="16275"/>
                  </a:lnTo>
                  <a:lnTo>
                    <a:pt x="831" y="16275"/>
                  </a:lnTo>
                  <a:lnTo>
                    <a:pt x="831" y="15610"/>
                  </a:lnTo>
                  <a:lnTo>
                    <a:pt x="1351" y="14723"/>
                  </a:lnTo>
                  <a:lnTo>
                    <a:pt x="2130" y="15166"/>
                  </a:lnTo>
                  <a:lnTo>
                    <a:pt x="1870" y="14457"/>
                  </a:lnTo>
                  <a:lnTo>
                    <a:pt x="2130" y="14457"/>
                  </a:lnTo>
                  <a:lnTo>
                    <a:pt x="2130" y="14013"/>
                  </a:lnTo>
                  <a:lnTo>
                    <a:pt x="2649" y="13792"/>
                  </a:lnTo>
                  <a:lnTo>
                    <a:pt x="2961" y="13792"/>
                  </a:lnTo>
                  <a:lnTo>
                    <a:pt x="2961" y="13348"/>
                  </a:lnTo>
                  <a:lnTo>
                    <a:pt x="4312" y="12860"/>
                  </a:lnTo>
                  <a:lnTo>
                    <a:pt x="5091" y="11707"/>
                  </a:lnTo>
                  <a:lnTo>
                    <a:pt x="5091" y="12195"/>
                  </a:lnTo>
                  <a:lnTo>
                    <a:pt x="5610" y="12195"/>
                  </a:lnTo>
                  <a:lnTo>
                    <a:pt x="5610" y="11486"/>
                  </a:lnTo>
                  <a:lnTo>
                    <a:pt x="6442" y="10820"/>
                  </a:lnTo>
                  <a:lnTo>
                    <a:pt x="7792" y="10820"/>
                  </a:lnTo>
                  <a:lnTo>
                    <a:pt x="9143" y="9889"/>
                  </a:lnTo>
                  <a:lnTo>
                    <a:pt x="11844" y="8514"/>
                  </a:lnTo>
                  <a:lnTo>
                    <a:pt x="13974" y="6918"/>
                  </a:lnTo>
                  <a:lnTo>
                    <a:pt x="15377" y="4834"/>
                  </a:lnTo>
                  <a:lnTo>
                    <a:pt x="15584" y="4169"/>
                  </a:lnTo>
                  <a:lnTo>
                    <a:pt x="16104" y="3725"/>
                  </a:lnTo>
                  <a:lnTo>
                    <a:pt x="16935" y="2572"/>
                  </a:lnTo>
                  <a:lnTo>
                    <a:pt x="17506" y="1197"/>
                  </a:lnTo>
                  <a:lnTo>
                    <a:pt x="18338" y="0"/>
                  </a:lnTo>
                  <a:lnTo>
                    <a:pt x="18857" y="266"/>
                  </a:lnTo>
                  <a:lnTo>
                    <a:pt x="18857" y="1197"/>
                  </a:lnTo>
                  <a:lnTo>
                    <a:pt x="18857" y="1375"/>
                  </a:lnTo>
                  <a:lnTo>
                    <a:pt x="18857" y="2084"/>
                  </a:lnTo>
                  <a:lnTo>
                    <a:pt x="18857" y="3016"/>
                  </a:lnTo>
                  <a:lnTo>
                    <a:pt x="18857" y="2572"/>
                  </a:lnTo>
                  <a:lnTo>
                    <a:pt x="19636" y="2084"/>
                  </a:lnTo>
                  <a:lnTo>
                    <a:pt x="19636" y="2572"/>
                  </a:lnTo>
                  <a:lnTo>
                    <a:pt x="19948" y="3016"/>
                  </a:lnTo>
                  <a:lnTo>
                    <a:pt x="19636" y="3193"/>
                  </a:lnTo>
                  <a:lnTo>
                    <a:pt x="19636" y="4390"/>
                  </a:lnTo>
                  <a:lnTo>
                    <a:pt x="19117" y="5543"/>
                  </a:lnTo>
                  <a:lnTo>
                    <a:pt x="18338" y="6918"/>
                  </a:lnTo>
                  <a:lnTo>
                    <a:pt x="17506" y="8071"/>
                  </a:lnTo>
                  <a:lnTo>
                    <a:pt x="16416" y="9180"/>
                  </a:lnTo>
                  <a:lnTo>
                    <a:pt x="16104" y="10333"/>
                  </a:lnTo>
                  <a:lnTo>
                    <a:pt x="16416" y="10998"/>
                  </a:lnTo>
                  <a:lnTo>
                    <a:pt x="15584" y="10820"/>
                  </a:lnTo>
                  <a:lnTo>
                    <a:pt x="15377" y="10998"/>
                  </a:lnTo>
                  <a:lnTo>
                    <a:pt x="14805" y="10820"/>
                  </a:lnTo>
                  <a:lnTo>
                    <a:pt x="14805" y="10998"/>
                  </a:lnTo>
                  <a:lnTo>
                    <a:pt x="13455" y="11707"/>
                  </a:lnTo>
                  <a:lnTo>
                    <a:pt x="12104" y="12860"/>
                  </a:lnTo>
                  <a:lnTo>
                    <a:pt x="11844" y="14457"/>
                  </a:lnTo>
                  <a:lnTo>
                    <a:pt x="10805" y="15166"/>
                  </a:lnTo>
                  <a:lnTo>
                    <a:pt x="9974" y="16275"/>
                  </a:lnTo>
                  <a:lnTo>
                    <a:pt x="9143" y="16984"/>
                  </a:lnTo>
                  <a:lnTo>
                    <a:pt x="9662" y="17428"/>
                  </a:lnTo>
                  <a:lnTo>
                    <a:pt x="9143" y="17428"/>
                  </a:lnTo>
                  <a:lnTo>
                    <a:pt x="8364" y="18137"/>
                  </a:lnTo>
                  <a:lnTo>
                    <a:pt x="7013" y="18803"/>
                  </a:lnTo>
                  <a:lnTo>
                    <a:pt x="6442" y="19512"/>
                  </a:lnTo>
                  <a:lnTo>
                    <a:pt x="4312" y="1995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0" name="Freeform 280"/>
            <p:cNvSpPr>
              <a:spLocks/>
            </p:cNvSpPr>
            <p:nvPr/>
          </p:nvSpPr>
          <p:spPr bwMode="auto">
            <a:xfrm>
              <a:off x="8822815" y="4961780"/>
              <a:ext cx="113114" cy="246790"/>
            </a:xfrm>
            <a:custGeom>
              <a:avLst/>
              <a:gdLst/>
              <a:ahLst/>
              <a:cxnLst>
                <a:cxn ang="0">
                  <a:pos x="800" y="19961"/>
                </a:cxn>
                <a:cxn ang="0">
                  <a:pos x="800" y="18921"/>
                </a:cxn>
                <a:cxn ang="0">
                  <a:pos x="0" y="19345"/>
                </a:cxn>
                <a:cxn ang="0">
                  <a:pos x="0" y="18767"/>
                </a:cxn>
                <a:cxn ang="0">
                  <a:pos x="800" y="17958"/>
                </a:cxn>
                <a:cxn ang="0">
                  <a:pos x="2080" y="16339"/>
                </a:cxn>
                <a:cxn ang="0">
                  <a:pos x="2080" y="15145"/>
                </a:cxn>
                <a:cxn ang="0">
                  <a:pos x="1280" y="14566"/>
                </a:cxn>
                <a:cxn ang="0">
                  <a:pos x="800" y="13796"/>
                </a:cxn>
                <a:cxn ang="0">
                  <a:pos x="0" y="13179"/>
                </a:cxn>
                <a:cxn ang="0">
                  <a:pos x="800" y="12563"/>
                </a:cxn>
                <a:cxn ang="0">
                  <a:pos x="2080" y="12177"/>
                </a:cxn>
                <a:cxn ang="0">
                  <a:pos x="3280" y="10019"/>
                </a:cxn>
                <a:cxn ang="0">
                  <a:pos x="4080" y="10405"/>
                </a:cxn>
                <a:cxn ang="0">
                  <a:pos x="4080" y="8979"/>
                </a:cxn>
                <a:cxn ang="0">
                  <a:pos x="4080" y="7399"/>
                </a:cxn>
                <a:cxn ang="0">
                  <a:pos x="4560" y="7399"/>
                </a:cxn>
                <a:cxn ang="0">
                  <a:pos x="5360" y="6782"/>
                </a:cxn>
                <a:cxn ang="0">
                  <a:pos x="4080" y="6782"/>
                </a:cxn>
                <a:cxn ang="0">
                  <a:pos x="4080" y="5780"/>
                </a:cxn>
                <a:cxn ang="0">
                  <a:pos x="4080" y="5395"/>
                </a:cxn>
                <a:cxn ang="0">
                  <a:pos x="4560" y="5780"/>
                </a:cxn>
                <a:cxn ang="0">
                  <a:pos x="4560" y="5395"/>
                </a:cxn>
                <a:cxn ang="0">
                  <a:pos x="4560" y="4817"/>
                </a:cxn>
                <a:cxn ang="0">
                  <a:pos x="4080" y="4817"/>
                </a:cxn>
                <a:cxn ang="0">
                  <a:pos x="3280" y="5202"/>
                </a:cxn>
                <a:cxn ang="0">
                  <a:pos x="2480" y="1618"/>
                </a:cxn>
                <a:cxn ang="0">
                  <a:pos x="2080" y="0"/>
                </a:cxn>
                <a:cxn ang="0">
                  <a:pos x="2480" y="0"/>
                </a:cxn>
                <a:cxn ang="0">
                  <a:pos x="2480" y="424"/>
                </a:cxn>
                <a:cxn ang="0">
                  <a:pos x="2480" y="1040"/>
                </a:cxn>
                <a:cxn ang="0">
                  <a:pos x="3280" y="1195"/>
                </a:cxn>
                <a:cxn ang="0">
                  <a:pos x="4560" y="1618"/>
                </a:cxn>
                <a:cxn ang="0">
                  <a:pos x="5360" y="2235"/>
                </a:cxn>
                <a:cxn ang="0">
                  <a:pos x="6160" y="2235"/>
                </a:cxn>
                <a:cxn ang="0">
                  <a:pos x="6160" y="3622"/>
                </a:cxn>
                <a:cxn ang="0">
                  <a:pos x="5360" y="3815"/>
                </a:cxn>
                <a:cxn ang="0">
                  <a:pos x="6160" y="4586"/>
                </a:cxn>
                <a:cxn ang="0">
                  <a:pos x="6160" y="5395"/>
                </a:cxn>
                <a:cxn ang="0">
                  <a:pos x="6640" y="6397"/>
                </a:cxn>
                <a:cxn ang="0">
                  <a:pos x="7440" y="7399"/>
                </a:cxn>
                <a:cxn ang="0">
                  <a:pos x="8640" y="7399"/>
                </a:cxn>
                <a:cxn ang="0">
                  <a:pos x="9920" y="6166"/>
                </a:cxn>
                <a:cxn ang="0">
                  <a:pos x="9920" y="5780"/>
                </a:cxn>
                <a:cxn ang="0">
                  <a:pos x="9920" y="5202"/>
                </a:cxn>
                <a:cxn ang="0">
                  <a:pos x="12080" y="5202"/>
                </a:cxn>
                <a:cxn ang="0">
                  <a:pos x="12080" y="6166"/>
                </a:cxn>
                <a:cxn ang="0">
                  <a:pos x="14080" y="7206"/>
                </a:cxn>
                <a:cxn ang="0">
                  <a:pos x="16160" y="7206"/>
                </a:cxn>
                <a:cxn ang="0">
                  <a:pos x="18240" y="6166"/>
                </a:cxn>
                <a:cxn ang="0">
                  <a:pos x="19920" y="6166"/>
                </a:cxn>
                <a:cxn ang="0">
                  <a:pos x="19920" y="7206"/>
                </a:cxn>
                <a:cxn ang="0">
                  <a:pos x="18240" y="7977"/>
                </a:cxn>
                <a:cxn ang="0">
                  <a:pos x="12080" y="13796"/>
                </a:cxn>
                <a:cxn ang="0">
                  <a:pos x="7840" y="15761"/>
                </a:cxn>
                <a:cxn ang="0">
                  <a:pos x="5360" y="17148"/>
                </a:cxn>
                <a:cxn ang="0">
                  <a:pos x="3280" y="18382"/>
                </a:cxn>
                <a:cxn ang="0">
                  <a:pos x="800" y="19961"/>
                </a:cxn>
              </a:cxnLst>
              <a:rect l="0" t="0" r="r" b="b"/>
              <a:pathLst>
                <a:path w="20000" h="20000">
                  <a:moveTo>
                    <a:pt x="800" y="19961"/>
                  </a:moveTo>
                  <a:lnTo>
                    <a:pt x="800" y="18921"/>
                  </a:lnTo>
                  <a:lnTo>
                    <a:pt x="0" y="19345"/>
                  </a:lnTo>
                  <a:lnTo>
                    <a:pt x="0" y="18767"/>
                  </a:lnTo>
                  <a:lnTo>
                    <a:pt x="800" y="17958"/>
                  </a:lnTo>
                  <a:lnTo>
                    <a:pt x="2080" y="16339"/>
                  </a:lnTo>
                  <a:lnTo>
                    <a:pt x="2080" y="15145"/>
                  </a:lnTo>
                  <a:lnTo>
                    <a:pt x="1280" y="14566"/>
                  </a:lnTo>
                  <a:lnTo>
                    <a:pt x="800" y="13796"/>
                  </a:lnTo>
                  <a:lnTo>
                    <a:pt x="0" y="13179"/>
                  </a:lnTo>
                  <a:lnTo>
                    <a:pt x="800" y="12563"/>
                  </a:lnTo>
                  <a:lnTo>
                    <a:pt x="2080" y="12177"/>
                  </a:lnTo>
                  <a:lnTo>
                    <a:pt x="3280" y="10019"/>
                  </a:lnTo>
                  <a:lnTo>
                    <a:pt x="4080" y="10405"/>
                  </a:lnTo>
                  <a:lnTo>
                    <a:pt x="4080" y="8979"/>
                  </a:lnTo>
                  <a:lnTo>
                    <a:pt x="4080" y="7399"/>
                  </a:lnTo>
                  <a:lnTo>
                    <a:pt x="4560" y="7399"/>
                  </a:lnTo>
                  <a:lnTo>
                    <a:pt x="5360" y="6782"/>
                  </a:lnTo>
                  <a:lnTo>
                    <a:pt x="4080" y="6782"/>
                  </a:lnTo>
                  <a:lnTo>
                    <a:pt x="4080" y="5780"/>
                  </a:lnTo>
                  <a:lnTo>
                    <a:pt x="4080" y="5395"/>
                  </a:lnTo>
                  <a:lnTo>
                    <a:pt x="4560" y="5780"/>
                  </a:lnTo>
                  <a:lnTo>
                    <a:pt x="4560" y="5395"/>
                  </a:lnTo>
                  <a:lnTo>
                    <a:pt x="4560" y="4817"/>
                  </a:lnTo>
                  <a:lnTo>
                    <a:pt x="4080" y="4817"/>
                  </a:lnTo>
                  <a:lnTo>
                    <a:pt x="3280" y="5202"/>
                  </a:lnTo>
                  <a:lnTo>
                    <a:pt x="2480" y="1618"/>
                  </a:lnTo>
                  <a:lnTo>
                    <a:pt x="2080" y="0"/>
                  </a:lnTo>
                  <a:lnTo>
                    <a:pt x="2480" y="0"/>
                  </a:lnTo>
                  <a:lnTo>
                    <a:pt x="2480" y="424"/>
                  </a:lnTo>
                  <a:lnTo>
                    <a:pt x="2480" y="1040"/>
                  </a:lnTo>
                  <a:lnTo>
                    <a:pt x="3280" y="1195"/>
                  </a:lnTo>
                  <a:lnTo>
                    <a:pt x="4560" y="1618"/>
                  </a:lnTo>
                  <a:lnTo>
                    <a:pt x="5360" y="2235"/>
                  </a:lnTo>
                  <a:lnTo>
                    <a:pt x="6160" y="2235"/>
                  </a:lnTo>
                  <a:lnTo>
                    <a:pt x="6160" y="3622"/>
                  </a:lnTo>
                  <a:lnTo>
                    <a:pt x="5360" y="3815"/>
                  </a:lnTo>
                  <a:lnTo>
                    <a:pt x="6160" y="4586"/>
                  </a:lnTo>
                  <a:lnTo>
                    <a:pt x="6160" y="5395"/>
                  </a:lnTo>
                  <a:lnTo>
                    <a:pt x="6640" y="6397"/>
                  </a:lnTo>
                  <a:lnTo>
                    <a:pt x="7440" y="7399"/>
                  </a:lnTo>
                  <a:lnTo>
                    <a:pt x="8640" y="7399"/>
                  </a:lnTo>
                  <a:lnTo>
                    <a:pt x="9920" y="6166"/>
                  </a:lnTo>
                  <a:lnTo>
                    <a:pt x="9920" y="5780"/>
                  </a:lnTo>
                  <a:lnTo>
                    <a:pt x="9920" y="5202"/>
                  </a:lnTo>
                  <a:lnTo>
                    <a:pt x="12080" y="5202"/>
                  </a:lnTo>
                  <a:lnTo>
                    <a:pt x="12080" y="6166"/>
                  </a:lnTo>
                  <a:lnTo>
                    <a:pt x="14080" y="7206"/>
                  </a:lnTo>
                  <a:lnTo>
                    <a:pt x="16160" y="7206"/>
                  </a:lnTo>
                  <a:lnTo>
                    <a:pt x="18240" y="6166"/>
                  </a:lnTo>
                  <a:lnTo>
                    <a:pt x="19920" y="6166"/>
                  </a:lnTo>
                  <a:lnTo>
                    <a:pt x="19920" y="7206"/>
                  </a:lnTo>
                  <a:lnTo>
                    <a:pt x="18240" y="7977"/>
                  </a:lnTo>
                  <a:lnTo>
                    <a:pt x="12080" y="13796"/>
                  </a:lnTo>
                  <a:lnTo>
                    <a:pt x="7840" y="15761"/>
                  </a:lnTo>
                  <a:lnTo>
                    <a:pt x="5360" y="17148"/>
                  </a:lnTo>
                  <a:lnTo>
                    <a:pt x="3280" y="18382"/>
                  </a:lnTo>
                  <a:lnTo>
                    <a:pt x="800" y="1996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1" name="Freeform 281"/>
            <p:cNvSpPr>
              <a:spLocks/>
            </p:cNvSpPr>
            <p:nvPr/>
          </p:nvSpPr>
          <p:spPr bwMode="auto">
            <a:xfrm>
              <a:off x="8335294" y="4130054"/>
              <a:ext cx="193424" cy="176787"/>
            </a:xfrm>
            <a:custGeom>
              <a:avLst/>
              <a:gdLst/>
              <a:ahLst/>
              <a:cxnLst>
                <a:cxn ang="0">
                  <a:pos x="0" y="16086"/>
                </a:cxn>
                <a:cxn ang="0">
                  <a:pos x="282" y="0"/>
                </a:cxn>
                <a:cxn ang="0">
                  <a:pos x="2207" y="858"/>
                </a:cxn>
                <a:cxn ang="0">
                  <a:pos x="5117" y="1662"/>
                </a:cxn>
                <a:cxn ang="0">
                  <a:pos x="6620" y="2520"/>
                </a:cxn>
                <a:cxn ang="0">
                  <a:pos x="7089" y="2520"/>
                </a:cxn>
                <a:cxn ang="0">
                  <a:pos x="8545" y="3861"/>
                </a:cxn>
                <a:cxn ang="0">
                  <a:pos x="9249" y="3861"/>
                </a:cxn>
                <a:cxn ang="0">
                  <a:pos x="10282" y="4718"/>
                </a:cxn>
                <a:cxn ang="0">
                  <a:pos x="10282" y="6649"/>
                </a:cxn>
                <a:cxn ang="0">
                  <a:pos x="13662" y="7989"/>
                </a:cxn>
                <a:cxn ang="0">
                  <a:pos x="14413" y="9651"/>
                </a:cxn>
                <a:cxn ang="0">
                  <a:pos x="12394" y="10295"/>
                </a:cxn>
                <a:cxn ang="0">
                  <a:pos x="13146" y="11903"/>
                </a:cxn>
                <a:cxn ang="0">
                  <a:pos x="14883" y="13298"/>
                </a:cxn>
                <a:cxn ang="0">
                  <a:pos x="15352" y="13834"/>
                </a:cxn>
                <a:cxn ang="0">
                  <a:pos x="15587" y="14692"/>
                </a:cxn>
                <a:cxn ang="0">
                  <a:pos x="15587" y="16086"/>
                </a:cxn>
                <a:cxn ang="0">
                  <a:pos x="17277" y="16086"/>
                </a:cxn>
                <a:cxn ang="0">
                  <a:pos x="17559" y="16354"/>
                </a:cxn>
                <a:cxn ang="0">
                  <a:pos x="17277" y="16890"/>
                </a:cxn>
                <a:cxn ang="0">
                  <a:pos x="18732" y="17426"/>
                </a:cxn>
                <a:cxn ang="0">
                  <a:pos x="18263" y="18284"/>
                </a:cxn>
                <a:cxn ang="0">
                  <a:pos x="19202" y="18820"/>
                </a:cxn>
                <a:cxn ang="0">
                  <a:pos x="19953" y="19088"/>
                </a:cxn>
                <a:cxn ang="0">
                  <a:pos x="19202" y="19625"/>
                </a:cxn>
                <a:cxn ang="0">
                  <a:pos x="19953" y="19625"/>
                </a:cxn>
                <a:cxn ang="0">
                  <a:pos x="19953" y="19946"/>
                </a:cxn>
                <a:cxn ang="0">
                  <a:pos x="18732" y="19946"/>
                </a:cxn>
                <a:cxn ang="0">
                  <a:pos x="18732" y="19625"/>
                </a:cxn>
                <a:cxn ang="0">
                  <a:pos x="15352" y="18820"/>
                </a:cxn>
                <a:cxn ang="0">
                  <a:pos x="14413" y="18820"/>
                </a:cxn>
                <a:cxn ang="0">
                  <a:pos x="12394" y="16890"/>
                </a:cxn>
                <a:cxn ang="0">
                  <a:pos x="12207" y="16086"/>
                </a:cxn>
                <a:cxn ang="0">
                  <a:pos x="11690" y="16086"/>
                </a:cxn>
                <a:cxn ang="0">
                  <a:pos x="11221" y="15228"/>
                </a:cxn>
                <a:cxn ang="0">
                  <a:pos x="10282" y="13029"/>
                </a:cxn>
                <a:cxn ang="0">
                  <a:pos x="9718" y="13029"/>
                </a:cxn>
                <a:cxn ang="0">
                  <a:pos x="9249" y="13029"/>
                </a:cxn>
                <a:cxn ang="0">
                  <a:pos x="8075" y="13029"/>
                </a:cxn>
                <a:cxn ang="0">
                  <a:pos x="7793" y="11903"/>
                </a:cxn>
                <a:cxn ang="0">
                  <a:pos x="7324" y="11903"/>
                </a:cxn>
                <a:cxn ang="0">
                  <a:pos x="7089" y="12493"/>
                </a:cxn>
                <a:cxn ang="0">
                  <a:pos x="6620" y="12493"/>
                </a:cxn>
                <a:cxn ang="0">
                  <a:pos x="5869" y="11903"/>
                </a:cxn>
                <a:cxn ang="0">
                  <a:pos x="6103" y="13298"/>
                </a:cxn>
                <a:cxn ang="0">
                  <a:pos x="5399" y="13298"/>
                </a:cxn>
                <a:cxn ang="0">
                  <a:pos x="5399" y="13834"/>
                </a:cxn>
                <a:cxn ang="0">
                  <a:pos x="3474" y="13834"/>
                </a:cxn>
                <a:cxn ang="0">
                  <a:pos x="4131" y="14155"/>
                </a:cxn>
                <a:cxn ang="0">
                  <a:pos x="5117" y="15496"/>
                </a:cxn>
                <a:cxn ang="0">
                  <a:pos x="3474" y="16354"/>
                </a:cxn>
                <a:cxn ang="0">
                  <a:pos x="0" y="16086"/>
                </a:cxn>
              </a:cxnLst>
              <a:rect l="0" t="0" r="r" b="b"/>
              <a:pathLst>
                <a:path w="20000" h="20000">
                  <a:moveTo>
                    <a:pt x="0" y="16086"/>
                  </a:moveTo>
                  <a:lnTo>
                    <a:pt x="282" y="0"/>
                  </a:lnTo>
                  <a:lnTo>
                    <a:pt x="2207" y="858"/>
                  </a:lnTo>
                  <a:lnTo>
                    <a:pt x="5117" y="1662"/>
                  </a:lnTo>
                  <a:lnTo>
                    <a:pt x="6620" y="2520"/>
                  </a:lnTo>
                  <a:lnTo>
                    <a:pt x="7089" y="2520"/>
                  </a:lnTo>
                  <a:lnTo>
                    <a:pt x="8545" y="3861"/>
                  </a:lnTo>
                  <a:lnTo>
                    <a:pt x="9249" y="3861"/>
                  </a:lnTo>
                  <a:lnTo>
                    <a:pt x="10282" y="4718"/>
                  </a:lnTo>
                  <a:lnTo>
                    <a:pt x="10282" y="6649"/>
                  </a:lnTo>
                  <a:lnTo>
                    <a:pt x="13662" y="7989"/>
                  </a:lnTo>
                  <a:lnTo>
                    <a:pt x="14413" y="9651"/>
                  </a:lnTo>
                  <a:lnTo>
                    <a:pt x="12394" y="10295"/>
                  </a:lnTo>
                  <a:lnTo>
                    <a:pt x="13146" y="11903"/>
                  </a:lnTo>
                  <a:lnTo>
                    <a:pt x="14883" y="13298"/>
                  </a:lnTo>
                  <a:lnTo>
                    <a:pt x="15352" y="13834"/>
                  </a:lnTo>
                  <a:lnTo>
                    <a:pt x="15587" y="14692"/>
                  </a:lnTo>
                  <a:lnTo>
                    <a:pt x="15587" y="16086"/>
                  </a:lnTo>
                  <a:lnTo>
                    <a:pt x="17277" y="16086"/>
                  </a:lnTo>
                  <a:lnTo>
                    <a:pt x="17559" y="16354"/>
                  </a:lnTo>
                  <a:lnTo>
                    <a:pt x="17277" y="16890"/>
                  </a:lnTo>
                  <a:lnTo>
                    <a:pt x="18732" y="17426"/>
                  </a:lnTo>
                  <a:lnTo>
                    <a:pt x="18263" y="18284"/>
                  </a:lnTo>
                  <a:lnTo>
                    <a:pt x="19202" y="18820"/>
                  </a:lnTo>
                  <a:lnTo>
                    <a:pt x="19953" y="19088"/>
                  </a:lnTo>
                  <a:lnTo>
                    <a:pt x="19202" y="19625"/>
                  </a:lnTo>
                  <a:lnTo>
                    <a:pt x="19953" y="19625"/>
                  </a:lnTo>
                  <a:lnTo>
                    <a:pt x="19953" y="19946"/>
                  </a:lnTo>
                  <a:lnTo>
                    <a:pt x="18732" y="19946"/>
                  </a:lnTo>
                  <a:lnTo>
                    <a:pt x="18732" y="19625"/>
                  </a:lnTo>
                  <a:lnTo>
                    <a:pt x="15352" y="18820"/>
                  </a:lnTo>
                  <a:lnTo>
                    <a:pt x="14413" y="18820"/>
                  </a:lnTo>
                  <a:lnTo>
                    <a:pt x="12394" y="16890"/>
                  </a:lnTo>
                  <a:lnTo>
                    <a:pt x="12207" y="16086"/>
                  </a:lnTo>
                  <a:lnTo>
                    <a:pt x="11690" y="16086"/>
                  </a:lnTo>
                  <a:lnTo>
                    <a:pt x="11221" y="15228"/>
                  </a:lnTo>
                  <a:lnTo>
                    <a:pt x="10282" y="13029"/>
                  </a:lnTo>
                  <a:lnTo>
                    <a:pt x="9718" y="13029"/>
                  </a:lnTo>
                  <a:lnTo>
                    <a:pt x="9249" y="13029"/>
                  </a:lnTo>
                  <a:lnTo>
                    <a:pt x="8075" y="13029"/>
                  </a:lnTo>
                  <a:lnTo>
                    <a:pt x="7793" y="11903"/>
                  </a:lnTo>
                  <a:lnTo>
                    <a:pt x="7324" y="11903"/>
                  </a:lnTo>
                  <a:lnTo>
                    <a:pt x="7089" y="12493"/>
                  </a:lnTo>
                  <a:lnTo>
                    <a:pt x="6620" y="12493"/>
                  </a:lnTo>
                  <a:lnTo>
                    <a:pt x="5869" y="11903"/>
                  </a:lnTo>
                  <a:lnTo>
                    <a:pt x="6103" y="13298"/>
                  </a:lnTo>
                  <a:lnTo>
                    <a:pt x="5399" y="13298"/>
                  </a:lnTo>
                  <a:lnTo>
                    <a:pt x="5399" y="13834"/>
                  </a:lnTo>
                  <a:lnTo>
                    <a:pt x="3474" y="13834"/>
                  </a:lnTo>
                  <a:lnTo>
                    <a:pt x="4131" y="14155"/>
                  </a:lnTo>
                  <a:lnTo>
                    <a:pt x="5117" y="15496"/>
                  </a:lnTo>
                  <a:lnTo>
                    <a:pt x="3474" y="16354"/>
                  </a:lnTo>
                  <a:lnTo>
                    <a:pt x="0" y="1608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2" name="Freeform 282"/>
            <p:cNvSpPr>
              <a:spLocks/>
            </p:cNvSpPr>
            <p:nvPr/>
          </p:nvSpPr>
          <p:spPr bwMode="auto">
            <a:xfrm>
              <a:off x="8485737" y="4162086"/>
              <a:ext cx="84833" cy="46273"/>
            </a:xfrm>
            <a:custGeom>
              <a:avLst/>
              <a:gdLst/>
              <a:ahLst/>
              <a:cxnLst>
                <a:cxn ang="0">
                  <a:pos x="9840" y="19798"/>
                </a:cxn>
                <a:cxn ang="0">
                  <a:pos x="6096" y="19798"/>
                </a:cxn>
                <a:cxn ang="0">
                  <a:pos x="5455" y="17778"/>
                </a:cxn>
                <a:cxn ang="0">
                  <a:pos x="3850" y="17778"/>
                </a:cxn>
                <a:cxn ang="0">
                  <a:pos x="1711" y="16566"/>
                </a:cxn>
                <a:cxn ang="0">
                  <a:pos x="0" y="14545"/>
                </a:cxn>
                <a:cxn ang="0">
                  <a:pos x="0" y="11515"/>
                </a:cxn>
                <a:cxn ang="0">
                  <a:pos x="1070" y="12525"/>
                </a:cxn>
                <a:cxn ang="0">
                  <a:pos x="2781" y="11515"/>
                </a:cxn>
                <a:cxn ang="0">
                  <a:pos x="4385" y="12525"/>
                </a:cxn>
                <a:cxn ang="0">
                  <a:pos x="7166" y="11515"/>
                </a:cxn>
                <a:cxn ang="0">
                  <a:pos x="8235" y="8283"/>
                </a:cxn>
                <a:cxn ang="0">
                  <a:pos x="8770" y="12525"/>
                </a:cxn>
                <a:cxn ang="0">
                  <a:pos x="9840" y="11515"/>
                </a:cxn>
                <a:cxn ang="0">
                  <a:pos x="11123" y="12525"/>
                </a:cxn>
                <a:cxn ang="0">
                  <a:pos x="12727" y="11515"/>
                </a:cxn>
                <a:cxn ang="0">
                  <a:pos x="13262" y="8283"/>
                </a:cxn>
                <a:cxn ang="0">
                  <a:pos x="15508" y="8283"/>
                </a:cxn>
                <a:cxn ang="0">
                  <a:pos x="16043" y="6263"/>
                </a:cxn>
                <a:cxn ang="0">
                  <a:pos x="15508" y="1212"/>
                </a:cxn>
                <a:cxn ang="0">
                  <a:pos x="18824" y="0"/>
                </a:cxn>
                <a:cxn ang="0">
                  <a:pos x="19893" y="1212"/>
                </a:cxn>
                <a:cxn ang="0">
                  <a:pos x="19893" y="6263"/>
                </a:cxn>
                <a:cxn ang="0">
                  <a:pos x="18182" y="8283"/>
                </a:cxn>
                <a:cxn ang="0">
                  <a:pos x="18182" y="11515"/>
                </a:cxn>
                <a:cxn ang="0">
                  <a:pos x="16043" y="12525"/>
                </a:cxn>
                <a:cxn ang="0">
                  <a:pos x="15508" y="12525"/>
                </a:cxn>
                <a:cxn ang="0">
                  <a:pos x="14439" y="14545"/>
                </a:cxn>
                <a:cxn ang="0">
                  <a:pos x="9840" y="19798"/>
                </a:cxn>
              </a:cxnLst>
              <a:rect l="0" t="0" r="r" b="b"/>
              <a:pathLst>
                <a:path w="20000" h="20000">
                  <a:moveTo>
                    <a:pt x="9840" y="19798"/>
                  </a:moveTo>
                  <a:lnTo>
                    <a:pt x="6096" y="19798"/>
                  </a:lnTo>
                  <a:lnTo>
                    <a:pt x="5455" y="17778"/>
                  </a:lnTo>
                  <a:lnTo>
                    <a:pt x="3850" y="17778"/>
                  </a:lnTo>
                  <a:lnTo>
                    <a:pt x="1711" y="16566"/>
                  </a:lnTo>
                  <a:lnTo>
                    <a:pt x="0" y="14545"/>
                  </a:lnTo>
                  <a:lnTo>
                    <a:pt x="0" y="11515"/>
                  </a:lnTo>
                  <a:lnTo>
                    <a:pt x="1070" y="12525"/>
                  </a:lnTo>
                  <a:lnTo>
                    <a:pt x="2781" y="11515"/>
                  </a:lnTo>
                  <a:lnTo>
                    <a:pt x="4385" y="12525"/>
                  </a:lnTo>
                  <a:lnTo>
                    <a:pt x="7166" y="11515"/>
                  </a:lnTo>
                  <a:lnTo>
                    <a:pt x="8235" y="8283"/>
                  </a:lnTo>
                  <a:lnTo>
                    <a:pt x="8770" y="12525"/>
                  </a:lnTo>
                  <a:lnTo>
                    <a:pt x="9840" y="11515"/>
                  </a:lnTo>
                  <a:lnTo>
                    <a:pt x="11123" y="12525"/>
                  </a:lnTo>
                  <a:lnTo>
                    <a:pt x="12727" y="11515"/>
                  </a:lnTo>
                  <a:lnTo>
                    <a:pt x="13262" y="8283"/>
                  </a:lnTo>
                  <a:lnTo>
                    <a:pt x="15508" y="8283"/>
                  </a:lnTo>
                  <a:lnTo>
                    <a:pt x="16043" y="6263"/>
                  </a:lnTo>
                  <a:lnTo>
                    <a:pt x="15508" y="1212"/>
                  </a:lnTo>
                  <a:lnTo>
                    <a:pt x="18824" y="0"/>
                  </a:lnTo>
                  <a:lnTo>
                    <a:pt x="19893" y="1212"/>
                  </a:lnTo>
                  <a:lnTo>
                    <a:pt x="19893" y="6263"/>
                  </a:lnTo>
                  <a:lnTo>
                    <a:pt x="18182" y="8283"/>
                  </a:lnTo>
                  <a:lnTo>
                    <a:pt x="18182" y="11515"/>
                  </a:lnTo>
                  <a:lnTo>
                    <a:pt x="16043" y="12525"/>
                  </a:lnTo>
                  <a:lnTo>
                    <a:pt x="15508" y="12525"/>
                  </a:lnTo>
                  <a:lnTo>
                    <a:pt x="14439" y="14545"/>
                  </a:lnTo>
                  <a:lnTo>
                    <a:pt x="9840" y="1979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3" name="Freeform 283"/>
            <p:cNvSpPr>
              <a:spLocks/>
            </p:cNvSpPr>
            <p:nvPr/>
          </p:nvSpPr>
          <p:spPr bwMode="auto">
            <a:xfrm>
              <a:off x="8535507" y="4125307"/>
              <a:ext cx="47507" cy="52205"/>
            </a:xfrm>
            <a:custGeom>
              <a:avLst/>
              <a:gdLst/>
              <a:ahLst/>
              <a:cxnLst>
                <a:cxn ang="0">
                  <a:pos x="17905" y="19818"/>
                </a:cxn>
                <a:cxn ang="0">
                  <a:pos x="17905" y="16909"/>
                </a:cxn>
                <a:cxn ang="0">
                  <a:pos x="16000" y="12364"/>
                </a:cxn>
                <a:cxn ang="0">
                  <a:pos x="12000" y="7636"/>
                </a:cxn>
                <a:cxn ang="0">
                  <a:pos x="3048" y="2909"/>
                </a:cxn>
                <a:cxn ang="0">
                  <a:pos x="0" y="2000"/>
                </a:cxn>
                <a:cxn ang="0">
                  <a:pos x="0" y="0"/>
                </a:cxn>
                <a:cxn ang="0">
                  <a:pos x="12952" y="5636"/>
                </a:cxn>
                <a:cxn ang="0">
                  <a:pos x="17905" y="10545"/>
                </a:cxn>
                <a:cxn ang="0">
                  <a:pos x="17905" y="12364"/>
                </a:cxn>
                <a:cxn ang="0">
                  <a:pos x="19810" y="16909"/>
                </a:cxn>
                <a:cxn ang="0">
                  <a:pos x="17905" y="19818"/>
                </a:cxn>
              </a:cxnLst>
              <a:rect l="0" t="0" r="r" b="b"/>
              <a:pathLst>
                <a:path w="20000" h="20000">
                  <a:moveTo>
                    <a:pt x="17905" y="19818"/>
                  </a:moveTo>
                  <a:lnTo>
                    <a:pt x="17905" y="16909"/>
                  </a:lnTo>
                  <a:lnTo>
                    <a:pt x="16000" y="12364"/>
                  </a:lnTo>
                  <a:lnTo>
                    <a:pt x="12000" y="7636"/>
                  </a:lnTo>
                  <a:lnTo>
                    <a:pt x="3048" y="2909"/>
                  </a:lnTo>
                  <a:lnTo>
                    <a:pt x="0" y="2000"/>
                  </a:lnTo>
                  <a:lnTo>
                    <a:pt x="0" y="0"/>
                  </a:lnTo>
                  <a:lnTo>
                    <a:pt x="12952" y="5636"/>
                  </a:lnTo>
                  <a:lnTo>
                    <a:pt x="17905" y="10545"/>
                  </a:lnTo>
                  <a:lnTo>
                    <a:pt x="17905" y="12364"/>
                  </a:lnTo>
                  <a:lnTo>
                    <a:pt x="19810" y="16909"/>
                  </a:lnTo>
                  <a:lnTo>
                    <a:pt x="17905" y="1981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4" name="Freeform 284"/>
            <p:cNvSpPr>
              <a:spLocks/>
            </p:cNvSpPr>
            <p:nvPr/>
          </p:nvSpPr>
          <p:spPr bwMode="auto">
            <a:xfrm>
              <a:off x="8612423" y="4181072"/>
              <a:ext cx="26016" cy="40341"/>
            </a:xfrm>
            <a:custGeom>
              <a:avLst/>
              <a:gdLst/>
              <a:ahLst/>
              <a:cxnLst>
                <a:cxn ang="0">
                  <a:pos x="19655" y="19765"/>
                </a:cxn>
                <a:cxn ang="0">
                  <a:pos x="10690" y="19765"/>
                </a:cxn>
                <a:cxn ang="0">
                  <a:pos x="6897" y="13412"/>
                </a:cxn>
                <a:cxn ang="0">
                  <a:pos x="1379" y="11059"/>
                </a:cxn>
                <a:cxn ang="0">
                  <a:pos x="1379" y="4941"/>
                </a:cxn>
                <a:cxn ang="0">
                  <a:pos x="0" y="3765"/>
                </a:cxn>
                <a:cxn ang="0">
                  <a:pos x="0" y="0"/>
                </a:cxn>
                <a:cxn ang="0">
                  <a:pos x="1379" y="3765"/>
                </a:cxn>
                <a:cxn ang="0">
                  <a:pos x="5517" y="4941"/>
                </a:cxn>
                <a:cxn ang="0">
                  <a:pos x="10690" y="7294"/>
                </a:cxn>
                <a:cxn ang="0">
                  <a:pos x="14138" y="11059"/>
                </a:cxn>
                <a:cxn ang="0">
                  <a:pos x="15862" y="13412"/>
                </a:cxn>
                <a:cxn ang="0">
                  <a:pos x="19655" y="17176"/>
                </a:cxn>
                <a:cxn ang="0">
                  <a:pos x="19655" y="19765"/>
                </a:cxn>
              </a:cxnLst>
              <a:rect l="0" t="0" r="r" b="b"/>
              <a:pathLst>
                <a:path w="20000" h="20000">
                  <a:moveTo>
                    <a:pt x="19655" y="19765"/>
                  </a:moveTo>
                  <a:lnTo>
                    <a:pt x="10690" y="19765"/>
                  </a:lnTo>
                  <a:lnTo>
                    <a:pt x="6897" y="13412"/>
                  </a:lnTo>
                  <a:lnTo>
                    <a:pt x="1379" y="11059"/>
                  </a:lnTo>
                  <a:lnTo>
                    <a:pt x="1379" y="4941"/>
                  </a:lnTo>
                  <a:lnTo>
                    <a:pt x="0" y="3765"/>
                  </a:lnTo>
                  <a:lnTo>
                    <a:pt x="0" y="0"/>
                  </a:lnTo>
                  <a:lnTo>
                    <a:pt x="1379" y="3765"/>
                  </a:lnTo>
                  <a:lnTo>
                    <a:pt x="5517" y="4941"/>
                  </a:lnTo>
                  <a:lnTo>
                    <a:pt x="10690" y="7294"/>
                  </a:lnTo>
                  <a:lnTo>
                    <a:pt x="14138" y="11059"/>
                  </a:lnTo>
                  <a:lnTo>
                    <a:pt x="15862" y="13412"/>
                  </a:lnTo>
                  <a:lnTo>
                    <a:pt x="19655" y="17176"/>
                  </a:lnTo>
                  <a:lnTo>
                    <a:pt x="19655" y="19765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5" name="Freeform 285"/>
            <p:cNvSpPr>
              <a:spLocks/>
            </p:cNvSpPr>
            <p:nvPr/>
          </p:nvSpPr>
          <p:spPr bwMode="auto">
            <a:xfrm>
              <a:off x="8732325" y="4255822"/>
              <a:ext cx="16966" cy="36782"/>
            </a:xfrm>
            <a:custGeom>
              <a:avLst/>
              <a:gdLst/>
              <a:ahLst/>
              <a:cxnLst>
                <a:cxn ang="0">
                  <a:pos x="19459" y="19744"/>
                </a:cxn>
                <a:cxn ang="0">
                  <a:pos x="14054" y="13077"/>
                </a:cxn>
                <a:cxn ang="0">
                  <a:pos x="0" y="9231"/>
                </a:cxn>
                <a:cxn ang="0">
                  <a:pos x="0" y="0"/>
                </a:cxn>
                <a:cxn ang="0">
                  <a:pos x="5405" y="0"/>
                </a:cxn>
                <a:cxn ang="0">
                  <a:pos x="8649" y="5128"/>
                </a:cxn>
                <a:cxn ang="0">
                  <a:pos x="14054" y="6667"/>
                </a:cxn>
                <a:cxn ang="0">
                  <a:pos x="19459" y="13077"/>
                </a:cxn>
                <a:cxn ang="0">
                  <a:pos x="19459" y="19744"/>
                </a:cxn>
              </a:cxnLst>
              <a:rect l="0" t="0" r="r" b="b"/>
              <a:pathLst>
                <a:path w="20000" h="20000">
                  <a:moveTo>
                    <a:pt x="19459" y="19744"/>
                  </a:moveTo>
                  <a:lnTo>
                    <a:pt x="14054" y="13077"/>
                  </a:lnTo>
                  <a:lnTo>
                    <a:pt x="0" y="9231"/>
                  </a:lnTo>
                  <a:lnTo>
                    <a:pt x="0" y="0"/>
                  </a:lnTo>
                  <a:lnTo>
                    <a:pt x="5405" y="0"/>
                  </a:lnTo>
                  <a:lnTo>
                    <a:pt x="8649" y="5128"/>
                  </a:lnTo>
                  <a:lnTo>
                    <a:pt x="14054" y="6667"/>
                  </a:lnTo>
                  <a:lnTo>
                    <a:pt x="19459" y="13077"/>
                  </a:lnTo>
                  <a:lnTo>
                    <a:pt x="19459" y="1974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6" name="Freeform 286"/>
            <p:cNvSpPr>
              <a:spLocks/>
            </p:cNvSpPr>
            <p:nvPr/>
          </p:nvSpPr>
          <p:spPr bwMode="auto">
            <a:xfrm>
              <a:off x="8689341" y="4240395"/>
              <a:ext cx="29410" cy="20170"/>
            </a:xfrm>
            <a:custGeom>
              <a:avLst/>
              <a:gdLst/>
              <a:ahLst/>
              <a:cxnLst>
                <a:cxn ang="0">
                  <a:pos x="19688" y="19524"/>
                </a:cxn>
                <a:cxn ang="0">
                  <a:pos x="14688" y="14762"/>
                </a:cxn>
                <a:cxn ang="0">
                  <a:pos x="6563" y="7143"/>
                </a:cxn>
                <a:cxn ang="0">
                  <a:pos x="0" y="0"/>
                </a:cxn>
                <a:cxn ang="0">
                  <a:pos x="3125" y="0"/>
                </a:cxn>
                <a:cxn ang="0">
                  <a:pos x="8125" y="4762"/>
                </a:cxn>
                <a:cxn ang="0">
                  <a:pos x="14688" y="4762"/>
                </a:cxn>
                <a:cxn ang="0">
                  <a:pos x="19688" y="19524"/>
                </a:cxn>
              </a:cxnLst>
              <a:rect l="0" t="0" r="r" b="b"/>
              <a:pathLst>
                <a:path w="20000" h="20000">
                  <a:moveTo>
                    <a:pt x="19688" y="19524"/>
                  </a:moveTo>
                  <a:lnTo>
                    <a:pt x="14688" y="14762"/>
                  </a:lnTo>
                  <a:lnTo>
                    <a:pt x="6563" y="7143"/>
                  </a:lnTo>
                  <a:lnTo>
                    <a:pt x="0" y="0"/>
                  </a:lnTo>
                  <a:lnTo>
                    <a:pt x="3125" y="0"/>
                  </a:lnTo>
                  <a:lnTo>
                    <a:pt x="8125" y="4762"/>
                  </a:lnTo>
                  <a:lnTo>
                    <a:pt x="14688" y="4762"/>
                  </a:lnTo>
                  <a:lnTo>
                    <a:pt x="19688" y="195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7" name="Freeform 287"/>
            <p:cNvSpPr>
              <a:spLocks/>
            </p:cNvSpPr>
            <p:nvPr/>
          </p:nvSpPr>
          <p:spPr bwMode="auto">
            <a:xfrm>
              <a:off x="8710834" y="4279550"/>
              <a:ext cx="21491" cy="8305"/>
            </a:xfrm>
            <a:custGeom>
              <a:avLst/>
              <a:gdLst/>
              <a:ahLst/>
              <a:cxnLst>
                <a:cxn ang="0">
                  <a:pos x="19583" y="18824"/>
                </a:cxn>
                <a:cxn ang="0">
                  <a:pos x="12917" y="18824"/>
                </a:cxn>
                <a:cxn ang="0">
                  <a:pos x="1667" y="18824"/>
                </a:cxn>
                <a:cxn ang="0">
                  <a:pos x="0" y="0"/>
                </a:cxn>
                <a:cxn ang="0">
                  <a:pos x="17083" y="0"/>
                </a:cxn>
                <a:cxn ang="0">
                  <a:pos x="19583" y="18824"/>
                </a:cxn>
              </a:cxnLst>
              <a:rect l="0" t="0" r="r" b="b"/>
              <a:pathLst>
                <a:path w="20000" h="20000">
                  <a:moveTo>
                    <a:pt x="19583" y="18824"/>
                  </a:moveTo>
                  <a:lnTo>
                    <a:pt x="12917" y="18824"/>
                  </a:lnTo>
                  <a:lnTo>
                    <a:pt x="1667" y="18824"/>
                  </a:lnTo>
                  <a:lnTo>
                    <a:pt x="0" y="0"/>
                  </a:lnTo>
                  <a:lnTo>
                    <a:pt x="17083" y="0"/>
                  </a:lnTo>
                  <a:lnTo>
                    <a:pt x="19583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8" name="Freeform 288"/>
            <p:cNvSpPr>
              <a:spLocks/>
            </p:cNvSpPr>
            <p:nvPr/>
          </p:nvSpPr>
          <p:spPr bwMode="auto">
            <a:xfrm>
              <a:off x="8649750" y="4215481"/>
              <a:ext cx="19230" cy="17797"/>
            </a:xfrm>
            <a:custGeom>
              <a:avLst/>
              <a:gdLst/>
              <a:ahLst/>
              <a:cxnLst>
                <a:cxn ang="0">
                  <a:pos x="11905" y="19474"/>
                </a:cxn>
                <a:cxn ang="0">
                  <a:pos x="2857" y="8421"/>
                </a:cxn>
                <a:cxn ang="0">
                  <a:pos x="0" y="0"/>
                </a:cxn>
                <a:cxn ang="0">
                  <a:pos x="7143" y="5789"/>
                </a:cxn>
                <a:cxn ang="0">
                  <a:pos x="11905" y="8421"/>
                </a:cxn>
                <a:cxn ang="0">
                  <a:pos x="19524" y="19474"/>
                </a:cxn>
                <a:cxn ang="0">
                  <a:pos x="11905" y="19474"/>
                </a:cxn>
              </a:cxnLst>
              <a:rect l="0" t="0" r="r" b="b"/>
              <a:pathLst>
                <a:path w="20000" h="20000">
                  <a:moveTo>
                    <a:pt x="11905" y="19474"/>
                  </a:moveTo>
                  <a:lnTo>
                    <a:pt x="2857" y="8421"/>
                  </a:lnTo>
                  <a:lnTo>
                    <a:pt x="0" y="0"/>
                  </a:lnTo>
                  <a:lnTo>
                    <a:pt x="7143" y="5789"/>
                  </a:lnTo>
                  <a:lnTo>
                    <a:pt x="11905" y="8421"/>
                  </a:lnTo>
                  <a:lnTo>
                    <a:pt x="19524" y="19474"/>
                  </a:lnTo>
                  <a:lnTo>
                    <a:pt x="11905" y="1947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79" name="Freeform 289"/>
            <p:cNvSpPr>
              <a:spLocks/>
            </p:cNvSpPr>
            <p:nvPr/>
          </p:nvSpPr>
          <p:spPr bwMode="auto">
            <a:xfrm>
              <a:off x="4533546" y="1625373"/>
              <a:ext cx="822335" cy="952752"/>
            </a:xfrm>
            <a:custGeom>
              <a:avLst/>
              <a:gdLst/>
              <a:ahLst/>
              <a:cxnLst>
                <a:cxn ang="0">
                  <a:pos x="3705" y="19214"/>
                </a:cxn>
                <a:cxn ang="0">
                  <a:pos x="2397" y="14425"/>
                </a:cxn>
                <a:cxn ang="0">
                  <a:pos x="4046" y="12424"/>
                </a:cxn>
                <a:cxn ang="0">
                  <a:pos x="3024" y="11180"/>
                </a:cxn>
                <a:cxn ang="0">
                  <a:pos x="3310" y="7417"/>
                </a:cxn>
                <a:cxn ang="0">
                  <a:pos x="1198" y="6650"/>
                </a:cxn>
                <a:cxn ang="0">
                  <a:pos x="121" y="6341"/>
                </a:cxn>
                <a:cxn ang="0">
                  <a:pos x="176" y="5973"/>
                </a:cxn>
                <a:cxn ang="0">
                  <a:pos x="121" y="5515"/>
                </a:cxn>
                <a:cxn ang="0">
                  <a:pos x="1539" y="5406"/>
                </a:cxn>
                <a:cxn ang="0">
                  <a:pos x="572" y="5097"/>
                </a:cxn>
                <a:cxn ang="0">
                  <a:pos x="748" y="4072"/>
                </a:cxn>
                <a:cxn ang="0">
                  <a:pos x="2276" y="3803"/>
                </a:cxn>
                <a:cxn ang="0">
                  <a:pos x="3595" y="3355"/>
                </a:cxn>
                <a:cxn ang="0">
                  <a:pos x="4167" y="2927"/>
                </a:cxn>
                <a:cxn ang="0">
                  <a:pos x="3024" y="2927"/>
                </a:cxn>
                <a:cxn ang="0">
                  <a:pos x="4453" y="2011"/>
                </a:cxn>
                <a:cxn ang="0">
                  <a:pos x="5069" y="1752"/>
                </a:cxn>
                <a:cxn ang="0">
                  <a:pos x="6267" y="1185"/>
                </a:cxn>
                <a:cxn ang="0">
                  <a:pos x="7180" y="2051"/>
                </a:cxn>
                <a:cxn ang="0">
                  <a:pos x="9291" y="1752"/>
                </a:cxn>
                <a:cxn ang="0">
                  <a:pos x="10192" y="1483"/>
                </a:cxn>
                <a:cxn ang="0">
                  <a:pos x="11226" y="1444"/>
                </a:cxn>
                <a:cxn ang="0">
                  <a:pos x="11963" y="976"/>
                </a:cxn>
                <a:cxn ang="0">
                  <a:pos x="11402" y="567"/>
                </a:cxn>
                <a:cxn ang="0">
                  <a:pos x="14458" y="0"/>
                </a:cxn>
                <a:cxn ang="0">
                  <a:pos x="15547" y="767"/>
                </a:cxn>
                <a:cxn ang="0">
                  <a:pos x="14524" y="976"/>
                </a:cxn>
                <a:cxn ang="0">
                  <a:pos x="17020" y="1444"/>
                </a:cxn>
                <a:cxn ang="0">
                  <a:pos x="16745" y="2011"/>
                </a:cxn>
                <a:cxn ang="0">
                  <a:pos x="13612" y="2519"/>
                </a:cxn>
                <a:cxn ang="0">
                  <a:pos x="16284" y="2578"/>
                </a:cxn>
                <a:cxn ang="0">
                  <a:pos x="16570" y="2419"/>
                </a:cxn>
                <a:cxn ang="0">
                  <a:pos x="16174" y="4072"/>
                </a:cxn>
                <a:cxn ang="0">
                  <a:pos x="17768" y="2827"/>
                </a:cxn>
                <a:cxn ang="0">
                  <a:pos x="19296" y="2678"/>
                </a:cxn>
                <a:cxn ang="0">
                  <a:pos x="19296" y="3803"/>
                </a:cxn>
                <a:cxn ang="0">
                  <a:pos x="18329" y="4171"/>
                </a:cxn>
                <a:cxn ang="0">
                  <a:pos x="17317" y="4898"/>
                </a:cxn>
                <a:cxn ang="0">
                  <a:pos x="17603" y="5515"/>
                </a:cxn>
                <a:cxn ang="0">
                  <a:pos x="17020" y="7257"/>
                </a:cxn>
                <a:cxn ang="0">
                  <a:pos x="16394" y="8094"/>
                </a:cxn>
                <a:cxn ang="0">
                  <a:pos x="16394" y="10662"/>
                </a:cxn>
                <a:cxn ang="0">
                  <a:pos x="14634" y="11180"/>
                </a:cxn>
                <a:cxn ang="0">
                  <a:pos x="14975" y="12932"/>
                </a:cxn>
                <a:cxn ang="0">
                  <a:pos x="14239" y="12265"/>
                </a:cxn>
                <a:cxn ang="0">
                  <a:pos x="13612" y="12056"/>
                </a:cxn>
                <a:cxn ang="0">
                  <a:pos x="12864" y="12832"/>
                </a:cxn>
                <a:cxn ang="0">
                  <a:pos x="15206" y="13141"/>
                </a:cxn>
                <a:cxn ang="0">
                  <a:pos x="11402" y="14316"/>
                </a:cxn>
                <a:cxn ang="0">
                  <a:pos x="10027" y="15152"/>
                </a:cxn>
                <a:cxn ang="0">
                  <a:pos x="8543" y="15301"/>
                </a:cxn>
                <a:cxn ang="0">
                  <a:pos x="7290" y="16595"/>
                </a:cxn>
                <a:cxn ang="0">
                  <a:pos x="5245" y="19990"/>
                </a:cxn>
              </a:cxnLst>
              <a:rect l="0" t="0" r="r" b="b"/>
              <a:pathLst>
                <a:path w="20000" h="20000">
                  <a:moveTo>
                    <a:pt x="5245" y="19990"/>
                  </a:moveTo>
                  <a:lnTo>
                    <a:pt x="4904" y="19890"/>
                  </a:lnTo>
                  <a:lnTo>
                    <a:pt x="4321" y="19214"/>
                  </a:lnTo>
                  <a:lnTo>
                    <a:pt x="3705" y="19214"/>
                  </a:lnTo>
                  <a:lnTo>
                    <a:pt x="3244" y="18646"/>
                  </a:lnTo>
                  <a:lnTo>
                    <a:pt x="2683" y="17262"/>
                  </a:lnTo>
                  <a:lnTo>
                    <a:pt x="2507" y="15660"/>
                  </a:lnTo>
                  <a:lnTo>
                    <a:pt x="2397" y="14425"/>
                  </a:lnTo>
                  <a:lnTo>
                    <a:pt x="2859" y="13499"/>
                  </a:lnTo>
                  <a:lnTo>
                    <a:pt x="3485" y="13400"/>
                  </a:lnTo>
                  <a:lnTo>
                    <a:pt x="3991" y="13141"/>
                  </a:lnTo>
                  <a:lnTo>
                    <a:pt x="4046" y="12424"/>
                  </a:lnTo>
                  <a:lnTo>
                    <a:pt x="3244" y="11747"/>
                  </a:lnTo>
                  <a:lnTo>
                    <a:pt x="4321" y="12155"/>
                  </a:lnTo>
                  <a:lnTo>
                    <a:pt x="3760" y="11329"/>
                  </a:lnTo>
                  <a:lnTo>
                    <a:pt x="3024" y="11180"/>
                  </a:lnTo>
                  <a:lnTo>
                    <a:pt x="3244" y="10662"/>
                  </a:lnTo>
                  <a:lnTo>
                    <a:pt x="3760" y="10304"/>
                  </a:lnTo>
                  <a:lnTo>
                    <a:pt x="3595" y="8133"/>
                  </a:lnTo>
                  <a:lnTo>
                    <a:pt x="3310" y="7417"/>
                  </a:lnTo>
                  <a:lnTo>
                    <a:pt x="2562" y="6999"/>
                  </a:lnTo>
                  <a:lnTo>
                    <a:pt x="1935" y="6750"/>
                  </a:lnTo>
                  <a:lnTo>
                    <a:pt x="1374" y="6899"/>
                  </a:lnTo>
                  <a:lnTo>
                    <a:pt x="1198" y="6650"/>
                  </a:lnTo>
                  <a:lnTo>
                    <a:pt x="858" y="6590"/>
                  </a:lnTo>
                  <a:lnTo>
                    <a:pt x="924" y="6999"/>
                  </a:lnTo>
                  <a:lnTo>
                    <a:pt x="341" y="6750"/>
                  </a:lnTo>
                  <a:lnTo>
                    <a:pt x="121" y="6341"/>
                  </a:lnTo>
                  <a:lnTo>
                    <a:pt x="462" y="6222"/>
                  </a:lnTo>
                  <a:lnTo>
                    <a:pt x="858" y="6083"/>
                  </a:lnTo>
                  <a:lnTo>
                    <a:pt x="572" y="6083"/>
                  </a:lnTo>
                  <a:lnTo>
                    <a:pt x="176" y="5973"/>
                  </a:lnTo>
                  <a:lnTo>
                    <a:pt x="572" y="5774"/>
                  </a:lnTo>
                  <a:lnTo>
                    <a:pt x="462" y="5665"/>
                  </a:lnTo>
                  <a:lnTo>
                    <a:pt x="0" y="5814"/>
                  </a:lnTo>
                  <a:lnTo>
                    <a:pt x="121" y="5515"/>
                  </a:lnTo>
                  <a:lnTo>
                    <a:pt x="858" y="5515"/>
                  </a:lnTo>
                  <a:lnTo>
                    <a:pt x="1649" y="5774"/>
                  </a:lnTo>
                  <a:lnTo>
                    <a:pt x="1935" y="5306"/>
                  </a:lnTo>
                  <a:lnTo>
                    <a:pt x="1539" y="5406"/>
                  </a:lnTo>
                  <a:lnTo>
                    <a:pt x="1089" y="5406"/>
                  </a:lnTo>
                  <a:lnTo>
                    <a:pt x="638" y="5246"/>
                  </a:lnTo>
                  <a:lnTo>
                    <a:pt x="924" y="5147"/>
                  </a:lnTo>
                  <a:lnTo>
                    <a:pt x="572" y="5097"/>
                  </a:lnTo>
                  <a:lnTo>
                    <a:pt x="176" y="4838"/>
                  </a:lnTo>
                  <a:lnTo>
                    <a:pt x="0" y="4579"/>
                  </a:lnTo>
                  <a:lnTo>
                    <a:pt x="176" y="4171"/>
                  </a:lnTo>
                  <a:lnTo>
                    <a:pt x="748" y="4072"/>
                  </a:lnTo>
                  <a:lnTo>
                    <a:pt x="1198" y="4072"/>
                  </a:lnTo>
                  <a:lnTo>
                    <a:pt x="1770" y="4022"/>
                  </a:lnTo>
                  <a:lnTo>
                    <a:pt x="1770" y="3922"/>
                  </a:lnTo>
                  <a:lnTo>
                    <a:pt x="2276" y="3803"/>
                  </a:lnTo>
                  <a:lnTo>
                    <a:pt x="2683" y="3803"/>
                  </a:lnTo>
                  <a:lnTo>
                    <a:pt x="2859" y="3922"/>
                  </a:lnTo>
                  <a:lnTo>
                    <a:pt x="3485" y="3604"/>
                  </a:lnTo>
                  <a:lnTo>
                    <a:pt x="3595" y="3355"/>
                  </a:lnTo>
                  <a:lnTo>
                    <a:pt x="3991" y="3245"/>
                  </a:lnTo>
                  <a:lnTo>
                    <a:pt x="3705" y="3086"/>
                  </a:lnTo>
                  <a:lnTo>
                    <a:pt x="4167" y="2987"/>
                  </a:lnTo>
                  <a:lnTo>
                    <a:pt x="4167" y="2927"/>
                  </a:lnTo>
                  <a:lnTo>
                    <a:pt x="3991" y="2987"/>
                  </a:lnTo>
                  <a:lnTo>
                    <a:pt x="3419" y="3086"/>
                  </a:lnTo>
                  <a:lnTo>
                    <a:pt x="3310" y="2927"/>
                  </a:lnTo>
                  <a:lnTo>
                    <a:pt x="3024" y="2927"/>
                  </a:lnTo>
                  <a:lnTo>
                    <a:pt x="3134" y="2728"/>
                  </a:lnTo>
                  <a:lnTo>
                    <a:pt x="3419" y="2578"/>
                  </a:lnTo>
                  <a:lnTo>
                    <a:pt x="4046" y="2260"/>
                  </a:lnTo>
                  <a:lnTo>
                    <a:pt x="4453" y="2011"/>
                  </a:lnTo>
                  <a:lnTo>
                    <a:pt x="4904" y="1911"/>
                  </a:lnTo>
                  <a:lnTo>
                    <a:pt x="4959" y="2260"/>
                  </a:lnTo>
                  <a:lnTo>
                    <a:pt x="5069" y="2260"/>
                  </a:lnTo>
                  <a:lnTo>
                    <a:pt x="5069" y="1752"/>
                  </a:lnTo>
                  <a:lnTo>
                    <a:pt x="5355" y="1752"/>
                  </a:lnTo>
                  <a:lnTo>
                    <a:pt x="5531" y="2011"/>
                  </a:lnTo>
                  <a:lnTo>
                    <a:pt x="5805" y="1911"/>
                  </a:lnTo>
                  <a:lnTo>
                    <a:pt x="6267" y="1185"/>
                  </a:lnTo>
                  <a:lnTo>
                    <a:pt x="6608" y="1234"/>
                  </a:lnTo>
                  <a:lnTo>
                    <a:pt x="6608" y="1603"/>
                  </a:lnTo>
                  <a:lnTo>
                    <a:pt x="7059" y="2051"/>
                  </a:lnTo>
                  <a:lnTo>
                    <a:pt x="7180" y="2051"/>
                  </a:lnTo>
                  <a:lnTo>
                    <a:pt x="6839" y="1075"/>
                  </a:lnTo>
                  <a:lnTo>
                    <a:pt x="8488" y="926"/>
                  </a:lnTo>
                  <a:lnTo>
                    <a:pt x="8543" y="1483"/>
                  </a:lnTo>
                  <a:lnTo>
                    <a:pt x="9291" y="1752"/>
                  </a:lnTo>
                  <a:lnTo>
                    <a:pt x="9401" y="1643"/>
                  </a:lnTo>
                  <a:lnTo>
                    <a:pt x="9291" y="1234"/>
                  </a:lnTo>
                  <a:lnTo>
                    <a:pt x="9456" y="926"/>
                  </a:lnTo>
                  <a:lnTo>
                    <a:pt x="10192" y="1483"/>
                  </a:lnTo>
                  <a:lnTo>
                    <a:pt x="10654" y="2160"/>
                  </a:lnTo>
                  <a:lnTo>
                    <a:pt x="10885" y="2011"/>
                  </a:lnTo>
                  <a:lnTo>
                    <a:pt x="10764" y="1643"/>
                  </a:lnTo>
                  <a:lnTo>
                    <a:pt x="11226" y="1444"/>
                  </a:lnTo>
                  <a:lnTo>
                    <a:pt x="11512" y="1603"/>
                  </a:lnTo>
                  <a:lnTo>
                    <a:pt x="11622" y="1603"/>
                  </a:lnTo>
                  <a:lnTo>
                    <a:pt x="11050" y="767"/>
                  </a:lnTo>
                  <a:lnTo>
                    <a:pt x="11963" y="976"/>
                  </a:lnTo>
                  <a:lnTo>
                    <a:pt x="12413" y="1444"/>
                  </a:lnTo>
                  <a:lnTo>
                    <a:pt x="12413" y="1075"/>
                  </a:lnTo>
                  <a:lnTo>
                    <a:pt x="12128" y="767"/>
                  </a:lnTo>
                  <a:lnTo>
                    <a:pt x="11402" y="567"/>
                  </a:lnTo>
                  <a:lnTo>
                    <a:pt x="11226" y="159"/>
                  </a:lnTo>
                  <a:lnTo>
                    <a:pt x="11512" y="159"/>
                  </a:lnTo>
                  <a:lnTo>
                    <a:pt x="13161" y="159"/>
                  </a:lnTo>
                  <a:lnTo>
                    <a:pt x="14458" y="0"/>
                  </a:lnTo>
                  <a:lnTo>
                    <a:pt x="15833" y="259"/>
                  </a:lnTo>
                  <a:lnTo>
                    <a:pt x="16570" y="567"/>
                  </a:lnTo>
                  <a:lnTo>
                    <a:pt x="16284" y="767"/>
                  </a:lnTo>
                  <a:lnTo>
                    <a:pt x="15547" y="767"/>
                  </a:lnTo>
                  <a:lnTo>
                    <a:pt x="14634" y="826"/>
                  </a:lnTo>
                  <a:lnTo>
                    <a:pt x="14008" y="926"/>
                  </a:lnTo>
                  <a:lnTo>
                    <a:pt x="13612" y="1185"/>
                  </a:lnTo>
                  <a:lnTo>
                    <a:pt x="14524" y="976"/>
                  </a:lnTo>
                  <a:lnTo>
                    <a:pt x="15723" y="976"/>
                  </a:lnTo>
                  <a:lnTo>
                    <a:pt x="16745" y="926"/>
                  </a:lnTo>
                  <a:lnTo>
                    <a:pt x="16745" y="1334"/>
                  </a:lnTo>
                  <a:lnTo>
                    <a:pt x="17020" y="1444"/>
                  </a:lnTo>
                  <a:lnTo>
                    <a:pt x="17768" y="1643"/>
                  </a:lnTo>
                  <a:lnTo>
                    <a:pt x="17317" y="1911"/>
                  </a:lnTo>
                  <a:lnTo>
                    <a:pt x="17141" y="2011"/>
                  </a:lnTo>
                  <a:lnTo>
                    <a:pt x="16745" y="2011"/>
                  </a:lnTo>
                  <a:lnTo>
                    <a:pt x="16460" y="2160"/>
                  </a:lnTo>
                  <a:lnTo>
                    <a:pt x="15943" y="2051"/>
                  </a:lnTo>
                  <a:lnTo>
                    <a:pt x="14975" y="2051"/>
                  </a:lnTo>
                  <a:lnTo>
                    <a:pt x="13612" y="2519"/>
                  </a:lnTo>
                  <a:lnTo>
                    <a:pt x="13722" y="2578"/>
                  </a:lnTo>
                  <a:lnTo>
                    <a:pt x="14975" y="2320"/>
                  </a:lnTo>
                  <a:lnTo>
                    <a:pt x="16174" y="2320"/>
                  </a:lnTo>
                  <a:lnTo>
                    <a:pt x="16284" y="2578"/>
                  </a:lnTo>
                  <a:lnTo>
                    <a:pt x="15547" y="2927"/>
                  </a:lnTo>
                  <a:lnTo>
                    <a:pt x="15723" y="3086"/>
                  </a:lnTo>
                  <a:lnTo>
                    <a:pt x="16460" y="2827"/>
                  </a:lnTo>
                  <a:lnTo>
                    <a:pt x="16570" y="2419"/>
                  </a:lnTo>
                  <a:lnTo>
                    <a:pt x="17196" y="2320"/>
                  </a:lnTo>
                  <a:lnTo>
                    <a:pt x="17196" y="2578"/>
                  </a:lnTo>
                  <a:lnTo>
                    <a:pt x="16910" y="3355"/>
                  </a:lnTo>
                  <a:lnTo>
                    <a:pt x="16174" y="4072"/>
                  </a:lnTo>
                  <a:lnTo>
                    <a:pt x="16690" y="3763"/>
                  </a:lnTo>
                  <a:lnTo>
                    <a:pt x="17317" y="3355"/>
                  </a:lnTo>
                  <a:lnTo>
                    <a:pt x="17603" y="2927"/>
                  </a:lnTo>
                  <a:lnTo>
                    <a:pt x="17768" y="2827"/>
                  </a:lnTo>
                  <a:lnTo>
                    <a:pt x="17768" y="3146"/>
                  </a:lnTo>
                  <a:lnTo>
                    <a:pt x="18329" y="3146"/>
                  </a:lnTo>
                  <a:lnTo>
                    <a:pt x="18571" y="2827"/>
                  </a:lnTo>
                  <a:lnTo>
                    <a:pt x="19296" y="2678"/>
                  </a:lnTo>
                  <a:lnTo>
                    <a:pt x="19989" y="2987"/>
                  </a:lnTo>
                  <a:lnTo>
                    <a:pt x="19879" y="3355"/>
                  </a:lnTo>
                  <a:lnTo>
                    <a:pt x="19252" y="3654"/>
                  </a:lnTo>
                  <a:lnTo>
                    <a:pt x="19296" y="3803"/>
                  </a:lnTo>
                  <a:lnTo>
                    <a:pt x="18802" y="4022"/>
                  </a:lnTo>
                  <a:lnTo>
                    <a:pt x="18109" y="4072"/>
                  </a:lnTo>
                  <a:lnTo>
                    <a:pt x="17603" y="4072"/>
                  </a:lnTo>
                  <a:lnTo>
                    <a:pt x="18329" y="4171"/>
                  </a:lnTo>
                  <a:lnTo>
                    <a:pt x="18802" y="4171"/>
                  </a:lnTo>
                  <a:lnTo>
                    <a:pt x="18505" y="4579"/>
                  </a:lnTo>
                  <a:lnTo>
                    <a:pt x="17603" y="4430"/>
                  </a:lnTo>
                  <a:lnTo>
                    <a:pt x="17317" y="4898"/>
                  </a:lnTo>
                  <a:lnTo>
                    <a:pt x="17317" y="4998"/>
                  </a:lnTo>
                  <a:lnTo>
                    <a:pt x="17658" y="4739"/>
                  </a:lnTo>
                  <a:lnTo>
                    <a:pt x="18329" y="4739"/>
                  </a:lnTo>
                  <a:lnTo>
                    <a:pt x="17603" y="5515"/>
                  </a:lnTo>
                  <a:lnTo>
                    <a:pt x="16910" y="6083"/>
                  </a:lnTo>
                  <a:lnTo>
                    <a:pt x="16866" y="6750"/>
                  </a:lnTo>
                  <a:lnTo>
                    <a:pt x="17317" y="7158"/>
                  </a:lnTo>
                  <a:lnTo>
                    <a:pt x="17020" y="7257"/>
                  </a:lnTo>
                  <a:lnTo>
                    <a:pt x="17361" y="7317"/>
                  </a:lnTo>
                  <a:lnTo>
                    <a:pt x="17493" y="7934"/>
                  </a:lnTo>
                  <a:lnTo>
                    <a:pt x="16690" y="7725"/>
                  </a:lnTo>
                  <a:lnTo>
                    <a:pt x="16394" y="8094"/>
                  </a:lnTo>
                  <a:lnTo>
                    <a:pt x="16866" y="8243"/>
                  </a:lnTo>
                  <a:lnTo>
                    <a:pt x="16910" y="9169"/>
                  </a:lnTo>
                  <a:lnTo>
                    <a:pt x="16866" y="9985"/>
                  </a:lnTo>
                  <a:lnTo>
                    <a:pt x="16394" y="10662"/>
                  </a:lnTo>
                  <a:lnTo>
                    <a:pt x="15657" y="10821"/>
                  </a:lnTo>
                  <a:lnTo>
                    <a:pt x="15096" y="10553"/>
                  </a:lnTo>
                  <a:lnTo>
                    <a:pt x="14458" y="10762"/>
                  </a:lnTo>
                  <a:lnTo>
                    <a:pt x="14634" y="11180"/>
                  </a:lnTo>
                  <a:lnTo>
                    <a:pt x="15206" y="11847"/>
                  </a:lnTo>
                  <a:lnTo>
                    <a:pt x="15492" y="12155"/>
                  </a:lnTo>
                  <a:lnTo>
                    <a:pt x="15492" y="12832"/>
                  </a:lnTo>
                  <a:lnTo>
                    <a:pt x="14975" y="12932"/>
                  </a:lnTo>
                  <a:lnTo>
                    <a:pt x="14931" y="12932"/>
                  </a:lnTo>
                  <a:lnTo>
                    <a:pt x="14524" y="12723"/>
                  </a:lnTo>
                  <a:lnTo>
                    <a:pt x="14524" y="12464"/>
                  </a:lnTo>
                  <a:lnTo>
                    <a:pt x="14239" y="12265"/>
                  </a:lnTo>
                  <a:lnTo>
                    <a:pt x="13788" y="11996"/>
                  </a:lnTo>
                  <a:lnTo>
                    <a:pt x="13161" y="11588"/>
                  </a:lnTo>
                  <a:lnTo>
                    <a:pt x="13040" y="11747"/>
                  </a:lnTo>
                  <a:lnTo>
                    <a:pt x="13612" y="12056"/>
                  </a:lnTo>
                  <a:lnTo>
                    <a:pt x="14074" y="12305"/>
                  </a:lnTo>
                  <a:lnTo>
                    <a:pt x="13271" y="12424"/>
                  </a:lnTo>
                  <a:lnTo>
                    <a:pt x="12985" y="12673"/>
                  </a:lnTo>
                  <a:lnTo>
                    <a:pt x="12864" y="12832"/>
                  </a:lnTo>
                  <a:lnTo>
                    <a:pt x="13612" y="12832"/>
                  </a:lnTo>
                  <a:lnTo>
                    <a:pt x="12699" y="12982"/>
                  </a:lnTo>
                  <a:lnTo>
                    <a:pt x="14008" y="12932"/>
                  </a:lnTo>
                  <a:lnTo>
                    <a:pt x="15206" y="13141"/>
                  </a:lnTo>
                  <a:lnTo>
                    <a:pt x="14755" y="13400"/>
                  </a:lnTo>
                  <a:lnTo>
                    <a:pt x="13557" y="14007"/>
                  </a:lnTo>
                  <a:lnTo>
                    <a:pt x="12413" y="14166"/>
                  </a:lnTo>
                  <a:lnTo>
                    <a:pt x="11402" y="14316"/>
                  </a:lnTo>
                  <a:lnTo>
                    <a:pt x="11050" y="14007"/>
                  </a:lnTo>
                  <a:lnTo>
                    <a:pt x="11160" y="14425"/>
                  </a:lnTo>
                  <a:lnTo>
                    <a:pt x="10764" y="14584"/>
                  </a:lnTo>
                  <a:lnTo>
                    <a:pt x="10027" y="15152"/>
                  </a:lnTo>
                  <a:lnTo>
                    <a:pt x="9115" y="15719"/>
                  </a:lnTo>
                  <a:lnTo>
                    <a:pt x="8664" y="15719"/>
                  </a:lnTo>
                  <a:lnTo>
                    <a:pt x="8840" y="15301"/>
                  </a:lnTo>
                  <a:lnTo>
                    <a:pt x="8543" y="15301"/>
                  </a:lnTo>
                  <a:lnTo>
                    <a:pt x="8488" y="15819"/>
                  </a:lnTo>
                  <a:lnTo>
                    <a:pt x="7916" y="15918"/>
                  </a:lnTo>
                  <a:lnTo>
                    <a:pt x="7631" y="16068"/>
                  </a:lnTo>
                  <a:lnTo>
                    <a:pt x="7290" y="16595"/>
                  </a:lnTo>
                  <a:lnTo>
                    <a:pt x="7059" y="17003"/>
                  </a:lnTo>
                  <a:lnTo>
                    <a:pt x="6608" y="17670"/>
                  </a:lnTo>
                  <a:lnTo>
                    <a:pt x="6267" y="18547"/>
                  </a:lnTo>
                  <a:lnTo>
                    <a:pt x="5245" y="1999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0" name="Freeform 290"/>
            <p:cNvSpPr>
              <a:spLocks/>
            </p:cNvSpPr>
            <p:nvPr/>
          </p:nvSpPr>
          <p:spPr bwMode="auto">
            <a:xfrm>
              <a:off x="4251895" y="3820378"/>
              <a:ext cx="21491" cy="10678"/>
            </a:xfrm>
            <a:custGeom>
              <a:avLst/>
              <a:gdLst/>
              <a:ahLst/>
              <a:cxnLst>
                <a:cxn ang="0">
                  <a:pos x="15000" y="19048"/>
                </a:cxn>
                <a:cxn ang="0">
                  <a:pos x="0" y="19048"/>
                </a:cxn>
                <a:cxn ang="0">
                  <a:pos x="8750" y="14286"/>
                </a:cxn>
                <a:cxn ang="0">
                  <a:pos x="8750" y="0"/>
                </a:cxn>
                <a:cxn ang="0">
                  <a:pos x="19583" y="0"/>
                </a:cxn>
                <a:cxn ang="0">
                  <a:pos x="15000" y="19048"/>
                </a:cxn>
              </a:cxnLst>
              <a:rect l="0" t="0" r="r" b="b"/>
              <a:pathLst>
                <a:path w="20000" h="20000">
                  <a:moveTo>
                    <a:pt x="15000" y="19048"/>
                  </a:moveTo>
                  <a:lnTo>
                    <a:pt x="0" y="19048"/>
                  </a:lnTo>
                  <a:lnTo>
                    <a:pt x="8750" y="14286"/>
                  </a:lnTo>
                  <a:lnTo>
                    <a:pt x="8750" y="0"/>
                  </a:lnTo>
                  <a:lnTo>
                    <a:pt x="19583" y="0"/>
                  </a:lnTo>
                  <a:lnTo>
                    <a:pt x="15000" y="19048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1" name="Freeform 291"/>
            <p:cNvSpPr>
              <a:spLocks/>
            </p:cNvSpPr>
            <p:nvPr/>
          </p:nvSpPr>
          <p:spPr bwMode="auto">
            <a:xfrm>
              <a:off x="8270821" y="5112467"/>
              <a:ext cx="72393" cy="96106"/>
            </a:xfrm>
            <a:custGeom>
              <a:avLst/>
              <a:gdLst/>
              <a:ahLst/>
              <a:cxnLst>
                <a:cxn ang="0">
                  <a:pos x="5185" y="19901"/>
                </a:cxn>
                <a:cxn ang="0">
                  <a:pos x="3333" y="19310"/>
                </a:cxn>
                <a:cxn ang="0">
                  <a:pos x="1975" y="18325"/>
                </a:cxn>
                <a:cxn ang="0">
                  <a:pos x="3333" y="18325"/>
                </a:cxn>
                <a:cxn ang="0">
                  <a:pos x="3333" y="17241"/>
                </a:cxn>
                <a:cxn ang="0">
                  <a:pos x="1358" y="16847"/>
                </a:cxn>
                <a:cxn ang="0">
                  <a:pos x="0" y="14286"/>
                </a:cxn>
                <a:cxn ang="0">
                  <a:pos x="1358" y="10640"/>
                </a:cxn>
                <a:cxn ang="0">
                  <a:pos x="1975" y="11626"/>
                </a:cxn>
                <a:cxn ang="0">
                  <a:pos x="1975" y="10640"/>
                </a:cxn>
                <a:cxn ang="0">
                  <a:pos x="1358" y="1970"/>
                </a:cxn>
                <a:cxn ang="0">
                  <a:pos x="1975" y="0"/>
                </a:cxn>
                <a:cxn ang="0">
                  <a:pos x="3333" y="0"/>
                </a:cxn>
                <a:cxn ang="0">
                  <a:pos x="4568" y="985"/>
                </a:cxn>
                <a:cxn ang="0">
                  <a:pos x="7160" y="2562"/>
                </a:cxn>
                <a:cxn ang="0">
                  <a:pos x="12222" y="3547"/>
                </a:cxn>
                <a:cxn ang="0">
                  <a:pos x="15432" y="2562"/>
                </a:cxn>
                <a:cxn ang="0">
                  <a:pos x="16667" y="2562"/>
                </a:cxn>
                <a:cxn ang="0">
                  <a:pos x="19877" y="1970"/>
                </a:cxn>
                <a:cxn ang="0">
                  <a:pos x="19877" y="2562"/>
                </a:cxn>
                <a:cxn ang="0">
                  <a:pos x="17901" y="11626"/>
                </a:cxn>
                <a:cxn ang="0">
                  <a:pos x="16667" y="11626"/>
                </a:cxn>
                <a:cxn ang="0">
                  <a:pos x="16667" y="10640"/>
                </a:cxn>
                <a:cxn ang="0">
                  <a:pos x="15432" y="11626"/>
                </a:cxn>
                <a:cxn ang="0">
                  <a:pos x="15432" y="13202"/>
                </a:cxn>
                <a:cxn ang="0">
                  <a:pos x="14815" y="14680"/>
                </a:cxn>
                <a:cxn ang="0">
                  <a:pos x="13457" y="17241"/>
                </a:cxn>
                <a:cxn ang="0">
                  <a:pos x="11605" y="18325"/>
                </a:cxn>
                <a:cxn ang="0">
                  <a:pos x="11605" y="16847"/>
                </a:cxn>
                <a:cxn ang="0">
                  <a:pos x="12222" y="16847"/>
                </a:cxn>
                <a:cxn ang="0">
                  <a:pos x="12222" y="14680"/>
                </a:cxn>
                <a:cxn ang="0">
                  <a:pos x="11605" y="14680"/>
                </a:cxn>
                <a:cxn ang="0">
                  <a:pos x="9630" y="17241"/>
                </a:cxn>
                <a:cxn ang="0">
                  <a:pos x="8395" y="17241"/>
                </a:cxn>
                <a:cxn ang="0">
                  <a:pos x="7160" y="19901"/>
                </a:cxn>
                <a:cxn ang="0">
                  <a:pos x="5185" y="19901"/>
                </a:cxn>
              </a:cxnLst>
              <a:rect l="0" t="0" r="r" b="b"/>
              <a:pathLst>
                <a:path w="20000" h="20000">
                  <a:moveTo>
                    <a:pt x="5185" y="19901"/>
                  </a:moveTo>
                  <a:lnTo>
                    <a:pt x="3333" y="19310"/>
                  </a:lnTo>
                  <a:lnTo>
                    <a:pt x="1975" y="18325"/>
                  </a:lnTo>
                  <a:lnTo>
                    <a:pt x="3333" y="18325"/>
                  </a:lnTo>
                  <a:lnTo>
                    <a:pt x="3333" y="17241"/>
                  </a:lnTo>
                  <a:lnTo>
                    <a:pt x="1358" y="16847"/>
                  </a:lnTo>
                  <a:lnTo>
                    <a:pt x="0" y="14286"/>
                  </a:lnTo>
                  <a:lnTo>
                    <a:pt x="1358" y="10640"/>
                  </a:lnTo>
                  <a:lnTo>
                    <a:pt x="1975" y="11626"/>
                  </a:lnTo>
                  <a:lnTo>
                    <a:pt x="1975" y="10640"/>
                  </a:lnTo>
                  <a:lnTo>
                    <a:pt x="1358" y="1970"/>
                  </a:lnTo>
                  <a:lnTo>
                    <a:pt x="1975" y="0"/>
                  </a:lnTo>
                  <a:lnTo>
                    <a:pt x="3333" y="0"/>
                  </a:lnTo>
                  <a:lnTo>
                    <a:pt x="4568" y="985"/>
                  </a:lnTo>
                  <a:lnTo>
                    <a:pt x="7160" y="2562"/>
                  </a:lnTo>
                  <a:lnTo>
                    <a:pt x="12222" y="3547"/>
                  </a:lnTo>
                  <a:lnTo>
                    <a:pt x="15432" y="2562"/>
                  </a:lnTo>
                  <a:lnTo>
                    <a:pt x="16667" y="2562"/>
                  </a:lnTo>
                  <a:lnTo>
                    <a:pt x="19877" y="1970"/>
                  </a:lnTo>
                  <a:lnTo>
                    <a:pt x="19877" y="2562"/>
                  </a:lnTo>
                  <a:lnTo>
                    <a:pt x="17901" y="11626"/>
                  </a:lnTo>
                  <a:lnTo>
                    <a:pt x="16667" y="11626"/>
                  </a:lnTo>
                  <a:lnTo>
                    <a:pt x="16667" y="10640"/>
                  </a:lnTo>
                  <a:lnTo>
                    <a:pt x="15432" y="11626"/>
                  </a:lnTo>
                  <a:lnTo>
                    <a:pt x="15432" y="13202"/>
                  </a:lnTo>
                  <a:lnTo>
                    <a:pt x="14815" y="14680"/>
                  </a:lnTo>
                  <a:lnTo>
                    <a:pt x="13457" y="17241"/>
                  </a:lnTo>
                  <a:lnTo>
                    <a:pt x="11605" y="18325"/>
                  </a:lnTo>
                  <a:lnTo>
                    <a:pt x="11605" y="16847"/>
                  </a:lnTo>
                  <a:lnTo>
                    <a:pt x="12222" y="16847"/>
                  </a:lnTo>
                  <a:lnTo>
                    <a:pt x="12222" y="14680"/>
                  </a:lnTo>
                  <a:lnTo>
                    <a:pt x="11605" y="14680"/>
                  </a:lnTo>
                  <a:lnTo>
                    <a:pt x="9630" y="17241"/>
                  </a:lnTo>
                  <a:lnTo>
                    <a:pt x="8395" y="17241"/>
                  </a:lnTo>
                  <a:lnTo>
                    <a:pt x="7160" y="19901"/>
                  </a:lnTo>
                  <a:lnTo>
                    <a:pt x="5185" y="19901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2" name="Freeform 292"/>
            <p:cNvSpPr>
              <a:spLocks/>
            </p:cNvSpPr>
            <p:nvPr/>
          </p:nvSpPr>
          <p:spPr bwMode="auto">
            <a:xfrm>
              <a:off x="6592214" y="4513289"/>
              <a:ext cx="12442" cy="13051"/>
            </a:xfrm>
            <a:custGeom>
              <a:avLst/>
              <a:gdLst/>
              <a:ahLst/>
              <a:cxnLst>
                <a:cxn ang="0">
                  <a:pos x="11852" y="19259"/>
                </a:cxn>
                <a:cxn ang="0">
                  <a:pos x="0" y="15556"/>
                </a:cxn>
                <a:cxn ang="0">
                  <a:pos x="7407" y="0"/>
                </a:cxn>
                <a:cxn ang="0">
                  <a:pos x="19259" y="15556"/>
                </a:cxn>
                <a:cxn ang="0">
                  <a:pos x="11852" y="19259"/>
                </a:cxn>
              </a:cxnLst>
              <a:rect l="0" t="0" r="r" b="b"/>
              <a:pathLst>
                <a:path w="20000" h="20000">
                  <a:moveTo>
                    <a:pt x="11852" y="19259"/>
                  </a:moveTo>
                  <a:lnTo>
                    <a:pt x="0" y="15556"/>
                  </a:lnTo>
                  <a:lnTo>
                    <a:pt x="7407" y="0"/>
                  </a:lnTo>
                  <a:lnTo>
                    <a:pt x="19259" y="15556"/>
                  </a:lnTo>
                  <a:lnTo>
                    <a:pt x="11852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3" name="Freeform 293"/>
            <p:cNvSpPr>
              <a:spLocks/>
            </p:cNvSpPr>
            <p:nvPr/>
          </p:nvSpPr>
          <p:spPr bwMode="auto">
            <a:xfrm>
              <a:off x="8774178" y="4542952"/>
              <a:ext cx="35065" cy="64071"/>
            </a:xfrm>
            <a:custGeom>
              <a:avLst/>
              <a:gdLst/>
              <a:ahLst/>
              <a:cxnLst>
                <a:cxn ang="0">
                  <a:pos x="19747" y="19852"/>
                </a:cxn>
                <a:cxn ang="0">
                  <a:pos x="14430" y="18370"/>
                </a:cxn>
                <a:cxn ang="0">
                  <a:pos x="14430" y="16000"/>
                </a:cxn>
                <a:cxn ang="0">
                  <a:pos x="7848" y="13037"/>
                </a:cxn>
                <a:cxn ang="0">
                  <a:pos x="2785" y="6074"/>
                </a:cxn>
                <a:cxn ang="0">
                  <a:pos x="0" y="0"/>
                </a:cxn>
                <a:cxn ang="0">
                  <a:pos x="2785" y="593"/>
                </a:cxn>
                <a:cxn ang="0">
                  <a:pos x="7848" y="6074"/>
                </a:cxn>
                <a:cxn ang="0">
                  <a:pos x="10380" y="6815"/>
                </a:cxn>
                <a:cxn ang="0">
                  <a:pos x="10380" y="9926"/>
                </a:cxn>
                <a:cxn ang="0">
                  <a:pos x="14430" y="12296"/>
                </a:cxn>
                <a:cxn ang="0">
                  <a:pos x="19747" y="16889"/>
                </a:cxn>
                <a:cxn ang="0">
                  <a:pos x="19747" y="19852"/>
                </a:cxn>
              </a:cxnLst>
              <a:rect l="0" t="0" r="r" b="b"/>
              <a:pathLst>
                <a:path w="20000" h="20000">
                  <a:moveTo>
                    <a:pt x="19747" y="19852"/>
                  </a:moveTo>
                  <a:lnTo>
                    <a:pt x="14430" y="18370"/>
                  </a:lnTo>
                  <a:lnTo>
                    <a:pt x="14430" y="16000"/>
                  </a:lnTo>
                  <a:lnTo>
                    <a:pt x="7848" y="13037"/>
                  </a:lnTo>
                  <a:lnTo>
                    <a:pt x="2785" y="6074"/>
                  </a:lnTo>
                  <a:lnTo>
                    <a:pt x="0" y="0"/>
                  </a:lnTo>
                  <a:lnTo>
                    <a:pt x="2785" y="593"/>
                  </a:lnTo>
                  <a:lnTo>
                    <a:pt x="7848" y="6074"/>
                  </a:lnTo>
                  <a:lnTo>
                    <a:pt x="10380" y="6815"/>
                  </a:lnTo>
                  <a:lnTo>
                    <a:pt x="10380" y="9926"/>
                  </a:lnTo>
                  <a:lnTo>
                    <a:pt x="14430" y="12296"/>
                  </a:lnTo>
                  <a:lnTo>
                    <a:pt x="19747" y="16889"/>
                  </a:lnTo>
                  <a:lnTo>
                    <a:pt x="19747" y="1985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4" name="Freeform 294"/>
            <p:cNvSpPr>
              <a:spLocks/>
            </p:cNvSpPr>
            <p:nvPr/>
          </p:nvSpPr>
          <p:spPr bwMode="auto">
            <a:xfrm>
              <a:off x="4268862" y="3726647"/>
              <a:ext cx="6787" cy="13051"/>
            </a:xfrm>
            <a:custGeom>
              <a:avLst/>
              <a:gdLst/>
              <a:ahLst/>
              <a:cxnLst>
                <a:cxn ang="0">
                  <a:pos x="18824" y="19286"/>
                </a:cxn>
                <a:cxn ang="0">
                  <a:pos x="12941" y="19286"/>
                </a:cxn>
                <a:cxn ang="0">
                  <a:pos x="0" y="0"/>
                </a:cxn>
                <a:cxn ang="0">
                  <a:pos x="18824" y="7857"/>
                </a:cxn>
                <a:cxn ang="0">
                  <a:pos x="18824" y="19286"/>
                </a:cxn>
              </a:cxnLst>
              <a:rect l="0" t="0" r="r" b="b"/>
              <a:pathLst>
                <a:path w="20000" h="20000">
                  <a:moveTo>
                    <a:pt x="18824" y="19286"/>
                  </a:moveTo>
                  <a:lnTo>
                    <a:pt x="12941" y="19286"/>
                  </a:lnTo>
                  <a:lnTo>
                    <a:pt x="0" y="0"/>
                  </a:lnTo>
                  <a:lnTo>
                    <a:pt x="18824" y="7857"/>
                  </a:lnTo>
                  <a:lnTo>
                    <a:pt x="18824" y="19286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5" name="Freeform 295"/>
            <p:cNvSpPr>
              <a:spLocks/>
            </p:cNvSpPr>
            <p:nvPr/>
          </p:nvSpPr>
          <p:spPr bwMode="auto">
            <a:xfrm>
              <a:off x="5159066" y="3333922"/>
              <a:ext cx="12442" cy="5932"/>
            </a:xfrm>
            <a:custGeom>
              <a:avLst/>
              <a:gdLst/>
              <a:ahLst/>
              <a:cxnLst>
                <a:cxn ang="0">
                  <a:pos x="11852" y="18182"/>
                </a:cxn>
                <a:cxn ang="0">
                  <a:pos x="0" y="0"/>
                </a:cxn>
                <a:cxn ang="0">
                  <a:pos x="3704" y="0"/>
                </a:cxn>
                <a:cxn ang="0">
                  <a:pos x="19259" y="18182"/>
                </a:cxn>
                <a:cxn ang="0">
                  <a:pos x="11852" y="18182"/>
                </a:cxn>
              </a:cxnLst>
              <a:rect l="0" t="0" r="r" b="b"/>
              <a:pathLst>
                <a:path w="20000" h="20000">
                  <a:moveTo>
                    <a:pt x="11852" y="18182"/>
                  </a:moveTo>
                  <a:lnTo>
                    <a:pt x="0" y="0"/>
                  </a:lnTo>
                  <a:lnTo>
                    <a:pt x="3704" y="0"/>
                  </a:lnTo>
                  <a:lnTo>
                    <a:pt x="19259" y="18182"/>
                  </a:lnTo>
                  <a:lnTo>
                    <a:pt x="11852" y="1818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6" name="Freeform 296"/>
            <p:cNvSpPr>
              <a:spLocks/>
            </p:cNvSpPr>
            <p:nvPr/>
          </p:nvSpPr>
          <p:spPr bwMode="auto">
            <a:xfrm>
              <a:off x="5161327" y="3434774"/>
              <a:ext cx="12442" cy="13051"/>
            </a:xfrm>
            <a:custGeom>
              <a:avLst/>
              <a:gdLst/>
              <a:ahLst/>
              <a:cxnLst>
                <a:cxn ang="0">
                  <a:pos x="7857" y="19259"/>
                </a:cxn>
                <a:cxn ang="0">
                  <a:pos x="0" y="4444"/>
                </a:cxn>
                <a:cxn ang="0">
                  <a:pos x="19286" y="0"/>
                </a:cxn>
                <a:cxn ang="0">
                  <a:pos x="15000" y="11852"/>
                </a:cxn>
                <a:cxn ang="0">
                  <a:pos x="7857" y="19259"/>
                </a:cxn>
              </a:cxnLst>
              <a:rect l="0" t="0" r="r" b="b"/>
              <a:pathLst>
                <a:path w="20000" h="20000">
                  <a:moveTo>
                    <a:pt x="7857" y="19259"/>
                  </a:moveTo>
                  <a:lnTo>
                    <a:pt x="0" y="4444"/>
                  </a:lnTo>
                  <a:lnTo>
                    <a:pt x="19286" y="0"/>
                  </a:lnTo>
                  <a:lnTo>
                    <a:pt x="15000" y="11852"/>
                  </a:lnTo>
                  <a:lnTo>
                    <a:pt x="7857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7" name="Freeform 297"/>
            <p:cNvSpPr>
              <a:spLocks/>
            </p:cNvSpPr>
            <p:nvPr/>
          </p:nvSpPr>
          <p:spPr bwMode="auto">
            <a:xfrm>
              <a:off x="5185081" y="3437147"/>
              <a:ext cx="6787" cy="13051"/>
            </a:xfrm>
            <a:custGeom>
              <a:avLst/>
              <a:gdLst/>
              <a:ahLst/>
              <a:cxnLst>
                <a:cxn ang="0">
                  <a:pos x="11765" y="19259"/>
                </a:cxn>
                <a:cxn ang="0">
                  <a:pos x="0" y="14815"/>
                </a:cxn>
                <a:cxn ang="0">
                  <a:pos x="18824" y="0"/>
                </a:cxn>
                <a:cxn ang="0">
                  <a:pos x="11765" y="19259"/>
                </a:cxn>
              </a:cxnLst>
              <a:rect l="0" t="0" r="r" b="b"/>
              <a:pathLst>
                <a:path w="20000" h="20000">
                  <a:moveTo>
                    <a:pt x="11765" y="19259"/>
                  </a:moveTo>
                  <a:lnTo>
                    <a:pt x="0" y="14815"/>
                  </a:lnTo>
                  <a:lnTo>
                    <a:pt x="18824" y="0"/>
                  </a:lnTo>
                  <a:lnTo>
                    <a:pt x="11765" y="19259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8" name="Freeform 298"/>
            <p:cNvSpPr>
              <a:spLocks/>
            </p:cNvSpPr>
            <p:nvPr/>
          </p:nvSpPr>
          <p:spPr bwMode="auto">
            <a:xfrm>
              <a:off x="4262074" y="3692247"/>
              <a:ext cx="11310" cy="8305"/>
            </a:xfrm>
            <a:custGeom>
              <a:avLst/>
              <a:gdLst/>
              <a:ahLst/>
              <a:cxnLst>
                <a:cxn ang="0">
                  <a:pos x="3704" y="18824"/>
                </a:cxn>
                <a:cxn ang="0">
                  <a:pos x="0" y="18824"/>
                </a:cxn>
                <a:cxn ang="0">
                  <a:pos x="0" y="12941"/>
                </a:cxn>
                <a:cxn ang="0">
                  <a:pos x="11111" y="0"/>
                </a:cxn>
                <a:cxn ang="0">
                  <a:pos x="19259" y="12941"/>
                </a:cxn>
                <a:cxn ang="0">
                  <a:pos x="3704" y="12941"/>
                </a:cxn>
                <a:cxn ang="0">
                  <a:pos x="3704" y="18824"/>
                </a:cxn>
              </a:cxnLst>
              <a:rect l="0" t="0" r="r" b="b"/>
              <a:pathLst>
                <a:path w="20000" h="20000">
                  <a:moveTo>
                    <a:pt x="3704" y="18824"/>
                  </a:moveTo>
                  <a:lnTo>
                    <a:pt x="0" y="18824"/>
                  </a:lnTo>
                  <a:lnTo>
                    <a:pt x="0" y="12941"/>
                  </a:lnTo>
                  <a:lnTo>
                    <a:pt x="11111" y="0"/>
                  </a:lnTo>
                  <a:lnTo>
                    <a:pt x="19259" y="12941"/>
                  </a:lnTo>
                  <a:lnTo>
                    <a:pt x="3704" y="12941"/>
                  </a:lnTo>
                  <a:lnTo>
                    <a:pt x="3704" y="18824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89" name="Freeform 299"/>
            <p:cNvSpPr>
              <a:spLocks/>
            </p:cNvSpPr>
            <p:nvPr/>
          </p:nvSpPr>
          <p:spPr bwMode="auto">
            <a:xfrm>
              <a:off x="7691683" y="3982939"/>
              <a:ext cx="203604" cy="174415"/>
            </a:xfrm>
            <a:custGeom>
              <a:avLst/>
              <a:gdLst/>
              <a:ahLst/>
              <a:cxnLst>
                <a:cxn ang="0">
                  <a:pos x="2262" y="6775"/>
                </a:cxn>
                <a:cxn ang="0">
                  <a:pos x="5499" y="7588"/>
                </a:cxn>
                <a:cxn ang="0">
                  <a:pos x="9889" y="7317"/>
                </a:cxn>
                <a:cxn ang="0">
                  <a:pos x="12151" y="3089"/>
                </a:cxn>
                <a:cxn ang="0">
                  <a:pos x="13969" y="0"/>
                </a:cxn>
                <a:cxn ang="0">
                  <a:pos x="17428" y="867"/>
                </a:cxn>
                <a:cxn ang="0">
                  <a:pos x="16984" y="1680"/>
                </a:cxn>
                <a:cxn ang="0">
                  <a:pos x="16763" y="2222"/>
                </a:cxn>
                <a:cxn ang="0">
                  <a:pos x="17694" y="3686"/>
                </a:cxn>
                <a:cxn ang="0">
                  <a:pos x="17428" y="5095"/>
                </a:cxn>
                <a:cxn ang="0">
                  <a:pos x="19246" y="6775"/>
                </a:cxn>
                <a:cxn ang="0">
                  <a:pos x="19512" y="7588"/>
                </a:cxn>
                <a:cxn ang="0">
                  <a:pos x="16984" y="8726"/>
                </a:cxn>
                <a:cxn ang="0">
                  <a:pos x="16984" y="11762"/>
                </a:cxn>
                <a:cxn ang="0">
                  <a:pos x="14457" y="14038"/>
                </a:cxn>
                <a:cxn ang="0">
                  <a:pos x="14457" y="16856"/>
                </a:cxn>
                <a:cxn ang="0">
                  <a:pos x="10998" y="19946"/>
                </a:cxn>
                <a:cxn ang="0">
                  <a:pos x="9889" y="17940"/>
                </a:cxn>
                <a:cxn ang="0">
                  <a:pos x="9180" y="17073"/>
                </a:cxn>
                <a:cxn ang="0">
                  <a:pos x="7982" y="17073"/>
                </a:cxn>
                <a:cxn ang="0">
                  <a:pos x="7095" y="17940"/>
                </a:cxn>
                <a:cxn ang="0">
                  <a:pos x="5987" y="18537"/>
                </a:cxn>
                <a:cxn ang="0">
                  <a:pos x="4789" y="16856"/>
                </a:cxn>
                <a:cxn ang="0">
                  <a:pos x="3193" y="16856"/>
                </a:cxn>
                <a:cxn ang="0">
                  <a:pos x="2528" y="15447"/>
                </a:cxn>
                <a:cxn ang="0">
                  <a:pos x="2262" y="12629"/>
                </a:cxn>
                <a:cxn ang="0">
                  <a:pos x="710" y="11762"/>
                </a:cxn>
                <a:cxn ang="0">
                  <a:pos x="266" y="10949"/>
                </a:cxn>
                <a:cxn ang="0">
                  <a:pos x="0" y="8997"/>
                </a:cxn>
                <a:cxn ang="0">
                  <a:pos x="266" y="6179"/>
                </a:cxn>
                <a:cxn ang="0">
                  <a:pos x="1153" y="5095"/>
                </a:cxn>
                <a:cxn ang="0">
                  <a:pos x="1818" y="5312"/>
                </a:cxn>
              </a:cxnLst>
              <a:rect l="0" t="0" r="r" b="b"/>
              <a:pathLst>
                <a:path w="20000" h="20000">
                  <a:moveTo>
                    <a:pt x="1818" y="5312"/>
                  </a:moveTo>
                  <a:lnTo>
                    <a:pt x="2262" y="6775"/>
                  </a:lnTo>
                  <a:lnTo>
                    <a:pt x="4346" y="7588"/>
                  </a:lnTo>
                  <a:lnTo>
                    <a:pt x="5499" y="7588"/>
                  </a:lnTo>
                  <a:lnTo>
                    <a:pt x="7982" y="8130"/>
                  </a:lnTo>
                  <a:lnTo>
                    <a:pt x="9889" y="7317"/>
                  </a:lnTo>
                  <a:lnTo>
                    <a:pt x="11885" y="5908"/>
                  </a:lnTo>
                  <a:lnTo>
                    <a:pt x="12151" y="3089"/>
                  </a:lnTo>
                  <a:lnTo>
                    <a:pt x="13304" y="2818"/>
                  </a:lnTo>
                  <a:lnTo>
                    <a:pt x="13969" y="0"/>
                  </a:lnTo>
                  <a:lnTo>
                    <a:pt x="17428" y="325"/>
                  </a:lnTo>
                  <a:lnTo>
                    <a:pt x="17428" y="867"/>
                  </a:lnTo>
                  <a:lnTo>
                    <a:pt x="16984" y="1409"/>
                  </a:lnTo>
                  <a:lnTo>
                    <a:pt x="16984" y="1680"/>
                  </a:lnTo>
                  <a:lnTo>
                    <a:pt x="16763" y="1680"/>
                  </a:lnTo>
                  <a:lnTo>
                    <a:pt x="16763" y="2222"/>
                  </a:lnTo>
                  <a:lnTo>
                    <a:pt x="17428" y="2818"/>
                  </a:lnTo>
                  <a:lnTo>
                    <a:pt x="17694" y="3686"/>
                  </a:lnTo>
                  <a:lnTo>
                    <a:pt x="17694" y="3902"/>
                  </a:lnTo>
                  <a:lnTo>
                    <a:pt x="17428" y="5095"/>
                  </a:lnTo>
                  <a:lnTo>
                    <a:pt x="18137" y="5312"/>
                  </a:lnTo>
                  <a:lnTo>
                    <a:pt x="19246" y="6775"/>
                  </a:lnTo>
                  <a:lnTo>
                    <a:pt x="19956" y="7317"/>
                  </a:lnTo>
                  <a:lnTo>
                    <a:pt x="19512" y="7588"/>
                  </a:lnTo>
                  <a:lnTo>
                    <a:pt x="17694" y="8130"/>
                  </a:lnTo>
                  <a:lnTo>
                    <a:pt x="16984" y="8726"/>
                  </a:lnTo>
                  <a:lnTo>
                    <a:pt x="16763" y="10407"/>
                  </a:lnTo>
                  <a:lnTo>
                    <a:pt x="16984" y="11762"/>
                  </a:lnTo>
                  <a:lnTo>
                    <a:pt x="15610" y="13171"/>
                  </a:lnTo>
                  <a:lnTo>
                    <a:pt x="14457" y="14038"/>
                  </a:lnTo>
                  <a:lnTo>
                    <a:pt x="14678" y="14634"/>
                  </a:lnTo>
                  <a:lnTo>
                    <a:pt x="14457" y="16856"/>
                  </a:lnTo>
                  <a:lnTo>
                    <a:pt x="13792" y="18537"/>
                  </a:lnTo>
                  <a:lnTo>
                    <a:pt x="10998" y="19946"/>
                  </a:lnTo>
                  <a:lnTo>
                    <a:pt x="10776" y="17940"/>
                  </a:lnTo>
                  <a:lnTo>
                    <a:pt x="9889" y="17940"/>
                  </a:lnTo>
                  <a:lnTo>
                    <a:pt x="9180" y="18537"/>
                  </a:lnTo>
                  <a:lnTo>
                    <a:pt x="9180" y="17073"/>
                  </a:lnTo>
                  <a:lnTo>
                    <a:pt x="8958" y="17724"/>
                  </a:lnTo>
                  <a:lnTo>
                    <a:pt x="7982" y="17073"/>
                  </a:lnTo>
                  <a:lnTo>
                    <a:pt x="7805" y="17724"/>
                  </a:lnTo>
                  <a:lnTo>
                    <a:pt x="7095" y="17940"/>
                  </a:lnTo>
                  <a:lnTo>
                    <a:pt x="6652" y="17724"/>
                  </a:lnTo>
                  <a:lnTo>
                    <a:pt x="5987" y="18537"/>
                  </a:lnTo>
                  <a:lnTo>
                    <a:pt x="5499" y="17073"/>
                  </a:lnTo>
                  <a:lnTo>
                    <a:pt x="4789" y="16856"/>
                  </a:lnTo>
                  <a:lnTo>
                    <a:pt x="3636" y="17073"/>
                  </a:lnTo>
                  <a:lnTo>
                    <a:pt x="3193" y="16856"/>
                  </a:lnTo>
                  <a:lnTo>
                    <a:pt x="2528" y="17073"/>
                  </a:lnTo>
                  <a:lnTo>
                    <a:pt x="2528" y="15447"/>
                  </a:lnTo>
                  <a:lnTo>
                    <a:pt x="2528" y="14634"/>
                  </a:lnTo>
                  <a:lnTo>
                    <a:pt x="2262" y="12629"/>
                  </a:lnTo>
                  <a:lnTo>
                    <a:pt x="1375" y="11762"/>
                  </a:lnTo>
                  <a:lnTo>
                    <a:pt x="710" y="11762"/>
                  </a:lnTo>
                  <a:lnTo>
                    <a:pt x="1153" y="11220"/>
                  </a:lnTo>
                  <a:lnTo>
                    <a:pt x="266" y="10949"/>
                  </a:lnTo>
                  <a:lnTo>
                    <a:pt x="710" y="9864"/>
                  </a:lnTo>
                  <a:lnTo>
                    <a:pt x="0" y="8997"/>
                  </a:lnTo>
                  <a:lnTo>
                    <a:pt x="0" y="7588"/>
                  </a:lnTo>
                  <a:lnTo>
                    <a:pt x="266" y="6179"/>
                  </a:lnTo>
                  <a:lnTo>
                    <a:pt x="710" y="5312"/>
                  </a:lnTo>
                  <a:lnTo>
                    <a:pt x="1153" y="5095"/>
                  </a:lnTo>
                  <a:lnTo>
                    <a:pt x="1375" y="5095"/>
                  </a:lnTo>
                  <a:lnTo>
                    <a:pt x="1818" y="5312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690" name="Freeform 300"/>
            <p:cNvSpPr>
              <a:spLocks/>
            </p:cNvSpPr>
            <p:nvPr/>
          </p:nvSpPr>
          <p:spPr bwMode="auto">
            <a:xfrm>
              <a:off x="5682790" y="4001985"/>
              <a:ext cx="42984" cy="33223"/>
            </a:xfrm>
            <a:custGeom>
              <a:avLst/>
              <a:gdLst/>
              <a:ahLst/>
              <a:cxnLst>
                <a:cxn ang="0">
                  <a:pos x="4421" y="0"/>
                </a:cxn>
                <a:cxn ang="0">
                  <a:pos x="7789" y="3188"/>
                </a:cxn>
                <a:cxn ang="0">
                  <a:pos x="19789" y="4638"/>
                </a:cxn>
                <a:cxn ang="0">
                  <a:pos x="19789" y="19710"/>
                </a:cxn>
                <a:cxn ang="0">
                  <a:pos x="14316" y="19710"/>
                </a:cxn>
                <a:cxn ang="0">
                  <a:pos x="8842" y="19710"/>
                </a:cxn>
                <a:cxn ang="0">
                  <a:pos x="2316" y="19710"/>
                </a:cxn>
                <a:cxn ang="0">
                  <a:pos x="0" y="16522"/>
                </a:cxn>
                <a:cxn ang="0">
                  <a:pos x="4421" y="7826"/>
                </a:cxn>
                <a:cxn ang="0">
                  <a:pos x="4421" y="0"/>
                </a:cxn>
              </a:cxnLst>
              <a:rect l="0" t="0" r="r" b="b"/>
              <a:pathLst>
                <a:path w="20000" h="20000">
                  <a:moveTo>
                    <a:pt x="4421" y="0"/>
                  </a:moveTo>
                  <a:lnTo>
                    <a:pt x="7789" y="3188"/>
                  </a:lnTo>
                  <a:lnTo>
                    <a:pt x="19789" y="4638"/>
                  </a:lnTo>
                  <a:lnTo>
                    <a:pt x="19789" y="19710"/>
                  </a:lnTo>
                  <a:lnTo>
                    <a:pt x="14316" y="19710"/>
                  </a:lnTo>
                  <a:lnTo>
                    <a:pt x="8842" y="19710"/>
                  </a:lnTo>
                  <a:lnTo>
                    <a:pt x="2316" y="19710"/>
                  </a:lnTo>
                  <a:lnTo>
                    <a:pt x="0" y="16522"/>
                  </a:lnTo>
                  <a:lnTo>
                    <a:pt x="4421" y="7826"/>
                  </a:lnTo>
                  <a:lnTo>
                    <a:pt x="4421" y="0"/>
                  </a:ln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4B82B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5972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085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</p:grpSp>
      <p:sp>
        <p:nvSpPr>
          <p:cNvPr id="691" name="ZoneTexte 378"/>
          <p:cNvSpPr txBox="1"/>
          <p:nvPr/>
        </p:nvSpPr>
        <p:spPr>
          <a:xfrm>
            <a:off x="1550748" y="4351337"/>
            <a:ext cx="1398801" cy="149601"/>
          </a:xfrm>
          <a:prstGeom prst="rect">
            <a:avLst/>
          </a:prstGeom>
          <a:noFill/>
        </p:spPr>
        <p:txBody>
          <a:bodyPr wrap="square" lIns="55206" tIns="27595" rIns="55206" bIns="27595" rtlCol="0">
            <a:spAutoFit/>
          </a:bodyPr>
          <a:lstStyle/>
          <a:p>
            <a:pPr marL="68032" indent="-68032"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1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rPr>
              <a:t>Countries with production activities</a:t>
            </a:r>
          </a:p>
        </p:txBody>
      </p:sp>
      <p:sp>
        <p:nvSpPr>
          <p:cNvPr id="692" name="Rectangle 691"/>
          <p:cNvSpPr/>
          <p:nvPr/>
        </p:nvSpPr>
        <p:spPr bwMode="auto">
          <a:xfrm>
            <a:off x="1346959" y="4064309"/>
            <a:ext cx="1504882" cy="522695"/>
          </a:xfrm>
          <a:prstGeom prst="rect">
            <a:avLst/>
          </a:prstGeom>
          <a:noFill/>
          <a:ln w="15875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5206" tIns="27595" rIns="55206" bIns="27595" numCol="1" rtlCol="0" anchor="t" anchorCtr="0" compatLnSpc="1">
            <a:prstTxWarp prst="textNoShape">
              <a:avLst/>
            </a:prstTxWarp>
          </a:bodyPr>
          <a:lstStyle/>
          <a:p>
            <a:pPr defTabSz="55193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899" kern="0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693" name="ZoneTexte 402"/>
          <p:cNvSpPr txBox="1"/>
          <p:nvPr/>
        </p:nvSpPr>
        <p:spPr>
          <a:xfrm>
            <a:off x="3230511" y="3226180"/>
            <a:ext cx="566877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Jacarei</a:t>
            </a:r>
            <a:endParaRPr lang="en-US" sz="543" baseline="30000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694" name="ZoneTexte 403"/>
          <p:cNvSpPr txBox="1"/>
          <p:nvPr/>
        </p:nvSpPr>
        <p:spPr>
          <a:xfrm>
            <a:off x="2313384" y="2347542"/>
            <a:ext cx="510319" cy="17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Bedford</a:t>
            </a:r>
          </a:p>
        </p:txBody>
      </p:sp>
      <p:sp>
        <p:nvSpPr>
          <p:cNvPr id="695" name="ZoneTexte 404"/>
          <p:cNvSpPr txBox="1"/>
          <p:nvPr/>
        </p:nvSpPr>
        <p:spPr>
          <a:xfrm>
            <a:off x="2559453" y="2137535"/>
            <a:ext cx="485938" cy="17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Welland</a:t>
            </a:r>
          </a:p>
        </p:txBody>
      </p:sp>
      <p:sp>
        <p:nvSpPr>
          <p:cNvPr id="696" name="Ellipse 406"/>
          <p:cNvSpPr>
            <a:spLocks noChangeAspect="1"/>
          </p:cNvSpPr>
          <p:nvPr/>
        </p:nvSpPr>
        <p:spPr bwMode="auto">
          <a:xfrm>
            <a:off x="3204186" y="3269576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697" name="Ellipse 407"/>
          <p:cNvSpPr>
            <a:spLocks noChangeAspect="1"/>
          </p:cNvSpPr>
          <p:nvPr/>
        </p:nvSpPr>
        <p:spPr bwMode="auto">
          <a:xfrm>
            <a:off x="2709231" y="2445036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698" name="Ellipse 409"/>
          <p:cNvSpPr>
            <a:spLocks noChangeAspect="1"/>
          </p:cNvSpPr>
          <p:nvPr/>
        </p:nvSpPr>
        <p:spPr bwMode="auto">
          <a:xfrm>
            <a:off x="2722062" y="2354864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699" name="ZoneTexte 411"/>
          <p:cNvSpPr txBox="1"/>
          <p:nvPr/>
        </p:nvSpPr>
        <p:spPr>
          <a:xfrm>
            <a:off x="4807635" y="2860569"/>
            <a:ext cx="542853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Bangkok</a:t>
            </a:r>
          </a:p>
        </p:txBody>
      </p:sp>
      <p:sp>
        <p:nvSpPr>
          <p:cNvPr id="700" name="ZoneTexte 412"/>
          <p:cNvSpPr txBox="1"/>
          <p:nvPr/>
        </p:nvSpPr>
        <p:spPr>
          <a:xfrm>
            <a:off x="5319240" y="2234895"/>
            <a:ext cx="445218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Pusan</a:t>
            </a:r>
          </a:p>
        </p:txBody>
      </p:sp>
      <p:sp>
        <p:nvSpPr>
          <p:cNvPr id="701" name="ZoneTexte 413"/>
          <p:cNvSpPr txBox="1"/>
          <p:nvPr/>
        </p:nvSpPr>
        <p:spPr>
          <a:xfrm>
            <a:off x="5537027" y="2480423"/>
            <a:ext cx="598392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Nagoya</a:t>
            </a:r>
          </a:p>
        </p:txBody>
      </p:sp>
      <p:sp>
        <p:nvSpPr>
          <p:cNvPr id="702" name="ZoneTexte 414"/>
          <p:cNvSpPr txBox="1"/>
          <p:nvPr/>
        </p:nvSpPr>
        <p:spPr>
          <a:xfrm>
            <a:off x="4579623" y="2056489"/>
            <a:ext cx="490387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Kurgan</a:t>
            </a:r>
          </a:p>
        </p:txBody>
      </p:sp>
      <p:sp>
        <p:nvSpPr>
          <p:cNvPr id="703" name="ZoneTexte 415"/>
          <p:cNvSpPr txBox="1"/>
          <p:nvPr/>
        </p:nvSpPr>
        <p:spPr>
          <a:xfrm>
            <a:off x="3151804" y="2093610"/>
            <a:ext cx="766071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Stillington</a:t>
            </a:r>
          </a:p>
        </p:txBody>
      </p:sp>
      <p:sp>
        <p:nvSpPr>
          <p:cNvPr id="704" name="ZoneTexte 416"/>
          <p:cNvSpPr txBox="1"/>
          <p:nvPr/>
        </p:nvSpPr>
        <p:spPr>
          <a:xfrm>
            <a:off x="4938583" y="2385577"/>
            <a:ext cx="535799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Shanghai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05" name="ZoneTexte 417"/>
          <p:cNvSpPr txBox="1"/>
          <p:nvPr/>
        </p:nvSpPr>
        <p:spPr>
          <a:xfrm>
            <a:off x="3979005" y="2252217"/>
            <a:ext cx="244170" cy="216408"/>
          </a:xfrm>
          <a:prstGeom prst="rect">
            <a:avLst/>
          </a:prstGeom>
          <a:noFill/>
          <a:ln>
            <a:noFill/>
          </a:ln>
        </p:spPr>
        <p:txBody>
          <a:bodyPr wrap="square" tIns="24417" rIns="24417" bIns="24417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Muta</a:t>
            </a:r>
          </a:p>
        </p:txBody>
      </p:sp>
      <p:sp>
        <p:nvSpPr>
          <p:cNvPr id="706" name="ZoneTexte 418"/>
          <p:cNvSpPr txBox="1"/>
          <p:nvPr/>
        </p:nvSpPr>
        <p:spPr>
          <a:xfrm>
            <a:off x="3264995" y="2430745"/>
            <a:ext cx="596366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Balmaseda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07" name="ZoneTexte 420"/>
          <p:cNvSpPr txBox="1"/>
          <p:nvPr/>
        </p:nvSpPr>
        <p:spPr>
          <a:xfrm>
            <a:off x="3349334" y="2280112"/>
            <a:ext cx="625996" cy="17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Le Cheylas</a:t>
            </a:r>
          </a:p>
        </p:txBody>
      </p:sp>
      <p:sp>
        <p:nvSpPr>
          <p:cNvPr id="708" name="Ellipse 422"/>
          <p:cNvSpPr>
            <a:spLocks noChangeAspect="1"/>
          </p:cNvSpPr>
          <p:nvPr/>
        </p:nvSpPr>
        <p:spPr bwMode="auto">
          <a:xfrm>
            <a:off x="5455115" y="2481804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09" name="Ellipse 423"/>
          <p:cNvSpPr>
            <a:spLocks noChangeAspect="1"/>
          </p:cNvSpPr>
          <p:nvPr/>
        </p:nvSpPr>
        <p:spPr bwMode="auto">
          <a:xfrm>
            <a:off x="5577837" y="2464296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0" name="Ellipse 424"/>
          <p:cNvSpPr>
            <a:spLocks noChangeAspect="1"/>
          </p:cNvSpPr>
          <p:nvPr/>
        </p:nvSpPr>
        <p:spPr bwMode="auto">
          <a:xfrm>
            <a:off x="4128598" y="3460915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1" name="Ellipse 425"/>
          <p:cNvSpPr>
            <a:spLocks noChangeAspect="1"/>
          </p:cNvSpPr>
          <p:nvPr/>
        </p:nvSpPr>
        <p:spPr bwMode="auto">
          <a:xfrm>
            <a:off x="5132532" y="2852998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2" name="Ellipse 426"/>
          <p:cNvSpPr>
            <a:spLocks noChangeAspect="1"/>
          </p:cNvSpPr>
          <p:nvPr/>
        </p:nvSpPr>
        <p:spPr bwMode="auto">
          <a:xfrm>
            <a:off x="3696687" y="2411768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3" name="Ellipse 427"/>
          <p:cNvSpPr>
            <a:spLocks noChangeAspect="1"/>
          </p:cNvSpPr>
          <p:nvPr/>
        </p:nvSpPr>
        <p:spPr bwMode="auto">
          <a:xfrm>
            <a:off x="3808889" y="2363619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4" name="Ellipse 429"/>
          <p:cNvSpPr>
            <a:spLocks noChangeAspect="1"/>
          </p:cNvSpPr>
          <p:nvPr/>
        </p:nvSpPr>
        <p:spPr bwMode="auto">
          <a:xfrm>
            <a:off x="3950459" y="2346548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5" name="Ellipse 430"/>
          <p:cNvSpPr>
            <a:spLocks noChangeAspect="1"/>
          </p:cNvSpPr>
          <p:nvPr/>
        </p:nvSpPr>
        <p:spPr bwMode="auto">
          <a:xfrm>
            <a:off x="3722984" y="2193780"/>
            <a:ext cx="37579" cy="36625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6" name="Ellipse 431"/>
          <p:cNvSpPr>
            <a:spLocks noChangeAspect="1"/>
          </p:cNvSpPr>
          <p:nvPr/>
        </p:nvSpPr>
        <p:spPr bwMode="auto">
          <a:xfrm>
            <a:off x="4550480" y="2136875"/>
            <a:ext cx="44291" cy="43167"/>
          </a:xfrm>
          <a:prstGeom prst="ellipse">
            <a:avLst/>
          </a:prstGeom>
          <a:solidFill>
            <a:srgbClr val="C0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7" name="Rectangle 716"/>
          <p:cNvSpPr/>
          <p:nvPr/>
        </p:nvSpPr>
        <p:spPr bwMode="auto">
          <a:xfrm>
            <a:off x="1860651" y="1534598"/>
            <a:ext cx="1045714" cy="81056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6086" tIns="28043" rIns="56086" bIns="28043" numCol="1" rtlCol="0" anchor="t" anchorCtr="0" compatLnSpc="1">
            <a:prstTxWarp prst="textNoShape">
              <a:avLst/>
            </a:prstTxWarp>
          </a:bodyPr>
          <a:lstStyle/>
          <a:p>
            <a:pPr defTabSz="551939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56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18" name="ZoneTexte 410"/>
          <p:cNvSpPr txBox="1"/>
          <p:nvPr/>
        </p:nvSpPr>
        <p:spPr>
          <a:xfrm>
            <a:off x="4185271" y="3368927"/>
            <a:ext cx="670652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Germiston</a:t>
            </a:r>
          </a:p>
        </p:txBody>
      </p:sp>
      <p:grpSp>
        <p:nvGrpSpPr>
          <p:cNvPr id="719" name="Group 370"/>
          <p:cNvGrpSpPr/>
          <p:nvPr/>
        </p:nvGrpSpPr>
        <p:grpSpPr>
          <a:xfrm>
            <a:off x="1642970" y="2006553"/>
            <a:ext cx="783917" cy="333279"/>
            <a:chOff x="1256744" y="3273164"/>
            <a:chExt cx="1191047" cy="507021"/>
          </a:xfrm>
        </p:grpSpPr>
        <p:sp>
          <p:nvSpPr>
            <p:cNvPr id="720" name="Rectangle 719"/>
            <p:cNvSpPr/>
            <p:nvPr/>
          </p:nvSpPr>
          <p:spPr bwMode="auto">
            <a:xfrm>
              <a:off x="1256745" y="3273164"/>
              <a:ext cx="1191046" cy="140312"/>
            </a:xfrm>
            <a:prstGeom prst="rect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78" b="1" kern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North America</a:t>
              </a:r>
            </a:p>
          </p:txBody>
        </p:sp>
        <p:sp>
          <p:nvSpPr>
            <p:cNvPr id="721" name="Rectangle 720"/>
            <p:cNvSpPr/>
            <p:nvPr/>
          </p:nvSpPr>
          <p:spPr bwMode="auto">
            <a:xfrm>
              <a:off x="1256744" y="3416417"/>
              <a:ext cx="1191046" cy="363768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8032" indent="-68032" defTabSz="551939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78" kern="0" dirty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USA</a:t>
              </a:r>
            </a:p>
            <a:p>
              <a:pPr marL="68032" indent="-68032" defTabSz="551939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fr-FR" sz="678" kern="0" dirty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Canada</a:t>
              </a:r>
              <a:endParaRPr lang="en-US" sz="678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</p:grpSp>
      <p:grpSp>
        <p:nvGrpSpPr>
          <p:cNvPr id="722" name="Group 372"/>
          <p:cNvGrpSpPr/>
          <p:nvPr/>
        </p:nvGrpSpPr>
        <p:grpSpPr>
          <a:xfrm>
            <a:off x="2717457" y="1339947"/>
            <a:ext cx="783917" cy="498213"/>
            <a:chOff x="4000006" y="2638128"/>
            <a:chExt cx="1191047" cy="757937"/>
          </a:xfrm>
        </p:grpSpPr>
        <p:sp>
          <p:nvSpPr>
            <p:cNvPr id="723" name="Rectangle 722"/>
            <p:cNvSpPr/>
            <p:nvPr/>
          </p:nvSpPr>
          <p:spPr bwMode="auto">
            <a:xfrm>
              <a:off x="4000006" y="2638128"/>
              <a:ext cx="1191047" cy="160557"/>
            </a:xfrm>
            <a:prstGeom prst="rect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Western Europe</a:t>
              </a:r>
            </a:p>
          </p:txBody>
        </p:sp>
        <p:sp>
          <p:nvSpPr>
            <p:cNvPr id="724" name="Rectangle 723"/>
            <p:cNvSpPr/>
            <p:nvPr/>
          </p:nvSpPr>
          <p:spPr bwMode="auto">
            <a:xfrm>
              <a:off x="4000006" y="2781385"/>
              <a:ext cx="1191047" cy="61468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France</a:t>
              </a:r>
              <a:endParaRPr lang="en-US" sz="610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 dirty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Spain</a:t>
              </a: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 dirty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Slovenia</a:t>
              </a:r>
              <a:endParaRPr lang="en-US" sz="610" kern="0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</p:grpSp>
      <p:grpSp>
        <p:nvGrpSpPr>
          <p:cNvPr id="725" name="Group 371"/>
          <p:cNvGrpSpPr/>
          <p:nvPr/>
        </p:nvGrpSpPr>
        <p:grpSpPr>
          <a:xfrm>
            <a:off x="2502634" y="2816943"/>
            <a:ext cx="783917" cy="208139"/>
            <a:chOff x="2562877" y="4506021"/>
            <a:chExt cx="1191047" cy="316644"/>
          </a:xfrm>
        </p:grpSpPr>
        <p:sp>
          <p:nvSpPr>
            <p:cNvPr id="726" name="Rectangle 725"/>
            <p:cNvSpPr/>
            <p:nvPr/>
          </p:nvSpPr>
          <p:spPr bwMode="auto">
            <a:xfrm>
              <a:off x="2562877" y="4506021"/>
              <a:ext cx="1191047" cy="140312"/>
            </a:xfrm>
            <a:prstGeom prst="rect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South America</a:t>
              </a:r>
            </a:p>
          </p:txBody>
        </p:sp>
        <p:sp>
          <p:nvSpPr>
            <p:cNvPr id="727" name="Rectangle 726"/>
            <p:cNvSpPr/>
            <p:nvPr/>
          </p:nvSpPr>
          <p:spPr bwMode="auto">
            <a:xfrm>
              <a:off x="2562877" y="4649277"/>
              <a:ext cx="1191047" cy="173388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8032" indent="-68032" defTabSz="551939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 dirty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Brazil</a:t>
              </a:r>
            </a:p>
          </p:txBody>
        </p:sp>
      </p:grpSp>
      <p:sp>
        <p:nvSpPr>
          <p:cNvPr id="728" name="Rectangle 727"/>
          <p:cNvSpPr/>
          <p:nvPr/>
        </p:nvSpPr>
        <p:spPr bwMode="auto">
          <a:xfrm>
            <a:off x="4163453" y="2037689"/>
            <a:ext cx="391274" cy="85685"/>
          </a:xfrm>
          <a:prstGeom prst="rect">
            <a:avLst/>
          </a:prstGeom>
          <a:solidFill>
            <a:srgbClr val="C00000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defTabSz="5519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b="1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rPr>
              <a:t>Russia</a:t>
            </a:r>
          </a:p>
        </p:txBody>
      </p:sp>
      <p:pic>
        <p:nvPicPr>
          <p:cNvPr id="729" name="Picture 2" descr="http://1.bp.blogspot.com/-bHqG6uWPbA8/T_pmwphuUgI/AAAAAAAAAJM/gMO23Vrgg5A/s1600/485907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6948" y="2267700"/>
            <a:ext cx="116618" cy="7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0" name="Picture 4" descr="http://www.europairservices.com/wp-content/uploads/2009/09/usa-flag.gif"/>
          <p:cNvPicPr preferRelativeResize="0"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7485" y="2490523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1" name="Picture 6" descr="http://www.colorfotos.com.br/brasil/flag/bandeira300a.jpg"/>
          <p:cNvPicPr preferRelativeResize="0"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2709" y="3360468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2" name="Picture 8" descr="http://siteresources.worldbank.org/INTEXTINDTRAINI/Images/spain-flag.gif"/>
          <p:cNvPicPr preferRelativeResize="0"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3252" y="2484700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3" name="Picture 12" descr="http://www.worldatlas.com/webimage/flags/countrys/zzzflags/frlarge.gif"/>
          <p:cNvPicPr preferRelativeResize="0"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0615" y="2320402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4" name="Picture 18" descr="http://resources.woodlands-junior.kent.sch.uk/customs/images/uk.jpg"/>
          <p:cNvPicPr preferRelativeResize="0"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7398" y="2133975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5" name="Picture 22" descr="http://answersafrica.com/wp-content/uploads/2013/01/South-Africa-Flag.png"/>
          <p:cNvPicPr preferRelativeResize="0"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5023" y="3510417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6" name="Picture 24" descr="http://www.worldflags.me/Flags/Thailand_Flag.gif"/>
          <p:cNvPicPr preferRelativeResize="0"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3916" y="2987747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" name="Picture 32" descr="http://wwp.greenwichmeantime.com/time-zone/europe/european-union/slovenia/images/slovenia-flag.gif"/>
          <p:cNvPicPr preferRelativeResize="0">
            <a:picLocks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758" y="2393610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8" name="Picture 34" descr="http://russia.adoption.com/uni/cms/Image/international/flag-russia.gif"/>
          <p:cNvPicPr preferRelativeResize="0"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191" y="2172474"/>
            <a:ext cx="116082" cy="7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9" name="Picture 38" descr="http://www.worldatlas.com/webimage/flags/countrys/zzzflags/cnlarge.gif"/>
          <p:cNvPicPr preferRelativeResize="0">
            <a:picLocks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0156" y="2549094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0" name="Picture 40" descr="http://www.mapsofworld.com/images/world-countries-flags/south-korea-flag.gif"/>
          <p:cNvPicPr preferRelativeResize="0">
            <a:picLocks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0760" y="2359281"/>
            <a:ext cx="116082" cy="7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1" name="Rectangle 740"/>
          <p:cNvSpPr/>
          <p:nvPr/>
        </p:nvSpPr>
        <p:spPr bwMode="auto">
          <a:xfrm>
            <a:off x="3978320" y="3676888"/>
            <a:ext cx="783917" cy="92231"/>
          </a:xfrm>
          <a:prstGeom prst="rect">
            <a:avLst/>
          </a:prstGeom>
          <a:solidFill>
            <a:srgbClr val="C00000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defTabSz="55193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10" b="1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rPr>
              <a:t>South Africa</a:t>
            </a:r>
          </a:p>
        </p:txBody>
      </p:sp>
      <p:sp>
        <p:nvSpPr>
          <p:cNvPr id="742" name="Isosceles Triangle 741"/>
          <p:cNvSpPr/>
          <p:nvPr/>
        </p:nvSpPr>
        <p:spPr>
          <a:xfrm>
            <a:off x="1439435" y="4484989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56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3" name="ZoneTexte 378"/>
          <p:cNvSpPr txBox="1"/>
          <p:nvPr/>
        </p:nvSpPr>
        <p:spPr>
          <a:xfrm>
            <a:off x="1550749" y="4452606"/>
            <a:ext cx="1183895" cy="149601"/>
          </a:xfrm>
          <a:prstGeom prst="rect">
            <a:avLst/>
          </a:prstGeom>
          <a:noFill/>
        </p:spPr>
        <p:txBody>
          <a:bodyPr wrap="square" lIns="55206" tIns="27595" rIns="55206" bIns="27595" rtlCol="0">
            <a:spAutoFit/>
          </a:bodyPr>
          <a:lstStyle/>
          <a:p>
            <a:pPr marL="68032" indent="-68032"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1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rPr>
              <a:t>R&amp;D and testing centers</a:t>
            </a:r>
          </a:p>
        </p:txBody>
      </p:sp>
      <p:sp>
        <p:nvSpPr>
          <p:cNvPr id="744" name="Isosceles Triangle 743"/>
          <p:cNvSpPr/>
          <p:nvPr/>
        </p:nvSpPr>
        <p:spPr>
          <a:xfrm>
            <a:off x="3255326" y="3215306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5" name="Isosceles Triangle 744"/>
          <p:cNvSpPr/>
          <p:nvPr/>
        </p:nvSpPr>
        <p:spPr>
          <a:xfrm>
            <a:off x="3812087" y="2358407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6" name="Isosceles Triangle 745"/>
          <p:cNvSpPr/>
          <p:nvPr/>
        </p:nvSpPr>
        <p:spPr>
          <a:xfrm>
            <a:off x="4086879" y="2358308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7" name="Isosceles Triangle 746"/>
          <p:cNvSpPr/>
          <p:nvPr/>
        </p:nvSpPr>
        <p:spPr>
          <a:xfrm>
            <a:off x="4134789" y="2310012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8" name="Isosceles Triangle 747"/>
          <p:cNvSpPr/>
          <p:nvPr/>
        </p:nvSpPr>
        <p:spPr>
          <a:xfrm>
            <a:off x="5674423" y="2416731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49" name="ZoneTexte 377"/>
          <p:cNvSpPr txBox="1"/>
          <p:nvPr/>
        </p:nvSpPr>
        <p:spPr>
          <a:xfrm>
            <a:off x="1422160" y="4357378"/>
            <a:ext cx="102819" cy="127919"/>
          </a:xfrm>
          <a:prstGeom prst="rect">
            <a:avLst/>
          </a:prstGeom>
          <a:solidFill>
            <a:schemeClr val="accent1"/>
          </a:solidFill>
        </p:spPr>
        <p:txBody>
          <a:bodyPr wrap="square" lIns="54310" tIns="27146" rIns="54310" bIns="27146" rtlCol="0">
            <a:spAutoFit/>
          </a:bodyPr>
          <a:lstStyle/>
          <a:p>
            <a:pPr defTabSz="620146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475" dirty="0">
              <a:solidFill>
                <a:srgbClr val="424456"/>
              </a:solidFill>
              <a:latin typeface="Calibri" panose="020F0502020204030204" pitchFamily="34" charset="0"/>
              <a:ea typeface="ＭＳ Ｐゴシック" pitchFamily="28" charset="-128"/>
              <a:cs typeface="Arial" pitchFamily="34" charset="0"/>
            </a:endParaRPr>
          </a:p>
        </p:txBody>
      </p:sp>
      <p:sp>
        <p:nvSpPr>
          <p:cNvPr id="750" name="Ellipse 431"/>
          <p:cNvSpPr>
            <a:spLocks noChangeAspect="1"/>
          </p:cNvSpPr>
          <p:nvPr/>
        </p:nvSpPr>
        <p:spPr bwMode="auto">
          <a:xfrm>
            <a:off x="3857009" y="2285112"/>
            <a:ext cx="37579" cy="36625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51" name="ZoneTexte 414"/>
          <p:cNvSpPr txBox="1"/>
          <p:nvPr/>
        </p:nvSpPr>
        <p:spPr>
          <a:xfrm>
            <a:off x="4619686" y="1874374"/>
            <a:ext cx="631936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Ekaterinburg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grpSp>
        <p:nvGrpSpPr>
          <p:cNvPr id="753" name="Group 372"/>
          <p:cNvGrpSpPr/>
          <p:nvPr/>
        </p:nvGrpSpPr>
        <p:grpSpPr>
          <a:xfrm>
            <a:off x="3668979" y="1178445"/>
            <a:ext cx="783917" cy="490362"/>
            <a:chOff x="4000006" y="2638128"/>
            <a:chExt cx="1191047" cy="745993"/>
          </a:xfrm>
        </p:grpSpPr>
        <p:sp>
          <p:nvSpPr>
            <p:cNvPr id="754" name="Rectangle 753"/>
            <p:cNvSpPr/>
            <p:nvPr/>
          </p:nvSpPr>
          <p:spPr bwMode="auto">
            <a:xfrm>
              <a:off x="4000006" y="2638128"/>
              <a:ext cx="1191047" cy="262264"/>
            </a:xfrm>
            <a:prstGeom prst="rect">
              <a:avLst/>
            </a:prstGeom>
            <a:solidFill>
              <a:srgbClr val="0070C0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Western Europe</a:t>
              </a:r>
              <a:endParaRPr lang="en-US" sz="610" b="1" kern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755" name="Rectangle 754"/>
            <p:cNvSpPr/>
            <p:nvPr/>
          </p:nvSpPr>
          <p:spPr bwMode="auto">
            <a:xfrm>
              <a:off x="4000006" y="2920892"/>
              <a:ext cx="1191047" cy="463229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Germany</a:t>
              </a:r>
              <a:endParaRPr lang="en-US" sz="610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UK</a:t>
              </a: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Italy</a:t>
              </a:r>
              <a:endParaRPr lang="en-US" sz="610" kern="0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</p:grpSp>
      <p:sp>
        <p:nvSpPr>
          <p:cNvPr id="756" name="Ellipse 431"/>
          <p:cNvSpPr>
            <a:spLocks noChangeAspect="1"/>
          </p:cNvSpPr>
          <p:nvPr/>
        </p:nvSpPr>
        <p:spPr bwMode="auto">
          <a:xfrm>
            <a:off x="3995777" y="2227535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57" name="Ellipse 431"/>
          <p:cNvSpPr>
            <a:spLocks noChangeAspect="1"/>
          </p:cNvSpPr>
          <p:nvPr/>
        </p:nvSpPr>
        <p:spPr bwMode="auto">
          <a:xfrm>
            <a:off x="4647075" y="2004995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grpSp>
        <p:nvGrpSpPr>
          <p:cNvPr id="758" name="Group 372"/>
          <p:cNvGrpSpPr/>
          <p:nvPr/>
        </p:nvGrpSpPr>
        <p:grpSpPr>
          <a:xfrm>
            <a:off x="5821178" y="1931486"/>
            <a:ext cx="783917" cy="498213"/>
            <a:chOff x="4000006" y="2638128"/>
            <a:chExt cx="1191047" cy="757937"/>
          </a:xfrm>
        </p:grpSpPr>
        <p:sp>
          <p:nvSpPr>
            <p:cNvPr id="759" name="Rectangle 758"/>
            <p:cNvSpPr/>
            <p:nvPr/>
          </p:nvSpPr>
          <p:spPr bwMode="auto">
            <a:xfrm>
              <a:off x="4000006" y="2638128"/>
              <a:ext cx="1191047" cy="160557"/>
            </a:xfrm>
            <a:prstGeom prst="rect">
              <a:avLst/>
            </a:prstGeom>
            <a:solidFill>
              <a:srgbClr val="C00000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Asia</a:t>
              </a:r>
              <a:endParaRPr lang="en-US" sz="610" b="1" kern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760" name="Rectangle 759"/>
            <p:cNvSpPr/>
            <p:nvPr/>
          </p:nvSpPr>
          <p:spPr bwMode="auto">
            <a:xfrm>
              <a:off x="4000006" y="2781385"/>
              <a:ext cx="1191047" cy="61468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South Korea</a:t>
              </a:r>
              <a:endParaRPr lang="en-US" sz="610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Japan</a:t>
              </a:r>
              <a:endParaRPr lang="en-US" sz="610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Thailand</a:t>
              </a:r>
              <a:endParaRPr lang="en-US" sz="610" kern="0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</p:grpSp>
      <p:grpSp>
        <p:nvGrpSpPr>
          <p:cNvPr id="761" name="Group 372"/>
          <p:cNvGrpSpPr/>
          <p:nvPr/>
        </p:nvGrpSpPr>
        <p:grpSpPr>
          <a:xfrm>
            <a:off x="4526623" y="1292235"/>
            <a:ext cx="783917" cy="545925"/>
            <a:chOff x="4000006" y="2638128"/>
            <a:chExt cx="1191047" cy="830523"/>
          </a:xfrm>
        </p:grpSpPr>
        <p:sp>
          <p:nvSpPr>
            <p:cNvPr id="762" name="Rectangle 761"/>
            <p:cNvSpPr/>
            <p:nvPr/>
          </p:nvSpPr>
          <p:spPr bwMode="auto">
            <a:xfrm>
              <a:off x="4000006" y="2638128"/>
              <a:ext cx="1191047" cy="262264"/>
            </a:xfrm>
            <a:prstGeom prst="rect">
              <a:avLst/>
            </a:prstGeom>
            <a:solidFill>
              <a:srgbClr val="0070C0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Eastern</a:t>
              </a:r>
              <a:r>
                <a:rPr lang="en-US" sz="543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 Europe &amp; Russia</a:t>
              </a:r>
              <a:endParaRPr lang="en-US" sz="543" b="1" kern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763" name="Rectangle 762"/>
            <p:cNvSpPr/>
            <p:nvPr/>
          </p:nvSpPr>
          <p:spPr bwMode="auto">
            <a:xfrm>
              <a:off x="4000006" y="2920891"/>
              <a:ext cx="1191047" cy="54776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Russia</a:t>
              </a:r>
              <a:endParaRPr lang="en-US" sz="610" kern="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Czeck Republik</a:t>
              </a: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Poland</a:t>
              </a:r>
              <a:endParaRPr lang="en-US" sz="610" kern="0" baseline="3000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Austria</a:t>
              </a:r>
            </a:p>
          </p:txBody>
        </p:sp>
      </p:grpSp>
      <p:sp>
        <p:nvSpPr>
          <p:cNvPr id="764" name="Ellipse 430"/>
          <p:cNvSpPr>
            <a:spLocks noChangeAspect="1"/>
          </p:cNvSpPr>
          <p:nvPr/>
        </p:nvSpPr>
        <p:spPr bwMode="auto">
          <a:xfrm>
            <a:off x="3949518" y="2441274"/>
            <a:ext cx="37579" cy="36625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65" name="Ellipse 431"/>
          <p:cNvSpPr>
            <a:spLocks noChangeAspect="1"/>
          </p:cNvSpPr>
          <p:nvPr/>
        </p:nvSpPr>
        <p:spPr bwMode="auto">
          <a:xfrm>
            <a:off x="3938677" y="2284593"/>
            <a:ext cx="37579" cy="36625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pic>
        <p:nvPicPr>
          <p:cNvPr id="766" name="Picture 76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78972" y="1936835"/>
            <a:ext cx="125543" cy="75849"/>
          </a:xfrm>
          <a:prstGeom prst="rect">
            <a:avLst/>
          </a:prstGeom>
        </p:spPr>
      </p:pic>
      <p:pic>
        <p:nvPicPr>
          <p:cNvPr id="767" name="Picture 76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80185" y="2023084"/>
            <a:ext cx="127898" cy="83716"/>
          </a:xfrm>
          <a:prstGeom prst="rect">
            <a:avLst/>
          </a:prstGeom>
        </p:spPr>
      </p:pic>
      <p:sp>
        <p:nvSpPr>
          <p:cNvPr id="768" name="ZoneTexte 417"/>
          <p:cNvSpPr txBox="1"/>
          <p:nvPr/>
        </p:nvSpPr>
        <p:spPr>
          <a:xfrm>
            <a:off x="3870847" y="2500767"/>
            <a:ext cx="410274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Mestre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pic>
        <p:nvPicPr>
          <p:cNvPr id="769" name="Picture 76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63769" y="2539652"/>
            <a:ext cx="116304" cy="73808"/>
          </a:xfrm>
          <a:prstGeom prst="rect">
            <a:avLst/>
          </a:prstGeom>
        </p:spPr>
      </p:pic>
      <p:sp>
        <p:nvSpPr>
          <p:cNvPr id="770" name="ZoneTexte 417"/>
          <p:cNvSpPr txBox="1"/>
          <p:nvPr/>
        </p:nvSpPr>
        <p:spPr>
          <a:xfrm>
            <a:off x="3813925" y="1747698"/>
            <a:ext cx="525245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 dirty="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Gloggnitz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71" name="Ellipse 431"/>
          <p:cNvSpPr>
            <a:spLocks noChangeAspect="1"/>
          </p:cNvSpPr>
          <p:nvPr/>
        </p:nvSpPr>
        <p:spPr bwMode="auto">
          <a:xfrm>
            <a:off x="3985191" y="2300098"/>
            <a:ext cx="37579" cy="36625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pic>
        <p:nvPicPr>
          <p:cNvPr id="772" name="Picture 77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7335" y="1819372"/>
            <a:ext cx="96287" cy="63854"/>
          </a:xfrm>
          <a:prstGeom prst="rect">
            <a:avLst/>
          </a:prstGeom>
        </p:spPr>
      </p:pic>
      <p:grpSp>
        <p:nvGrpSpPr>
          <p:cNvPr id="773" name="Group 372"/>
          <p:cNvGrpSpPr/>
          <p:nvPr/>
        </p:nvGrpSpPr>
        <p:grpSpPr>
          <a:xfrm>
            <a:off x="6055787" y="2755339"/>
            <a:ext cx="783917" cy="360679"/>
            <a:chOff x="4000006" y="2638128"/>
            <a:chExt cx="1191047" cy="830523"/>
          </a:xfrm>
        </p:grpSpPr>
        <p:sp>
          <p:nvSpPr>
            <p:cNvPr id="774" name="Rectangle 773"/>
            <p:cNvSpPr/>
            <p:nvPr/>
          </p:nvSpPr>
          <p:spPr bwMode="auto">
            <a:xfrm>
              <a:off x="4000006" y="2638128"/>
              <a:ext cx="1191047" cy="262264"/>
            </a:xfrm>
            <a:prstGeom prst="rect">
              <a:avLst/>
            </a:prstGeom>
            <a:solidFill>
              <a:srgbClr val="0070C0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MEIA</a:t>
              </a:r>
              <a:endParaRPr lang="en-US" sz="610" b="1" kern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775" name="Rectangle 774"/>
            <p:cNvSpPr/>
            <p:nvPr/>
          </p:nvSpPr>
          <p:spPr bwMode="auto">
            <a:xfrm>
              <a:off x="4000006" y="2920891"/>
              <a:ext cx="1191047" cy="54776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Dubai</a:t>
              </a: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India</a:t>
              </a:r>
            </a:p>
          </p:txBody>
        </p:sp>
      </p:grpSp>
      <p:sp>
        <p:nvSpPr>
          <p:cNvPr id="776" name="Ellipse 431"/>
          <p:cNvSpPr>
            <a:spLocks noChangeAspect="1"/>
          </p:cNvSpPr>
          <p:nvPr/>
        </p:nvSpPr>
        <p:spPr bwMode="auto">
          <a:xfrm>
            <a:off x="4797023" y="2672245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77" name="ZoneTexte 414"/>
          <p:cNvSpPr txBox="1"/>
          <p:nvPr/>
        </p:nvSpPr>
        <p:spPr>
          <a:xfrm>
            <a:off x="4614700" y="2686287"/>
            <a:ext cx="490387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New Delhi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pic>
        <p:nvPicPr>
          <p:cNvPr id="778" name="Picture 77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15323" y="2701458"/>
            <a:ext cx="127488" cy="82668"/>
          </a:xfrm>
          <a:prstGeom prst="rect">
            <a:avLst/>
          </a:prstGeom>
        </p:spPr>
      </p:pic>
      <p:sp>
        <p:nvSpPr>
          <p:cNvPr id="779" name="ZoneTexte 414"/>
          <p:cNvSpPr txBox="1"/>
          <p:nvPr/>
        </p:nvSpPr>
        <p:spPr>
          <a:xfrm>
            <a:off x="4495320" y="2784634"/>
            <a:ext cx="490387" cy="17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Dubai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80" name="Ellipse 431"/>
          <p:cNvSpPr>
            <a:spLocks noChangeAspect="1"/>
          </p:cNvSpPr>
          <p:nvPr/>
        </p:nvSpPr>
        <p:spPr bwMode="auto">
          <a:xfrm>
            <a:off x="4512490" y="2811249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81" name="ZoneTexte 377"/>
          <p:cNvSpPr txBox="1"/>
          <p:nvPr/>
        </p:nvSpPr>
        <p:spPr>
          <a:xfrm>
            <a:off x="1424208" y="4217938"/>
            <a:ext cx="102819" cy="127919"/>
          </a:xfrm>
          <a:prstGeom prst="rect">
            <a:avLst/>
          </a:prstGeom>
          <a:solidFill>
            <a:srgbClr val="0070C0"/>
          </a:solidFill>
        </p:spPr>
        <p:txBody>
          <a:bodyPr wrap="square" lIns="54310" tIns="27146" rIns="54310" bIns="27146" rtlCol="0">
            <a:spAutoFit/>
          </a:bodyPr>
          <a:lstStyle/>
          <a:p>
            <a:pPr defTabSz="620146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475" dirty="0">
              <a:solidFill>
                <a:srgbClr val="424456"/>
              </a:solidFill>
              <a:latin typeface="Calibri" panose="020F0502020204030204" pitchFamily="34" charset="0"/>
              <a:ea typeface="ＭＳ Ｐゴシック" pitchFamily="28" charset="-128"/>
              <a:cs typeface="Arial" pitchFamily="34" charset="0"/>
            </a:endParaRPr>
          </a:p>
        </p:txBody>
      </p:sp>
      <p:sp>
        <p:nvSpPr>
          <p:cNvPr id="782" name="ZoneTexte 377"/>
          <p:cNvSpPr txBox="1"/>
          <p:nvPr/>
        </p:nvSpPr>
        <p:spPr>
          <a:xfrm>
            <a:off x="1422160" y="4083367"/>
            <a:ext cx="102819" cy="127919"/>
          </a:xfrm>
          <a:prstGeom prst="rect">
            <a:avLst/>
          </a:prstGeom>
          <a:solidFill>
            <a:srgbClr val="C00000"/>
          </a:solidFill>
        </p:spPr>
        <p:txBody>
          <a:bodyPr wrap="square" lIns="54310" tIns="27146" rIns="54310" bIns="27146" rtlCol="0">
            <a:spAutoFit/>
          </a:bodyPr>
          <a:lstStyle/>
          <a:p>
            <a:pPr defTabSz="620146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475" dirty="0">
              <a:solidFill>
                <a:srgbClr val="424456"/>
              </a:solidFill>
              <a:latin typeface="Calibri" panose="020F0502020204030204" pitchFamily="34" charset="0"/>
              <a:ea typeface="ＭＳ Ｐゴシック" pitchFamily="28" charset="-128"/>
              <a:cs typeface="Arial" pitchFamily="34" charset="0"/>
            </a:endParaRPr>
          </a:p>
        </p:txBody>
      </p:sp>
      <p:sp>
        <p:nvSpPr>
          <p:cNvPr id="783" name="ZoneTexte 378"/>
          <p:cNvSpPr txBox="1"/>
          <p:nvPr/>
        </p:nvSpPr>
        <p:spPr>
          <a:xfrm>
            <a:off x="1547155" y="4082820"/>
            <a:ext cx="1183895" cy="149601"/>
          </a:xfrm>
          <a:prstGeom prst="rect">
            <a:avLst/>
          </a:prstGeom>
          <a:noFill/>
        </p:spPr>
        <p:txBody>
          <a:bodyPr wrap="square" lIns="55206" tIns="27595" rIns="55206" bIns="27595" rtlCol="0">
            <a:spAutoFit/>
          </a:bodyPr>
          <a:lstStyle/>
          <a:p>
            <a:pPr marL="68032" indent="-68032"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1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rPr>
              <a:t>Winoa Production plants</a:t>
            </a:r>
            <a:endParaRPr lang="en-US" sz="610" dirty="0">
              <a:solidFill>
                <a:prstClr val="black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84" name="ZoneTexte 378"/>
          <p:cNvSpPr txBox="1"/>
          <p:nvPr/>
        </p:nvSpPr>
        <p:spPr>
          <a:xfrm>
            <a:off x="1552909" y="4212266"/>
            <a:ext cx="1183895" cy="149601"/>
          </a:xfrm>
          <a:prstGeom prst="rect">
            <a:avLst/>
          </a:prstGeom>
          <a:noFill/>
        </p:spPr>
        <p:txBody>
          <a:bodyPr wrap="square" lIns="55206" tIns="27595" rIns="55206" bIns="27595" rtlCol="0">
            <a:spAutoFit/>
          </a:bodyPr>
          <a:lstStyle/>
          <a:p>
            <a:pPr marL="68032" indent="-68032"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610" dirty="0" err="1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rPr>
              <a:t>Winoa</a:t>
            </a:r>
            <a:r>
              <a:rPr lang="en-US" sz="610" dirty="0">
                <a:solidFill>
                  <a:prstClr val="black"/>
                </a:solidFill>
                <a:latin typeface="Calibri" panose="020F0502020204030204" pitchFamily="34" charset="0"/>
                <a:ea typeface="ＭＳ Ｐゴシック" pitchFamily="28" charset="-128"/>
              </a:rPr>
              <a:t> Sales offices</a:t>
            </a:r>
          </a:p>
        </p:txBody>
      </p:sp>
      <p:grpSp>
        <p:nvGrpSpPr>
          <p:cNvPr id="785" name="Group 372"/>
          <p:cNvGrpSpPr/>
          <p:nvPr/>
        </p:nvGrpSpPr>
        <p:grpSpPr>
          <a:xfrm>
            <a:off x="6712406" y="1975004"/>
            <a:ext cx="783917" cy="360679"/>
            <a:chOff x="4000006" y="2638128"/>
            <a:chExt cx="1191047" cy="830523"/>
          </a:xfrm>
        </p:grpSpPr>
        <p:sp>
          <p:nvSpPr>
            <p:cNvPr id="786" name="Rectangle 785"/>
            <p:cNvSpPr/>
            <p:nvPr/>
          </p:nvSpPr>
          <p:spPr bwMode="auto">
            <a:xfrm>
              <a:off x="4000006" y="2638128"/>
              <a:ext cx="1191047" cy="262264"/>
            </a:xfrm>
            <a:prstGeom prst="rect">
              <a:avLst/>
            </a:prstGeom>
            <a:solidFill>
              <a:srgbClr val="0070C0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defTabSz="551939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610" b="1" kern="0">
                  <a:solidFill>
                    <a:prstClr val="white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Asia</a:t>
              </a:r>
              <a:endParaRPr lang="en-US" sz="610" b="1" kern="0" dirty="0">
                <a:solidFill>
                  <a:prstClr val="white"/>
                </a:solidFill>
                <a:latin typeface="Calibri" panose="020F0502020204030204" pitchFamily="34" charset="0"/>
                <a:ea typeface="ＭＳ Ｐゴシック" pitchFamily="28" charset="-128"/>
              </a:endParaRPr>
            </a:p>
          </p:txBody>
        </p:sp>
        <p:sp>
          <p:nvSpPr>
            <p:cNvPr id="787" name="Rectangle 786"/>
            <p:cNvSpPr/>
            <p:nvPr/>
          </p:nvSpPr>
          <p:spPr bwMode="auto">
            <a:xfrm>
              <a:off x="4000006" y="2920891"/>
              <a:ext cx="1191047" cy="547760"/>
            </a:xfrm>
            <a:prstGeom prst="rect">
              <a:avLst/>
            </a:prstGeom>
            <a:solidFill>
              <a:srgbClr val="FFFFFF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6086" tIns="28043" rIns="56086" bIns="28043" numCol="1" rtlCol="0" anchor="ctr" anchorCtr="0" compatLnSpc="1">
              <a:prstTxWarp prst="textNoShape">
                <a:avLst/>
              </a:prstTxWarp>
            </a:bodyPr>
            <a:lstStyle/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China</a:t>
              </a:r>
            </a:p>
            <a:p>
              <a:pPr marL="66919" indent="-66919" defTabSz="542928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en-US" sz="610" kern="0">
                  <a:solidFill>
                    <a:prstClr val="black"/>
                  </a:solidFill>
                  <a:latin typeface="Calibri" panose="020F0502020204030204" pitchFamily="34" charset="0"/>
                  <a:ea typeface="ＭＳ Ｐゴシック" pitchFamily="28" charset="-128"/>
                </a:rPr>
                <a:t>Tawain</a:t>
              </a:r>
            </a:p>
          </p:txBody>
        </p:sp>
      </p:grpSp>
      <p:sp>
        <p:nvSpPr>
          <p:cNvPr id="788" name="Ellipse 431"/>
          <p:cNvSpPr>
            <a:spLocks noChangeAspect="1"/>
          </p:cNvSpPr>
          <p:nvPr/>
        </p:nvSpPr>
        <p:spPr bwMode="auto">
          <a:xfrm>
            <a:off x="5411430" y="2712160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89" name="ZoneTexte 413"/>
          <p:cNvSpPr txBox="1"/>
          <p:nvPr/>
        </p:nvSpPr>
        <p:spPr>
          <a:xfrm>
            <a:off x="5416997" y="2655630"/>
            <a:ext cx="400193" cy="25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59725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43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Taichung</a:t>
            </a:r>
            <a:endParaRPr lang="en-US" sz="543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pic>
        <p:nvPicPr>
          <p:cNvPr id="790" name="Picture 78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58895" y="2685844"/>
            <a:ext cx="125859" cy="84138"/>
          </a:xfrm>
          <a:prstGeom prst="rect">
            <a:avLst/>
          </a:prstGeom>
        </p:spPr>
      </p:pic>
      <p:pic>
        <p:nvPicPr>
          <p:cNvPr id="791" name="Picture 79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27202" y="2501153"/>
            <a:ext cx="120070" cy="90053"/>
          </a:xfrm>
          <a:prstGeom prst="rect">
            <a:avLst/>
          </a:prstGeom>
        </p:spPr>
      </p:pic>
      <p:sp>
        <p:nvSpPr>
          <p:cNvPr id="792" name="Ellipse 431"/>
          <p:cNvSpPr>
            <a:spLocks noChangeAspect="1"/>
          </p:cNvSpPr>
          <p:nvPr/>
        </p:nvSpPr>
        <p:spPr bwMode="auto">
          <a:xfrm>
            <a:off x="5350158" y="2553707"/>
            <a:ext cx="35339" cy="34442"/>
          </a:xfrm>
          <a:prstGeom prst="ellipse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56086" tIns="28043" rIns="56086" bIns="28043" numCol="1" rtlCol="0" anchor="ctr" anchorCtr="0" compatLnSpc="1">
            <a:prstTxWarp prst="textNoShape">
              <a:avLst/>
            </a:prstTxWarp>
          </a:bodyPr>
          <a:lstStyle/>
          <a:p>
            <a:pPr algn="ctr" defTabSz="48391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610" b="1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  <p:sp>
        <p:nvSpPr>
          <p:cNvPr id="793" name="Isosceles Triangle 792"/>
          <p:cNvSpPr/>
          <p:nvPr/>
        </p:nvSpPr>
        <p:spPr>
          <a:xfrm>
            <a:off x="2537737" y="2502619"/>
            <a:ext cx="44162" cy="44162"/>
          </a:xfrm>
          <a:prstGeom prst="triangle">
            <a:avLst/>
          </a:prstGeom>
          <a:solidFill>
            <a:srgbClr val="00B050"/>
          </a:solidFill>
          <a:ln w="55000" cap="flat" cmpd="thickThin" algn="ctr">
            <a:noFill/>
            <a:prstDash val="solid"/>
          </a:ln>
          <a:effectLst/>
        </p:spPr>
        <p:txBody>
          <a:bodyPr lIns="55206" tIns="27595" rIns="55206" bIns="27595" rtlCol="0" anchor="ctr"/>
          <a:lstStyle/>
          <a:p>
            <a:pPr algn="ctr" defTabSz="5972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04" kern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94" name="Title 3"/>
          <p:cNvSpPr txBox="1">
            <a:spLocks/>
          </p:cNvSpPr>
          <p:nvPr/>
        </p:nvSpPr>
        <p:spPr>
          <a:xfrm>
            <a:off x="4097081" y="317497"/>
            <a:ext cx="3892434" cy="528825"/>
          </a:xfrm>
          <a:prstGeom prst="rect">
            <a:avLst/>
          </a:prstGeom>
        </p:spPr>
        <p:txBody>
          <a:bodyPr vert="horz" lIns="61046" tIns="30514" rIns="61046" bIns="30514" rtlCol="0" anchor="ctr" anchorCtr="0">
            <a:noAutofit/>
          </a:bodyPr>
          <a:lstStyle>
            <a:lvl1pPr algn="r" defTabSz="973846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endParaRPr lang="en-US" sz="1628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+mj-cs"/>
            </a:endParaRPr>
          </a:p>
        </p:txBody>
      </p:sp>
      <p:sp>
        <p:nvSpPr>
          <p:cNvPr id="795" name="Rectangle 794"/>
          <p:cNvSpPr/>
          <p:nvPr/>
        </p:nvSpPr>
        <p:spPr>
          <a:xfrm>
            <a:off x="1374238" y="4639230"/>
            <a:ext cx="6384960" cy="240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046" tIns="30514" rIns="61046" bIns="30514" rtlCol="0" anchor="ctr"/>
          <a:lstStyle/>
          <a:p>
            <a:pPr algn="ctr"/>
            <a:r>
              <a:rPr lang="en-US" sz="949" dirty="0">
                <a:latin typeface="Calibri" panose="020F0502020204030204" pitchFamily="34" charset="0"/>
              </a:rPr>
              <a:t>Winoa’s global presence allows customer proximity and minimizes both transportation costs and delivery times</a:t>
            </a:r>
          </a:p>
        </p:txBody>
      </p:sp>
      <p:sp>
        <p:nvSpPr>
          <p:cNvPr id="797" name="ZoneTexte 414"/>
          <p:cNvSpPr txBox="1"/>
          <p:nvPr/>
        </p:nvSpPr>
        <p:spPr>
          <a:xfrm>
            <a:off x="3558103" y="1851233"/>
            <a:ext cx="723018" cy="3416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88064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" dirty="0" err="1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Denzlingen</a:t>
            </a:r>
            <a:endParaRPr lang="en-US" sz="540" dirty="0" smtClean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  <a:p>
            <a:pPr defTabSz="880649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40" dirty="0" smtClean="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28" charset="-128"/>
              </a:rPr>
              <a:t>Katowice</a:t>
            </a:r>
            <a:endParaRPr lang="en-US" sz="540" dirty="0">
              <a:solidFill>
                <a:srgbClr val="000000"/>
              </a:solidFill>
              <a:latin typeface="Calibri" panose="020F0502020204030204" pitchFamily="34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046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572" y="100013"/>
            <a:ext cx="7708604" cy="532285"/>
          </a:xfrm>
        </p:spPr>
        <p:txBody>
          <a:bodyPr/>
          <a:lstStyle/>
          <a:p>
            <a:r>
              <a:rPr lang="ru-RU" dirty="0">
                <a:latin typeface="Segoe UI "/>
              </a:rPr>
              <a:t>Процесс производства стальной дроби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2138E6-2C89-4DD6-BA72-D03299C273AC}" type="slidenum">
              <a:rPr lang="fr-FR" smtClean="0"/>
              <a:pPr/>
              <a:t>4</a:t>
            </a:fld>
            <a:endParaRPr lang="fr-FR"/>
          </a:p>
        </p:txBody>
      </p:sp>
      <p:grpSp>
        <p:nvGrpSpPr>
          <p:cNvPr id="102" name="Группа 101"/>
          <p:cNvGrpSpPr>
            <a:grpSpLocks/>
          </p:cNvGrpSpPr>
          <p:nvPr/>
        </p:nvGrpSpPr>
        <p:grpSpPr bwMode="auto">
          <a:xfrm>
            <a:off x="1200150" y="1388269"/>
            <a:ext cx="3407570" cy="2746772"/>
            <a:chOff x="66675" y="2001838"/>
            <a:chExt cx="4543427" cy="3662362"/>
          </a:xfrm>
        </p:grpSpPr>
        <p:grpSp>
          <p:nvGrpSpPr>
            <p:cNvPr id="103" name="Группа 10"/>
            <p:cNvGrpSpPr>
              <a:grpSpLocks/>
            </p:cNvGrpSpPr>
            <p:nvPr/>
          </p:nvGrpSpPr>
          <p:grpSpPr bwMode="auto">
            <a:xfrm>
              <a:off x="66675" y="2001838"/>
              <a:ext cx="4543427" cy="3662362"/>
              <a:chOff x="66675" y="2001838"/>
              <a:chExt cx="4543427" cy="3662362"/>
            </a:xfrm>
          </p:grpSpPr>
          <p:sp>
            <p:nvSpPr>
              <p:cNvPr id="105" name="Rounded Rectangle 76"/>
              <p:cNvSpPr>
                <a:spLocks noChangeArrowheads="1"/>
              </p:cNvSpPr>
              <p:nvPr/>
            </p:nvSpPr>
            <p:spPr bwMode="auto">
              <a:xfrm>
                <a:off x="66675" y="3213100"/>
                <a:ext cx="4505325" cy="24511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D0D0D0"/>
                  </a:gs>
                  <a:gs pos="50000">
                    <a:srgbClr val="E1E1E1"/>
                  </a:gs>
                  <a:gs pos="100000">
                    <a:srgbClr val="F0F0F0"/>
                  </a:gs>
                </a:gsLst>
                <a:lin ang="10800000" scaled="1"/>
              </a:gra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fr-FR" altLang="ru-RU" sz="1800" b="1">
                  <a:latin typeface="Arial" pitchFamily="34" charset="0"/>
                  <a:ea typeface="MS PGothic" pitchFamily="34" charset="-128"/>
                </a:endParaRPr>
              </a:p>
            </p:txBody>
          </p:sp>
          <p:cxnSp>
            <p:nvCxnSpPr>
              <p:cNvPr id="106" name="AutoShape 45"/>
              <p:cNvCxnSpPr>
                <a:cxnSpLocks noChangeShapeType="1"/>
                <a:stCxn id="151" idx="2"/>
                <a:endCxn id="104" idx="0"/>
              </p:cNvCxnSpPr>
              <p:nvPr/>
            </p:nvCxnSpPr>
            <p:spPr bwMode="gray">
              <a:xfrm rot="5400000">
                <a:off x="3376614" y="2238375"/>
                <a:ext cx="258763" cy="2208212"/>
              </a:xfrm>
              <a:prstGeom prst="bentConnector3">
                <a:avLst>
                  <a:gd name="adj1" fmla="val 5000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07" name="Text Box 71"/>
              <p:cNvSpPr txBox="1">
                <a:spLocks noChangeArrowheads="1"/>
              </p:cNvSpPr>
              <p:nvPr/>
            </p:nvSpPr>
            <p:spPr bwMode="auto">
              <a:xfrm>
                <a:off x="755650" y="2924175"/>
                <a:ext cx="628649" cy="2860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31934" tIns="31934" rIns="31934" bIns="31934">
                <a:spAutoFit/>
              </a:bodyPr>
              <a:lstStyle/>
              <a:p>
                <a:pPr algn="ctr">
                  <a:defRPr/>
                </a:pPr>
                <a:r>
                  <a:rPr lang="en-US" sz="975" b="1" dirty="0">
                    <a:latin typeface="+mj-lt"/>
                  </a:rPr>
                  <a:t>Shots</a:t>
                </a:r>
              </a:p>
            </p:txBody>
          </p:sp>
          <p:pic>
            <p:nvPicPr>
              <p:cNvPr id="108" name="Picture 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72" t="1836" r="16005" b="11871"/>
              <a:stretch>
                <a:fillRect/>
              </a:stretch>
            </p:blipFill>
            <p:spPr bwMode="auto">
              <a:xfrm>
                <a:off x="292100" y="2001838"/>
                <a:ext cx="676275" cy="900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4" name="Rectangle 13"/>
            <p:cNvSpPr>
              <a:spLocks noChangeArrowheads="1"/>
            </p:cNvSpPr>
            <p:nvPr/>
          </p:nvSpPr>
          <p:spPr bwMode="gray">
            <a:xfrm>
              <a:off x="1238250" y="3471863"/>
              <a:ext cx="2327276" cy="2397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Круглая дробь </a:t>
              </a:r>
              <a:r>
                <a:rPr lang="en-US" sz="675" b="1" dirty="0">
                  <a:latin typeface="+mj-lt"/>
                </a:rPr>
                <a:t>&lt; 2,8 mm</a:t>
              </a:r>
            </a:p>
          </p:txBody>
        </p:sp>
      </p:grpSp>
      <p:grpSp>
        <p:nvGrpSpPr>
          <p:cNvPr id="109" name="Группа 108"/>
          <p:cNvGrpSpPr>
            <a:grpSpLocks/>
          </p:cNvGrpSpPr>
          <p:nvPr/>
        </p:nvGrpSpPr>
        <p:grpSpPr bwMode="auto">
          <a:xfrm>
            <a:off x="4607719" y="1321594"/>
            <a:ext cx="3265885" cy="2813447"/>
            <a:chOff x="4610100" y="1912938"/>
            <a:chExt cx="4354513" cy="3751262"/>
          </a:xfrm>
        </p:grpSpPr>
        <p:grpSp>
          <p:nvGrpSpPr>
            <p:cNvPr id="110" name="Группа 11"/>
            <p:cNvGrpSpPr>
              <a:grpSpLocks/>
            </p:cNvGrpSpPr>
            <p:nvPr/>
          </p:nvGrpSpPr>
          <p:grpSpPr bwMode="auto">
            <a:xfrm>
              <a:off x="4610100" y="1912938"/>
              <a:ext cx="4354513" cy="3751262"/>
              <a:chOff x="4610100" y="1912938"/>
              <a:chExt cx="4354513" cy="3751262"/>
            </a:xfrm>
          </p:grpSpPr>
          <p:sp>
            <p:nvSpPr>
              <p:cNvPr id="112" name="Rounded Rectangle 77"/>
              <p:cNvSpPr>
                <a:spLocks noChangeArrowheads="1"/>
              </p:cNvSpPr>
              <p:nvPr/>
            </p:nvSpPr>
            <p:spPr bwMode="auto">
              <a:xfrm>
                <a:off x="4683125" y="3213100"/>
                <a:ext cx="4281488" cy="24511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D0D0D0"/>
                  </a:gs>
                  <a:gs pos="50000">
                    <a:srgbClr val="E1E1E1"/>
                  </a:gs>
                  <a:gs pos="100000">
                    <a:srgbClr val="F0F0F0"/>
                  </a:gs>
                </a:gsLst>
                <a:lin ang="10800000" scaled="1"/>
              </a:gra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fr-FR" altLang="ru-RU" sz="1800" b="1">
                  <a:latin typeface="Arial" pitchFamily="34" charset="0"/>
                  <a:ea typeface="MS PGothic" pitchFamily="34" charset="-128"/>
                </a:endParaRPr>
              </a:p>
            </p:txBody>
          </p:sp>
          <p:cxnSp>
            <p:nvCxnSpPr>
              <p:cNvPr id="113" name="AutoShape 46"/>
              <p:cNvCxnSpPr>
                <a:cxnSpLocks noChangeShapeType="1"/>
                <a:stCxn id="151" idx="2"/>
                <a:endCxn id="111" idx="0"/>
              </p:cNvCxnSpPr>
              <p:nvPr/>
            </p:nvCxnSpPr>
            <p:spPr bwMode="gray">
              <a:xfrm rot="16200000" flipH="1">
                <a:off x="5549503" y="2273697"/>
                <a:ext cx="287338" cy="2166144"/>
              </a:xfrm>
              <a:prstGeom prst="bentConnector3">
                <a:avLst>
                  <a:gd name="adj1" fmla="val 50000"/>
                </a:avLst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14" name="Text Box 72"/>
              <p:cNvSpPr txBox="1">
                <a:spLocks noChangeArrowheads="1"/>
              </p:cNvSpPr>
              <p:nvPr/>
            </p:nvSpPr>
            <p:spPr bwMode="auto">
              <a:xfrm>
                <a:off x="7799388" y="2924175"/>
                <a:ext cx="588963" cy="2860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31934" tIns="31934" rIns="31934" bIns="31934">
                <a:spAutoFit/>
              </a:bodyPr>
              <a:lstStyle/>
              <a:p>
                <a:pPr algn="ctr">
                  <a:defRPr/>
                </a:pPr>
                <a:r>
                  <a:rPr lang="en-US" sz="975" b="1" dirty="0">
                    <a:latin typeface="+mj-lt"/>
                  </a:rPr>
                  <a:t>Grits</a:t>
                </a:r>
              </a:p>
            </p:txBody>
          </p:sp>
          <p:pic>
            <p:nvPicPr>
              <p:cNvPr id="115" name="Picture 11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91" t="3651" r="11031" b="21440"/>
              <a:stretch>
                <a:fillRect/>
              </a:stretch>
            </p:blipFill>
            <p:spPr bwMode="auto">
              <a:xfrm>
                <a:off x="8018463" y="1912938"/>
                <a:ext cx="793750" cy="965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1" name="Rectangle 16"/>
            <p:cNvSpPr>
              <a:spLocks noChangeArrowheads="1"/>
            </p:cNvSpPr>
            <p:nvPr/>
          </p:nvSpPr>
          <p:spPr bwMode="gray">
            <a:xfrm>
              <a:off x="5680075" y="3500438"/>
              <a:ext cx="2192338" cy="2397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Круглая дробь крупная </a:t>
              </a:r>
              <a:r>
                <a:rPr lang="en-US" sz="675" b="1" dirty="0">
                  <a:latin typeface="+mj-lt"/>
                </a:rPr>
                <a:t>&gt; 2,8 mm</a:t>
              </a:r>
            </a:p>
          </p:txBody>
        </p:sp>
      </p:grpSp>
      <p:grpSp>
        <p:nvGrpSpPr>
          <p:cNvPr id="116" name="Группа 115"/>
          <p:cNvGrpSpPr>
            <a:grpSpLocks/>
          </p:cNvGrpSpPr>
          <p:nvPr/>
        </p:nvGrpSpPr>
        <p:grpSpPr bwMode="auto">
          <a:xfrm>
            <a:off x="5410200" y="2970609"/>
            <a:ext cx="1644254" cy="328613"/>
            <a:chOff x="5680075" y="4111625"/>
            <a:chExt cx="2192338" cy="438150"/>
          </a:xfrm>
        </p:grpSpPr>
        <p:sp>
          <p:nvSpPr>
            <p:cNvPr id="117" name="Rectangle 20"/>
            <p:cNvSpPr>
              <a:spLocks noChangeArrowheads="1"/>
            </p:cNvSpPr>
            <p:nvPr/>
          </p:nvSpPr>
          <p:spPr bwMode="gray">
            <a:xfrm>
              <a:off x="5680075" y="4310063"/>
              <a:ext cx="2192338" cy="2397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Колотая дробь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18" name="AutoShape 38"/>
            <p:cNvCxnSpPr>
              <a:cxnSpLocks noChangeShapeType="1"/>
              <a:stCxn id="166" idx="2"/>
              <a:endCxn id="117" idx="0"/>
            </p:cNvCxnSpPr>
            <p:nvPr/>
          </p:nvCxnSpPr>
          <p:spPr bwMode="gray">
            <a:xfrm flipH="1">
              <a:off x="6776244" y="4111625"/>
              <a:ext cx="2382" cy="19843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19" name="Группа 118"/>
          <p:cNvGrpSpPr>
            <a:grpSpLocks/>
          </p:cNvGrpSpPr>
          <p:nvPr/>
        </p:nvGrpSpPr>
        <p:grpSpPr bwMode="auto">
          <a:xfrm>
            <a:off x="6253163" y="3681413"/>
            <a:ext cx="1154906" cy="397669"/>
            <a:chOff x="6804025" y="5059363"/>
            <a:chExt cx="1539875" cy="530225"/>
          </a:xfrm>
        </p:grpSpPr>
        <p:sp>
          <p:nvSpPr>
            <p:cNvPr id="120" name="Rectangle 26"/>
            <p:cNvSpPr>
              <a:spLocks noChangeArrowheads="1"/>
            </p:cNvSpPr>
            <p:nvPr/>
          </p:nvSpPr>
          <p:spPr bwMode="gray">
            <a:xfrm>
              <a:off x="6804025" y="5351463"/>
              <a:ext cx="1539875" cy="23812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Колотая дробь марки </a:t>
              </a:r>
              <a:r>
                <a:rPr lang="en-US" sz="675" b="1" dirty="0">
                  <a:latin typeface="+mj-lt"/>
                </a:rPr>
                <a:t>GP, GL</a:t>
              </a:r>
            </a:p>
          </p:txBody>
        </p:sp>
        <p:cxnSp>
          <p:nvCxnSpPr>
            <p:cNvPr id="121" name="AutoShape 40"/>
            <p:cNvCxnSpPr>
              <a:cxnSpLocks noChangeShapeType="1"/>
              <a:stCxn id="177" idx="2"/>
              <a:endCxn id="120" idx="0"/>
            </p:cNvCxnSpPr>
            <p:nvPr/>
          </p:nvCxnSpPr>
          <p:spPr bwMode="gray">
            <a:xfrm flipH="1">
              <a:off x="7573963" y="5059363"/>
              <a:ext cx="2381" cy="29210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22" name="Группа 121"/>
          <p:cNvGrpSpPr>
            <a:grpSpLocks/>
          </p:cNvGrpSpPr>
          <p:nvPr/>
        </p:nvGrpSpPr>
        <p:grpSpPr bwMode="auto">
          <a:xfrm>
            <a:off x="2321124" y="3811190"/>
            <a:ext cx="1144786" cy="267892"/>
            <a:chOff x="1561307" y="5232399"/>
            <a:chExt cx="1526381" cy="357189"/>
          </a:xfrm>
        </p:grpSpPr>
        <p:sp>
          <p:nvSpPr>
            <p:cNvPr id="123" name="Rectangle 24"/>
            <p:cNvSpPr>
              <a:spLocks noChangeArrowheads="1"/>
            </p:cNvSpPr>
            <p:nvPr/>
          </p:nvSpPr>
          <p:spPr bwMode="gray">
            <a:xfrm>
              <a:off x="1619250" y="5327650"/>
              <a:ext cx="1468438" cy="26193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Круглая дробь</a:t>
              </a:r>
              <a:r>
                <a:rPr lang="en-US" sz="675" b="1" dirty="0">
                  <a:latin typeface="+mj-lt"/>
                </a:rPr>
                <a:t> </a:t>
              </a:r>
              <a:r>
                <a:rPr lang="ru-RU" sz="675" b="1" dirty="0">
                  <a:latin typeface="+mj-lt"/>
                </a:rPr>
                <a:t>марки </a:t>
              </a:r>
              <a:r>
                <a:rPr lang="en-US" sz="675" b="1" dirty="0">
                  <a:latin typeface="+mj-lt"/>
                </a:rPr>
                <a:t>WS </a:t>
              </a:r>
            </a:p>
          </p:txBody>
        </p:sp>
        <p:cxnSp>
          <p:nvCxnSpPr>
            <p:cNvPr id="124" name="AutoShape 51"/>
            <p:cNvCxnSpPr>
              <a:cxnSpLocks noChangeShapeType="1"/>
              <a:stCxn id="158" idx="2"/>
              <a:endCxn id="123" idx="1"/>
            </p:cNvCxnSpPr>
            <p:nvPr/>
          </p:nvCxnSpPr>
          <p:spPr bwMode="gray">
            <a:xfrm rot="16200000" flipH="1">
              <a:off x="1477169" y="5316537"/>
              <a:ext cx="226219" cy="57943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25" name="Группа 124"/>
          <p:cNvGrpSpPr>
            <a:grpSpLocks/>
          </p:cNvGrpSpPr>
          <p:nvPr/>
        </p:nvGrpSpPr>
        <p:grpSpPr bwMode="auto">
          <a:xfrm>
            <a:off x="1769269" y="2924176"/>
            <a:ext cx="1182291" cy="267890"/>
            <a:chOff x="825500" y="4049713"/>
            <a:chExt cx="1576388" cy="357187"/>
          </a:xfrm>
        </p:grpSpPr>
        <p:sp>
          <p:nvSpPr>
            <p:cNvPr id="126" name="Rectangle 18"/>
            <p:cNvSpPr>
              <a:spLocks noChangeArrowheads="1"/>
            </p:cNvSpPr>
            <p:nvPr/>
          </p:nvSpPr>
          <p:spPr bwMode="gray">
            <a:xfrm>
              <a:off x="825500" y="4149725"/>
              <a:ext cx="1471613" cy="2571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Стандартный продукт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27" name="AutoShape 53"/>
            <p:cNvCxnSpPr>
              <a:cxnSpLocks noChangeShapeType="1"/>
              <a:stCxn id="162" idx="2"/>
              <a:endCxn id="126" idx="0"/>
            </p:cNvCxnSpPr>
            <p:nvPr/>
          </p:nvCxnSpPr>
          <p:spPr bwMode="gray">
            <a:xfrm flipH="1">
              <a:off x="1561307" y="4049713"/>
              <a:ext cx="840581" cy="10001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28" name="Группа 127"/>
          <p:cNvGrpSpPr>
            <a:grpSpLocks/>
          </p:cNvGrpSpPr>
          <p:nvPr/>
        </p:nvGrpSpPr>
        <p:grpSpPr bwMode="auto">
          <a:xfrm>
            <a:off x="2911078" y="2924175"/>
            <a:ext cx="1147763" cy="260747"/>
            <a:chOff x="2347913" y="4049713"/>
            <a:chExt cx="1530350" cy="347662"/>
          </a:xfrm>
        </p:grpSpPr>
        <p:sp>
          <p:nvSpPr>
            <p:cNvPr id="129" name="Rectangle 17"/>
            <p:cNvSpPr>
              <a:spLocks noChangeArrowheads="1"/>
            </p:cNvSpPr>
            <p:nvPr/>
          </p:nvSpPr>
          <p:spPr bwMode="gray">
            <a:xfrm>
              <a:off x="2484438" y="4149725"/>
              <a:ext cx="1393825" cy="2476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Специальный продукт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30" name="AutoShape 54"/>
            <p:cNvCxnSpPr>
              <a:cxnSpLocks noChangeShapeType="1"/>
              <a:endCxn id="129" idx="0"/>
            </p:cNvCxnSpPr>
            <p:nvPr/>
          </p:nvCxnSpPr>
          <p:spPr bwMode="gray">
            <a:xfrm>
              <a:off x="2347913" y="4049713"/>
              <a:ext cx="833437" cy="10001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1" name="Группа 130"/>
          <p:cNvGrpSpPr>
            <a:grpSpLocks/>
          </p:cNvGrpSpPr>
          <p:nvPr/>
        </p:nvGrpSpPr>
        <p:grpSpPr bwMode="auto">
          <a:xfrm>
            <a:off x="4975622" y="3650456"/>
            <a:ext cx="1162050" cy="428626"/>
            <a:chOff x="5100638" y="5018087"/>
            <a:chExt cx="1549400" cy="571501"/>
          </a:xfrm>
        </p:grpSpPr>
        <p:sp>
          <p:nvSpPr>
            <p:cNvPr id="132" name="Rectangle 25"/>
            <p:cNvSpPr>
              <a:spLocks noChangeArrowheads="1"/>
            </p:cNvSpPr>
            <p:nvPr/>
          </p:nvSpPr>
          <p:spPr bwMode="gray">
            <a:xfrm>
              <a:off x="5100638" y="5351463"/>
              <a:ext cx="1549400" cy="23812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Колотая дробь марки </a:t>
              </a:r>
              <a:r>
                <a:rPr lang="en-US" sz="675" b="1" dirty="0">
                  <a:latin typeface="+mj-lt"/>
                </a:rPr>
                <a:t>GH, GR</a:t>
              </a:r>
            </a:p>
          </p:txBody>
        </p:sp>
        <p:cxnSp>
          <p:nvCxnSpPr>
            <p:cNvPr id="133" name="AutoShape 68"/>
            <p:cNvCxnSpPr>
              <a:cxnSpLocks noChangeShapeType="1"/>
              <a:stCxn id="154" idx="2"/>
              <a:endCxn id="132" idx="0"/>
            </p:cNvCxnSpPr>
            <p:nvPr/>
          </p:nvCxnSpPr>
          <p:spPr bwMode="gray">
            <a:xfrm rot="16200000" flipH="1">
              <a:off x="5708254" y="5184378"/>
              <a:ext cx="333375" cy="794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4" name="Группа 133"/>
          <p:cNvGrpSpPr>
            <a:grpSpLocks/>
          </p:cNvGrpSpPr>
          <p:nvPr/>
        </p:nvGrpSpPr>
        <p:grpSpPr bwMode="auto">
          <a:xfrm>
            <a:off x="3985023" y="707231"/>
            <a:ext cx="1616869" cy="352425"/>
            <a:chOff x="3779838" y="1093788"/>
            <a:chExt cx="2155825" cy="469900"/>
          </a:xfrm>
        </p:grpSpPr>
        <p:sp>
          <p:nvSpPr>
            <p:cNvPr id="135" name="Rectangle 66"/>
            <p:cNvSpPr>
              <a:spLocks noChangeArrowheads="1"/>
            </p:cNvSpPr>
            <p:nvPr/>
          </p:nvSpPr>
          <p:spPr bwMode="auto">
            <a:xfrm>
              <a:off x="3779838" y="1228725"/>
              <a:ext cx="1652587" cy="239713"/>
            </a:xfrm>
            <a:prstGeom prst="rect">
              <a:avLst/>
            </a:prstGeom>
            <a:noFill/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1934" tIns="31934" rIns="31934" bIns="31934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Стальной лом </a:t>
              </a:r>
              <a:r>
                <a:rPr lang="en-US" sz="675" b="1" dirty="0">
                  <a:latin typeface="+mj-lt"/>
                </a:rPr>
                <a:t>&amp; </a:t>
              </a:r>
              <a:r>
                <a:rPr lang="ru-RU" sz="675" b="1" dirty="0">
                  <a:latin typeface="+mj-lt"/>
                </a:rPr>
                <a:t>Ферросплавы 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36" name="AutoShape 69"/>
            <p:cNvCxnSpPr>
              <a:cxnSpLocks noChangeShapeType="1"/>
              <a:stCxn id="135" idx="2"/>
              <a:endCxn id="139" idx="0"/>
            </p:cNvCxnSpPr>
            <p:nvPr/>
          </p:nvCxnSpPr>
          <p:spPr bwMode="gray">
            <a:xfrm>
              <a:off x="4606132" y="1468438"/>
              <a:ext cx="0" cy="9525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37" name="Picture 6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3863" y="1093788"/>
              <a:ext cx="431800" cy="384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8" name="Группа 137"/>
          <p:cNvGrpSpPr>
            <a:grpSpLocks/>
          </p:cNvGrpSpPr>
          <p:nvPr/>
        </p:nvGrpSpPr>
        <p:grpSpPr bwMode="auto">
          <a:xfrm>
            <a:off x="3985022" y="967978"/>
            <a:ext cx="1570434" cy="342900"/>
            <a:chOff x="3779838" y="1441450"/>
            <a:chExt cx="2093912" cy="457200"/>
          </a:xfrm>
        </p:grpSpPr>
        <p:sp>
          <p:nvSpPr>
            <p:cNvPr id="139" name="Rectangle 6"/>
            <p:cNvSpPr>
              <a:spLocks noChangeArrowheads="1"/>
            </p:cNvSpPr>
            <p:nvPr/>
          </p:nvSpPr>
          <p:spPr bwMode="gray">
            <a:xfrm>
              <a:off x="3779838" y="1563688"/>
              <a:ext cx="1652587" cy="239712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 rtl="1">
                <a:defRPr/>
              </a:pPr>
              <a:r>
                <a:rPr lang="ru-RU" sz="675" b="1" dirty="0">
                  <a:latin typeface="+mj-lt"/>
                </a:rPr>
                <a:t>Плавление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40" name="AutoShape 31"/>
            <p:cNvCxnSpPr>
              <a:cxnSpLocks noChangeShapeType="1"/>
              <a:stCxn id="139" idx="2"/>
              <a:endCxn id="143" idx="0"/>
            </p:cNvCxnSpPr>
            <p:nvPr/>
          </p:nvCxnSpPr>
          <p:spPr bwMode="gray">
            <a:xfrm>
              <a:off x="4606132" y="1803400"/>
              <a:ext cx="0" cy="9525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41" name="Picture 6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8" t="17049"/>
            <a:stretch>
              <a:fillRect/>
            </a:stretch>
          </p:blipFill>
          <p:spPr bwMode="auto">
            <a:xfrm>
              <a:off x="5489575" y="1441450"/>
              <a:ext cx="384175" cy="447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2" name="Группа 141"/>
          <p:cNvGrpSpPr>
            <a:grpSpLocks/>
          </p:cNvGrpSpPr>
          <p:nvPr/>
        </p:nvGrpSpPr>
        <p:grpSpPr bwMode="auto">
          <a:xfrm>
            <a:off x="3985022" y="1251347"/>
            <a:ext cx="1728788" cy="342900"/>
            <a:chOff x="3779838" y="1819275"/>
            <a:chExt cx="2305050" cy="457200"/>
          </a:xfrm>
        </p:grpSpPr>
        <p:sp>
          <p:nvSpPr>
            <p:cNvPr id="143" name="Rectangle 7"/>
            <p:cNvSpPr>
              <a:spLocks noChangeArrowheads="1"/>
            </p:cNvSpPr>
            <p:nvPr/>
          </p:nvSpPr>
          <p:spPr bwMode="gray">
            <a:xfrm>
              <a:off x="3779838" y="1898650"/>
              <a:ext cx="1652587" cy="239713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Производство дроби (</a:t>
              </a:r>
              <a:r>
                <a:rPr lang="ru-RU" sz="675" b="1" dirty="0" err="1">
                  <a:latin typeface="+mj-lt"/>
                </a:rPr>
                <a:t>атомизация</a:t>
              </a:r>
              <a:r>
                <a:rPr lang="ru-RU" sz="675" b="1" dirty="0">
                  <a:latin typeface="+mj-lt"/>
                </a:rPr>
                <a:t>)</a:t>
              </a:r>
            </a:p>
          </p:txBody>
        </p:sp>
        <p:cxnSp>
          <p:nvCxnSpPr>
            <p:cNvPr id="144" name="AutoShape 32"/>
            <p:cNvCxnSpPr>
              <a:cxnSpLocks noChangeShapeType="1"/>
              <a:stCxn id="143" idx="2"/>
              <a:endCxn id="147" idx="0"/>
            </p:cNvCxnSpPr>
            <p:nvPr/>
          </p:nvCxnSpPr>
          <p:spPr bwMode="gray">
            <a:xfrm>
              <a:off x="4606132" y="2138363"/>
              <a:ext cx="0" cy="9366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45" name="Picture 6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4675" y="1819275"/>
              <a:ext cx="430213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6" name="Группа 145"/>
          <p:cNvGrpSpPr>
            <a:grpSpLocks/>
          </p:cNvGrpSpPr>
          <p:nvPr/>
        </p:nvGrpSpPr>
        <p:grpSpPr bwMode="auto">
          <a:xfrm>
            <a:off x="3985023" y="1560910"/>
            <a:ext cx="1520428" cy="251222"/>
            <a:chOff x="3779838" y="2232025"/>
            <a:chExt cx="2027237" cy="334963"/>
          </a:xfrm>
        </p:grpSpPr>
        <p:sp>
          <p:nvSpPr>
            <p:cNvPr id="147" name="Rectangle 8"/>
            <p:cNvSpPr>
              <a:spLocks noChangeArrowheads="1"/>
            </p:cNvSpPr>
            <p:nvPr/>
          </p:nvSpPr>
          <p:spPr bwMode="gray">
            <a:xfrm>
              <a:off x="3779838" y="2232025"/>
              <a:ext cx="1652587" cy="239713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12282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Сушка и классификация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48" name="AutoShape 33"/>
            <p:cNvCxnSpPr>
              <a:cxnSpLocks noChangeShapeType="1"/>
              <a:stCxn id="147" idx="2"/>
              <a:endCxn id="182" idx="0"/>
            </p:cNvCxnSpPr>
            <p:nvPr/>
          </p:nvCxnSpPr>
          <p:spPr bwMode="gray">
            <a:xfrm>
              <a:off x="4606132" y="2471738"/>
              <a:ext cx="0" cy="9525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49" name="Picture 7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535"/>
            <a:stretch>
              <a:fillRect/>
            </a:stretch>
          </p:blipFill>
          <p:spPr bwMode="auto">
            <a:xfrm>
              <a:off x="5489575" y="2235200"/>
              <a:ext cx="317500" cy="322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0" name="Группа 149"/>
          <p:cNvGrpSpPr>
            <a:grpSpLocks/>
          </p:cNvGrpSpPr>
          <p:nvPr/>
        </p:nvGrpSpPr>
        <p:grpSpPr bwMode="auto">
          <a:xfrm>
            <a:off x="3988594" y="2022872"/>
            <a:ext cx="1508522" cy="273844"/>
            <a:chOff x="3784600" y="2847975"/>
            <a:chExt cx="2011363" cy="365125"/>
          </a:xfrm>
        </p:grpSpPr>
        <p:sp>
          <p:nvSpPr>
            <p:cNvPr id="151" name="Rectangle 10"/>
            <p:cNvSpPr>
              <a:spLocks noChangeArrowheads="1"/>
            </p:cNvSpPr>
            <p:nvPr/>
          </p:nvSpPr>
          <p:spPr bwMode="gray">
            <a:xfrm>
              <a:off x="3784600" y="2901950"/>
              <a:ext cx="1651000" cy="31115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Классификация закаленной</a:t>
              </a:r>
              <a:r>
                <a:rPr lang="en-US" sz="675" b="1" dirty="0">
                  <a:latin typeface="+mj-lt"/>
                </a:rPr>
                <a:t> </a:t>
              </a:r>
              <a:r>
                <a:rPr lang="ru-RU" sz="675" b="1" dirty="0">
                  <a:latin typeface="+mj-lt"/>
                </a:rPr>
                <a:t>дроби</a:t>
              </a:r>
              <a:endParaRPr lang="en-US" sz="675" b="1" dirty="0">
                <a:latin typeface="+mj-lt"/>
              </a:endParaRPr>
            </a:p>
          </p:txBody>
        </p:sp>
        <p:pic>
          <p:nvPicPr>
            <p:cNvPr id="152" name="Picture 7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9575" y="2847975"/>
              <a:ext cx="306388" cy="347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3" name="Группа 152"/>
          <p:cNvGrpSpPr>
            <a:grpSpLocks/>
          </p:cNvGrpSpPr>
          <p:nvPr/>
        </p:nvGrpSpPr>
        <p:grpSpPr bwMode="auto">
          <a:xfrm>
            <a:off x="4672013" y="3186112"/>
            <a:ext cx="1567458" cy="514351"/>
            <a:chOff x="4695825" y="4398962"/>
            <a:chExt cx="2089944" cy="685801"/>
          </a:xfrm>
        </p:grpSpPr>
        <p:sp>
          <p:nvSpPr>
            <p:cNvPr id="154" name="Rectangle 27"/>
            <p:cNvSpPr>
              <a:spLocks noChangeArrowheads="1"/>
            </p:cNvSpPr>
            <p:nvPr/>
          </p:nvSpPr>
          <p:spPr bwMode="gray">
            <a:xfrm>
              <a:off x="5080000" y="4779963"/>
              <a:ext cx="1589088" cy="23812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Классификация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55" name="AutoShape 39"/>
            <p:cNvCxnSpPr>
              <a:cxnSpLocks noChangeShapeType="1"/>
              <a:stCxn id="117" idx="2"/>
              <a:endCxn id="154" idx="0"/>
            </p:cNvCxnSpPr>
            <p:nvPr/>
          </p:nvCxnSpPr>
          <p:spPr bwMode="gray">
            <a:xfrm flipH="1">
              <a:off x="5874544" y="4398962"/>
              <a:ext cx="911225" cy="381001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56" name="Picture 7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825" y="4738688"/>
              <a:ext cx="307975" cy="34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7" name="Группа 156"/>
          <p:cNvGrpSpPr>
            <a:grpSpLocks/>
          </p:cNvGrpSpPr>
          <p:nvPr/>
        </p:nvGrpSpPr>
        <p:grpSpPr bwMode="auto">
          <a:xfrm>
            <a:off x="1393032" y="3549253"/>
            <a:ext cx="1479947" cy="300038"/>
            <a:chOff x="323850" y="4883150"/>
            <a:chExt cx="1973263" cy="400050"/>
          </a:xfrm>
        </p:grpSpPr>
        <p:sp>
          <p:nvSpPr>
            <p:cNvPr id="158" name="Rectangle 23"/>
            <p:cNvSpPr>
              <a:spLocks noChangeArrowheads="1"/>
            </p:cNvSpPr>
            <p:nvPr/>
          </p:nvSpPr>
          <p:spPr bwMode="gray">
            <a:xfrm>
              <a:off x="825500" y="4992688"/>
              <a:ext cx="1471613" cy="2397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Классификация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59" name="AutoShape 43"/>
            <p:cNvCxnSpPr>
              <a:cxnSpLocks noChangeShapeType="1"/>
              <a:stCxn id="194" idx="2"/>
              <a:endCxn id="158" idx="0"/>
            </p:cNvCxnSpPr>
            <p:nvPr/>
          </p:nvCxnSpPr>
          <p:spPr bwMode="gray">
            <a:xfrm>
              <a:off x="1561307" y="4883150"/>
              <a:ext cx="0" cy="10953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60" name="Picture 7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850" y="4937125"/>
              <a:ext cx="306388" cy="34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1" name="Группа 160"/>
          <p:cNvGrpSpPr>
            <a:grpSpLocks/>
          </p:cNvGrpSpPr>
          <p:nvPr/>
        </p:nvGrpSpPr>
        <p:grpSpPr bwMode="auto">
          <a:xfrm>
            <a:off x="1769269" y="2624138"/>
            <a:ext cx="2055019" cy="340519"/>
            <a:chOff x="825500" y="3649663"/>
            <a:chExt cx="2740025" cy="454025"/>
          </a:xfrm>
        </p:grpSpPr>
        <p:sp>
          <p:nvSpPr>
            <p:cNvPr id="162" name="Rectangle 13"/>
            <p:cNvSpPr>
              <a:spLocks noChangeArrowheads="1"/>
            </p:cNvSpPr>
            <p:nvPr/>
          </p:nvSpPr>
          <p:spPr bwMode="gray">
            <a:xfrm>
              <a:off x="1238250" y="3810000"/>
              <a:ext cx="2327275" cy="2397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Сепарация по форме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63" name="AutoShape 42"/>
            <p:cNvCxnSpPr>
              <a:cxnSpLocks noChangeShapeType="1"/>
            </p:cNvCxnSpPr>
            <p:nvPr/>
          </p:nvCxnSpPr>
          <p:spPr bwMode="gray">
            <a:xfrm>
              <a:off x="2409825" y="3705225"/>
              <a:ext cx="0" cy="136525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64" name="Picture 7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5500" y="3649663"/>
              <a:ext cx="331788" cy="454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5" name="Группа 164"/>
          <p:cNvGrpSpPr>
            <a:grpSpLocks/>
          </p:cNvGrpSpPr>
          <p:nvPr/>
        </p:nvGrpSpPr>
        <p:grpSpPr bwMode="auto">
          <a:xfrm>
            <a:off x="5064919" y="2699147"/>
            <a:ext cx="1989535" cy="289322"/>
            <a:chOff x="5219700" y="3749675"/>
            <a:chExt cx="2652713" cy="385763"/>
          </a:xfrm>
        </p:grpSpPr>
        <p:sp>
          <p:nvSpPr>
            <p:cNvPr id="166" name="Rectangle 19"/>
            <p:cNvSpPr>
              <a:spLocks noChangeArrowheads="1"/>
            </p:cNvSpPr>
            <p:nvPr/>
          </p:nvSpPr>
          <p:spPr bwMode="gray">
            <a:xfrm>
              <a:off x="5684838" y="3884613"/>
              <a:ext cx="2187575" cy="227012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Дробление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67" name="AutoShape 37"/>
            <p:cNvCxnSpPr>
              <a:cxnSpLocks noChangeShapeType="1"/>
            </p:cNvCxnSpPr>
            <p:nvPr/>
          </p:nvCxnSpPr>
          <p:spPr bwMode="gray">
            <a:xfrm>
              <a:off x="6777038" y="3749675"/>
              <a:ext cx="1587" cy="12700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68" name="Picture 74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744" r="-14299" b="8678"/>
            <a:stretch>
              <a:fillRect/>
            </a:stretch>
          </p:blipFill>
          <p:spPr bwMode="auto">
            <a:xfrm>
              <a:off x="5219700" y="3789363"/>
              <a:ext cx="460375" cy="346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9" name="Группа 168"/>
          <p:cNvGrpSpPr>
            <a:grpSpLocks/>
          </p:cNvGrpSpPr>
          <p:nvPr/>
        </p:nvGrpSpPr>
        <p:grpSpPr bwMode="auto">
          <a:xfrm>
            <a:off x="2922390" y="3965971"/>
            <a:ext cx="3915371" cy="638176"/>
            <a:chOff x="2362995" y="5438774"/>
            <a:chExt cx="5220494" cy="850901"/>
          </a:xfrm>
        </p:grpSpPr>
        <p:sp>
          <p:nvSpPr>
            <p:cNvPr id="170" name="Rectangle 29"/>
            <p:cNvSpPr>
              <a:spLocks noChangeArrowheads="1"/>
            </p:cNvSpPr>
            <p:nvPr/>
          </p:nvSpPr>
          <p:spPr bwMode="gray">
            <a:xfrm>
              <a:off x="3856038" y="5949950"/>
              <a:ext cx="1652587" cy="238125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Упаковка 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71" name="AutoShape 48"/>
            <p:cNvCxnSpPr>
              <a:cxnSpLocks noChangeShapeType="1"/>
              <a:stCxn id="132" idx="2"/>
              <a:endCxn id="170" idx="0"/>
            </p:cNvCxnSpPr>
            <p:nvPr/>
          </p:nvCxnSpPr>
          <p:spPr bwMode="gray">
            <a:xfrm rot="5400000">
              <a:off x="5028011" y="5093097"/>
              <a:ext cx="511175" cy="1202531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2" name="AutoShape 49"/>
            <p:cNvCxnSpPr>
              <a:cxnSpLocks noChangeShapeType="1"/>
              <a:stCxn id="120" idx="2"/>
              <a:endCxn id="170" idx="0"/>
            </p:cNvCxnSpPr>
            <p:nvPr/>
          </p:nvCxnSpPr>
          <p:spPr bwMode="gray">
            <a:xfrm rot="5400000">
              <a:off x="5877323" y="4243784"/>
              <a:ext cx="511175" cy="2901156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3" name="AutoShape 50"/>
            <p:cNvCxnSpPr>
              <a:cxnSpLocks noChangeShapeType="1"/>
              <a:stCxn id="123" idx="2"/>
              <a:endCxn id="170" idx="0"/>
            </p:cNvCxnSpPr>
            <p:nvPr/>
          </p:nvCxnSpPr>
          <p:spPr bwMode="gray">
            <a:xfrm rot="16200000" flipH="1">
              <a:off x="3267076" y="4534693"/>
              <a:ext cx="511175" cy="2319338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74" name="Picture 7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1650" y="5873750"/>
              <a:ext cx="2857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5" name="Picture 75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0913" y="5899150"/>
              <a:ext cx="285750" cy="390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6" name="Группа 175"/>
          <p:cNvGrpSpPr>
            <a:grpSpLocks/>
          </p:cNvGrpSpPr>
          <p:nvPr/>
        </p:nvGrpSpPr>
        <p:grpSpPr bwMode="auto">
          <a:xfrm>
            <a:off x="6159104" y="3440907"/>
            <a:ext cx="1706165" cy="240506"/>
            <a:chOff x="6678613" y="4738688"/>
            <a:chExt cx="2274887" cy="320675"/>
          </a:xfrm>
        </p:grpSpPr>
        <p:sp>
          <p:nvSpPr>
            <p:cNvPr id="177" name="Rectangle 28"/>
            <p:cNvSpPr>
              <a:spLocks noChangeArrowheads="1"/>
            </p:cNvSpPr>
            <p:nvPr/>
          </p:nvSpPr>
          <p:spPr bwMode="gray">
            <a:xfrm>
              <a:off x="6908800" y="4738688"/>
              <a:ext cx="1335088" cy="3206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Высокий и средний отпуск колотой дроби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78" name="AutoShape 47"/>
            <p:cNvCxnSpPr>
              <a:cxnSpLocks noChangeShapeType="1"/>
              <a:stCxn id="154" idx="3"/>
              <a:endCxn id="177" idx="1"/>
            </p:cNvCxnSpPr>
            <p:nvPr/>
          </p:nvCxnSpPr>
          <p:spPr bwMode="gray">
            <a:xfrm>
              <a:off x="6678613" y="4748213"/>
              <a:ext cx="230187" cy="150813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79" name="Picture 7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t="2" r="6691" b="5934"/>
            <a:stretch>
              <a:fillRect/>
            </a:stretch>
          </p:blipFill>
          <p:spPr bwMode="auto">
            <a:xfrm>
              <a:off x="8278813" y="4760913"/>
              <a:ext cx="436562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0" name="Picture 8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96" t="20930" r="29588" b="69151"/>
            <a:stretch>
              <a:fillRect/>
            </a:stretch>
          </p:blipFill>
          <p:spPr bwMode="auto">
            <a:xfrm>
              <a:off x="8715375" y="4760913"/>
              <a:ext cx="238125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81" name="Группа 180"/>
          <p:cNvGrpSpPr>
            <a:grpSpLocks/>
          </p:cNvGrpSpPr>
          <p:nvPr/>
        </p:nvGrpSpPr>
        <p:grpSpPr bwMode="auto">
          <a:xfrm>
            <a:off x="3985023" y="1790700"/>
            <a:ext cx="1750219" cy="223838"/>
            <a:chOff x="3779838" y="2538413"/>
            <a:chExt cx="2333625" cy="298450"/>
          </a:xfrm>
        </p:grpSpPr>
        <p:sp>
          <p:nvSpPr>
            <p:cNvPr id="182" name="Rectangle 9"/>
            <p:cNvSpPr>
              <a:spLocks noChangeArrowheads="1"/>
            </p:cNvSpPr>
            <p:nvPr/>
          </p:nvSpPr>
          <p:spPr bwMode="gray">
            <a:xfrm>
              <a:off x="3779838" y="2566988"/>
              <a:ext cx="1652587" cy="239712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Закалка дроби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83" name="AutoShape 34"/>
            <p:cNvCxnSpPr>
              <a:cxnSpLocks noChangeShapeType="1"/>
              <a:stCxn id="182" idx="2"/>
              <a:endCxn id="151" idx="0"/>
            </p:cNvCxnSpPr>
            <p:nvPr/>
          </p:nvCxnSpPr>
          <p:spPr bwMode="gray">
            <a:xfrm flipV="1">
              <a:off x="4606132" y="2751137"/>
              <a:ext cx="13493" cy="55563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84" name="Picture 7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t="2" r="6691" b="5934"/>
            <a:stretch>
              <a:fillRect/>
            </a:stretch>
          </p:blipFill>
          <p:spPr bwMode="auto">
            <a:xfrm>
              <a:off x="5435600" y="2540000"/>
              <a:ext cx="438150" cy="276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5" name="Picture 8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5338" y="2538413"/>
              <a:ext cx="238125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86" name="Группа 185"/>
          <p:cNvGrpSpPr>
            <a:grpSpLocks/>
          </p:cNvGrpSpPr>
          <p:nvPr/>
        </p:nvGrpSpPr>
        <p:grpSpPr bwMode="auto">
          <a:xfrm>
            <a:off x="3008710" y="3071812"/>
            <a:ext cx="1557338" cy="795933"/>
            <a:chOff x="2478088" y="4246562"/>
            <a:chExt cx="2076450" cy="1061244"/>
          </a:xfrm>
        </p:grpSpPr>
        <p:cxnSp>
          <p:nvCxnSpPr>
            <p:cNvPr id="187" name="AutoShape 52"/>
            <p:cNvCxnSpPr>
              <a:cxnSpLocks noChangeShapeType="1"/>
              <a:stCxn id="189" idx="2"/>
              <a:endCxn id="123" idx="3"/>
            </p:cNvCxnSpPr>
            <p:nvPr/>
          </p:nvCxnSpPr>
          <p:spPr bwMode="gray">
            <a:xfrm rot="5400000">
              <a:off x="2929335" y="5070078"/>
              <a:ext cx="405606" cy="69850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88" name="Группа 18"/>
            <p:cNvGrpSpPr>
              <a:grpSpLocks/>
            </p:cNvGrpSpPr>
            <p:nvPr/>
          </p:nvGrpSpPr>
          <p:grpSpPr bwMode="auto">
            <a:xfrm>
              <a:off x="2478088" y="4246562"/>
              <a:ext cx="2076450" cy="658813"/>
              <a:chOff x="2478088" y="4246562"/>
              <a:chExt cx="2076450" cy="658813"/>
            </a:xfrm>
          </p:grpSpPr>
          <p:sp>
            <p:nvSpPr>
              <p:cNvPr id="189" name="Rectangle 22"/>
              <p:cNvSpPr>
                <a:spLocks noChangeArrowheads="1"/>
              </p:cNvSpPr>
              <p:nvPr/>
            </p:nvSpPr>
            <p:spPr bwMode="gray">
              <a:xfrm>
                <a:off x="2478088" y="4573588"/>
                <a:ext cx="1377950" cy="328612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24565" tIns="24565" rIns="24565" bIns="24565" anchor="ctr"/>
              <a:lstStyle/>
              <a:p>
                <a:pPr algn="ctr">
                  <a:defRPr/>
                </a:pPr>
                <a:r>
                  <a:rPr lang="ru-RU" sz="675" b="1" dirty="0">
                    <a:latin typeface="+mj-lt"/>
                  </a:rPr>
                  <a:t>Низкий и средний отпуск круглой дроби</a:t>
                </a:r>
                <a:endParaRPr lang="en-US" sz="675" b="1" dirty="0">
                  <a:latin typeface="+mj-lt"/>
                </a:endParaRPr>
              </a:p>
            </p:txBody>
          </p:sp>
          <p:cxnSp>
            <p:nvCxnSpPr>
              <p:cNvPr id="190" name="AutoShape 41"/>
              <p:cNvCxnSpPr>
                <a:cxnSpLocks noChangeShapeType="1"/>
                <a:stCxn id="129" idx="2"/>
                <a:endCxn id="189" idx="0"/>
              </p:cNvCxnSpPr>
              <p:nvPr/>
            </p:nvCxnSpPr>
            <p:spPr bwMode="gray">
              <a:xfrm flipH="1">
                <a:off x="3167063" y="4246562"/>
                <a:ext cx="23813" cy="327026"/>
              </a:xfrm>
              <a:prstGeom prst="straightConnector1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191" name="Picture 71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" t="2" r="6691" b="5934"/>
              <a:stretch>
                <a:fillRect/>
              </a:stretch>
            </p:blipFill>
            <p:spPr bwMode="auto">
              <a:xfrm>
                <a:off x="3878263" y="4606925"/>
                <a:ext cx="438150" cy="2984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2" name="Picture 85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6413" y="4606925"/>
                <a:ext cx="238125" cy="2984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193" name="Группа 192"/>
          <p:cNvGrpSpPr>
            <a:grpSpLocks/>
          </p:cNvGrpSpPr>
          <p:nvPr/>
        </p:nvGrpSpPr>
        <p:grpSpPr bwMode="auto">
          <a:xfrm>
            <a:off x="1241823" y="3078956"/>
            <a:ext cx="1631156" cy="470297"/>
            <a:chOff x="122238" y="4256087"/>
            <a:chExt cx="2174875" cy="627063"/>
          </a:xfrm>
        </p:grpSpPr>
        <p:sp>
          <p:nvSpPr>
            <p:cNvPr id="194" name="Rectangle 21"/>
            <p:cNvSpPr>
              <a:spLocks noChangeArrowheads="1"/>
            </p:cNvSpPr>
            <p:nvPr/>
          </p:nvSpPr>
          <p:spPr bwMode="gray">
            <a:xfrm>
              <a:off x="825500" y="4543425"/>
              <a:ext cx="1471613" cy="33972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24565" tIns="24565" rIns="24565" bIns="24565" anchor="ctr"/>
            <a:lstStyle/>
            <a:p>
              <a:pPr algn="ctr">
                <a:defRPr/>
              </a:pPr>
              <a:r>
                <a:rPr lang="ru-RU" sz="675" b="1" dirty="0">
                  <a:latin typeface="+mj-lt"/>
                </a:rPr>
                <a:t>Высокий отпуск круглой дроби</a:t>
              </a:r>
              <a:endParaRPr lang="en-US" sz="675" b="1" dirty="0">
                <a:latin typeface="+mj-lt"/>
              </a:endParaRPr>
            </a:p>
          </p:txBody>
        </p:sp>
        <p:cxnSp>
          <p:nvCxnSpPr>
            <p:cNvPr id="195" name="AutoShape 42"/>
            <p:cNvCxnSpPr>
              <a:cxnSpLocks noChangeShapeType="1"/>
              <a:stCxn id="126" idx="2"/>
              <a:endCxn id="194" idx="0"/>
            </p:cNvCxnSpPr>
            <p:nvPr/>
          </p:nvCxnSpPr>
          <p:spPr bwMode="gray">
            <a:xfrm flipH="1">
              <a:off x="1561307" y="4256087"/>
              <a:ext cx="9525" cy="287338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96" name="Picture 7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t="2" r="6691" b="5934"/>
            <a:stretch>
              <a:fillRect/>
            </a:stretch>
          </p:blipFill>
          <p:spPr bwMode="auto">
            <a:xfrm>
              <a:off x="360363" y="4543425"/>
              <a:ext cx="438150" cy="303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7" name="Picture 85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238" y="4543425"/>
              <a:ext cx="238125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18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2311347" y="2463738"/>
            <a:ext cx="5221036" cy="7020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68293" tIns="34146" rIns="68293" bIns="34146" numCol="1" rtlCol="0" anchor="t" anchorCtr="0" compatLnSpc="1">
            <a:prstTxWarp prst="textNoShape">
              <a:avLst/>
            </a:prstTxWarp>
          </a:bodyPr>
          <a:lstStyle/>
          <a:p>
            <a:pPr defTabSz="682977" fontAlgn="base">
              <a:spcBef>
                <a:spcPct val="0"/>
              </a:spcBef>
              <a:spcAft>
                <a:spcPct val="0"/>
              </a:spcAft>
            </a:pPr>
            <a:r>
              <a:rPr lang="ru-RU" sz="1221" b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Высокоуглеродистая литая дробь</a:t>
            </a:r>
            <a:endParaRPr lang="en-US" sz="1221" b="1" dirty="0">
              <a:solidFill>
                <a:srgbClr val="40ABD2"/>
              </a:solidFill>
              <a:latin typeface="Calibri" panose="020F0502020204030204" pitchFamily="34" charset="0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200" dirty="0">
                <a:solidFill>
                  <a:schemeClr val="tx1"/>
                </a:solidFill>
                <a:ea typeface="MS PGothic" pitchFamily="34" charset="-128"/>
              </a:rPr>
              <a:t>Максимальная передача энергии, эффект рикошета</a:t>
            </a:r>
            <a:endParaRPr lang="en-US" sz="1200" dirty="0">
              <a:solidFill>
                <a:schemeClr val="tx1"/>
              </a:solidFill>
              <a:ea typeface="MS PGothic" pitchFamily="34" charset="-128"/>
            </a:endParaRPr>
          </a:p>
          <a:p>
            <a:pPr marL="285750" indent="-285750">
              <a:buFontTx/>
              <a:buChar char="-"/>
              <a:defRPr/>
            </a:pPr>
            <a:r>
              <a:rPr lang="ru-RU" sz="1200" dirty="0">
                <a:solidFill>
                  <a:schemeClr val="tx1"/>
                </a:solidFill>
                <a:ea typeface="MS PGothic" pitchFamily="34" charset="-128"/>
              </a:rPr>
              <a:t>Максимальная устойчивость к истиранию</a:t>
            </a:r>
            <a:endParaRPr lang="en-US" sz="1200" dirty="0">
              <a:solidFill>
                <a:schemeClr val="tx1"/>
              </a:solidFill>
              <a:ea typeface="MS PGothic" pitchFamily="34" charset="-128"/>
            </a:endParaRPr>
          </a:p>
          <a:p>
            <a:pPr defTabSz="682977" fontAlgn="base">
              <a:spcBef>
                <a:spcPct val="0"/>
              </a:spcBef>
              <a:spcAft>
                <a:spcPct val="0"/>
              </a:spcAft>
            </a:pPr>
            <a:endParaRPr lang="en-US" sz="1221" dirty="0">
              <a:solidFill>
                <a:srgbClr val="B5002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197" y="71869"/>
            <a:ext cx="7117451" cy="53228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378" tIns="34189" rIns="68378" bIns="3418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Стандартные продукты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W Abrasives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BE90D93-E177-4656-91EC-7824334819FF}" type="slidenum">
              <a:rPr 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2"/>
          </p:nvPr>
        </p:nvSpPr>
        <p:spPr>
          <a:xfrm>
            <a:off x="601794" y="1389347"/>
            <a:ext cx="7117451" cy="3394472"/>
          </a:xfrm>
        </p:spPr>
        <p:txBody>
          <a:bodyPr/>
          <a:lstStyle/>
          <a:p>
            <a:pPr marL="0" indent="0">
              <a:buNone/>
            </a:pPr>
            <a:endParaRPr lang="en-US" sz="1221" dirty="0" smtClean="0">
              <a:solidFill>
                <a:srgbClr val="40ABD2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221" dirty="0" smtClean="0">
                <a:solidFill>
                  <a:srgbClr val="40ABD2"/>
                </a:solidFill>
                <a:latin typeface="Calibri" panose="020F0502020204030204" pitchFamily="34" charset="0"/>
              </a:rPr>
              <a:t>Продукты разработаны в соответствие с международными стандартами, для того чтобы обеспечить наилучшие решение в очистке и подготовке поверхности</a:t>
            </a:r>
            <a:endParaRPr lang="en-US" sz="1221" dirty="0" smtClean="0">
              <a:solidFill>
                <a:srgbClr val="40ABD2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882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ＭＳ Ｐゴシック" charset="-128"/>
              </a:rPr>
              <a:t>Все стадии процесса производства контролируются для обеспечения максимальной стойкости</a:t>
            </a:r>
            <a:r>
              <a:rPr lang="en-US" sz="882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ＭＳ Ｐゴシック" charset="-128"/>
                <a:cs typeface="ＭＳ Ｐゴシック" charset="-128"/>
              </a:rPr>
              <a:t>.</a:t>
            </a:r>
            <a:endParaRPr lang="en-US" sz="882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ＭＳ Ｐゴシック" charset="-128"/>
              <a:cs typeface="ＭＳ Ｐゴシック" charset="-128"/>
            </a:endParaRPr>
          </a:p>
          <a:p>
            <a:endParaRPr lang="en-US" sz="1221" dirty="0">
              <a:latin typeface="Calibri" panose="020F0502020204030204" pitchFamily="34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6319" y="3769723"/>
            <a:ext cx="670867" cy="96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0145" y="2517744"/>
            <a:ext cx="603867" cy="918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 bwMode="auto">
          <a:xfrm>
            <a:off x="2311347" y="3435846"/>
            <a:ext cx="5221036" cy="13501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68293" tIns="34146" rIns="68293" bIns="34146" numCol="1" rtlCol="0" anchor="t" anchorCtr="0" compatLnSpc="1">
            <a:prstTxWarp prst="textNoShape">
              <a:avLst/>
            </a:prstTxWarp>
          </a:bodyPr>
          <a:lstStyle/>
          <a:p>
            <a:pPr defTabSz="682977" fontAlgn="base">
              <a:spcBef>
                <a:spcPct val="0"/>
              </a:spcBef>
              <a:spcAft>
                <a:spcPct val="0"/>
              </a:spcAft>
            </a:pPr>
            <a:r>
              <a:rPr lang="ru-RU" sz="1221" b="1" dirty="0" smtClean="0">
                <a:solidFill>
                  <a:srgbClr val="40ABD2"/>
                </a:solidFill>
                <a:latin typeface="Calibri" panose="020F0502020204030204" pitchFamily="34" charset="0"/>
              </a:rPr>
              <a:t>Высокоуглеродистая колотая дробь </a:t>
            </a:r>
            <a:endParaRPr lang="en-US" sz="1221" b="1" dirty="0">
              <a:solidFill>
                <a:srgbClr val="40ABD2"/>
              </a:solidFill>
              <a:latin typeface="Calibri" panose="020F0502020204030204" pitchFamily="34" charset="0"/>
            </a:endParaRPr>
          </a:p>
          <a:p>
            <a:pPr algn="just">
              <a:buFont typeface="Wingdings" pitchFamily="2" charset="2"/>
              <a:buNone/>
              <a:defRPr/>
            </a:pPr>
            <a:r>
              <a:rPr lang="ru-RU" sz="1100" dirty="0" smtClean="0">
                <a:solidFill>
                  <a:schemeClr val="accent2"/>
                </a:solidFill>
                <a:ea typeface="MS PGothic" pitchFamily="34" charset="-128"/>
              </a:rPr>
              <a:t>-   </a:t>
            </a:r>
            <a:r>
              <a:rPr lang="ru-RU" sz="1100" dirty="0" smtClean="0">
                <a:solidFill>
                  <a:schemeClr val="tx1"/>
                </a:solidFill>
                <a:ea typeface="MS PGothic" pitchFamily="34" charset="-128"/>
              </a:rPr>
              <a:t>Высокая 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эффективность очистки</a:t>
            </a:r>
            <a:endParaRPr lang="en-US" sz="1100" dirty="0">
              <a:solidFill>
                <a:schemeClr val="tx1"/>
              </a:solidFill>
              <a:ea typeface="MS PGothic" pitchFamily="34" charset="-128"/>
            </a:endParaRPr>
          </a:p>
          <a:p>
            <a:pPr algn="just">
              <a:buFontTx/>
              <a:buChar char="-"/>
              <a:defRPr/>
            </a:pP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Высокое качество подготовки поверхности</a:t>
            </a:r>
          </a:p>
          <a:p>
            <a:pPr algn="just">
              <a:buFontTx/>
              <a:buChar char="-"/>
              <a:defRPr/>
            </a:pPr>
            <a:endParaRPr lang="en-US" sz="1100" dirty="0">
              <a:solidFill>
                <a:schemeClr val="tx1"/>
              </a:solidFill>
              <a:ea typeface="MS PGothic" pitchFamily="34" charset="-128"/>
            </a:endParaRPr>
          </a:p>
          <a:p>
            <a:pPr algn="just">
              <a:buFontTx/>
              <a:buChar char="-"/>
              <a:defRPr/>
            </a:pP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3 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диапазона твердости дроби для разных задач:</a:t>
            </a: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 GP (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мягкая</a:t>
            </a: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), GL 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и</a:t>
            </a:r>
            <a:r>
              <a:rPr lang="en-US" sz="1100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GH (</a:t>
            </a:r>
            <a:r>
              <a:rPr lang="ru-RU" sz="1100" dirty="0">
                <a:solidFill>
                  <a:schemeClr val="tx1"/>
                </a:solidFill>
                <a:ea typeface="MS PGothic" pitchFamily="34" charset="-128"/>
              </a:rPr>
              <a:t>твердая</a:t>
            </a:r>
            <a:r>
              <a:rPr lang="en-US" sz="1100" dirty="0">
                <a:solidFill>
                  <a:schemeClr val="tx1"/>
                </a:solidFill>
                <a:ea typeface="MS PGothic" pitchFamily="34" charset="-128"/>
              </a:rPr>
              <a:t>)</a:t>
            </a:r>
          </a:p>
          <a:p>
            <a:pPr defTabSz="682977" fontAlgn="base">
              <a:spcBef>
                <a:spcPct val="0"/>
              </a:spcBef>
              <a:spcAft>
                <a:spcPct val="0"/>
              </a:spcAft>
            </a:pPr>
            <a:endParaRPr lang="en-US" sz="1221" dirty="0">
              <a:solidFill>
                <a:srgbClr val="B5002F"/>
              </a:solidFill>
              <a:latin typeface="Calibri" panose="020F0502020204030204" pitchFamily="34" charset="0"/>
            </a:endParaRPr>
          </a:p>
          <a:p>
            <a:pPr algn="just" defTabSz="682977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sz="1221" dirty="0">
              <a:solidFill>
                <a:srgbClr val="707271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just" defTabSz="682977" fontAlgn="base">
              <a:spcBef>
                <a:spcPct val="0"/>
              </a:spcBef>
              <a:spcAft>
                <a:spcPct val="0"/>
              </a:spcAft>
            </a:pPr>
            <a:endParaRPr lang="en-US" sz="1221" dirty="0">
              <a:solidFill>
                <a:srgbClr val="B5002F"/>
              </a:solidFill>
              <a:latin typeface="Calibri" panose="020F050202020403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9288" y="847361"/>
            <a:ext cx="1785420" cy="5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9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 bwMode="auto">
          <a:xfrm>
            <a:off x="611560" y="1080419"/>
            <a:ext cx="7992888" cy="3634740"/>
          </a:xfrm>
          <a:prstGeom prst="roundRect">
            <a:avLst>
              <a:gd name="adj" fmla="val 1670"/>
            </a:avLst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619250" y="1275160"/>
          <a:ext cx="6624612" cy="2974182"/>
        </p:xfrm>
        <a:graphic>
          <a:graphicData uri="http://schemas.openxmlformats.org/drawingml/2006/table">
            <a:tbl>
              <a:tblPr/>
              <a:tblGrid>
                <a:gridCol w="274242"/>
                <a:gridCol w="102839"/>
                <a:gridCol w="119981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  <a:gridCol w="111410"/>
              </a:tblGrid>
              <a:tr h="135557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</a:p>
                  </a:txBody>
                  <a:tcPr marL="7697" marR="7697" marT="5773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35557">
                <a:tc rowSpan="2">
                  <a:txBody>
                    <a:bodyPr/>
                    <a:lstStyle/>
                    <a:p>
                      <a:pPr algn="r" fontAlgn="b"/>
                      <a:r>
                        <a:rPr lang="en-US" sz="800" b="1" i="0" u="none" strike="noStrike" noProof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Hrc</a:t>
                      </a:r>
                      <a:endParaRPr lang="en-US" sz="700" b="1" i="0" u="none" strike="noStrike" noProof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5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4056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5557">
                <a:tc rowSpan="2"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Hv</a:t>
                      </a:r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55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fr-FR" sz="7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5557"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7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392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402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412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423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434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446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458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471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498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513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528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544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560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577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595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613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633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653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674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697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721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746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772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799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832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865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899</a:t>
                      </a:r>
                    </a:p>
                  </a:txBody>
                  <a:tcPr marL="7697" marR="7697" marT="57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27089" y="110368"/>
            <a:ext cx="7655430" cy="78611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68378" tIns="34189" rIns="68378" bIns="34189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 smtClean="0">
                <a:solidFill>
                  <a:srgbClr val="40ABD2"/>
                </a:solidFill>
                <a:latin typeface="Segoe UI "/>
              </a:rPr>
              <a:t>Сравнение диапазонов твердости стандартных продуктов </a:t>
            </a:r>
            <a:r>
              <a:rPr lang="en-US" dirty="0" smtClean="0">
                <a:solidFill>
                  <a:srgbClr val="40ABD2"/>
                </a:solidFill>
                <a:latin typeface="Segoe UI "/>
              </a:rPr>
              <a:t>W Abrasives</a:t>
            </a:r>
            <a:r>
              <a:rPr lang="ru-RU" dirty="0" smtClean="0">
                <a:solidFill>
                  <a:srgbClr val="40ABD2"/>
                </a:solidFill>
                <a:latin typeface="Segoe UI "/>
              </a:rPr>
              <a:t> и дроби по ГОСТ</a:t>
            </a:r>
            <a:endParaRPr lang="en-US" dirty="0">
              <a:solidFill>
                <a:srgbClr val="40ABD2"/>
              </a:solidFill>
              <a:latin typeface="Segoe UI "/>
            </a:endParaRPr>
          </a:p>
        </p:txBody>
      </p:sp>
      <p:sp>
        <p:nvSpPr>
          <p:cNvPr id="1558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fld id="{D256E1AD-6BB4-4A1E-9D1B-5880DDCEC565}" type="slidenum">
              <a:rPr lang="fr-FR" altLang="en-US" sz="1200">
                <a:solidFill>
                  <a:schemeClr val="bg1"/>
                </a:solidFill>
              </a:rPr>
              <a:pPr>
                <a:spcBef>
                  <a:spcPct val="50000"/>
                </a:spcBef>
              </a:pPr>
              <a:t>6</a:t>
            </a:fld>
            <a:endParaRPr lang="fr-FR" altLang="en-US" sz="120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92500" y="3706417"/>
            <a:ext cx="1079500" cy="107156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Shot  46-51 </a:t>
            </a:r>
            <a:r>
              <a:rPr lang="en-US" sz="800" b="1" dirty="0" err="1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hrc</a:t>
            </a:r>
            <a:endParaRPr lang="en-US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787900" y="3706417"/>
            <a:ext cx="863600" cy="107156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Shot  54 </a:t>
            </a:r>
            <a:r>
              <a:rPr lang="en-US" sz="800" b="1" dirty="0" err="1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hrc</a:t>
            </a:r>
            <a:endParaRPr lang="en-US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924300" y="2733675"/>
            <a:ext cx="863600" cy="108347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GP </a:t>
            </a:r>
            <a:r>
              <a:rPr lang="ru-RU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мягкая</a:t>
            </a:r>
            <a:endParaRPr lang="fr-FR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5724525" y="3706417"/>
            <a:ext cx="863600" cy="107156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en-US" sz="8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Shot  58 </a:t>
            </a:r>
            <a:r>
              <a:rPr lang="en-US" sz="800" b="1" dirty="0" err="1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hrc</a:t>
            </a:r>
            <a:endParaRPr lang="en-US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003801" y="2193132"/>
            <a:ext cx="936625" cy="108347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GL</a:t>
            </a:r>
            <a:r>
              <a:rPr lang="ru-RU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 средняя </a:t>
            </a:r>
            <a:r>
              <a:rPr lang="ru-RU" sz="800" b="1" dirty="0" err="1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тв</a:t>
            </a:r>
            <a:r>
              <a:rPr lang="ru-RU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.</a:t>
            </a:r>
            <a:endParaRPr lang="fr-FR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451726" y="1762126"/>
            <a:ext cx="936625" cy="107156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GH</a:t>
            </a:r>
            <a:r>
              <a:rPr lang="ru-RU" sz="800" b="1" dirty="0" smtClean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 высокотверд</a:t>
            </a:r>
            <a:endParaRPr lang="fr-FR" sz="800" b="1" dirty="0">
              <a:solidFill>
                <a:schemeClr val="bg1"/>
              </a:solidFill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2124076" y="2571751"/>
            <a:ext cx="2649537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(колотая мягка)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2124076" y="3598069"/>
            <a:ext cx="2447925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(литая)</a:t>
            </a:r>
            <a:endParaRPr lang="en-US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773613" y="2031206"/>
            <a:ext cx="2678113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(Колотая твердая)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4751387" y="1626394"/>
            <a:ext cx="2700338" cy="107156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 (Колотая твердая)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27089" y="2193132"/>
            <a:ext cx="720725" cy="108347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sz="800" b="1" dirty="0" smtClean="0">
                <a:latin typeface="Calibri" pitchFamily="34" charset="0"/>
                <a:ea typeface="ＭＳ Ｐゴシック" pitchFamily="16" charset="-128"/>
              </a:rPr>
              <a:t>ГОСТ</a:t>
            </a:r>
            <a:endParaRPr lang="fr-FR" sz="800" b="1" dirty="0">
              <a:latin typeface="Calibri" pitchFamily="34" charset="0"/>
              <a:ea typeface="ＭＳ Ｐゴシック" pitchFamily="16" charset="-128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27089" y="2409826"/>
            <a:ext cx="720725" cy="108347"/>
          </a:xfrm>
          <a:prstGeom prst="rect">
            <a:avLst/>
          </a:prstGeom>
          <a:solidFill>
            <a:srgbClr val="40ABD2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800" b="1" dirty="0">
                <a:solidFill>
                  <a:schemeClr val="bg1"/>
                </a:solidFill>
                <a:latin typeface="Calibri" pitchFamily="34" charset="0"/>
                <a:ea typeface="ＭＳ Ｐゴシック" pitchFamily="16" charset="-128"/>
              </a:rPr>
              <a:t>W Abrasives</a:t>
            </a:r>
          </a:p>
        </p:txBody>
      </p:sp>
      <p:sp>
        <p:nvSpPr>
          <p:cNvPr id="15613" name="TextBox 29"/>
          <p:cNvSpPr txBox="1">
            <a:spLocks noChangeArrowheads="1"/>
          </p:cNvSpPr>
          <p:nvPr/>
        </p:nvSpPr>
        <p:spPr bwMode="auto">
          <a:xfrm>
            <a:off x="1547813" y="1545431"/>
            <a:ext cx="6477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en-US" sz="800">
                <a:latin typeface="Calibri" panose="020F0502020204030204" pitchFamily="34" charset="0"/>
              </a:rPr>
              <a:t>(Rockwell)</a:t>
            </a:r>
          </a:p>
        </p:txBody>
      </p:sp>
      <p:sp>
        <p:nvSpPr>
          <p:cNvPr id="15614" name="TextBox 37"/>
          <p:cNvSpPr txBox="1">
            <a:spLocks noChangeArrowheads="1"/>
          </p:cNvSpPr>
          <p:nvPr/>
        </p:nvSpPr>
        <p:spPr bwMode="auto">
          <a:xfrm>
            <a:off x="1547813" y="3975497"/>
            <a:ext cx="6477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2B3762"/>
              </a:buClr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fr-FR" altLang="en-US" sz="800">
                <a:latin typeface="Calibri" panose="020F0502020204030204" pitchFamily="34" charset="0"/>
              </a:rPr>
              <a:t>(Vickers)</a:t>
            </a:r>
          </a:p>
        </p:txBody>
      </p:sp>
    </p:spTree>
    <p:extLst>
      <p:ext uri="{BB962C8B-B14F-4D97-AF65-F5344CB8AC3E}">
        <p14:creationId xmlns:p14="http://schemas.microsoft.com/office/powerpoint/2010/main" val="200834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65088"/>
            <a:ext cx="8255000" cy="501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010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3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6396" y="823996"/>
            <a:ext cx="2396342" cy="322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1008386" y="112412"/>
            <a:ext cx="7117451" cy="532285"/>
          </a:xfrm>
        </p:spPr>
        <p:txBody>
          <a:bodyPr/>
          <a:lstStyle/>
          <a:p>
            <a:pPr eaLnBrk="1" hangingPunct="1"/>
            <a:r>
              <a:rPr lang="ru-RU" altLang="en-US" dirty="0" smtClean="0">
                <a:solidFill>
                  <a:srgbClr val="00B0F0"/>
                </a:solidFill>
              </a:rPr>
              <a:t>Премиум продукты</a:t>
            </a: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>
              <a:spcBef>
                <a:spcPct val="20000"/>
              </a:spcBef>
              <a:buClr>
                <a:srgbClr val="2B3762"/>
              </a:buClr>
              <a:buChar char="•"/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>
              <a:spcBef>
                <a:spcPct val="20000"/>
              </a:spcBef>
              <a:buClr>
                <a:srgbClr val="2B3762"/>
              </a:buClr>
              <a:buChar char="•"/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>
              <a:spcBef>
                <a:spcPct val="20000"/>
              </a:spcBef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>
              <a:spcBef>
                <a:spcPct val="20000"/>
              </a:spcBef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defRPr sz="105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fld id="{C27E3F3F-A456-4B1C-B749-BBBB062164DE}" type="slidenum">
              <a:rPr lang="fr-FR" altLang="en-US" sz="900">
                <a:solidFill>
                  <a:schemeClr val="bg1"/>
                </a:solidFill>
              </a:rPr>
              <a:pPr>
                <a:spcBef>
                  <a:spcPct val="50000"/>
                </a:spcBef>
              </a:pPr>
              <a:t>8</a:t>
            </a:fld>
            <a:endParaRPr lang="fr-FR" altLang="en-US" sz="900">
              <a:solidFill>
                <a:schemeClr val="bg1"/>
              </a:solidFill>
            </a:endParaRPr>
          </a:p>
        </p:txBody>
      </p:sp>
      <p:grpSp>
        <p:nvGrpSpPr>
          <p:cNvPr id="9223" name="Group 24"/>
          <p:cNvGrpSpPr>
            <a:grpSpLocks/>
          </p:cNvGrpSpPr>
          <p:nvPr/>
        </p:nvGrpSpPr>
        <p:grpSpPr bwMode="auto">
          <a:xfrm>
            <a:off x="1381861" y="1581769"/>
            <a:ext cx="3736181" cy="572691"/>
            <a:chOff x="309606" y="1796822"/>
            <a:chExt cx="4982474" cy="764108"/>
          </a:xfrm>
        </p:grpSpPr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793881" y="1796822"/>
              <a:ext cx="4498199" cy="703730"/>
            </a:xfrm>
            <a:prstGeom prst="rect">
              <a:avLst/>
            </a:prstGeom>
            <a:noFill/>
            <a:ln w="1651" algn="ctr">
              <a:noFill/>
              <a:miter lim="800000"/>
              <a:headEnd/>
              <a:tailEnd/>
            </a:ln>
            <a:effectLst/>
          </p:spPr>
          <p:txBody>
            <a:bodyPr lIns="68565" tIns="34283" rIns="68565" bIns="34283">
              <a:spAutoFit/>
            </a:bodyPr>
            <a:lstStyle/>
            <a:p>
              <a:pPr marL="133350" indent="-133350">
                <a:lnSpc>
                  <a:spcPct val="90000"/>
                </a:lnSpc>
                <a:spcBef>
                  <a:spcPct val="50000"/>
                </a:spcBef>
                <a:buClr>
                  <a:srgbClr val="B93114"/>
                </a:buClr>
                <a:defRPr/>
              </a:pPr>
              <a:r>
                <a:rPr lang="en-GB" sz="1200" b="1" cap="small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itchFamily="34" charset="0"/>
                  <a:ea typeface="ＭＳ Ｐゴシック" pitchFamily="16" charset="-128"/>
                  <a:cs typeface="Arial" pitchFamily="34" charset="0"/>
                </a:rPr>
                <a:t>Profilium</a:t>
              </a:r>
              <a:endParaRPr lang="en-GB" sz="1050" b="1" cap="small" dirty="0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16" charset="-128"/>
                <a:cs typeface="Arial" pitchFamily="34" charset="0"/>
              </a:endParaRPr>
            </a:p>
            <a:p>
              <a:pPr marL="476250" lvl="1" indent="-133350">
                <a:lnSpc>
                  <a:spcPct val="90000"/>
                </a:lnSpc>
                <a:spcBef>
                  <a:spcPct val="50000"/>
                </a:spcBef>
                <a:buClr>
                  <a:srgbClr val="B93114"/>
                </a:buClr>
                <a:defRPr/>
              </a:pPr>
              <a:r>
                <a:rPr lang="ru-RU" sz="825" dirty="0">
                  <a:solidFill>
                    <a:schemeClr val="bg2">
                      <a:lumMod val="75000"/>
                    </a:schemeClr>
                  </a:solidFill>
                  <a:latin typeface="Calibri" pitchFamily="34" charset="0"/>
                  <a:ea typeface="ＭＳ Ｐゴシック" pitchFamily="16" charset="-128"/>
                  <a:cs typeface="Arial" pitchFamily="34" charset="0"/>
                </a:rPr>
                <a:t>Оптимальная дробь для подготовки поверхности в дробеструйном оборудовании.</a:t>
              </a:r>
              <a:endParaRPr lang="en-GB" sz="825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ＭＳ Ｐゴシック" pitchFamily="16" charset="-128"/>
                <a:cs typeface="Arial" pitchFamily="34" charset="0"/>
              </a:endParaRPr>
            </a:p>
          </p:txBody>
        </p:sp>
        <p:grpSp>
          <p:nvGrpSpPr>
            <p:cNvPr id="9254" name="Group 32"/>
            <p:cNvGrpSpPr>
              <a:grpSpLocks/>
            </p:cNvGrpSpPr>
            <p:nvPr/>
          </p:nvGrpSpPr>
          <p:grpSpPr bwMode="auto">
            <a:xfrm>
              <a:off x="901223" y="2056038"/>
              <a:ext cx="215900" cy="431283"/>
              <a:chOff x="251520" y="2564904"/>
              <a:chExt cx="216024" cy="432048"/>
            </a:xfrm>
          </p:grpSpPr>
          <p:cxnSp>
            <p:nvCxnSpPr>
              <p:cNvPr id="9256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251520" y="2564904"/>
                <a:ext cx="0" cy="432048"/>
              </a:xfrm>
              <a:prstGeom prst="line">
                <a:avLst/>
              </a:prstGeom>
              <a:noFill/>
              <a:ln w="28575" algn="ctr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9257" name="Right Arrow 34"/>
              <p:cNvSpPr>
                <a:spLocks noChangeArrowheads="1"/>
              </p:cNvSpPr>
              <p:nvPr/>
            </p:nvSpPr>
            <p:spPr bwMode="auto">
              <a:xfrm>
                <a:off x="251520" y="2708919"/>
                <a:ext cx="216024" cy="14401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chemeClr val="accent1"/>
              </a:solidFill>
              <a:ln w="9525" algn="ctr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2B3762"/>
                  </a:buClr>
                  <a:buChar char="•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2B3762"/>
                  </a:buClr>
                  <a:buChar char="•"/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Verdan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1800"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9255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606" y="1993006"/>
              <a:ext cx="562515" cy="567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1745001" y="2154460"/>
            <a:ext cx="3356372" cy="527438"/>
          </a:xfrm>
          <a:prstGeom prst="rect">
            <a:avLst/>
          </a:prstGeom>
          <a:noFill/>
          <a:ln w="1651" algn="ctr">
            <a:noFill/>
            <a:miter lim="800000"/>
            <a:headEnd/>
            <a:tailEnd/>
          </a:ln>
          <a:effectLst/>
        </p:spPr>
        <p:txBody>
          <a:bodyPr lIns="68565" tIns="34283" rIns="68565" bIns="34283">
            <a:spAutoFit/>
          </a:bodyPr>
          <a:lstStyle/>
          <a:p>
            <a:pPr marL="133350" indent="-133350">
              <a:lnSpc>
                <a:spcPct val="90000"/>
              </a:lnSpc>
              <a:spcBef>
                <a:spcPct val="50000"/>
              </a:spcBef>
              <a:buClr>
                <a:srgbClr val="B93114"/>
              </a:buClr>
              <a:defRPr/>
            </a:pPr>
            <a:r>
              <a:rPr lang="en-GB" sz="1200" b="1" cap="small" dirty="0" err="1">
                <a:solidFill>
                  <a:srgbClr val="00B0F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ＭＳ Ｐゴシック" pitchFamily="16" charset="-128"/>
                <a:cs typeface="Arial" pitchFamily="34" charset="0"/>
              </a:rPr>
              <a:t>Surfium</a:t>
            </a:r>
            <a:endParaRPr lang="en-GB" sz="1050" b="1" cap="small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ＭＳ Ｐゴシック" pitchFamily="16" charset="-128"/>
              <a:cs typeface="Arial" pitchFamily="34" charset="0"/>
            </a:endParaRPr>
          </a:p>
          <a:p>
            <a:pPr marL="476250" lvl="1" indent="-133350">
              <a:lnSpc>
                <a:spcPct val="90000"/>
              </a:lnSpc>
              <a:spcBef>
                <a:spcPct val="50000"/>
              </a:spcBef>
              <a:buClr>
                <a:srgbClr val="B93114"/>
              </a:buClr>
              <a:defRPr/>
            </a:pPr>
            <a:r>
              <a:rPr lang="ru-RU" sz="825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ＭＳ Ｐゴシック" pitchFamily="16" charset="-128"/>
                <a:cs typeface="Arial" pitchFamily="34" charset="0"/>
              </a:rPr>
              <a:t>Оптимальный колотая дробь для подготовки поверхности перед покрытием </a:t>
            </a:r>
            <a:endParaRPr lang="en-GB" sz="825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ＭＳ Ｐゴシック" pitchFamily="16" charset="-128"/>
              <a:cs typeface="Arial" pitchFamily="34" charset="0"/>
            </a:endParaRPr>
          </a:p>
        </p:txBody>
      </p:sp>
      <p:sp>
        <p:nvSpPr>
          <p:cNvPr id="18" name="Right Arrow 34"/>
          <p:cNvSpPr>
            <a:spLocks noChangeArrowheads="1"/>
          </p:cNvSpPr>
          <p:nvPr/>
        </p:nvSpPr>
        <p:spPr bwMode="auto">
          <a:xfrm>
            <a:off x="1826158" y="2456330"/>
            <a:ext cx="161896" cy="10769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 altLang="en-US" sz="135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92" y="2305107"/>
            <a:ext cx="419107" cy="41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33"/>
          <p:cNvCxnSpPr>
            <a:cxnSpLocks noChangeShapeType="1"/>
          </p:cNvCxnSpPr>
          <p:nvPr/>
        </p:nvCxnSpPr>
        <p:spPr bwMode="auto">
          <a:xfrm>
            <a:off x="1826158" y="2348554"/>
            <a:ext cx="0" cy="323242"/>
          </a:xfrm>
          <a:prstGeom prst="line">
            <a:avLst/>
          </a:prstGeom>
          <a:noFill/>
          <a:ln w="2857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73627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7" name="Rectangle 5"/>
          <p:cNvSpPr>
            <a:spLocks noChangeArrowheads="1"/>
          </p:cNvSpPr>
          <p:nvPr/>
        </p:nvSpPr>
        <p:spPr bwMode="auto">
          <a:xfrm>
            <a:off x="1552574" y="1352084"/>
            <a:ext cx="6448425" cy="261818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endParaRPr lang="en-US" altLang="en-US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829865" y="1739908"/>
            <a:ext cx="853568" cy="39723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60890" y="1734302"/>
            <a:ext cx="853568" cy="39723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962665" y="1725074"/>
            <a:ext cx="853568" cy="39723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896265" y="1734966"/>
            <a:ext cx="853568" cy="39723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 sz="135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dirty="0" err="1" smtClean="0"/>
              <a:t>Surfium</a:t>
            </a:r>
            <a:endParaRPr lang="fr-FR" altLang="en-US" dirty="0" smtClean="0"/>
          </a:p>
        </p:txBody>
      </p:sp>
      <p:sp>
        <p:nvSpPr>
          <p:cNvPr id="2049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557213" indent="-214313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85725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20015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05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fld id="{0F71DAA2-2724-4892-94CC-9235FB2624B6}" type="slidenum">
              <a:rPr lang="fr-FR" altLang="en-US" sz="900">
                <a:solidFill>
                  <a:schemeClr val="bg1"/>
                </a:solidFill>
              </a:rPr>
              <a:pPr/>
              <a:t>9</a:t>
            </a:fld>
            <a:endParaRPr lang="fr-FR" altLang="en-US" sz="900">
              <a:solidFill>
                <a:schemeClr val="bg1"/>
              </a:solidFill>
            </a:endParaRPr>
          </a:p>
        </p:txBody>
      </p:sp>
      <p:pic>
        <p:nvPicPr>
          <p:cNvPr id="20496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349703"/>
            <a:ext cx="2619375" cy="2620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8" name="TextBox 6"/>
          <p:cNvSpPr txBox="1">
            <a:spLocks noChangeArrowheads="1"/>
          </p:cNvSpPr>
          <p:nvPr/>
        </p:nvSpPr>
        <p:spPr bwMode="auto">
          <a:xfrm>
            <a:off x="1552575" y="670888"/>
            <a:ext cx="615195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ru-RU" altLang="en-US" sz="1500" b="1" dirty="0" smtClean="0">
                <a:solidFill>
                  <a:srgbClr val="00B0F0"/>
                </a:solidFill>
                <a:latin typeface="Segoe UI "/>
              </a:rPr>
              <a:t>Премиум продукт для подготовки поверхности в </a:t>
            </a:r>
            <a:r>
              <a:rPr lang="ru-RU" altLang="en-US" sz="1500" b="1" dirty="0" err="1" smtClean="0">
                <a:solidFill>
                  <a:srgbClr val="00B0F0"/>
                </a:solidFill>
                <a:latin typeface="Segoe UI "/>
              </a:rPr>
              <a:t>дробеметных</a:t>
            </a:r>
            <a:r>
              <a:rPr lang="ru-RU" altLang="en-US" sz="1500" b="1" dirty="0" smtClean="0">
                <a:solidFill>
                  <a:srgbClr val="00B0F0"/>
                </a:solidFill>
                <a:latin typeface="Segoe UI "/>
              </a:rPr>
              <a:t> камерах</a:t>
            </a:r>
            <a:endParaRPr lang="fr-FR" altLang="en-US" sz="1500" b="1" dirty="0">
              <a:solidFill>
                <a:srgbClr val="00B0F0"/>
              </a:solidFill>
              <a:latin typeface="Segoe UI "/>
            </a:endParaRPr>
          </a:p>
        </p:txBody>
      </p:sp>
      <p:sp>
        <p:nvSpPr>
          <p:cNvPr id="20500" name="TextBox 11"/>
          <p:cNvSpPr txBox="1">
            <a:spLocks noChangeArrowheads="1"/>
          </p:cNvSpPr>
          <p:nvPr/>
        </p:nvSpPr>
        <p:spPr bwMode="auto">
          <a:xfrm>
            <a:off x="4180511" y="2530980"/>
            <a:ext cx="385002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4pPr>
            <a:lvl5pPr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5pPr>
            <a:lvl6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6pPr>
            <a:lvl7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7pPr>
            <a:lvl8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8pPr>
            <a:lvl9pPr eaLnBrk="0" hangingPunct="0">
              <a:defRPr sz="1400">
                <a:solidFill>
                  <a:schemeClr val="tx1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altLang="en-US" sz="1200" dirty="0">
                <a:solidFill>
                  <a:srgbClr val="002060"/>
                </a:solidFill>
                <a:latin typeface="Arial" charset="0"/>
              </a:rPr>
              <a:t>-10% </a:t>
            </a:r>
            <a:r>
              <a:rPr lang="ru-RU" altLang="en-US" sz="1200" dirty="0">
                <a:solidFill>
                  <a:srgbClr val="002060"/>
                </a:solidFill>
                <a:latin typeface="Arial" charset="0"/>
              </a:rPr>
              <a:t>расход</a:t>
            </a:r>
            <a:r>
              <a:rPr lang="en-US" altLang="en-US" sz="1200" dirty="0">
                <a:solidFill>
                  <a:srgbClr val="002060"/>
                </a:solidFill>
                <a:latin typeface="Arial" charset="0"/>
              </a:rPr>
              <a:t> vs. GL </a:t>
            </a:r>
          </a:p>
          <a:p>
            <a:pPr marL="0" indent="0"/>
            <a:endParaRPr lang="en-US" altLang="en-US" sz="1200" dirty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en-US" sz="1200" dirty="0">
                <a:solidFill>
                  <a:srgbClr val="002060"/>
                </a:solidFill>
                <a:latin typeface="Arial" charset="0"/>
              </a:rPr>
              <a:t>Меньше пыли на обрабатываемых частях</a:t>
            </a:r>
            <a:endParaRPr lang="en-US" altLang="en-US" sz="1200" dirty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endParaRPr lang="en-US" altLang="en-US" sz="1200" dirty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en-US" sz="1200" dirty="0">
                <a:solidFill>
                  <a:srgbClr val="002060"/>
                </a:solidFill>
                <a:latin typeface="Arial" charset="0"/>
              </a:rPr>
              <a:t>Очень узкий разброс по твердости</a:t>
            </a:r>
            <a:r>
              <a:rPr lang="en-US" altLang="en-US" sz="1200" dirty="0">
                <a:solidFill>
                  <a:srgbClr val="002060"/>
                </a:solidFill>
                <a:latin typeface="Arial" charset="0"/>
              </a:rPr>
              <a:t>(+/-1,5 </a:t>
            </a:r>
            <a:r>
              <a:rPr lang="en-US" altLang="en-US" sz="1200" dirty="0" err="1">
                <a:solidFill>
                  <a:srgbClr val="002060"/>
                </a:solidFill>
                <a:latin typeface="Arial" charset="0"/>
              </a:rPr>
              <a:t>HRc</a:t>
            </a:r>
            <a:r>
              <a:rPr lang="en-US" altLang="en-US" sz="1200" dirty="0">
                <a:solidFill>
                  <a:srgbClr val="002060"/>
                </a:solidFill>
                <a:latin typeface="Arial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altLang="en-US" sz="1200" dirty="0">
              <a:solidFill>
                <a:srgbClr val="002060"/>
              </a:solidFill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altLang="en-US" sz="1200" dirty="0">
                <a:solidFill>
                  <a:srgbClr val="002060"/>
                </a:solidFill>
                <a:latin typeface="Arial" charset="0"/>
              </a:rPr>
              <a:t>Низкая проводимость </a:t>
            </a:r>
            <a:endParaRPr lang="en-US" altLang="en-US" sz="12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0501" name="Rectangle 15"/>
          <p:cNvSpPr>
            <a:spLocks noChangeArrowheads="1"/>
          </p:cNvSpPr>
          <p:nvPr/>
        </p:nvSpPr>
        <p:spPr bwMode="auto">
          <a:xfrm>
            <a:off x="3209925" y="4068713"/>
            <a:ext cx="4791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14313" indent="-214313">
              <a:buClr>
                <a:schemeClr val="tx1"/>
              </a:buClr>
              <a:buFont typeface="Wingdings" pitchFamily="2" charset="2"/>
              <a:buChar char="Ø"/>
            </a:pPr>
            <a:r>
              <a:rPr lang="ru-RU" altLang="en-US" sz="1200" dirty="0">
                <a:solidFill>
                  <a:srgbClr val="002060"/>
                </a:solidFill>
              </a:rPr>
              <a:t>Экономичная альтернатива для</a:t>
            </a:r>
            <a:r>
              <a:rPr lang="fr-FR" altLang="en-US" sz="1200" dirty="0">
                <a:solidFill>
                  <a:srgbClr val="002060"/>
                </a:solidFill>
              </a:rPr>
              <a:t> GL </a:t>
            </a:r>
            <a:r>
              <a:rPr lang="ru-RU" altLang="en-US" sz="1200" smtClean="0">
                <a:solidFill>
                  <a:srgbClr val="002060"/>
                </a:solidFill>
              </a:rPr>
              <a:t>колотая</a:t>
            </a:r>
            <a:endParaRPr lang="fr-FR" altLang="en-US" sz="1200" dirty="0">
              <a:solidFill>
                <a:srgbClr val="002060"/>
              </a:solidFill>
            </a:endParaRPr>
          </a:p>
          <a:p>
            <a:pPr marL="214313" indent="-214313">
              <a:buClr>
                <a:schemeClr val="tx1"/>
              </a:buClr>
              <a:buFont typeface="Wingdings" pitchFamily="2" charset="2"/>
              <a:buChar char="Ø"/>
            </a:pPr>
            <a:r>
              <a:rPr lang="ru-RU" altLang="en-US" sz="1200" dirty="0">
                <a:solidFill>
                  <a:srgbClr val="002060"/>
                </a:solidFill>
              </a:rPr>
              <a:t>Лучшего сцепления покрытия</a:t>
            </a:r>
          </a:p>
          <a:p>
            <a:pPr marL="214313" indent="-214313">
              <a:buClr>
                <a:schemeClr val="tx1"/>
              </a:buClr>
              <a:buFont typeface="Wingdings" pitchFamily="2" charset="2"/>
              <a:buChar char="Ø"/>
            </a:pPr>
            <a:r>
              <a:rPr lang="ru-RU" altLang="en-US" sz="1200" dirty="0" smtClean="0">
                <a:solidFill>
                  <a:srgbClr val="002060"/>
                </a:solidFill>
              </a:rPr>
              <a:t>Оптимальный профиль поверхности</a:t>
            </a:r>
            <a:endParaRPr lang="fr-FR" altLang="en-US" sz="1200" dirty="0">
              <a:solidFill>
                <a:srgbClr val="00206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465076"/>
              </p:ext>
            </p:extLst>
          </p:nvPr>
        </p:nvGraphicFramePr>
        <p:xfrm>
          <a:off x="4065195" y="1752584"/>
          <a:ext cx="3677841" cy="640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9460"/>
                <a:gridCol w="919460"/>
                <a:gridCol w="878723"/>
                <a:gridCol w="960198"/>
              </a:tblGrid>
              <a:tr h="640556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SR350</a:t>
                      </a:r>
                    </a:p>
                    <a:p>
                      <a:pPr algn="ctr"/>
                      <a:r>
                        <a:rPr lang="fr-FR" sz="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Rz</a:t>
                      </a:r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40-60 µm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45" marB="342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SR600</a:t>
                      </a:r>
                    </a:p>
                    <a:p>
                      <a:pPr algn="ctr"/>
                      <a:r>
                        <a:rPr lang="fr-FR" sz="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Rz</a:t>
                      </a:r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50-70 µm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45" marB="342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SR710</a:t>
                      </a:r>
                    </a:p>
                    <a:p>
                      <a:pPr algn="ctr"/>
                      <a:r>
                        <a:rPr lang="fr-FR" sz="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Rz</a:t>
                      </a:r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70-90 µm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45" marB="342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SR850</a:t>
                      </a:r>
                    </a:p>
                    <a:p>
                      <a:pPr algn="ctr"/>
                      <a:r>
                        <a:rPr lang="fr-FR" sz="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Rz</a:t>
                      </a:r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90-120 µm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34245" marB="3424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89822" y="2108363"/>
            <a:ext cx="4667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GL50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05525" y="2097765"/>
            <a:ext cx="4667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GL25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87877" y="2096115"/>
            <a:ext cx="4667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GL40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91427" y="2113407"/>
            <a:ext cx="466794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9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GL18</a:t>
            </a:r>
          </a:p>
        </p:txBody>
      </p:sp>
    </p:spTree>
    <p:extLst>
      <p:ext uri="{BB962C8B-B14F-4D97-AF65-F5344CB8AC3E}">
        <p14:creationId xmlns:p14="http://schemas.microsoft.com/office/powerpoint/2010/main" val="415835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C66FF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FFFFFF"/>
    </a:dk2>
    <a:lt2>
      <a:srgbClr val="808080"/>
    </a:lt2>
    <a:accent1>
      <a:srgbClr val="215097"/>
    </a:accent1>
    <a:accent2>
      <a:srgbClr val="1F2E61"/>
    </a:accent2>
    <a:accent3>
      <a:srgbClr val="FFFFFF"/>
    </a:accent3>
    <a:accent4>
      <a:srgbClr val="000000"/>
    </a:accent4>
    <a:accent5>
      <a:srgbClr val="ABB3C9"/>
    </a:accent5>
    <a:accent6>
      <a:srgbClr val="1B2957"/>
    </a:accent6>
    <a:hlink>
      <a:srgbClr val="6993B9"/>
    </a:hlink>
    <a:folHlink>
      <a:srgbClr val="0083B9"/>
    </a:folHlink>
  </a:clrScheme>
  <a:fontScheme name="Nouvelle présentation">
    <a:majorFont>
      <a:latin typeface="Arial"/>
      <a:ea typeface="ＭＳ Ｐゴシック"/>
      <a:cs typeface=""/>
    </a:majorFont>
    <a:minorFont>
      <a:latin typeface="Verdana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1573</TotalTime>
  <Words>1543</Words>
  <Application>Microsoft Office PowerPoint</Application>
  <PresentationFormat>Экран (16:9)</PresentationFormat>
  <Paragraphs>2643</Paragraphs>
  <Slides>29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 Unicode MS</vt:lpstr>
      <vt:lpstr>MS PGothic</vt:lpstr>
      <vt:lpstr>MS PGothic</vt:lpstr>
      <vt:lpstr>Arial</vt:lpstr>
      <vt:lpstr>Calibri</vt:lpstr>
      <vt:lpstr>Helv</vt:lpstr>
      <vt:lpstr>Roboto</vt:lpstr>
      <vt:lpstr>Roboto Light</vt:lpstr>
      <vt:lpstr>Segoe UI</vt:lpstr>
      <vt:lpstr>Segoe UI </vt:lpstr>
      <vt:lpstr>Times New Roman</vt:lpstr>
      <vt:lpstr>Verdana</vt:lpstr>
      <vt:lpstr>Wingdings</vt:lpstr>
      <vt:lpstr>Thème Office</vt:lpstr>
      <vt:lpstr>Эффективные и экономичные решения W Abrasives для очистки и подготовки поверхности </vt:lpstr>
      <vt:lpstr>Основные моменты</vt:lpstr>
      <vt:lpstr>Производственный потенциал и близость к заказчикам </vt:lpstr>
      <vt:lpstr>Процесс производства стальной дроби</vt:lpstr>
      <vt:lpstr>Стандартные продукты W Abrasives</vt:lpstr>
      <vt:lpstr>Сравнение диапазонов твердости стандартных продуктов W Abrasives и дроби по ГОСТ</vt:lpstr>
      <vt:lpstr>Презентация PowerPoint</vt:lpstr>
      <vt:lpstr>Премиум продукты</vt:lpstr>
      <vt:lpstr>Surfium</vt:lpstr>
      <vt:lpstr>Уникальный диапазон твердости</vt:lpstr>
      <vt:lpstr>Основные преимущества SURFIUM</vt:lpstr>
      <vt:lpstr>Profilium</vt:lpstr>
      <vt:lpstr>Profilium </vt:lpstr>
      <vt:lpstr>Profilium Преимущества для клиента </vt:lpstr>
      <vt:lpstr>Презентация PowerPoint</vt:lpstr>
      <vt:lpstr>Ключевые факторы подготовки поверхности</vt:lpstr>
      <vt:lpstr> Международные стандарты степени очистки </vt:lpstr>
      <vt:lpstr>Степень чистоты от времени очистки</vt:lpstr>
      <vt:lpstr>Презентация PowerPoint</vt:lpstr>
      <vt:lpstr>Презентация PowerPoint</vt:lpstr>
      <vt:lpstr>Презентация PowerPoint</vt:lpstr>
      <vt:lpstr>Презентация PowerPoint</vt:lpstr>
      <vt:lpstr>Шероховатость</vt:lpstr>
      <vt:lpstr>Загрязненность солями</vt:lpstr>
      <vt:lpstr>Характеристики проводимости стальных абразивов</vt:lpstr>
      <vt:lpstr>Презентация PowerPoint</vt:lpstr>
      <vt:lpstr>Максимально эффективная система очистки дроби</vt:lpstr>
      <vt:lpstr>Меньше отходов</vt:lpstr>
      <vt:lpstr>Презентация PowerPoint</vt:lpstr>
    </vt:vector>
  </TitlesOfParts>
  <Company>Winoa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Winoa Group presentation</dc:title>
  <dc:creator>ALONSO MARGOT</dc:creator>
  <cp:lastModifiedBy>DOROFEEV Konstantine</cp:lastModifiedBy>
  <cp:revision>103</cp:revision>
  <dcterms:created xsi:type="dcterms:W3CDTF">2017-10-26T07:53:35Z</dcterms:created>
  <dcterms:modified xsi:type="dcterms:W3CDTF">2018-05-14T17:37:59Z</dcterms:modified>
</cp:coreProperties>
</file>