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35" r:id="rId1"/>
  </p:sldMasterIdLst>
  <p:notesMasterIdLst>
    <p:notesMasterId r:id="rId17"/>
  </p:notesMasterIdLst>
  <p:handoutMasterIdLst>
    <p:handoutMasterId r:id="rId18"/>
  </p:handoutMasterIdLst>
  <p:sldIdLst>
    <p:sldId id="349" r:id="rId2"/>
    <p:sldId id="351" r:id="rId3"/>
    <p:sldId id="310" r:id="rId4"/>
    <p:sldId id="353" r:id="rId5"/>
    <p:sldId id="355" r:id="rId6"/>
    <p:sldId id="364" r:id="rId7"/>
    <p:sldId id="354" r:id="rId8"/>
    <p:sldId id="356" r:id="rId9"/>
    <p:sldId id="357" r:id="rId10"/>
    <p:sldId id="358" r:id="rId11"/>
    <p:sldId id="360" r:id="rId12"/>
    <p:sldId id="359" r:id="rId13"/>
    <p:sldId id="362" r:id="rId14"/>
    <p:sldId id="363" r:id="rId15"/>
    <p:sldId id="347" r:id="rId16"/>
  </p:sldIdLst>
  <p:sldSz cx="9144000" cy="6858000" type="screen4x3"/>
  <p:notesSz cx="6797675" cy="987425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 userDrawn="1">
          <p15:clr>
            <a:srgbClr val="A4A3A4"/>
          </p15:clr>
        </p15:guide>
        <p15:guide id="3" pos="2881" userDrawn="1">
          <p15:clr>
            <a:srgbClr val="A4A3A4"/>
          </p15:clr>
        </p15:guide>
        <p15:guide id="4" orient="horz" pos="2183" userDrawn="1">
          <p15:clr>
            <a:srgbClr val="A4A3A4"/>
          </p15:clr>
        </p15:guide>
        <p15:guide id="6" pos="176" userDrawn="1">
          <p15:clr>
            <a:srgbClr val="A4A3A4"/>
          </p15:clr>
        </p15:guide>
        <p15:guide id="7" orient="horz" pos="3997" userDrawn="1">
          <p15:clr>
            <a:srgbClr val="A4A3A4"/>
          </p15:clr>
        </p15:guide>
        <p15:guide id="8" orient="horz" pos="799" userDrawn="1">
          <p15:clr>
            <a:srgbClr val="A4A3A4"/>
          </p15:clr>
        </p15:guide>
        <p15:guide id="9" pos="558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D5F7"/>
    <a:srgbClr val="089BDA"/>
    <a:srgbClr val="AEBD15"/>
    <a:srgbClr val="DBF0FC"/>
    <a:srgbClr val="D9D9D9"/>
    <a:srgbClr val="A61C3F"/>
    <a:srgbClr val="FEB8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79" d="100"/>
          <a:sy n="79" d="100"/>
        </p:scale>
        <p:origin x="102" y="870"/>
      </p:cViewPr>
      <p:guideLst>
        <p:guide pos="2880"/>
        <p:guide pos="2881"/>
        <p:guide orient="horz" pos="2183"/>
        <p:guide pos="176"/>
        <p:guide orient="horz" pos="3997"/>
        <p:guide orient="horz" pos="799"/>
        <p:guide pos="558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400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DFB102-1D32-4707-AE32-75E8CFA74D06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825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378825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42DEED-30DF-4772-BBFC-CC5440530B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51987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8C9EB6-3E77-4944-8A4C-CEA72A290E46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984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825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378825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D8BE6E-8908-4BBA-AF2B-47FDBE9084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47343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file:///C:\Program%20Files\OOO%20Proector.PowerLexis%20Panel%20for%20GPN\Resources\images\bg\bg3speech.jpg" TargetMode="External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806272\AppData\Roaming\OOO%20Proector\PowerLexis%20Panel%20for%20GPN\Resources\images\bg\bg27speech.jpg" TargetMode="Externa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4572002" y="3644900"/>
            <a:ext cx="4284663" cy="1801900"/>
          </a:xfrm>
        </p:spPr>
        <p:txBody>
          <a:bodyPr anchor="t">
            <a:noAutofit/>
          </a:bodyPr>
          <a:lstStyle>
            <a:lvl1pPr>
              <a:defRPr sz="1800" cap="none" baseline="0">
                <a:solidFill>
                  <a:schemeClr val="bg1"/>
                </a:solidFill>
                <a:latin typeface="HeliosCond" charset="0"/>
                <a:ea typeface="HeliosCond" charset="0"/>
                <a:cs typeface="HeliosCond" charset="0"/>
              </a:defRPr>
            </a:lvl1pPr>
          </a:lstStyle>
          <a:p>
            <a:r>
              <a:rPr lang="ru-RU" dirty="0"/>
              <a:t>Введите название презентации</a:t>
            </a:r>
            <a:br>
              <a:rPr lang="ru-RU" dirty="0"/>
            </a:br>
            <a:r>
              <a:rPr lang="en-US" dirty="0"/>
              <a:t>(</a:t>
            </a:r>
            <a:r>
              <a:rPr lang="ru-RU" dirty="0"/>
              <a:t>оставайтесь в пределах области)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7338" y="6129705"/>
            <a:ext cx="3924612" cy="180000"/>
          </a:xfrm>
        </p:spPr>
        <p:txBody>
          <a:bodyPr anchor="b">
            <a:noAutofit/>
          </a:bodyPr>
          <a:lstStyle>
            <a:lvl1pPr marL="0" indent="0" algn="l">
              <a:spcBef>
                <a:spcPts val="450"/>
              </a:spcBef>
              <a:spcAft>
                <a:spcPts val="0"/>
              </a:spcAft>
              <a:buNone/>
              <a:defRPr sz="900" b="0"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Введите дату</a:t>
            </a:r>
          </a:p>
        </p:txBody>
      </p:sp>
      <p:grpSp>
        <p:nvGrpSpPr>
          <p:cNvPr id="7" name="TitleLogoRus"/>
          <p:cNvGrpSpPr>
            <a:grpSpLocks noChangeAspect="1"/>
          </p:cNvGrpSpPr>
          <p:nvPr/>
        </p:nvGrpSpPr>
        <p:grpSpPr bwMode="auto">
          <a:xfrm>
            <a:off x="7895863" y="5860746"/>
            <a:ext cx="957932" cy="452631"/>
            <a:chOff x="264" y="1159"/>
            <a:chExt cx="3492" cy="1650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/>
          </p:nvSpPr>
          <p:spPr bwMode="auto">
            <a:xfrm>
              <a:off x="2996" y="1657"/>
              <a:ext cx="258" cy="576"/>
            </a:xfrm>
            <a:custGeom>
              <a:avLst/>
              <a:gdLst>
                <a:gd name="T0" fmla="*/ 128 w 258"/>
                <a:gd name="T1" fmla="*/ 504 h 576"/>
                <a:gd name="T2" fmla="*/ 112 w 258"/>
                <a:gd name="T3" fmla="*/ 498 h 576"/>
                <a:gd name="T4" fmla="*/ 104 w 258"/>
                <a:gd name="T5" fmla="*/ 482 h 576"/>
                <a:gd name="T6" fmla="*/ 104 w 258"/>
                <a:gd name="T7" fmla="*/ 94 h 576"/>
                <a:gd name="T8" fmla="*/ 104 w 258"/>
                <a:gd name="T9" fmla="*/ 92 h 576"/>
                <a:gd name="T10" fmla="*/ 106 w 258"/>
                <a:gd name="T11" fmla="*/ 84 h 576"/>
                <a:gd name="T12" fmla="*/ 120 w 258"/>
                <a:gd name="T13" fmla="*/ 72 h 576"/>
                <a:gd name="T14" fmla="*/ 128 w 258"/>
                <a:gd name="T15" fmla="*/ 72 h 576"/>
                <a:gd name="T16" fmla="*/ 146 w 258"/>
                <a:gd name="T17" fmla="*/ 78 h 576"/>
                <a:gd name="T18" fmla="*/ 154 w 258"/>
                <a:gd name="T19" fmla="*/ 92 h 576"/>
                <a:gd name="T20" fmla="*/ 154 w 258"/>
                <a:gd name="T21" fmla="*/ 94 h 576"/>
                <a:gd name="T22" fmla="*/ 154 w 258"/>
                <a:gd name="T23" fmla="*/ 482 h 576"/>
                <a:gd name="T24" fmla="*/ 152 w 258"/>
                <a:gd name="T25" fmla="*/ 490 h 576"/>
                <a:gd name="T26" fmla="*/ 138 w 258"/>
                <a:gd name="T27" fmla="*/ 502 h 576"/>
                <a:gd name="T28" fmla="*/ 176 w 258"/>
                <a:gd name="T29" fmla="*/ 0 h 576"/>
                <a:gd name="T30" fmla="*/ 82 w 258"/>
                <a:gd name="T31" fmla="*/ 0 h 576"/>
                <a:gd name="T32" fmla="*/ 56 w 258"/>
                <a:gd name="T33" fmla="*/ 2 h 576"/>
                <a:gd name="T34" fmla="*/ 36 w 258"/>
                <a:gd name="T35" fmla="*/ 10 h 576"/>
                <a:gd name="T36" fmla="*/ 22 w 258"/>
                <a:gd name="T37" fmla="*/ 22 h 576"/>
                <a:gd name="T38" fmla="*/ 12 w 258"/>
                <a:gd name="T39" fmla="*/ 36 h 576"/>
                <a:gd name="T40" fmla="*/ 2 w 258"/>
                <a:gd name="T41" fmla="*/ 70 h 576"/>
                <a:gd name="T42" fmla="*/ 0 w 258"/>
                <a:gd name="T43" fmla="*/ 102 h 576"/>
                <a:gd name="T44" fmla="*/ 0 w 258"/>
                <a:gd name="T45" fmla="*/ 472 h 576"/>
                <a:gd name="T46" fmla="*/ 2 w 258"/>
                <a:gd name="T47" fmla="*/ 506 h 576"/>
                <a:gd name="T48" fmla="*/ 12 w 258"/>
                <a:gd name="T49" fmla="*/ 540 h 576"/>
                <a:gd name="T50" fmla="*/ 22 w 258"/>
                <a:gd name="T51" fmla="*/ 554 h 576"/>
                <a:gd name="T52" fmla="*/ 36 w 258"/>
                <a:gd name="T53" fmla="*/ 566 h 576"/>
                <a:gd name="T54" fmla="*/ 56 w 258"/>
                <a:gd name="T55" fmla="*/ 572 h 576"/>
                <a:gd name="T56" fmla="*/ 82 w 258"/>
                <a:gd name="T57" fmla="*/ 576 h 576"/>
                <a:gd name="T58" fmla="*/ 176 w 258"/>
                <a:gd name="T59" fmla="*/ 576 h 576"/>
                <a:gd name="T60" fmla="*/ 202 w 258"/>
                <a:gd name="T61" fmla="*/ 572 h 576"/>
                <a:gd name="T62" fmla="*/ 222 w 258"/>
                <a:gd name="T63" fmla="*/ 566 h 576"/>
                <a:gd name="T64" fmla="*/ 236 w 258"/>
                <a:gd name="T65" fmla="*/ 554 h 576"/>
                <a:gd name="T66" fmla="*/ 246 w 258"/>
                <a:gd name="T67" fmla="*/ 540 h 576"/>
                <a:gd name="T68" fmla="*/ 256 w 258"/>
                <a:gd name="T69" fmla="*/ 506 h 576"/>
                <a:gd name="T70" fmla="*/ 258 w 258"/>
                <a:gd name="T71" fmla="*/ 472 h 576"/>
                <a:gd name="T72" fmla="*/ 258 w 258"/>
                <a:gd name="T73" fmla="*/ 102 h 576"/>
                <a:gd name="T74" fmla="*/ 256 w 258"/>
                <a:gd name="T75" fmla="*/ 70 h 576"/>
                <a:gd name="T76" fmla="*/ 246 w 258"/>
                <a:gd name="T77" fmla="*/ 36 h 576"/>
                <a:gd name="T78" fmla="*/ 236 w 258"/>
                <a:gd name="T79" fmla="*/ 22 h 576"/>
                <a:gd name="T80" fmla="*/ 222 w 258"/>
                <a:gd name="T81" fmla="*/ 10 h 576"/>
                <a:gd name="T82" fmla="*/ 202 w 258"/>
                <a:gd name="T83" fmla="*/ 2 h 576"/>
                <a:gd name="T84" fmla="*/ 176 w 258"/>
                <a:gd name="T85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8" h="576">
                  <a:moveTo>
                    <a:pt x="128" y="504"/>
                  </a:moveTo>
                  <a:lnTo>
                    <a:pt x="128" y="504"/>
                  </a:lnTo>
                  <a:lnTo>
                    <a:pt x="120" y="502"/>
                  </a:lnTo>
                  <a:lnTo>
                    <a:pt x="112" y="498"/>
                  </a:lnTo>
                  <a:lnTo>
                    <a:pt x="106" y="490"/>
                  </a:lnTo>
                  <a:lnTo>
                    <a:pt x="104" y="482"/>
                  </a:lnTo>
                  <a:lnTo>
                    <a:pt x="104" y="482"/>
                  </a:lnTo>
                  <a:lnTo>
                    <a:pt x="104" y="94"/>
                  </a:lnTo>
                  <a:lnTo>
                    <a:pt x="104" y="94"/>
                  </a:lnTo>
                  <a:lnTo>
                    <a:pt x="104" y="92"/>
                  </a:lnTo>
                  <a:lnTo>
                    <a:pt x="104" y="92"/>
                  </a:lnTo>
                  <a:lnTo>
                    <a:pt x="106" y="84"/>
                  </a:lnTo>
                  <a:lnTo>
                    <a:pt x="112" y="78"/>
                  </a:lnTo>
                  <a:lnTo>
                    <a:pt x="120" y="72"/>
                  </a:lnTo>
                  <a:lnTo>
                    <a:pt x="128" y="72"/>
                  </a:lnTo>
                  <a:lnTo>
                    <a:pt x="128" y="72"/>
                  </a:lnTo>
                  <a:lnTo>
                    <a:pt x="138" y="72"/>
                  </a:lnTo>
                  <a:lnTo>
                    <a:pt x="146" y="78"/>
                  </a:lnTo>
                  <a:lnTo>
                    <a:pt x="150" y="84"/>
                  </a:lnTo>
                  <a:lnTo>
                    <a:pt x="154" y="92"/>
                  </a:lnTo>
                  <a:lnTo>
                    <a:pt x="154" y="94"/>
                  </a:lnTo>
                  <a:lnTo>
                    <a:pt x="154" y="94"/>
                  </a:lnTo>
                  <a:lnTo>
                    <a:pt x="154" y="480"/>
                  </a:lnTo>
                  <a:lnTo>
                    <a:pt x="154" y="482"/>
                  </a:lnTo>
                  <a:lnTo>
                    <a:pt x="154" y="482"/>
                  </a:lnTo>
                  <a:lnTo>
                    <a:pt x="152" y="490"/>
                  </a:lnTo>
                  <a:lnTo>
                    <a:pt x="146" y="498"/>
                  </a:lnTo>
                  <a:lnTo>
                    <a:pt x="138" y="502"/>
                  </a:lnTo>
                  <a:lnTo>
                    <a:pt x="128" y="504"/>
                  </a:lnTo>
                  <a:close/>
                  <a:moveTo>
                    <a:pt x="176" y="0"/>
                  </a:moveTo>
                  <a:lnTo>
                    <a:pt x="82" y="0"/>
                  </a:lnTo>
                  <a:lnTo>
                    <a:pt x="82" y="0"/>
                  </a:lnTo>
                  <a:lnTo>
                    <a:pt x="68" y="0"/>
                  </a:lnTo>
                  <a:lnTo>
                    <a:pt x="56" y="2"/>
                  </a:lnTo>
                  <a:lnTo>
                    <a:pt x="46" y="6"/>
                  </a:lnTo>
                  <a:lnTo>
                    <a:pt x="36" y="10"/>
                  </a:lnTo>
                  <a:lnTo>
                    <a:pt x="28" y="16"/>
                  </a:lnTo>
                  <a:lnTo>
                    <a:pt x="22" y="22"/>
                  </a:lnTo>
                  <a:lnTo>
                    <a:pt x="16" y="28"/>
                  </a:lnTo>
                  <a:lnTo>
                    <a:pt x="12" y="36"/>
                  </a:lnTo>
                  <a:lnTo>
                    <a:pt x="6" y="52"/>
                  </a:lnTo>
                  <a:lnTo>
                    <a:pt x="2" y="70"/>
                  </a:lnTo>
                  <a:lnTo>
                    <a:pt x="0" y="86"/>
                  </a:lnTo>
                  <a:lnTo>
                    <a:pt x="0" y="102"/>
                  </a:lnTo>
                  <a:lnTo>
                    <a:pt x="0" y="472"/>
                  </a:lnTo>
                  <a:lnTo>
                    <a:pt x="0" y="472"/>
                  </a:lnTo>
                  <a:lnTo>
                    <a:pt x="0" y="488"/>
                  </a:lnTo>
                  <a:lnTo>
                    <a:pt x="2" y="506"/>
                  </a:lnTo>
                  <a:lnTo>
                    <a:pt x="6" y="524"/>
                  </a:lnTo>
                  <a:lnTo>
                    <a:pt x="12" y="540"/>
                  </a:lnTo>
                  <a:lnTo>
                    <a:pt x="16" y="546"/>
                  </a:lnTo>
                  <a:lnTo>
                    <a:pt x="22" y="554"/>
                  </a:lnTo>
                  <a:lnTo>
                    <a:pt x="28" y="560"/>
                  </a:lnTo>
                  <a:lnTo>
                    <a:pt x="36" y="566"/>
                  </a:lnTo>
                  <a:lnTo>
                    <a:pt x="46" y="570"/>
                  </a:lnTo>
                  <a:lnTo>
                    <a:pt x="56" y="572"/>
                  </a:lnTo>
                  <a:lnTo>
                    <a:pt x="68" y="574"/>
                  </a:lnTo>
                  <a:lnTo>
                    <a:pt x="82" y="576"/>
                  </a:lnTo>
                  <a:lnTo>
                    <a:pt x="176" y="576"/>
                  </a:lnTo>
                  <a:lnTo>
                    <a:pt x="176" y="576"/>
                  </a:lnTo>
                  <a:lnTo>
                    <a:pt x="188" y="574"/>
                  </a:lnTo>
                  <a:lnTo>
                    <a:pt x="202" y="572"/>
                  </a:lnTo>
                  <a:lnTo>
                    <a:pt x="212" y="570"/>
                  </a:lnTo>
                  <a:lnTo>
                    <a:pt x="222" y="566"/>
                  </a:lnTo>
                  <a:lnTo>
                    <a:pt x="228" y="560"/>
                  </a:lnTo>
                  <a:lnTo>
                    <a:pt x="236" y="554"/>
                  </a:lnTo>
                  <a:lnTo>
                    <a:pt x="242" y="546"/>
                  </a:lnTo>
                  <a:lnTo>
                    <a:pt x="246" y="540"/>
                  </a:lnTo>
                  <a:lnTo>
                    <a:pt x="252" y="524"/>
                  </a:lnTo>
                  <a:lnTo>
                    <a:pt x="256" y="506"/>
                  </a:lnTo>
                  <a:lnTo>
                    <a:pt x="258" y="488"/>
                  </a:lnTo>
                  <a:lnTo>
                    <a:pt x="258" y="472"/>
                  </a:lnTo>
                  <a:lnTo>
                    <a:pt x="258" y="102"/>
                  </a:lnTo>
                  <a:lnTo>
                    <a:pt x="258" y="102"/>
                  </a:lnTo>
                  <a:lnTo>
                    <a:pt x="258" y="86"/>
                  </a:lnTo>
                  <a:lnTo>
                    <a:pt x="256" y="70"/>
                  </a:lnTo>
                  <a:lnTo>
                    <a:pt x="252" y="52"/>
                  </a:lnTo>
                  <a:lnTo>
                    <a:pt x="246" y="36"/>
                  </a:lnTo>
                  <a:lnTo>
                    <a:pt x="242" y="28"/>
                  </a:lnTo>
                  <a:lnTo>
                    <a:pt x="236" y="22"/>
                  </a:lnTo>
                  <a:lnTo>
                    <a:pt x="228" y="16"/>
                  </a:lnTo>
                  <a:lnTo>
                    <a:pt x="222" y="10"/>
                  </a:lnTo>
                  <a:lnTo>
                    <a:pt x="212" y="6"/>
                  </a:lnTo>
                  <a:lnTo>
                    <a:pt x="202" y="2"/>
                  </a:lnTo>
                  <a:lnTo>
                    <a:pt x="188" y="0"/>
                  </a:lnTo>
                  <a:lnTo>
                    <a:pt x="1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500">
                <a:solidFill>
                  <a:srgbClr val="3C3C3C"/>
                </a:solidFill>
              </a:endParaRPr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1428" y="1657"/>
              <a:ext cx="214" cy="576"/>
            </a:xfrm>
            <a:custGeom>
              <a:avLst/>
              <a:gdLst>
                <a:gd name="T0" fmla="*/ 0 w 214"/>
                <a:gd name="T1" fmla="*/ 0 h 576"/>
                <a:gd name="T2" fmla="*/ 214 w 214"/>
                <a:gd name="T3" fmla="*/ 0 h 576"/>
                <a:gd name="T4" fmla="*/ 214 w 214"/>
                <a:gd name="T5" fmla="*/ 72 h 576"/>
                <a:gd name="T6" fmla="*/ 112 w 214"/>
                <a:gd name="T7" fmla="*/ 72 h 576"/>
                <a:gd name="T8" fmla="*/ 112 w 214"/>
                <a:gd name="T9" fmla="*/ 576 h 576"/>
                <a:gd name="T10" fmla="*/ 0 w 214"/>
                <a:gd name="T11" fmla="*/ 576 h 576"/>
                <a:gd name="T12" fmla="*/ 0 w 214"/>
                <a:gd name="T13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576">
                  <a:moveTo>
                    <a:pt x="0" y="0"/>
                  </a:moveTo>
                  <a:lnTo>
                    <a:pt x="214" y="0"/>
                  </a:lnTo>
                  <a:lnTo>
                    <a:pt x="214" y="72"/>
                  </a:lnTo>
                  <a:lnTo>
                    <a:pt x="112" y="72"/>
                  </a:lnTo>
                  <a:lnTo>
                    <a:pt x="112" y="576"/>
                  </a:lnTo>
                  <a:lnTo>
                    <a:pt x="0" y="57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500">
                <a:solidFill>
                  <a:srgbClr val="3C3C3C"/>
                </a:solidFill>
              </a:endParaRPr>
            </a:p>
          </p:txBody>
        </p:sp>
        <p:sp>
          <p:nvSpPr>
            <p:cNvPr id="13" name="Freeform 10"/>
            <p:cNvSpPr>
              <a:spLocks noEditPoints="1"/>
            </p:cNvSpPr>
            <p:nvPr/>
          </p:nvSpPr>
          <p:spPr bwMode="auto">
            <a:xfrm>
              <a:off x="1658" y="1657"/>
              <a:ext cx="292" cy="576"/>
            </a:xfrm>
            <a:custGeom>
              <a:avLst/>
              <a:gdLst>
                <a:gd name="T0" fmla="*/ 0 w 292"/>
                <a:gd name="T1" fmla="*/ 576 h 576"/>
                <a:gd name="T2" fmla="*/ 110 w 292"/>
                <a:gd name="T3" fmla="*/ 576 h 576"/>
                <a:gd name="T4" fmla="*/ 120 w 292"/>
                <a:gd name="T5" fmla="*/ 422 h 576"/>
                <a:gd name="T6" fmla="*/ 172 w 292"/>
                <a:gd name="T7" fmla="*/ 422 h 576"/>
                <a:gd name="T8" fmla="*/ 182 w 292"/>
                <a:gd name="T9" fmla="*/ 576 h 576"/>
                <a:gd name="T10" fmla="*/ 292 w 292"/>
                <a:gd name="T11" fmla="*/ 576 h 576"/>
                <a:gd name="T12" fmla="*/ 234 w 292"/>
                <a:gd name="T13" fmla="*/ 0 h 576"/>
                <a:gd name="T14" fmla="*/ 58 w 292"/>
                <a:gd name="T15" fmla="*/ 0 h 576"/>
                <a:gd name="T16" fmla="*/ 0 w 292"/>
                <a:gd name="T17" fmla="*/ 576 h 576"/>
                <a:gd name="T18" fmla="*/ 124 w 292"/>
                <a:gd name="T19" fmla="*/ 360 h 576"/>
                <a:gd name="T20" fmla="*/ 144 w 292"/>
                <a:gd name="T21" fmla="*/ 72 h 576"/>
                <a:gd name="T22" fmla="*/ 150 w 292"/>
                <a:gd name="T23" fmla="*/ 72 h 576"/>
                <a:gd name="T24" fmla="*/ 168 w 292"/>
                <a:gd name="T25" fmla="*/ 360 h 576"/>
                <a:gd name="T26" fmla="*/ 124 w 292"/>
                <a:gd name="T27" fmla="*/ 36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2" h="576">
                  <a:moveTo>
                    <a:pt x="0" y="576"/>
                  </a:moveTo>
                  <a:lnTo>
                    <a:pt x="110" y="576"/>
                  </a:lnTo>
                  <a:lnTo>
                    <a:pt x="120" y="422"/>
                  </a:lnTo>
                  <a:lnTo>
                    <a:pt x="172" y="422"/>
                  </a:lnTo>
                  <a:lnTo>
                    <a:pt x="182" y="576"/>
                  </a:lnTo>
                  <a:lnTo>
                    <a:pt x="292" y="576"/>
                  </a:lnTo>
                  <a:lnTo>
                    <a:pt x="234" y="0"/>
                  </a:lnTo>
                  <a:lnTo>
                    <a:pt x="58" y="0"/>
                  </a:lnTo>
                  <a:lnTo>
                    <a:pt x="0" y="576"/>
                  </a:lnTo>
                  <a:close/>
                  <a:moveTo>
                    <a:pt x="124" y="360"/>
                  </a:moveTo>
                  <a:lnTo>
                    <a:pt x="144" y="72"/>
                  </a:lnTo>
                  <a:lnTo>
                    <a:pt x="150" y="72"/>
                  </a:lnTo>
                  <a:lnTo>
                    <a:pt x="168" y="360"/>
                  </a:lnTo>
                  <a:lnTo>
                    <a:pt x="124" y="3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500">
                <a:solidFill>
                  <a:srgbClr val="3C3C3C"/>
                </a:solidFill>
              </a:endParaRPr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1998" y="1657"/>
              <a:ext cx="260" cy="576"/>
            </a:xfrm>
            <a:custGeom>
              <a:avLst/>
              <a:gdLst>
                <a:gd name="T0" fmla="*/ 112 w 260"/>
                <a:gd name="T1" fmla="*/ 482 h 576"/>
                <a:gd name="T2" fmla="*/ 114 w 260"/>
                <a:gd name="T3" fmla="*/ 492 h 576"/>
                <a:gd name="T4" fmla="*/ 124 w 260"/>
                <a:gd name="T5" fmla="*/ 500 h 576"/>
                <a:gd name="T6" fmla="*/ 130 w 260"/>
                <a:gd name="T7" fmla="*/ 502 h 576"/>
                <a:gd name="T8" fmla="*/ 142 w 260"/>
                <a:gd name="T9" fmla="*/ 496 h 576"/>
                <a:gd name="T10" fmla="*/ 148 w 260"/>
                <a:gd name="T11" fmla="*/ 482 h 576"/>
                <a:gd name="T12" fmla="*/ 148 w 260"/>
                <a:gd name="T13" fmla="*/ 348 h 576"/>
                <a:gd name="T14" fmla="*/ 144 w 260"/>
                <a:gd name="T15" fmla="*/ 328 h 576"/>
                <a:gd name="T16" fmla="*/ 136 w 260"/>
                <a:gd name="T17" fmla="*/ 318 h 576"/>
                <a:gd name="T18" fmla="*/ 116 w 260"/>
                <a:gd name="T19" fmla="*/ 312 h 576"/>
                <a:gd name="T20" fmla="*/ 58 w 260"/>
                <a:gd name="T21" fmla="*/ 310 h 576"/>
                <a:gd name="T22" fmla="*/ 104 w 260"/>
                <a:gd name="T23" fmla="*/ 248 h 576"/>
                <a:gd name="T24" fmla="*/ 124 w 260"/>
                <a:gd name="T25" fmla="*/ 246 h 576"/>
                <a:gd name="T26" fmla="*/ 138 w 260"/>
                <a:gd name="T27" fmla="*/ 240 h 576"/>
                <a:gd name="T28" fmla="*/ 146 w 260"/>
                <a:gd name="T29" fmla="*/ 226 h 576"/>
                <a:gd name="T30" fmla="*/ 148 w 260"/>
                <a:gd name="T31" fmla="*/ 204 h 576"/>
                <a:gd name="T32" fmla="*/ 148 w 260"/>
                <a:gd name="T33" fmla="*/ 90 h 576"/>
                <a:gd name="T34" fmla="*/ 142 w 260"/>
                <a:gd name="T35" fmla="*/ 78 h 576"/>
                <a:gd name="T36" fmla="*/ 130 w 260"/>
                <a:gd name="T37" fmla="*/ 72 h 576"/>
                <a:gd name="T38" fmla="*/ 124 w 260"/>
                <a:gd name="T39" fmla="*/ 72 h 576"/>
                <a:gd name="T40" fmla="*/ 114 w 260"/>
                <a:gd name="T41" fmla="*/ 82 h 576"/>
                <a:gd name="T42" fmla="*/ 112 w 260"/>
                <a:gd name="T43" fmla="*/ 184 h 576"/>
                <a:gd name="T44" fmla="*/ 0 w 260"/>
                <a:gd name="T45" fmla="*/ 102 h 576"/>
                <a:gd name="T46" fmla="*/ 0 w 260"/>
                <a:gd name="T47" fmla="*/ 86 h 576"/>
                <a:gd name="T48" fmla="*/ 6 w 260"/>
                <a:gd name="T49" fmla="*/ 52 h 576"/>
                <a:gd name="T50" fmla="*/ 18 w 260"/>
                <a:gd name="T51" fmla="*/ 28 h 576"/>
                <a:gd name="T52" fmla="*/ 30 w 260"/>
                <a:gd name="T53" fmla="*/ 16 h 576"/>
                <a:gd name="T54" fmla="*/ 46 w 260"/>
                <a:gd name="T55" fmla="*/ 6 h 576"/>
                <a:gd name="T56" fmla="*/ 70 w 260"/>
                <a:gd name="T57" fmla="*/ 0 h 576"/>
                <a:gd name="T58" fmla="*/ 176 w 260"/>
                <a:gd name="T59" fmla="*/ 0 h 576"/>
                <a:gd name="T60" fmla="*/ 190 w 260"/>
                <a:gd name="T61" fmla="*/ 0 h 576"/>
                <a:gd name="T62" fmla="*/ 214 w 260"/>
                <a:gd name="T63" fmla="*/ 6 h 576"/>
                <a:gd name="T64" fmla="*/ 230 w 260"/>
                <a:gd name="T65" fmla="*/ 16 h 576"/>
                <a:gd name="T66" fmla="*/ 242 w 260"/>
                <a:gd name="T67" fmla="*/ 28 h 576"/>
                <a:gd name="T68" fmla="*/ 254 w 260"/>
                <a:gd name="T69" fmla="*/ 52 h 576"/>
                <a:gd name="T70" fmla="*/ 260 w 260"/>
                <a:gd name="T71" fmla="*/ 86 h 576"/>
                <a:gd name="T72" fmla="*/ 260 w 260"/>
                <a:gd name="T73" fmla="*/ 194 h 576"/>
                <a:gd name="T74" fmla="*/ 258 w 260"/>
                <a:gd name="T75" fmla="*/ 216 h 576"/>
                <a:gd name="T76" fmla="*/ 244 w 260"/>
                <a:gd name="T77" fmla="*/ 248 h 576"/>
                <a:gd name="T78" fmla="*/ 222 w 260"/>
                <a:gd name="T79" fmla="*/ 266 h 576"/>
                <a:gd name="T80" fmla="*/ 196 w 260"/>
                <a:gd name="T81" fmla="*/ 272 h 576"/>
                <a:gd name="T82" fmla="*/ 184 w 260"/>
                <a:gd name="T83" fmla="*/ 278 h 576"/>
                <a:gd name="T84" fmla="*/ 196 w 260"/>
                <a:gd name="T85" fmla="*/ 280 h 576"/>
                <a:gd name="T86" fmla="*/ 218 w 260"/>
                <a:gd name="T87" fmla="*/ 284 h 576"/>
                <a:gd name="T88" fmla="*/ 234 w 260"/>
                <a:gd name="T89" fmla="*/ 292 h 576"/>
                <a:gd name="T90" fmla="*/ 250 w 260"/>
                <a:gd name="T91" fmla="*/ 310 h 576"/>
                <a:gd name="T92" fmla="*/ 258 w 260"/>
                <a:gd name="T93" fmla="*/ 336 h 576"/>
                <a:gd name="T94" fmla="*/ 260 w 260"/>
                <a:gd name="T95" fmla="*/ 472 h 576"/>
                <a:gd name="T96" fmla="*/ 260 w 260"/>
                <a:gd name="T97" fmla="*/ 488 h 576"/>
                <a:gd name="T98" fmla="*/ 254 w 260"/>
                <a:gd name="T99" fmla="*/ 522 h 576"/>
                <a:gd name="T100" fmla="*/ 242 w 260"/>
                <a:gd name="T101" fmla="*/ 546 h 576"/>
                <a:gd name="T102" fmla="*/ 230 w 260"/>
                <a:gd name="T103" fmla="*/ 560 h 576"/>
                <a:gd name="T104" fmla="*/ 214 w 260"/>
                <a:gd name="T105" fmla="*/ 570 h 576"/>
                <a:gd name="T106" fmla="*/ 190 w 260"/>
                <a:gd name="T107" fmla="*/ 574 h 576"/>
                <a:gd name="T108" fmla="*/ 84 w 260"/>
                <a:gd name="T109" fmla="*/ 576 h 576"/>
                <a:gd name="T110" fmla="*/ 70 w 260"/>
                <a:gd name="T111" fmla="*/ 574 h 576"/>
                <a:gd name="T112" fmla="*/ 46 w 260"/>
                <a:gd name="T113" fmla="*/ 570 h 576"/>
                <a:gd name="T114" fmla="*/ 30 w 260"/>
                <a:gd name="T115" fmla="*/ 560 h 576"/>
                <a:gd name="T116" fmla="*/ 18 w 260"/>
                <a:gd name="T117" fmla="*/ 546 h 576"/>
                <a:gd name="T118" fmla="*/ 6 w 260"/>
                <a:gd name="T119" fmla="*/ 522 h 576"/>
                <a:gd name="T120" fmla="*/ 0 w 260"/>
                <a:gd name="T121" fmla="*/ 488 h 576"/>
                <a:gd name="T122" fmla="*/ 0 w 260"/>
                <a:gd name="T123" fmla="*/ 37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0" h="576">
                  <a:moveTo>
                    <a:pt x="112" y="374"/>
                  </a:moveTo>
                  <a:lnTo>
                    <a:pt x="112" y="482"/>
                  </a:lnTo>
                  <a:lnTo>
                    <a:pt x="112" y="482"/>
                  </a:lnTo>
                  <a:lnTo>
                    <a:pt x="114" y="492"/>
                  </a:lnTo>
                  <a:lnTo>
                    <a:pt x="118" y="498"/>
                  </a:lnTo>
                  <a:lnTo>
                    <a:pt x="124" y="500"/>
                  </a:lnTo>
                  <a:lnTo>
                    <a:pt x="130" y="502"/>
                  </a:lnTo>
                  <a:lnTo>
                    <a:pt x="130" y="502"/>
                  </a:lnTo>
                  <a:lnTo>
                    <a:pt x="138" y="500"/>
                  </a:lnTo>
                  <a:lnTo>
                    <a:pt x="142" y="496"/>
                  </a:lnTo>
                  <a:lnTo>
                    <a:pt x="146" y="490"/>
                  </a:lnTo>
                  <a:lnTo>
                    <a:pt x="148" y="482"/>
                  </a:lnTo>
                  <a:lnTo>
                    <a:pt x="148" y="348"/>
                  </a:lnTo>
                  <a:lnTo>
                    <a:pt x="148" y="348"/>
                  </a:lnTo>
                  <a:lnTo>
                    <a:pt x="146" y="336"/>
                  </a:lnTo>
                  <a:lnTo>
                    <a:pt x="144" y="328"/>
                  </a:lnTo>
                  <a:lnTo>
                    <a:pt x="140" y="322"/>
                  </a:lnTo>
                  <a:lnTo>
                    <a:pt x="136" y="318"/>
                  </a:lnTo>
                  <a:lnTo>
                    <a:pt x="128" y="314"/>
                  </a:lnTo>
                  <a:lnTo>
                    <a:pt x="116" y="312"/>
                  </a:lnTo>
                  <a:lnTo>
                    <a:pt x="102" y="310"/>
                  </a:lnTo>
                  <a:lnTo>
                    <a:pt x="58" y="310"/>
                  </a:lnTo>
                  <a:lnTo>
                    <a:pt x="58" y="248"/>
                  </a:lnTo>
                  <a:lnTo>
                    <a:pt x="104" y="248"/>
                  </a:lnTo>
                  <a:lnTo>
                    <a:pt x="104" y="248"/>
                  </a:lnTo>
                  <a:lnTo>
                    <a:pt x="124" y="246"/>
                  </a:lnTo>
                  <a:lnTo>
                    <a:pt x="132" y="244"/>
                  </a:lnTo>
                  <a:lnTo>
                    <a:pt x="138" y="240"/>
                  </a:lnTo>
                  <a:lnTo>
                    <a:pt x="142" y="234"/>
                  </a:lnTo>
                  <a:lnTo>
                    <a:pt x="146" y="226"/>
                  </a:lnTo>
                  <a:lnTo>
                    <a:pt x="146" y="216"/>
                  </a:lnTo>
                  <a:lnTo>
                    <a:pt x="148" y="204"/>
                  </a:lnTo>
                  <a:lnTo>
                    <a:pt x="148" y="90"/>
                  </a:lnTo>
                  <a:lnTo>
                    <a:pt x="148" y="90"/>
                  </a:lnTo>
                  <a:lnTo>
                    <a:pt x="146" y="84"/>
                  </a:lnTo>
                  <a:lnTo>
                    <a:pt x="142" y="78"/>
                  </a:lnTo>
                  <a:lnTo>
                    <a:pt x="138" y="74"/>
                  </a:lnTo>
                  <a:lnTo>
                    <a:pt x="130" y="72"/>
                  </a:lnTo>
                  <a:lnTo>
                    <a:pt x="130" y="72"/>
                  </a:lnTo>
                  <a:lnTo>
                    <a:pt x="124" y="72"/>
                  </a:lnTo>
                  <a:lnTo>
                    <a:pt x="118" y="76"/>
                  </a:lnTo>
                  <a:lnTo>
                    <a:pt x="114" y="82"/>
                  </a:lnTo>
                  <a:lnTo>
                    <a:pt x="112" y="90"/>
                  </a:lnTo>
                  <a:lnTo>
                    <a:pt x="112" y="184"/>
                  </a:lnTo>
                  <a:lnTo>
                    <a:pt x="0" y="184"/>
                  </a:lnTo>
                  <a:lnTo>
                    <a:pt x="0" y="102"/>
                  </a:lnTo>
                  <a:lnTo>
                    <a:pt x="0" y="102"/>
                  </a:lnTo>
                  <a:lnTo>
                    <a:pt x="0" y="86"/>
                  </a:lnTo>
                  <a:lnTo>
                    <a:pt x="2" y="70"/>
                  </a:lnTo>
                  <a:lnTo>
                    <a:pt x="6" y="52"/>
                  </a:lnTo>
                  <a:lnTo>
                    <a:pt x="12" y="36"/>
                  </a:lnTo>
                  <a:lnTo>
                    <a:pt x="18" y="28"/>
                  </a:lnTo>
                  <a:lnTo>
                    <a:pt x="22" y="22"/>
                  </a:lnTo>
                  <a:lnTo>
                    <a:pt x="30" y="16"/>
                  </a:lnTo>
                  <a:lnTo>
                    <a:pt x="38" y="10"/>
                  </a:lnTo>
                  <a:lnTo>
                    <a:pt x="46" y="6"/>
                  </a:lnTo>
                  <a:lnTo>
                    <a:pt x="58" y="2"/>
                  </a:lnTo>
                  <a:lnTo>
                    <a:pt x="70" y="0"/>
                  </a:lnTo>
                  <a:lnTo>
                    <a:pt x="84" y="0"/>
                  </a:lnTo>
                  <a:lnTo>
                    <a:pt x="176" y="0"/>
                  </a:lnTo>
                  <a:lnTo>
                    <a:pt x="176" y="0"/>
                  </a:lnTo>
                  <a:lnTo>
                    <a:pt x="190" y="0"/>
                  </a:lnTo>
                  <a:lnTo>
                    <a:pt x="202" y="2"/>
                  </a:lnTo>
                  <a:lnTo>
                    <a:pt x="214" y="6"/>
                  </a:lnTo>
                  <a:lnTo>
                    <a:pt x="222" y="10"/>
                  </a:lnTo>
                  <a:lnTo>
                    <a:pt x="230" y="16"/>
                  </a:lnTo>
                  <a:lnTo>
                    <a:pt x="238" y="22"/>
                  </a:lnTo>
                  <a:lnTo>
                    <a:pt x="242" y="28"/>
                  </a:lnTo>
                  <a:lnTo>
                    <a:pt x="248" y="36"/>
                  </a:lnTo>
                  <a:lnTo>
                    <a:pt x="254" y="52"/>
                  </a:lnTo>
                  <a:lnTo>
                    <a:pt x="258" y="70"/>
                  </a:lnTo>
                  <a:lnTo>
                    <a:pt x="260" y="86"/>
                  </a:lnTo>
                  <a:lnTo>
                    <a:pt x="260" y="102"/>
                  </a:lnTo>
                  <a:lnTo>
                    <a:pt x="260" y="194"/>
                  </a:lnTo>
                  <a:lnTo>
                    <a:pt x="260" y="194"/>
                  </a:lnTo>
                  <a:lnTo>
                    <a:pt x="258" y="216"/>
                  </a:lnTo>
                  <a:lnTo>
                    <a:pt x="252" y="234"/>
                  </a:lnTo>
                  <a:lnTo>
                    <a:pt x="244" y="248"/>
                  </a:lnTo>
                  <a:lnTo>
                    <a:pt x="234" y="258"/>
                  </a:lnTo>
                  <a:lnTo>
                    <a:pt x="222" y="266"/>
                  </a:lnTo>
                  <a:lnTo>
                    <a:pt x="210" y="270"/>
                  </a:lnTo>
                  <a:lnTo>
                    <a:pt x="196" y="272"/>
                  </a:lnTo>
                  <a:lnTo>
                    <a:pt x="184" y="272"/>
                  </a:lnTo>
                  <a:lnTo>
                    <a:pt x="184" y="278"/>
                  </a:lnTo>
                  <a:lnTo>
                    <a:pt x="184" y="278"/>
                  </a:lnTo>
                  <a:lnTo>
                    <a:pt x="196" y="280"/>
                  </a:lnTo>
                  <a:lnTo>
                    <a:pt x="208" y="280"/>
                  </a:lnTo>
                  <a:lnTo>
                    <a:pt x="218" y="284"/>
                  </a:lnTo>
                  <a:lnTo>
                    <a:pt x="228" y="288"/>
                  </a:lnTo>
                  <a:lnTo>
                    <a:pt x="234" y="292"/>
                  </a:lnTo>
                  <a:lnTo>
                    <a:pt x="240" y="298"/>
                  </a:lnTo>
                  <a:lnTo>
                    <a:pt x="250" y="310"/>
                  </a:lnTo>
                  <a:lnTo>
                    <a:pt x="256" y="322"/>
                  </a:lnTo>
                  <a:lnTo>
                    <a:pt x="258" y="336"/>
                  </a:lnTo>
                  <a:lnTo>
                    <a:pt x="260" y="358"/>
                  </a:lnTo>
                  <a:lnTo>
                    <a:pt x="260" y="472"/>
                  </a:lnTo>
                  <a:lnTo>
                    <a:pt x="260" y="472"/>
                  </a:lnTo>
                  <a:lnTo>
                    <a:pt x="260" y="488"/>
                  </a:lnTo>
                  <a:lnTo>
                    <a:pt x="258" y="506"/>
                  </a:lnTo>
                  <a:lnTo>
                    <a:pt x="254" y="522"/>
                  </a:lnTo>
                  <a:lnTo>
                    <a:pt x="248" y="540"/>
                  </a:lnTo>
                  <a:lnTo>
                    <a:pt x="242" y="546"/>
                  </a:lnTo>
                  <a:lnTo>
                    <a:pt x="238" y="554"/>
                  </a:lnTo>
                  <a:lnTo>
                    <a:pt x="230" y="560"/>
                  </a:lnTo>
                  <a:lnTo>
                    <a:pt x="222" y="566"/>
                  </a:lnTo>
                  <a:lnTo>
                    <a:pt x="214" y="570"/>
                  </a:lnTo>
                  <a:lnTo>
                    <a:pt x="202" y="572"/>
                  </a:lnTo>
                  <a:lnTo>
                    <a:pt x="190" y="574"/>
                  </a:lnTo>
                  <a:lnTo>
                    <a:pt x="176" y="576"/>
                  </a:lnTo>
                  <a:lnTo>
                    <a:pt x="84" y="576"/>
                  </a:lnTo>
                  <a:lnTo>
                    <a:pt x="84" y="576"/>
                  </a:lnTo>
                  <a:lnTo>
                    <a:pt x="70" y="574"/>
                  </a:lnTo>
                  <a:lnTo>
                    <a:pt x="58" y="572"/>
                  </a:lnTo>
                  <a:lnTo>
                    <a:pt x="46" y="570"/>
                  </a:lnTo>
                  <a:lnTo>
                    <a:pt x="38" y="566"/>
                  </a:lnTo>
                  <a:lnTo>
                    <a:pt x="30" y="560"/>
                  </a:lnTo>
                  <a:lnTo>
                    <a:pt x="22" y="554"/>
                  </a:lnTo>
                  <a:lnTo>
                    <a:pt x="18" y="546"/>
                  </a:lnTo>
                  <a:lnTo>
                    <a:pt x="12" y="540"/>
                  </a:lnTo>
                  <a:lnTo>
                    <a:pt x="6" y="522"/>
                  </a:lnTo>
                  <a:lnTo>
                    <a:pt x="2" y="506"/>
                  </a:lnTo>
                  <a:lnTo>
                    <a:pt x="0" y="488"/>
                  </a:lnTo>
                  <a:lnTo>
                    <a:pt x="0" y="472"/>
                  </a:lnTo>
                  <a:lnTo>
                    <a:pt x="0" y="374"/>
                  </a:lnTo>
                  <a:lnTo>
                    <a:pt x="112" y="3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500">
                <a:solidFill>
                  <a:srgbClr val="3C3C3C"/>
                </a:solidFill>
              </a:endParaRPr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2332" y="1657"/>
              <a:ext cx="258" cy="576"/>
            </a:xfrm>
            <a:custGeom>
              <a:avLst/>
              <a:gdLst>
                <a:gd name="T0" fmla="*/ 0 w 258"/>
                <a:gd name="T1" fmla="*/ 0 h 576"/>
                <a:gd name="T2" fmla="*/ 258 w 258"/>
                <a:gd name="T3" fmla="*/ 0 h 576"/>
                <a:gd name="T4" fmla="*/ 258 w 258"/>
                <a:gd name="T5" fmla="*/ 576 h 576"/>
                <a:gd name="T6" fmla="*/ 154 w 258"/>
                <a:gd name="T7" fmla="*/ 576 h 576"/>
                <a:gd name="T8" fmla="*/ 154 w 258"/>
                <a:gd name="T9" fmla="*/ 72 h 576"/>
                <a:gd name="T10" fmla="*/ 104 w 258"/>
                <a:gd name="T11" fmla="*/ 72 h 576"/>
                <a:gd name="T12" fmla="*/ 104 w 258"/>
                <a:gd name="T13" fmla="*/ 576 h 576"/>
                <a:gd name="T14" fmla="*/ 0 w 258"/>
                <a:gd name="T15" fmla="*/ 576 h 576"/>
                <a:gd name="T16" fmla="*/ 0 w 258"/>
                <a:gd name="T17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8" h="576">
                  <a:moveTo>
                    <a:pt x="0" y="0"/>
                  </a:moveTo>
                  <a:lnTo>
                    <a:pt x="258" y="0"/>
                  </a:lnTo>
                  <a:lnTo>
                    <a:pt x="258" y="576"/>
                  </a:lnTo>
                  <a:lnTo>
                    <a:pt x="154" y="576"/>
                  </a:lnTo>
                  <a:lnTo>
                    <a:pt x="154" y="72"/>
                  </a:lnTo>
                  <a:lnTo>
                    <a:pt x="104" y="72"/>
                  </a:lnTo>
                  <a:lnTo>
                    <a:pt x="104" y="576"/>
                  </a:lnTo>
                  <a:lnTo>
                    <a:pt x="0" y="57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500">
                <a:solidFill>
                  <a:srgbClr val="3C3C3C"/>
                </a:solidFill>
              </a:endParaRPr>
            </a:p>
          </p:txBody>
        </p:sp>
        <p:sp>
          <p:nvSpPr>
            <p:cNvPr id="16" name="Freeform 13"/>
            <p:cNvSpPr>
              <a:spLocks noEditPoints="1"/>
            </p:cNvSpPr>
            <p:nvPr/>
          </p:nvSpPr>
          <p:spPr bwMode="auto">
            <a:xfrm>
              <a:off x="2670" y="1657"/>
              <a:ext cx="268" cy="576"/>
            </a:xfrm>
            <a:custGeom>
              <a:avLst/>
              <a:gdLst>
                <a:gd name="T0" fmla="*/ 0 w 268"/>
                <a:gd name="T1" fmla="*/ 576 h 576"/>
                <a:gd name="T2" fmla="*/ 112 w 268"/>
                <a:gd name="T3" fmla="*/ 576 h 576"/>
                <a:gd name="T4" fmla="*/ 112 w 268"/>
                <a:gd name="T5" fmla="*/ 380 h 576"/>
                <a:gd name="T6" fmla="*/ 176 w 268"/>
                <a:gd name="T7" fmla="*/ 380 h 576"/>
                <a:gd name="T8" fmla="*/ 176 w 268"/>
                <a:gd name="T9" fmla="*/ 380 h 576"/>
                <a:gd name="T10" fmla="*/ 190 w 268"/>
                <a:gd name="T11" fmla="*/ 380 h 576"/>
                <a:gd name="T12" fmla="*/ 202 w 268"/>
                <a:gd name="T13" fmla="*/ 378 h 576"/>
                <a:gd name="T14" fmla="*/ 214 w 268"/>
                <a:gd name="T15" fmla="*/ 374 h 576"/>
                <a:gd name="T16" fmla="*/ 224 w 268"/>
                <a:gd name="T17" fmla="*/ 370 h 576"/>
                <a:gd name="T18" fmla="*/ 232 w 268"/>
                <a:gd name="T19" fmla="*/ 364 h 576"/>
                <a:gd name="T20" fmla="*/ 240 w 268"/>
                <a:gd name="T21" fmla="*/ 358 h 576"/>
                <a:gd name="T22" fmla="*/ 252 w 268"/>
                <a:gd name="T23" fmla="*/ 344 h 576"/>
                <a:gd name="T24" fmla="*/ 260 w 268"/>
                <a:gd name="T25" fmla="*/ 328 h 576"/>
                <a:gd name="T26" fmla="*/ 264 w 268"/>
                <a:gd name="T27" fmla="*/ 310 h 576"/>
                <a:gd name="T28" fmla="*/ 266 w 268"/>
                <a:gd name="T29" fmla="*/ 294 h 576"/>
                <a:gd name="T30" fmla="*/ 268 w 268"/>
                <a:gd name="T31" fmla="*/ 278 h 576"/>
                <a:gd name="T32" fmla="*/ 268 w 268"/>
                <a:gd name="T33" fmla="*/ 102 h 576"/>
                <a:gd name="T34" fmla="*/ 268 w 268"/>
                <a:gd name="T35" fmla="*/ 102 h 576"/>
                <a:gd name="T36" fmla="*/ 266 w 268"/>
                <a:gd name="T37" fmla="*/ 86 h 576"/>
                <a:gd name="T38" fmla="*/ 264 w 268"/>
                <a:gd name="T39" fmla="*/ 70 h 576"/>
                <a:gd name="T40" fmla="*/ 260 w 268"/>
                <a:gd name="T41" fmla="*/ 52 h 576"/>
                <a:gd name="T42" fmla="*/ 252 w 268"/>
                <a:gd name="T43" fmla="*/ 36 h 576"/>
                <a:gd name="T44" fmla="*/ 240 w 268"/>
                <a:gd name="T45" fmla="*/ 22 h 576"/>
                <a:gd name="T46" fmla="*/ 232 w 268"/>
                <a:gd name="T47" fmla="*/ 16 h 576"/>
                <a:gd name="T48" fmla="*/ 224 w 268"/>
                <a:gd name="T49" fmla="*/ 10 h 576"/>
                <a:gd name="T50" fmla="*/ 214 w 268"/>
                <a:gd name="T51" fmla="*/ 6 h 576"/>
                <a:gd name="T52" fmla="*/ 202 w 268"/>
                <a:gd name="T53" fmla="*/ 2 h 576"/>
                <a:gd name="T54" fmla="*/ 190 w 268"/>
                <a:gd name="T55" fmla="*/ 0 h 576"/>
                <a:gd name="T56" fmla="*/ 176 w 268"/>
                <a:gd name="T57" fmla="*/ 0 h 576"/>
                <a:gd name="T58" fmla="*/ 0 w 268"/>
                <a:gd name="T59" fmla="*/ 0 h 576"/>
                <a:gd name="T60" fmla="*/ 0 w 268"/>
                <a:gd name="T61" fmla="*/ 576 h 576"/>
                <a:gd name="T62" fmla="*/ 112 w 268"/>
                <a:gd name="T63" fmla="*/ 316 h 576"/>
                <a:gd name="T64" fmla="*/ 112 w 268"/>
                <a:gd name="T65" fmla="*/ 72 h 576"/>
                <a:gd name="T66" fmla="*/ 142 w 268"/>
                <a:gd name="T67" fmla="*/ 72 h 576"/>
                <a:gd name="T68" fmla="*/ 142 w 268"/>
                <a:gd name="T69" fmla="*/ 72 h 576"/>
                <a:gd name="T70" fmla="*/ 150 w 268"/>
                <a:gd name="T71" fmla="*/ 74 h 576"/>
                <a:gd name="T72" fmla="*/ 156 w 268"/>
                <a:gd name="T73" fmla="*/ 80 h 576"/>
                <a:gd name="T74" fmla="*/ 162 w 268"/>
                <a:gd name="T75" fmla="*/ 88 h 576"/>
                <a:gd name="T76" fmla="*/ 162 w 268"/>
                <a:gd name="T77" fmla="*/ 100 h 576"/>
                <a:gd name="T78" fmla="*/ 162 w 268"/>
                <a:gd name="T79" fmla="*/ 288 h 576"/>
                <a:gd name="T80" fmla="*/ 162 w 268"/>
                <a:gd name="T81" fmla="*/ 288 h 576"/>
                <a:gd name="T82" fmla="*/ 162 w 268"/>
                <a:gd name="T83" fmla="*/ 300 h 576"/>
                <a:gd name="T84" fmla="*/ 156 w 268"/>
                <a:gd name="T85" fmla="*/ 310 h 576"/>
                <a:gd name="T86" fmla="*/ 150 w 268"/>
                <a:gd name="T87" fmla="*/ 314 h 576"/>
                <a:gd name="T88" fmla="*/ 142 w 268"/>
                <a:gd name="T89" fmla="*/ 316 h 576"/>
                <a:gd name="T90" fmla="*/ 112 w 268"/>
                <a:gd name="T91" fmla="*/ 316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68" h="576">
                  <a:moveTo>
                    <a:pt x="0" y="576"/>
                  </a:moveTo>
                  <a:lnTo>
                    <a:pt x="112" y="576"/>
                  </a:lnTo>
                  <a:lnTo>
                    <a:pt x="112" y="380"/>
                  </a:lnTo>
                  <a:lnTo>
                    <a:pt x="176" y="380"/>
                  </a:lnTo>
                  <a:lnTo>
                    <a:pt x="176" y="380"/>
                  </a:lnTo>
                  <a:lnTo>
                    <a:pt x="190" y="380"/>
                  </a:lnTo>
                  <a:lnTo>
                    <a:pt x="202" y="378"/>
                  </a:lnTo>
                  <a:lnTo>
                    <a:pt x="214" y="374"/>
                  </a:lnTo>
                  <a:lnTo>
                    <a:pt x="224" y="370"/>
                  </a:lnTo>
                  <a:lnTo>
                    <a:pt x="232" y="364"/>
                  </a:lnTo>
                  <a:lnTo>
                    <a:pt x="240" y="358"/>
                  </a:lnTo>
                  <a:lnTo>
                    <a:pt x="252" y="344"/>
                  </a:lnTo>
                  <a:lnTo>
                    <a:pt x="260" y="328"/>
                  </a:lnTo>
                  <a:lnTo>
                    <a:pt x="264" y="310"/>
                  </a:lnTo>
                  <a:lnTo>
                    <a:pt x="266" y="294"/>
                  </a:lnTo>
                  <a:lnTo>
                    <a:pt x="268" y="278"/>
                  </a:lnTo>
                  <a:lnTo>
                    <a:pt x="268" y="102"/>
                  </a:lnTo>
                  <a:lnTo>
                    <a:pt x="268" y="102"/>
                  </a:lnTo>
                  <a:lnTo>
                    <a:pt x="266" y="86"/>
                  </a:lnTo>
                  <a:lnTo>
                    <a:pt x="264" y="70"/>
                  </a:lnTo>
                  <a:lnTo>
                    <a:pt x="260" y="52"/>
                  </a:lnTo>
                  <a:lnTo>
                    <a:pt x="252" y="36"/>
                  </a:lnTo>
                  <a:lnTo>
                    <a:pt x="240" y="22"/>
                  </a:lnTo>
                  <a:lnTo>
                    <a:pt x="232" y="16"/>
                  </a:lnTo>
                  <a:lnTo>
                    <a:pt x="224" y="10"/>
                  </a:lnTo>
                  <a:lnTo>
                    <a:pt x="214" y="6"/>
                  </a:lnTo>
                  <a:lnTo>
                    <a:pt x="202" y="2"/>
                  </a:lnTo>
                  <a:lnTo>
                    <a:pt x="190" y="0"/>
                  </a:lnTo>
                  <a:lnTo>
                    <a:pt x="176" y="0"/>
                  </a:lnTo>
                  <a:lnTo>
                    <a:pt x="0" y="0"/>
                  </a:lnTo>
                  <a:lnTo>
                    <a:pt x="0" y="576"/>
                  </a:lnTo>
                  <a:close/>
                  <a:moveTo>
                    <a:pt x="112" y="316"/>
                  </a:moveTo>
                  <a:lnTo>
                    <a:pt x="112" y="72"/>
                  </a:lnTo>
                  <a:lnTo>
                    <a:pt x="142" y="72"/>
                  </a:lnTo>
                  <a:lnTo>
                    <a:pt x="142" y="72"/>
                  </a:lnTo>
                  <a:lnTo>
                    <a:pt x="150" y="74"/>
                  </a:lnTo>
                  <a:lnTo>
                    <a:pt x="156" y="80"/>
                  </a:lnTo>
                  <a:lnTo>
                    <a:pt x="162" y="88"/>
                  </a:lnTo>
                  <a:lnTo>
                    <a:pt x="162" y="100"/>
                  </a:lnTo>
                  <a:lnTo>
                    <a:pt x="162" y="288"/>
                  </a:lnTo>
                  <a:lnTo>
                    <a:pt x="162" y="288"/>
                  </a:lnTo>
                  <a:lnTo>
                    <a:pt x="162" y="300"/>
                  </a:lnTo>
                  <a:lnTo>
                    <a:pt x="156" y="310"/>
                  </a:lnTo>
                  <a:lnTo>
                    <a:pt x="150" y="314"/>
                  </a:lnTo>
                  <a:lnTo>
                    <a:pt x="142" y="316"/>
                  </a:lnTo>
                  <a:lnTo>
                    <a:pt x="112" y="3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500">
                <a:solidFill>
                  <a:srgbClr val="3C3C3C"/>
                </a:solidFill>
              </a:endParaRPr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3320" y="1657"/>
              <a:ext cx="436" cy="576"/>
            </a:xfrm>
            <a:custGeom>
              <a:avLst/>
              <a:gdLst>
                <a:gd name="T0" fmla="*/ 292 w 436"/>
                <a:gd name="T1" fmla="*/ 0 h 576"/>
                <a:gd name="T2" fmla="*/ 436 w 436"/>
                <a:gd name="T3" fmla="*/ 0 h 576"/>
                <a:gd name="T4" fmla="*/ 436 w 436"/>
                <a:gd name="T5" fmla="*/ 576 h 576"/>
                <a:gd name="T6" fmla="*/ 324 w 436"/>
                <a:gd name="T7" fmla="*/ 576 h 576"/>
                <a:gd name="T8" fmla="*/ 324 w 436"/>
                <a:gd name="T9" fmla="*/ 214 h 576"/>
                <a:gd name="T10" fmla="*/ 320 w 436"/>
                <a:gd name="T11" fmla="*/ 214 h 576"/>
                <a:gd name="T12" fmla="*/ 262 w 436"/>
                <a:gd name="T13" fmla="*/ 576 h 576"/>
                <a:gd name="T14" fmla="*/ 174 w 436"/>
                <a:gd name="T15" fmla="*/ 576 h 576"/>
                <a:gd name="T16" fmla="*/ 116 w 436"/>
                <a:gd name="T17" fmla="*/ 214 h 576"/>
                <a:gd name="T18" fmla="*/ 112 w 436"/>
                <a:gd name="T19" fmla="*/ 214 h 576"/>
                <a:gd name="T20" fmla="*/ 112 w 436"/>
                <a:gd name="T21" fmla="*/ 576 h 576"/>
                <a:gd name="T22" fmla="*/ 0 w 436"/>
                <a:gd name="T23" fmla="*/ 576 h 576"/>
                <a:gd name="T24" fmla="*/ 0 w 436"/>
                <a:gd name="T25" fmla="*/ 0 h 576"/>
                <a:gd name="T26" fmla="*/ 146 w 436"/>
                <a:gd name="T27" fmla="*/ 0 h 576"/>
                <a:gd name="T28" fmla="*/ 218 w 436"/>
                <a:gd name="T29" fmla="*/ 404 h 576"/>
                <a:gd name="T30" fmla="*/ 292 w 436"/>
                <a:gd name="T31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36" h="576">
                  <a:moveTo>
                    <a:pt x="292" y="0"/>
                  </a:moveTo>
                  <a:lnTo>
                    <a:pt x="436" y="0"/>
                  </a:lnTo>
                  <a:lnTo>
                    <a:pt x="436" y="576"/>
                  </a:lnTo>
                  <a:lnTo>
                    <a:pt x="324" y="576"/>
                  </a:lnTo>
                  <a:lnTo>
                    <a:pt x="324" y="214"/>
                  </a:lnTo>
                  <a:lnTo>
                    <a:pt x="320" y="214"/>
                  </a:lnTo>
                  <a:lnTo>
                    <a:pt x="262" y="576"/>
                  </a:lnTo>
                  <a:lnTo>
                    <a:pt x="174" y="576"/>
                  </a:lnTo>
                  <a:lnTo>
                    <a:pt x="116" y="214"/>
                  </a:lnTo>
                  <a:lnTo>
                    <a:pt x="112" y="214"/>
                  </a:lnTo>
                  <a:lnTo>
                    <a:pt x="112" y="576"/>
                  </a:lnTo>
                  <a:lnTo>
                    <a:pt x="0" y="576"/>
                  </a:lnTo>
                  <a:lnTo>
                    <a:pt x="0" y="0"/>
                  </a:lnTo>
                  <a:lnTo>
                    <a:pt x="146" y="0"/>
                  </a:lnTo>
                  <a:lnTo>
                    <a:pt x="218" y="404"/>
                  </a:lnTo>
                  <a:lnTo>
                    <a:pt x="29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500">
                <a:solidFill>
                  <a:srgbClr val="3C3C3C"/>
                </a:solidFill>
              </a:endParaRPr>
            </a:p>
          </p:txBody>
        </p:sp>
        <p:sp>
          <p:nvSpPr>
            <p:cNvPr id="18" name="Freeform 15"/>
            <p:cNvSpPr>
              <a:spLocks noEditPoints="1"/>
            </p:cNvSpPr>
            <p:nvPr/>
          </p:nvSpPr>
          <p:spPr bwMode="auto">
            <a:xfrm>
              <a:off x="900" y="1159"/>
              <a:ext cx="330" cy="1042"/>
            </a:xfrm>
            <a:custGeom>
              <a:avLst/>
              <a:gdLst>
                <a:gd name="T0" fmla="*/ 288 w 330"/>
                <a:gd name="T1" fmla="*/ 600 h 1042"/>
                <a:gd name="T2" fmla="*/ 272 w 330"/>
                <a:gd name="T3" fmla="*/ 714 h 1042"/>
                <a:gd name="T4" fmla="*/ 270 w 330"/>
                <a:gd name="T5" fmla="*/ 604 h 1042"/>
                <a:gd name="T6" fmla="*/ 254 w 330"/>
                <a:gd name="T7" fmla="*/ 490 h 1042"/>
                <a:gd name="T8" fmla="*/ 216 w 330"/>
                <a:gd name="T9" fmla="*/ 364 h 1042"/>
                <a:gd name="T10" fmla="*/ 176 w 330"/>
                <a:gd name="T11" fmla="*/ 272 h 1042"/>
                <a:gd name="T12" fmla="*/ 152 w 330"/>
                <a:gd name="T13" fmla="*/ 272 h 1042"/>
                <a:gd name="T14" fmla="*/ 92 w 330"/>
                <a:gd name="T15" fmla="*/ 422 h 1042"/>
                <a:gd name="T16" fmla="*/ 74 w 330"/>
                <a:gd name="T17" fmla="*/ 490 h 1042"/>
                <a:gd name="T18" fmla="*/ 56 w 330"/>
                <a:gd name="T19" fmla="*/ 624 h 1042"/>
                <a:gd name="T20" fmla="*/ 54 w 330"/>
                <a:gd name="T21" fmla="*/ 716 h 1042"/>
                <a:gd name="T22" fmla="*/ 40 w 330"/>
                <a:gd name="T23" fmla="*/ 568 h 1042"/>
                <a:gd name="T24" fmla="*/ 40 w 330"/>
                <a:gd name="T25" fmla="*/ 498 h 1042"/>
                <a:gd name="T26" fmla="*/ 52 w 330"/>
                <a:gd name="T27" fmla="*/ 382 h 1042"/>
                <a:gd name="T28" fmla="*/ 72 w 330"/>
                <a:gd name="T29" fmla="*/ 298 h 1042"/>
                <a:gd name="T30" fmla="*/ 128 w 330"/>
                <a:gd name="T31" fmla="*/ 148 h 1042"/>
                <a:gd name="T32" fmla="*/ 164 w 330"/>
                <a:gd name="T33" fmla="*/ 80 h 1042"/>
                <a:gd name="T34" fmla="*/ 216 w 330"/>
                <a:gd name="T35" fmla="*/ 186 h 1042"/>
                <a:gd name="T36" fmla="*/ 256 w 330"/>
                <a:gd name="T37" fmla="*/ 296 h 1042"/>
                <a:gd name="T38" fmla="*/ 274 w 330"/>
                <a:gd name="T39" fmla="*/ 372 h 1042"/>
                <a:gd name="T40" fmla="*/ 290 w 330"/>
                <a:gd name="T41" fmla="*/ 506 h 1042"/>
                <a:gd name="T42" fmla="*/ 164 w 330"/>
                <a:gd name="T43" fmla="*/ 1004 h 1042"/>
                <a:gd name="T44" fmla="*/ 134 w 330"/>
                <a:gd name="T45" fmla="*/ 932 h 1042"/>
                <a:gd name="T46" fmla="*/ 120 w 330"/>
                <a:gd name="T47" fmla="*/ 848 h 1042"/>
                <a:gd name="T48" fmla="*/ 118 w 330"/>
                <a:gd name="T49" fmla="*/ 780 h 1042"/>
                <a:gd name="T50" fmla="*/ 136 w 330"/>
                <a:gd name="T51" fmla="*/ 692 h 1042"/>
                <a:gd name="T52" fmla="*/ 164 w 330"/>
                <a:gd name="T53" fmla="*/ 626 h 1042"/>
                <a:gd name="T54" fmla="*/ 182 w 330"/>
                <a:gd name="T55" fmla="*/ 666 h 1042"/>
                <a:gd name="T56" fmla="*/ 202 w 330"/>
                <a:gd name="T57" fmla="*/ 740 h 1042"/>
                <a:gd name="T58" fmla="*/ 210 w 330"/>
                <a:gd name="T59" fmla="*/ 806 h 1042"/>
                <a:gd name="T60" fmla="*/ 202 w 330"/>
                <a:gd name="T61" fmla="*/ 900 h 1042"/>
                <a:gd name="T62" fmla="*/ 180 w 330"/>
                <a:gd name="T63" fmla="*/ 972 h 1042"/>
                <a:gd name="T64" fmla="*/ 300 w 330"/>
                <a:gd name="T65" fmla="*/ 296 h 1042"/>
                <a:gd name="T66" fmla="*/ 266 w 330"/>
                <a:gd name="T67" fmla="*/ 188 h 1042"/>
                <a:gd name="T68" fmla="*/ 204 w 330"/>
                <a:gd name="T69" fmla="*/ 62 h 1042"/>
                <a:gd name="T70" fmla="*/ 164 w 330"/>
                <a:gd name="T71" fmla="*/ 0 h 1042"/>
                <a:gd name="T72" fmla="*/ 88 w 330"/>
                <a:gd name="T73" fmla="*/ 132 h 1042"/>
                <a:gd name="T74" fmla="*/ 38 w 330"/>
                <a:gd name="T75" fmla="*/ 260 h 1042"/>
                <a:gd name="T76" fmla="*/ 14 w 330"/>
                <a:gd name="T77" fmla="*/ 358 h 1042"/>
                <a:gd name="T78" fmla="*/ 0 w 330"/>
                <a:gd name="T79" fmla="*/ 500 h 1042"/>
                <a:gd name="T80" fmla="*/ 6 w 330"/>
                <a:gd name="T81" fmla="*/ 634 h 1042"/>
                <a:gd name="T82" fmla="*/ 22 w 330"/>
                <a:gd name="T83" fmla="*/ 722 h 1042"/>
                <a:gd name="T84" fmla="*/ 62 w 330"/>
                <a:gd name="T85" fmla="*/ 854 h 1042"/>
                <a:gd name="T86" fmla="*/ 94 w 330"/>
                <a:gd name="T87" fmla="*/ 924 h 1042"/>
                <a:gd name="T88" fmla="*/ 164 w 330"/>
                <a:gd name="T89" fmla="*/ 1042 h 1042"/>
                <a:gd name="T90" fmla="*/ 202 w 330"/>
                <a:gd name="T91" fmla="*/ 986 h 1042"/>
                <a:gd name="T92" fmla="*/ 268 w 330"/>
                <a:gd name="T93" fmla="*/ 846 h 1042"/>
                <a:gd name="T94" fmla="*/ 306 w 330"/>
                <a:gd name="T95" fmla="*/ 722 h 1042"/>
                <a:gd name="T96" fmla="*/ 320 w 330"/>
                <a:gd name="T97" fmla="*/ 652 h 1042"/>
                <a:gd name="T98" fmla="*/ 330 w 330"/>
                <a:gd name="T99" fmla="*/ 532 h 1042"/>
                <a:gd name="T100" fmla="*/ 320 w 330"/>
                <a:gd name="T101" fmla="*/ 402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0" h="1042">
                  <a:moveTo>
                    <a:pt x="290" y="556"/>
                  </a:moveTo>
                  <a:lnTo>
                    <a:pt x="290" y="556"/>
                  </a:lnTo>
                  <a:lnTo>
                    <a:pt x="288" y="600"/>
                  </a:lnTo>
                  <a:lnTo>
                    <a:pt x="284" y="642"/>
                  </a:lnTo>
                  <a:lnTo>
                    <a:pt x="278" y="682"/>
                  </a:lnTo>
                  <a:lnTo>
                    <a:pt x="272" y="714"/>
                  </a:lnTo>
                  <a:lnTo>
                    <a:pt x="272" y="714"/>
                  </a:lnTo>
                  <a:lnTo>
                    <a:pt x="272" y="662"/>
                  </a:lnTo>
                  <a:lnTo>
                    <a:pt x="270" y="604"/>
                  </a:lnTo>
                  <a:lnTo>
                    <a:pt x="262" y="546"/>
                  </a:lnTo>
                  <a:lnTo>
                    <a:pt x="254" y="490"/>
                  </a:lnTo>
                  <a:lnTo>
                    <a:pt x="254" y="490"/>
                  </a:lnTo>
                  <a:lnTo>
                    <a:pt x="246" y="462"/>
                  </a:lnTo>
                  <a:lnTo>
                    <a:pt x="238" y="430"/>
                  </a:lnTo>
                  <a:lnTo>
                    <a:pt x="216" y="364"/>
                  </a:lnTo>
                  <a:lnTo>
                    <a:pt x="202" y="332"/>
                  </a:lnTo>
                  <a:lnTo>
                    <a:pt x="190" y="300"/>
                  </a:lnTo>
                  <a:lnTo>
                    <a:pt x="176" y="272"/>
                  </a:lnTo>
                  <a:lnTo>
                    <a:pt x="164" y="250"/>
                  </a:lnTo>
                  <a:lnTo>
                    <a:pt x="164" y="250"/>
                  </a:lnTo>
                  <a:lnTo>
                    <a:pt x="152" y="272"/>
                  </a:lnTo>
                  <a:lnTo>
                    <a:pt x="140" y="296"/>
                  </a:lnTo>
                  <a:lnTo>
                    <a:pt x="114" y="356"/>
                  </a:lnTo>
                  <a:lnTo>
                    <a:pt x="92" y="422"/>
                  </a:lnTo>
                  <a:lnTo>
                    <a:pt x="82" y="456"/>
                  </a:lnTo>
                  <a:lnTo>
                    <a:pt x="74" y="490"/>
                  </a:lnTo>
                  <a:lnTo>
                    <a:pt x="74" y="490"/>
                  </a:lnTo>
                  <a:lnTo>
                    <a:pt x="68" y="524"/>
                  </a:lnTo>
                  <a:lnTo>
                    <a:pt x="64" y="558"/>
                  </a:lnTo>
                  <a:lnTo>
                    <a:pt x="56" y="624"/>
                  </a:lnTo>
                  <a:lnTo>
                    <a:pt x="54" y="678"/>
                  </a:lnTo>
                  <a:lnTo>
                    <a:pt x="54" y="716"/>
                  </a:lnTo>
                  <a:lnTo>
                    <a:pt x="54" y="716"/>
                  </a:lnTo>
                  <a:lnTo>
                    <a:pt x="50" y="684"/>
                  </a:lnTo>
                  <a:lnTo>
                    <a:pt x="44" y="632"/>
                  </a:lnTo>
                  <a:lnTo>
                    <a:pt x="40" y="568"/>
                  </a:lnTo>
                  <a:lnTo>
                    <a:pt x="38" y="532"/>
                  </a:lnTo>
                  <a:lnTo>
                    <a:pt x="40" y="498"/>
                  </a:lnTo>
                  <a:lnTo>
                    <a:pt x="40" y="498"/>
                  </a:lnTo>
                  <a:lnTo>
                    <a:pt x="42" y="468"/>
                  </a:lnTo>
                  <a:lnTo>
                    <a:pt x="44" y="438"/>
                  </a:lnTo>
                  <a:lnTo>
                    <a:pt x="52" y="382"/>
                  </a:lnTo>
                  <a:lnTo>
                    <a:pt x="62" y="334"/>
                  </a:lnTo>
                  <a:lnTo>
                    <a:pt x="72" y="298"/>
                  </a:lnTo>
                  <a:lnTo>
                    <a:pt x="72" y="298"/>
                  </a:lnTo>
                  <a:lnTo>
                    <a:pt x="86" y="254"/>
                  </a:lnTo>
                  <a:lnTo>
                    <a:pt x="102" y="214"/>
                  </a:lnTo>
                  <a:lnTo>
                    <a:pt x="128" y="148"/>
                  </a:lnTo>
                  <a:lnTo>
                    <a:pt x="150" y="102"/>
                  </a:lnTo>
                  <a:lnTo>
                    <a:pt x="164" y="80"/>
                  </a:lnTo>
                  <a:lnTo>
                    <a:pt x="164" y="80"/>
                  </a:lnTo>
                  <a:lnTo>
                    <a:pt x="178" y="106"/>
                  </a:lnTo>
                  <a:lnTo>
                    <a:pt x="202" y="154"/>
                  </a:lnTo>
                  <a:lnTo>
                    <a:pt x="216" y="186"/>
                  </a:lnTo>
                  <a:lnTo>
                    <a:pt x="230" y="220"/>
                  </a:lnTo>
                  <a:lnTo>
                    <a:pt x="244" y="258"/>
                  </a:lnTo>
                  <a:lnTo>
                    <a:pt x="256" y="296"/>
                  </a:lnTo>
                  <a:lnTo>
                    <a:pt x="256" y="296"/>
                  </a:lnTo>
                  <a:lnTo>
                    <a:pt x="266" y="334"/>
                  </a:lnTo>
                  <a:lnTo>
                    <a:pt x="274" y="372"/>
                  </a:lnTo>
                  <a:lnTo>
                    <a:pt x="280" y="408"/>
                  </a:lnTo>
                  <a:lnTo>
                    <a:pt x="284" y="442"/>
                  </a:lnTo>
                  <a:lnTo>
                    <a:pt x="290" y="506"/>
                  </a:lnTo>
                  <a:lnTo>
                    <a:pt x="290" y="556"/>
                  </a:lnTo>
                  <a:close/>
                  <a:moveTo>
                    <a:pt x="164" y="1004"/>
                  </a:moveTo>
                  <a:lnTo>
                    <a:pt x="164" y="1004"/>
                  </a:lnTo>
                  <a:lnTo>
                    <a:pt x="150" y="974"/>
                  </a:lnTo>
                  <a:lnTo>
                    <a:pt x="142" y="954"/>
                  </a:lnTo>
                  <a:lnTo>
                    <a:pt x="134" y="932"/>
                  </a:lnTo>
                  <a:lnTo>
                    <a:pt x="128" y="908"/>
                  </a:lnTo>
                  <a:lnTo>
                    <a:pt x="122" y="880"/>
                  </a:lnTo>
                  <a:lnTo>
                    <a:pt x="120" y="848"/>
                  </a:lnTo>
                  <a:lnTo>
                    <a:pt x="116" y="814"/>
                  </a:lnTo>
                  <a:lnTo>
                    <a:pt x="116" y="814"/>
                  </a:lnTo>
                  <a:lnTo>
                    <a:pt x="118" y="780"/>
                  </a:lnTo>
                  <a:lnTo>
                    <a:pt x="122" y="748"/>
                  </a:lnTo>
                  <a:lnTo>
                    <a:pt x="128" y="718"/>
                  </a:lnTo>
                  <a:lnTo>
                    <a:pt x="136" y="692"/>
                  </a:lnTo>
                  <a:lnTo>
                    <a:pt x="144" y="670"/>
                  </a:lnTo>
                  <a:lnTo>
                    <a:pt x="152" y="650"/>
                  </a:lnTo>
                  <a:lnTo>
                    <a:pt x="164" y="626"/>
                  </a:lnTo>
                  <a:lnTo>
                    <a:pt x="164" y="626"/>
                  </a:lnTo>
                  <a:lnTo>
                    <a:pt x="176" y="648"/>
                  </a:lnTo>
                  <a:lnTo>
                    <a:pt x="182" y="666"/>
                  </a:lnTo>
                  <a:lnTo>
                    <a:pt x="190" y="688"/>
                  </a:lnTo>
                  <a:lnTo>
                    <a:pt x="196" y="712"/>
                  </a:lnTo>
                  <a:lnTo>
                    <a:pt x="202" y="740"/>
                  </a:lnTo>
                  <a:lnTo>
                    <a:pt x="208" y="772"/>
                  </a:lnTo>
                  <a:lnTo>
                    <a:pt x="210" y="806"/>
                  </a:lnTo>
                  <a:lnTo>
                    <a:pt x="210" y="806"/>
                  </a:lnTo>
                  <a:lnTo>
                    <a:pt x="210" y="840"/>
                  </a:lnTo>
                  <a:lnTo>
                    <a:pt x="206" y="870"/>
                  </a:lnTo>
                  <a:lnTo>
                    <a:pt x="202" y="900"/>
                  </a:lnTo>
                  <a:lnTo>
                    <a:pt x="194" y="926"/>
                  </a:lnTo>
                  <a:lnTo>
                    <a:pt x="188" y="950"/>
                  </a:lnTo>
                  <a:lnTo>
                    <a:pt x="180" y="972"/>
                  </a:lnTo>
                  <a:lnTo>
                    <a:pt x="164" y="1004"/>
                  </a:lnTo>
                  <a:close/>
                  <a:moveTo>
                    <a:pt x="300" y="296"/>
                  </a:moveTo>
                  <a:lnTo>
                    <a:pt x="300" y="296"/>
                  </a:lnTo>
                  <a:lnTo>
                    <a:pt x="292" y="268"/>
                  </a:lnTo>
                  <a:lnTo>
                    <a:pt x="284" y="242"/>
                  </a:lnTo>
                  <a:lnTo>
                    <a:pt x="266" y="188"/>
                  </a:lnTo>
                  <a:lnTo>
                    <a:pt x="244" y="140"/>
                  </a:lnTo>
                  <a:lnTo>
                    <a:pt x="224" y="98"/>
                  </a:lnTo>
                  <a:lnTo>
                    <a:pt x="204" y="62"/>
                  </a:lnTo>
                  <a:lnTo>
                    <a:pt x="186" y="32"/>
                  </a:lnTo>
                  <a:lnTo>
                    <a:pt x="164" y="0"/>
                  </a:lnTo>
                  <a:lnTo>
                    <a:pt x="164" y="0"/>
                  </a:lnTo>
                  <a:lnTo>
                    <a:pt x="142" y="34"/>
                  </a:lnTo>
                  <a:lnTo>
                    <a:pt x="108" y="94"/>
                  </a:lnTo>
                  <a:lnTo>
                    <a:pt x="88" y="132"/>
                  </a:lnTo>
                  <a:lnTo>
                    <a:pt x="70" y="172"/>
                  </a:lnTo>
                  <a:lnTo>
                    <a:pt x="54" y="214"/>
                  </a:lnTo>
                  <a:lnTo>
                    <a:pt x="38" y="260"/>
                  </a:lnTo>
                  <a:lnTo>
                    <a:pt x="38" y="260"/>
                  </a:lnTo>
                  <a:lnTo>
                    <a:pt x="24" y="310"/>
                  </a:lnTo>
                  <a:lnTo>
                    <a:pt x="14" y="358"/>
                  </a:lnTo>
                  <a:lnTo>
                    <a:pt x="8" y="406"/>
                  </a:lnTo>
                  <a:lnTo>
                    <a:pt x="2" y="454"/>
                  </a:lnTo>
                  <a:lnTo>
                    <a:pt x="0" y="500"/>
                  </a:lnTo>
                  <a:lnTo>
                    <a:pt x="0" y="546"/>
                  </a:lnTo>
                  <a:lnTo>
                    <a:pt x="2" y="590"/>
                  </a:lnTo>
                  <a:lnTo>
                    <a:pt x="6" y="634"/>
                  </a:lnTo>
                  <a:lnTo>
                    <a:pt x="6" y="634"/>
                  </a:lnTo>
                  <a:lnTo>
                    <a:pt x="14" y="680"/>
                  </a:lnTo>
                  <a:lnTo>
                    <a:pt x="22" y="722"/>
                  </a:lnTo>
                  <a:lnTo>
                    <a:pt x="32" y="762"/>
                  </a:lnTo>
                  <a:lnTo>
                    <a:pt x="44" y="800"/>
                  </a:lnTo>
                  <a:lnTo>
                    <a:pt x="62" y="854"/>
                  </a:lnTo>
                  <a:lnTo>
                    <a:pt x="70" y="876"/>
                  </a:lnTo>
                  <a:lnTo>
                    <a:pt x="70" y="876"/>
                  </a:lnTo>
                  <a:lnTo>
                    <a:pt x="94" y="924"/>
                  </a:lnTo>
                  <a:lnTo>
                    <a:pt x="118" y="970"/>
                  </a:lnTo>
                  <a:lnTo>
                    <a:pt x="142" y="1010"/>
                  </a:lnTo>
                  <a:lnTo>
                    <a:pt x="164" y="1042"/>
                  </a:lnTo>
                  <a:lnTo>
                    <a:pt x="164" y="1042"/>
                  </a:lnTo>
                  <a:lnTo>
                    <a:pt x="182" y="1018"/>
                  </a:lnTo>
                  <a:lnTo>
                    <a:pt x="202" y="986"/>
                  </a:lnTo>
                  <a:lnTo>
                    <a:pt x="224" y="946"/>
                  </a:lnTo>
                  <a:lnTo>
                    <a:pt x="246" y="900"/>
                  </a:lnTo>
                  <a:lnTo>
                    <a:pt x="268" y="846"/>
                  </a:lnTo>
                  <a:lnTo>
                    <a:pt x="288" y="786"/>
                  </a:lnTo>
                  <a:lnTo>
                    <a:pt x="298" y="754"/>
                  </a:lnTo>
                  <a:lnTo>
                    <a:pt x="306" y="722"/>
                  </a:lnTo>
                  <a:lnTo>
                    <a:pt x="314" y="686"/>
                  </a:lnTo>
                  <a:lnTo>
                    <a:pt x="320" y="652"/>
                  </a:lnTo>
                  <a:lnTo>
                    <a:pt x="320" y="652"/>
                  </a:lnTo>
                  <a:lnTo>
                    <a:pt x="324" y="612"/>
                  </a:lnTo>
                  <a:lnTo>
                    <a:pt x="328" y="572"/>
                  </a:lnTo>
                  <a:lnTo>
                    <a:pt x="330" y="532"/>
                  </a:lnTo>
                  <a:lnTo>
                    <a:pt x="328" y="492"/>
                  </a:lnTo>
                  <a:lnTo>
                    <a:pt x="326" y="448"/>
                  </a:lnTo>
                  <a:lnTo>
                    <a:pt x="320" y="402"/>
                  </a:lnTo>
                  <a:lnTo>
                    <a:pt x="312" y="352"/>
                  </a:lnTo>
                  <a:lnTo>
                    <a:pt x="300" y="2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500">
                <a:solidFill>
                  <a:srgbClr val="3C3C3C"/>
                </a:solidFill>
              </a:endParaRPr>
            </a:p>
          </p:txBody>
        </p:sp>
        <p:sp>
          <p:nvSpPr>
            <p:cNvPr id="22" name="Freeform 19"/>
            <p:cNvSpPr>
              <a:spLocks/>
            </p:cNvSpPr>
            <p:nvPr/>
          </p:nvSpPr>
          <p:spPr bwMode="auto">
            <a:xfrm>
              <a:off x="264" y="1659"/>
              <a:ext cx="1008" cy="1150"/>
            </a:xfrm>
            <a:custGeom>
              <a:avLst/>
              <a:gdLst>
                <a:gd name="T0" fmla="*/ 584 w 1008"/>
                <a:gd name="T1" fmla="*/ 754 h 1150"/>
                <a:gd name="T2" fmla="*/ 610 w 1008"/>
                <a:gd name="T3" fmla="*/ 734 h 1150"/>
                <a:gd name="T4" fmla="*/ 654 w 1008"/>
                <a:gd name="T5" fmla="*/ 714 h 1150"/>
                <a:gd name="T6" fmla="*/ 700 w 1008"/>
                <a:gd name="T7" fmla="*/ 706 h 1150"/>
                <a:gd name="T8" fmla="*/ 746 w 1008"/>
                <a:gd name="T9" fmla="*/ 714 h 1150"/>
                <a:gd name="T10" fmla="*/ 790 w 1008"/>
                <a:gd name="T11" fmla="*/ 734 h 1150"/>
                <a:gd name="T12" fmla="*/ 816 w 1008"/>
                <a:gd name="T13" fmla="*/ 754 h 1150"/>
                <a:gd name="T14" fmla="*/ 844 w 1008"/>
                <a:gd name="T15" fmla="*/ 792 h 1150"/>
                <a:gd name="T16" fmla="*/ 860 w 1008"/>
                <a:gd name="T17" fmla="*/ 838 h 1150"/>
                <a:gd name="T18" fmla="*/ 862 w 1008"/>
                <a:gd name="T19" fmla="*/ 884 h 1150"/>
                <a:gd name="T20" fmla="*/ 852 w 1008"/>
                <a:gd name="T21" fmla="*/ 928 h 1150"/>
                <a:gd name="T22" fmla="*/ 826 w 1008"/>
                <a:gd name="T23" fmla="*/ 970 h 1150"/>
                <a:gd name="T24" fmla="*/ 814 w 1008"/>
                <a:gd name="T25" fmla="*/ 984 h 1150"/>
                <a:gd name="T26" fmla="*/ 762 w 1008"/>
                <a:gd name="T27" fmla="*/ 1024 h 1150"/>
                <a:gd name="T28" fmla="*/ 676 w 1008"/>
                <a:gd name="T29" fmla="*/ 1064 h 1150"/>
                <a:gd name="T30" fmla="*/ 584 w 1008"/>
                <a:gd name="T31" fmla="*/ 1078 h 1150"/>
                <a:gd name="T32" fmla="*/ 520 w 1008"/>
                <a:gd name="T33" fmla="*/ 1072 h 1150"/>
                <a:gd name="T34" fmla="*/ 432 w 1008"/>
                <a:gd name="T35" fmla="*/ 1040 h 1150"/>
                <a:gd name="T36" fmla="*/ 352 w 1008"/>
                <a:gd name="T37" fmla="*/ 984 h 1150"/>
                <a:gd name="T38" fmla="*/ 314 w 1008"/>
                <a:gd name="T39" fmla="*/ 940 h 1150"/>
                <a:gd name="T40" fmla="*/ 276 w 1008"/>
                <a:gd name="T41" fmla="*/ 864 h 1150"/>
                <a:gd name="T42" fmla="*/ 258 w 1008"/>
                <a:gd name="T43" fmla="*/ 784 h 1150"/>
                <a:gd name="T44" fmla="*/ 260 w 1008"/>
                <a:gd name="T45" fmla="*/ 702 h 1150"/>
                <a:gd name="T46" fmla="*/ 284 w 1008"/>
                <a:gd name="T47" fmla="*/ 624 h 1150"/>
                <a:gd name="T48" fmla="*/ 312 w 1008"/>
                <a:gd name="T49" fmla="*/ 576 h 1150"/>
                <a:gd name="T50" fmla="*/ 352 w 1008"/>
                <a:gd name="T51" fmla="*/ 528 h 1150"/>
                <a:gd name="T52" fmla="*/ 432 w 1008"/>
                <a:gd name="T53" fmla="*/ 470 h 1150"/>
                <a:gd name="T54" fmla="*/ 520 w 1008"/>
                <a:gd name="T55" fmla="*/ 438 h 1150"/>
                <a:gd name="T56" fmla="*/ 584 w 1008"/>
                <a:gd name="T57" fmla="*/ 0 h 1150"/>
                <a:gd name="T58" fmla="*/ 524 w 1008"/>
                <a:gd name="T59" fmla="*/ 4 h 1150"/>
                <a:gd name="T60" fmla="*/ 438 w 1008"/>
                <a:gd name="T61" fmla="*/ 20 h 1150"/>
                <a:gd name="T62" fmla="*/ 356 w 1008"/>
                <a:gd name="T63" fmla="*/ 46 h 1150"/>
                <a:gd name="T64" fmla="*/ 282 w 1008"/>
                <a:gd name="T65" fmla="*/ 84 h 1150"/>
                <a:gd name="T66" fmla="*/ 212 w 1008"/>
                <a:gd name="T67" fmla="*/ 132 h 1150"/>
                <a:gd name="T68" fmla="*/ 152 w 1008"/>
                <a:gd name="T69" fmla="*/ 190 h 1150"/>
                <a:gd name="T70" fmla="*/ 100 w 1008"/>
                <a:gd name="T71" fmla="*/ 254 h 1150"/>
                <a:gd name="T72" fmla="*/ 58 w 1008"/>
                <a:gd name="T73" fmla="*/ 326 h 1150"/>
                <a:gd name="T74" fmla="*/ 26 w 1008"/>
                <a:gd name="T75" fmla="*/ 404 h 1150"/>
                <a:gd name="T76" fmla="*/ 6 w 1008"/>
                <a:gd name="T77" fmla="*/ 488 h 1150"/>
                <a:gd name="T78" fmla="*/ 0 w 1008"/>
                <a:gd name="T79" fmla="*/ 576 h 1150"/>
                <a:gd name="T80" fmla="*/ 4 w 1008"/>
                <a:gd name="T81" fmla="*/ 634 h 1150"/>
                <a:gd name="T82" fmla="*/ 18 w 1008"/>
                <a:gd name="T83" fmla="*/ 718 h 1150"/>
                <a:gd name="T84" fmla="*/ 46 w 1008"/>
                <a:gd name="T85" fmla="*/ 798 h 1150"/>
                <a:gd name="T86" fmla="*/ 84 w 1008"/>
                <a:gd name="T87" fmla="*/ 872 h 1150"/>
                <a:gd name="T88" fmla="*/ 134 w 1008"/>
                <a:gd name="T89" fmla="*/ 940 h 1150"/>
                <a:gd name="T90" fmla="*/ 192 w 1008"/>
                <a:gd name="T91" fmla="*/ 1000 h 1150"/>
                <a:gd name="T92" fmla="*/ 258 w 1008"/>
                <a:gd name="T93" fmla="*/ 1052 h 1150"/>
                <a:gd name="T94" fmla="*/ 330 w 1008"/>
                <a:gd name="T95" fmla="*/ 1092 h 1150"/>
                <a:gd name="T96" fmla="*/ 410 w 1008"/>
                <a:gd name="T97" fmla="*/ 1124 h 1150"/>
                <a:gd name="T98" fmla="*/ 494 w 1008"/>
                <a:gd name="T99" fmla="*/ 1142 h 1150"/>
                <a:gd name="T100" fmla="*/ 584 w 1008"/>
                <a:gd name="T101" fmla="*/ 1150 h 1150"/>
                <a:gd name="T102" fmla="*/ 646 w 1008"/>
                <a:gd name="T103" fmla="*/ 1146 h 1150"/>
                <a:gd name="T104" fmla="*/ 734 w 1008"/>
                <a:gd name="T105" fmla="*/ 1130 h 1150"/>
                <a:gd name="T106" fmla="*/ 818 w 1008"/>
                <a:gd name="T107" fmla="*/ 1100 h 1150"/>
                <a:gd name="T108" fmla="*/ 896 w 1008"/>
                <a:gd name="T109" fmla="*/ 1060 h 1150"/>
                <a:gd name="T110" fmla="*/ 966 w 1008"/>
                <a:gd name="T111" fmla="*/ 1008 h 1150"/>
                <a:gd name="T112" fmla="*/ 1008 w 1008"/>
                <a:gd name="T113" fmla="*/ 574 h 1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8" h="1150">
                  <a:moveTo>
                    <a:pt x="584" y="574"/>
                  </a:moveTo>
                  <a:lnTo>
                    <a:pt x="584" y="754"/>
                  </a:lnTo>
                  <a:lnTo>
                    <a:pt x="584" y="754"/>
                  </a:lnTo>
                  <a:lnTo>
                    <a:pt x="584" y="754"/>
                  </a:lnTo>
                  <a:lnTo>
                    <a:pt x="596" y="742"/>
                  </a:lnTo>
                  <a:lnTo>
                    <a:pt x="610" y="734"/>
                  </a:lnTo>
                  <a:lnTo>
                    <a:pt x="624" y="726"/>
                  </a:lnTo>
                  <a:lnTo>
                    <a:pt x="638" y="718"/>
                  </a:lnTo>
                  <a:lnTo>
                    <a:pt x="654" y="714"/>
                  </a:lnTo>
                  <a:lnTo>
                    <a:pt x="668" y="710"/>
                  </a:lnTo>
                  <a:lnTo>
                    <a:pt x="684" y="708"/>
                  </a:lnTo>
                  <a:lnTo>
                    <a:pt x="700" y="706"/>
                  </a:lnTo>
                  <a:lnTo>
                    <a:pt x="716" y="708"/>
                  </a:lnTo>
                  <a:lnTo>
                    <a:pt x="732" y="710"/>
                  </a:lnTo>
                  <a:lnTo>
                    <a:pt x="746" y="714"/>
                  </a:lnTo>
                  <a:lnTo>
                    <a:pt x="762" y="718"/>
                  </a:lnTo>
                  <a:lnTo>
                    <a:pt x="776" y="726"/>
                  </a:lnTo>
                  <a:lnTo>
                    <a:pt x="790" y="734"/>
                  </a:lnTo>
                  <a:lnTo>
                    <a:pt x="804" y="742"/>
                  </a:lnTo>
                  <a:lnTo>
                    <a:pt x="816" y="754"/>
                  </a:lnTo>
                  <a:lnTo>
                    <a:pt x="816" y="754"/>
                  </a:lnTo>
                  <a:lnTo>
                    <a:pt x="826" y="766"/>
                  </a:lnTo>
                  <a:lnTo>
                    <a:pt x="836" y="780"/>
                  </a:lnTo>
                  <a:lnTo>
                    <a:pt x="844" y="792"/>
                  </a:lnTo>
                  <a:lnTo>
                    <a:pt x="852" y="808"/>
                  </a:lnTo>
                  <a:lnTo>
                    <a:pt x="856" y="822"/>
                  </a:lnTo>
                  <a:lnTo>
                    <a:pt x="860" y="838"/>
                  </a:lnTo>
                  <a:lnTo>
                    <a:pt x="862" y="852"/>
                  </a:lnTo>
                  <a:lnTo>
                    <a:pt x="864" y="868"/>
                  </a:lnTo>
                  <a:lnTo>
                    <a:pt x="862" y="884"/>
                  </a:lnTo>
                  <a:lnTo>
                    <a:pt x="860" y="898"/>
                  </a:lnTo>
                  <a:lnTo>
                    <a:pt x="856" y="914"/>
                  </a:lnTo>
                  <a:lnTo>
                    <a:pt x="852" y="928"/>
                  </a:lnTo>
                  <a:lnTo>
                    <a:pt x="844" y="944"/>
                  </a:lnTo>
                  <a:lnTo>
                    <a:pt x="836" y="956"/>
                  </a:lnTo>
                  <a:lnTo>
                    <a:pt x="826" y="970"/>
                  </a:lnTo>
                  <a:lnTo>
                    <a:pt x="816" y="982"/>
                  </a:lnTo>
                  <a:lnTo>
                    <a:pt x="814" y="982"/>
                  </a:lnTo>
                  <a:lnTo>
                    <a:pt x="814" y="984"/>
                  </a:lnTo>
                  <a:lnTo>
                    <a:pt x="814" y="984"/>
                  </a:lnTo>
                  <a:lnTo>
                    <a:pt x="790" y="1006"/>
                  </a:lnTo>
                  <a:lnTo>
                    <a:pt x="762" y="1024"/>
                  </a:lnTo>
                  <a:lnTo>
                    <a:pt x="734" y="1040"/>
                  </a:lnTo>
                  <a:lnTo>
                    <a:pt x="706" y="1054"/>
                  </a:lnTo>
                  <a:lnTo>
                    <a:pt x="676" y="1064"/>
                  </a:lnTo>
                  <a:lnTo>
                    <a:pt x="646" y="1072"/>
                  </a:lnTo>
                  <a:lnTo>
                    <a:pt x="614" y="1076"/>
                  </a:lnTo>
                  <a:lnTo>
                    <a:pt x="584" y="1078"/>
                  </a:lnTo>
                  <a:lnTo>
                    <a:pt x="584" y="1078"/>
                  </a:lnTo>
                  <a:lnTo>
                    <a:pt x="552" y="1076"/>
                  </a:lnTo>
                  <a:lnTo>
                    <a:pt x="520" y="1072"/>
                  </a:lnTo>
                  <a:lnTo>
                    <a:pt x="490" y="1064"/>
                  </a:lnTo>
                  <a:lnTo>
                    <a:pt x="460" y="1054"/>
                  </a:lnTo>
                  <a:lnTo>
                    <a:pt x="432" y="1040"/>
                  </a:lnTo>
                  <a:lnTo>
                    <a:pt x="404" y="1024"/>
                  </a:lnTo>
                  <a:lnTo>
                    <a:pt x="376" y="1006"/>
                  </a:lnTo>
                  <a:lnTo>
                    <a:pt x="352" y="984"/>
                  </a:lnTo>
                  <a:lnTo>
                    <a:pt x="352" y="984"/>
                  </a:lnTo>
                  <a:lnTo>
                    <a:pt x="332" y="962"/>
                  </a:lnTo>
                  <a:lnTo>
                    <a:pt x="314" y="940"/>
                  </a:lnTo>
                  <a:lnTo>
                    <a:pt x="298" y="916"/>
                  </a:lnTo>
                  <a:lnTo>
                    <a:pt x="286" y="890"/>
                  </a:lnTo>
                  <a:lnTo>
                    <a:pt x="276" y="864"/>
                  </a:lnTo>
                  <a:lnTo>
                    <a:pt x="266" y="838"/>
                  </a:lnTo>
                  <a:lnTo>
                    <a:pt x="260" y="812"/>
                  </a:lnTo>
                  <a:lnTo>
                    <a:pt x="258" y="784"/>
                  </a:lnTo>
                  <a:lnTo>
                    <a:pt x="256" y="758"/>
                  </a:lnTo>
                  <a:lnTo>
                    <a:pt x="256" y="730"/>
                  </a:lnTo>
                  <a:lnTo>
                    <a:pt x="260" y="702"/>
                  </a:lnTo>
                  <a:lnTo>
                    <a:pt x="266" y="676"/>
                  </a:lnTo>
                  <a:lnTo>
                    <a:pt x="274" y="650"/>
                  </a:lnTo>
                  <a:lnTo>
                    <a:pt x="284" y="624"/>
                  </a:lnTo>
                  <a:lnTo>
                    <a:pt x="296" y="600"/>
                  </a:lnTo>
                  <a:lnTo>
                    <a:pt x="312" y="576"/>
                  </a:lnTo>
                  <a:lnTo>
                    <a:pt x="312" y="576"/>
                  </a:lnTo>
                  <a:lnTo>
                    <a:pt x="330" y="550"/>
                  </a:lnTo>
                  <a:lnTo>
                    <a:pt x="352" y="528"/>
                  </a:lnTo>
                  <a:lnTo>
                    <a:pt x="352" y="528"/>
                  </a:lnTo>
                  <a:lnTo>
                    <a:pt x="376" y="506"/>
                  </a:lnTo>
                  <a:lnTo>
                    <a:pt x="404" y="486"/>
                  </a:lnTo>
                  <a:lnTo>
                    <a:pt x="432" y="470"/>
                  </a:lnTo>
                  <a:lnTo>
                    <a:pt x="460" y="456"/>
                  </a:lnTo>
                  <a:lnTo>
                    <a:pt x="490" y="446"/>
                  </a:lnTo>
                  <a:lnTo>
                    <a:pt x="520" y="438"/>
                  </a:lnTo>
                  <a:lnTo>
                    <a:pt x="552" y="434"/>
                  </a:lnTo>
                  <a:lnTo>
                    <a:pt x="584" y="432"/>
                  </a:lnTo>
                  <a:lnTo>
                    <a:pt x="584" y="0"/>
                  </a:lnTo>
                  <a:lnTo>
                    <a:pt x="584" y="0"/>
                  </a:lnTo>
                  <a:lnTo>
                    <a:pt x="554" y="2"/>
                  </a:lnTo>
                  <a:lnTo>
                    <a:pt x="524" y="4"/>
                  </a:lnTo>
                  <a:lnTo>
                    <a:pt x="494" y="8"/>
                  </a:lnTo>
                  <a:lnTo>
                    <a:pt x="466" y="12"/>
                  </a:lnTo>
                  <a:lnTo>
                    <a:pt x="438" y="20"/>
                  </a:lnTo>
                  <a:lnTo>
                    <a:pt x="410" y="26"/>
                  </a:lnTo>
                  <a:lnTo>
                    <a:pt x="382" y="36"/>
                  </a:lnTo>
                  <a:lnTo>
                    <a:pt x="356" y="46"/>
                  </a:lnTo>
                  <a:lnTo>
                    <a:pt x="330" y="58"/>
                  </a:lnTo>
                  <a:lnTo>
                    <a:pt x="306" y="70"/>
                  </a:lnTo>
                  <a:lnTo>
                    <a:pt x="282" y="84"/>
                  </a:lnTo>
                  <a:lnTo>
                    <a:pt x="258" y="100"/>
                  </a:lnTo>
                  <a:lnTo>
                    <a:pt x="234" y="116"/>
                  </a:lnTo>
                  <a:lnTo>
                    <a:pt x="212" y="132"/>
                  </a:lnTo>
                  <a:lnTo>
                    <a:pt x="192" y="150"/>
                  </a:lnTo>
                  <a:lnTo>
                    <a:pt x="172" y="170"/>
                  </a:lnTo>
                  <a:lnTo>
                    <a:pt x="152" y="190"/>
                  </a:lnTo>
                  <a:lnTo>
                    <a:pt x="134" y="210"/>
                  </a:lnTo>
                  <a:lnTo>
                    <a:pt x="116" y="232"/>
                  </a:lnTo>
                  <a:lnTo>
                    <a:pt x="100" y="254"/>
                  </a:lnTo>
                  <a:lnTo>
                    <a:pt x="84" y="278"/>
                  </a:lnTo>
                  <a:lnTo>
                    <a:pt x="70" y="302"/>
                  </a:lnTo>
                  <a:lnTo>
                    <a:pt x="58" y="326"/>
                  </a:lnTo>
                  <a:lnTo>
                    <a:pt x="46" y="352"/>
                  </a:lnTo>
                  <a:lnTo>
                    <a:pt x="36" y="378"/>
                  </a:lnTo>
                  <a:lnTo>
                    <a:pt x="26" y="404"/>
                  </a:lnTo>
                  <a:lnTo>
                    <a:pt x="18" y="432"/>
                  </a:lnTo>
                  <a:lnTo>
                    <a:pt x="12" y="460"/>
                  </a:lnTo>
                  <a:lnTo>
                    <a:pt x="6" y="488"/>
                  </a:lnTo>
                  <a:lnTo>
                    <a:pt x="4" y="516"/>
                  </a:lnTo>
                  <a:lnTo>
                    <a:pt x="2" y="546"/>
                  </a:lnTo>
                  <a:lnTo>
                    <a:pt x="0" y="576"/>
                  </a:lnTo>
                  <a:lnTo>
                    <a:pt x="0" y="576"/>
                  </a:lnTo>
                  <a:lnTo>
                    <a:pt x="2" y="604"/>
                  </a:lnTo>
                  <a:lnTo>
                    <a:pt x="4" y="634"/>
                  </a:lnTo>
                  <a:lnTo>
                    <a:pt x="6" y="662"/>
                  </a:lnTo>
                  <a:lnTo>
                    <a:pt x="12" y="690"/>
                  </a:lnTo>
                  <a:lnTo>
                    <a:pt x="18" y="718"/>
                  </a:lnTo>
                  <a:lnTo>
                    <a:pt x="26" y="746"/>
                  </a:lnTo>
                  <a:lnTo>
                    <a:pt x="36" y="772"/>
                  </a:lnTo>
                  <a:lnTo>
                    <a:pt x="46" y="798"/>
                  </a:lnTo>
                  <a:lnTo>
                    <a:pt x="58" y="824"/>
                  </a:lnTo>
                  <a:lnTo>
                    <a:pt x="70" y="848"/>
                  </a:lnTo>
                  <a:lnTo>
                    <a:pt x="84" y="872"/>
                  </a:lnTo>
                  <a:lnTo>
                    <a:pt x="100" y="896"/>
                  </a:lnTo>
                  <a:lnTo>
                    <a:pt x="116" y="918"/>
                  </a:lnTo>
                  <a:lnTo>
                    <a:pt x="134" y="940"/>
                  </a:lnTo>
                  <a:lnTo>
                    <a:pt x="152" y="962"/>
                  </a:lnTo>
                  <a:lnTo>
                    <a:pt x="172" y="982"/>
                  </a:lnTo>
                  <a:lnTo>
                    <a:pt x="192" y="1000"/>
                  </a:lnTo>
                  <a:lnTo>
                    <a:pt x="212" y="1018"/>
                  </a:lnTo>
                  <a:lnTo>
                    <a:pt x="234" y="1036"/>
                  </a:lnTo>
                  <a:lnTo>
                    <a:pt x="258" y="1052"/>
                  </a:lnTo>
                  <a:lnTo>
                    <a:pt x="282" y="1066"/>
                  </a:lnTo>
                  <a:lnTo>
                    <a:pt x="306" y="1080"/>
                  </a:lnTo>
                  <a:lnTo>
                    <a:pt x="330" y="1092"/>
                  </a:lnTo>
                  <a:lnTo>
                    <a:pt x="356" y="1104"/>
                  </a:lnTo>
                  <a:lnTo>
                    <a:pt x="382" y="1114"/>
                  </a:lnTo>
                  <a:lnTo>
                    <a:pt x="410" y="1124"/>
                  </a:lnTo>
                  <a:lnTo>
                    <a:pt x="438" y="1132"/>
                  </a:lnTo>
                  <a:lnTo>
                    <a:pt x="466" y="1138"/>
                  </a:lnTo>
                  <a:lnTo>
                    <a:pt x="494" y="1142"/>
                  </a:lnTo>
                  <a:lnTo>
                    <a:pt x="524" y="1146"/>
                  </a:lnTo>
                  <a:lnTo>
                    <a:pt x="554" y="1148"/>
                  </a:lnTo>
                  <a:lnTo>
                    <a:pt x="584" y="1150"/>
                  </a:lnTo>
                  <a:lnTo>
                    <a:pt x="584" y="1150"/>
                  </a:lnTo>
                  <a:lnTo>
                    <a:pt x="614" y="1148"/>
                  </a:lnTo>
                  <a:lnTo>
                    <a:pt x="646" y="1146"/>
                  </a:lnTo>
                  <a:lnTo>
                    <a:pt x="676" y="1142"/>
                  </a:lnTo>
                  <a:lnTo>
                    <a:pt x="706" y="1136"/>
                  </a:lnTo>
                  <a:lnTo>
                    <a:pt x="734" y="1130"/>
                  </a:lnTo>
                  <a:lnTo>
                    <a:pt x="764" y="1122"/>
                  </a:lnTo>
                  <a:lnTo>
                    <a:pt x="792" y="1112"/>
                  </a:lnTo>
                  <a:lnTo>
                    <a:pt x="818" y="1100"/>
                  </a:lnTo>
                  <a:lnTo>
                    <a:pt x="846" y="1088"/>
                  </a:lnTo>
                  <a:lnTo>
                    <a:pt x="872" y="1074"/>
                  </a:lnTo>
                  <a:lnTo>
                    <a:pt x="896" y="1060"/>
                  </a:lnTo>
                  <a:lnTo>
                    <a:pt x="920" y="1044"/>
                  </a:lnTo>
                  <a:lnTo>
                    <a:pt x="944" y="1026"/>
                  </a:lnTo>
                  <a:lnTo>
                    <a:pt x="966" y="1008"/>
                  </a:lnTo>
                  <a:lnTo>
                    <a:pt x="988" y="988"/>
                  </a:lnTo>
                  <a:lnTo>
                    <a:pt x="1008" y="968"/>
                  </a:lnTo>
                  <a:lnTo>
                    <a:pt x="1008" y="574"/>
                  </a:lnTo>
                  <a:lnTo>
                    <a:pt x="584" y="5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500">
                <a:solidFill>
                  <a:srgbClr val="3C3C3C"/>
                </a:solidFill>
              </a:endParaRPr>
            </a:p>
          </p:txBody>
        </p:sp>
        <p:sp>
          <p:nvSpPr>
            <p:cNvPr id="23" name="Freeform 20"/>
            <p:cNvSpPr>
              <a:spLocks noEditPoints="1"/>
            </p:cNvSpPr>
            <p:nvPr/>
          </p:nvSpPr>
          <p:spPr bwMode="auto">
            <a:xfrm>
              <a:off x="1428" y="2425"/>
              <a:ext cx="2328" cy="384"/>
            </a:xfrm>
            <a:custGeom>
              <a:avLst/>
              <a:gdLst>
                <a:gd name="T0" fmla="*/ 2222 w 2328"/>
                <a:gd name="T1" fmla="*/ 266 h 384"/>
                <a:gd name="T2" fmla="*/ 2204 w 2328"/>
                <a:gd name="T3" fmla="*/ 300 h 384"/>
                <a:gd name="T4" fmla="*/ 2156 w 2328"/>
                <a:gd name="T5" fmla="*/ 312 h 384"/>
                <a:gd name="T6" fmla="*/ 2076 w 2328"/>
                <a:gd name="T7" fmla="*/ 62 h 384"/>
                <a:gd name="T8" fmla="*/ 2144 w 2328"/>
                <a:gd name="T9" fmla="*/ 158 h 384"/>
                <a:gd name="T10" fmla="*/ 2182 w 2328"/>
                <a:gd name="T11" fmla="*/ 162 h 384"/>
                <a:gd name="T12" fmla="*/ 2214 w 2328"/>
                <a:gd name="T13" fmla="*/ 180 h 384"/>
                <a:gd name="T14" fmla="*/ 2224 w 2328"/>
                <a:gd name="T15" fmla="*/ 222 h 384"/>
                <a:gd name="T16" fmla="*/ 1686 w 2328"/>
                <a:gd name="T17" fmla="*/ 108 h 384"/>
                <a:gd name="T18" fmla="*/ 1630 w 2328"/>
                <a:gd name="T19" fmla="*/ 108 h 384"/>
                <a:gd name="T20" fmla="*/ 1732 w 2328"/>
                <a:gd name="T21" fmla="*/ 62 h 384"/>
                <a:gd name="T22" fmla="*/ 1278 w 2328"/>
                <a:gd name="T23" fmla="*/ 222 h 384"/>
                <a:gd name="T24" fmla="*/ 1266 w 2328"/>
                <a:gd name="T25" fmla="*/ 266 h 384"/>
                <a:gd name="T26" fmla="*/ 1230 w 2328"/>
                <a:gd name="T27" fmla="*/ 284 h 384"/>
                <a:gd name="T28" fmla="*/ 1194 w 2328"/>
                <a:gd name="T29" fmla="*/ 312 h 384"/>
                <a:gd name="T30" fmla="*/ 1136 w 2328"/>
                <a:gd name="T31" fmla="*/ 286 h 384"/>
                <a:gd name="T32" fmla="*/ 1084 w 2328"/>
                <a:gd name="T33" fmla="*/ 280 h 384"/>
                <a:gd name="T34" fmla="*/ 1056 w 2328"/>
                <a:gd name="T35" fmla="*/ 254 h 384"/>
                <a:gd name="T36" fmla="*/ 1052 w 2328"/>
                <a:gd name="T37" fmla="*/ 144 h 384"/>
                <a:gd name="T38" fmla="*/ 1056 w 2328"/>
                <a:gd name="T39" fmla="*/ 112 h 384"/>
                <a:gd name="T40" fmla="*/ 1082 w 2328"/>
                <a:gd name="T41" fmla="*/ 88 h 384"/>
                <a:gd name="T42" fmla="*/ 1136 w 2328"/>
                <a:gd name="T43" fmla="*/ 80 h 384"/>
                <a:gd name="T44" fmla="*/ 1194 w 2328"/>
                <a:gd name="T45" fmla="*/ 80 h 384"/>
                <a:gd name="T46" fmla="*/ 1232 w 2328"/>
                <a:gd name="T47" fmla="*/ 84 h 384"/>
                <a:gd name="T48" fmla="*/ 1266 w 2328"/>
                <a:gd name="T49" fmla="*/ 102 h 384"/>
                <a:gd name="T50" fmla="*/ 1278 w 2328"/>
                <a:gd name="T51" fmla="*/ 144 h 384"/>
                <a:gd name="T52" fmla="*/ 662 w 2328"/>
                <a:gd name="T53" fmla="*/ 108 h 384"/>
                <a:gd name="T54" fmla="*/ 734 w 2328"/>
                <a:gd name="T55" fmla="*/ 206 h 384"/>
                <a:gd name="T56" fmla="*/ 742 w 2328"/>
                <a:gd name="T57" fmla="*/ 264 h 384"/>
                <a:gd name="T58" fmla="*/ 600 w 2328"/>
                <a:gd name="T59" fmla="*/ 62 h 384"/>
                <a:gd name="T60" fmla="*/ 252 w 2328"/>
                <a:gd name="T61" fmla="*/ 312 h 384"/>
                <a:gd name="T62" fmla="*/ 164 w 2328"/>
                <a:gd name="T63" fmla="*/ 202 h 384"/>
                <a:gd name="T64" fmla="*/ 104 w 2328"/>
                <a:gd name="T65" fmla="*/ 62 h 384"/>
                <a:gd name="T66" fmla="*/ 194 w 2328"/>
                <a:gd name="T67" fmla="*/ 158 h 384"/>
                <a:gd name="T68" fmla="*/ 252 w 2328"/>
                <a:gd name="T69" fmla="*/ 312 h 384"/>
                <a:gd name="T70" fmla="*/ 0 w 2328"/>
                <a:gd name="T71" fmla="*/ 384 h 384"/>
                <a:gd name="T72" fmla="*/ 1108 w 2328"/>
                <a:gd name="T73" fmla="*/ 142 h 384"/>
                <a:gd name="T74" fmla="*/ 1110 w 2328"/>
                <a:gd name="T75" fmla="*/ 232 h 384"/>
                <a:gd name="T76" fmla="*/ 1126 w 2328"/>
                <a:gd name="T77" fmla="*/ 240 h 384"/>
                <a:gd name="T78" fmla="*/ 1126 w 2328"/>
                <a:gd name="T79" fmla="*/ 124 h 384"/>
                <a:gd name="T80" fmla="*/ 1112 w 2328"/>
                <a:gd name="T81" fmla="*/ 128 h 384"/>
                <a:gd name="T82" fmla="*/ 1202 w 2328"/>
                <a:gd name="T83" fmla="*/ 124 h 384"/>
                <a:gd name="T84" fmla="*/ 1202 w 2328"/>
                <a:gd name="T85" fmla="*/ 240 h 384"/>
                <a:gd name="T86" fmla="*/ 1216 w 2328"/>
                <a:gd name="T87" fmla="*/ 238 h 384"/>
                <a:gd name="T88" fmla="*/ 1220 w 2328"/>
                <a:gd name="T89" fmla="*/ 142 h 384"/>
                <a:gd name="T90" fmla="*/ 1216 w 2328"/>
                <a:gd name="T91" fmla="*/ 128 h 384"/>
                <a:gd name="T92" fmla="*/ 2148 w 2328"/>
                <a:gd name="T93" fmla="*/ 202 h 384"/>
                <a:gd name="T94" fmla="*/ 2148 w 2328"/>
                <a:gd name="T95" fmla="*/ 268 h 384"/>
                <a:gd name="T96" fmla="*/ 2162 w 2328"/>
                <a:gd name="T97" fmla="*/ 264 h 384"/>
                <a:gd name="T98" fmla="*/ 2166 w 2328"/>
                <a:gd name="T99" fmla="*/ 220 h 384"/>
                <a:gd name="T100" fmla="*/ 2162 w 2328"/>
                <a:gd name="T101" fmla="*/ 206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328" h="384">
                  <a:moveTo>
                    <a:pt x="2224" y="248"/>
                  </a:moveTo>
                  <a:lnTo>
                    <a:pt x="2224" y="248"/>
                  </a:lnTo>
                  <a:lnTo>
                    <a:pt x="2222" y="266"/>
                  </a:lnTo>
                  <a:lnTo>
                    <a:pt x="2220" y="280"/>
                  </a:lnTo>
                  <a:lnTo>
                    <a:pt x="2212" y="292"/>
                  </a:lnTo>
                  <a:lnTo>
                    <a:pt x="2204" y="300"/>
                  </a:lnTo>
                  <a:lnTo>
                    <a:pt x="2192" y="306"/>
                  </a:lnTo>
                  <a:lnTo>
                    <a:pt x="2176" y="310"/>
                  </a:lnTo>
                  <a:lnTo>
                    <a:pt x="2156" y="312"/>
                  </a:lnTo>
                  <a:lnTo>
                    <a:pt x="2134" y="312"/>
                  </a:lnTo>
                  <a:lnTo>
                    <a:pt x="2076" y="312"/>
                  </a:lnTo>
                  <a:lnTo>
                    <a:pt x="2076" y="62"/>
                  </a:lnTo>
                  <a:lnTo>
                    <a:pt x="2134" y="62"/>
                  </a:lnTo>
                  <a:lnTo>
                    <a:pt x="2134" y="158"/>
                  </a:lnTo>
                  <a:lnTo>
                    <a:pt x="2144" y="158"/>
                  </a:lnTo>
                  <a:lnTo>
                    <a:pt x="2144" y="158"/>
                  </a:lnTo>
                  <a:lnTo>
                    <a:pt x="2164" y="158"/>
                  </a:lnTo>
                  <a:lnTo>
                    <a:pt x="2182" y="162"/>
                  </a:lnTo>
                  <a:lnTo>
                    <a:pt x="2196" y="166"/>
                  </a:lnTo>
                  <a:lnTo>
                    <a:pt x="2206" y="172"/>
                  </a:lnTo>
                  <a:lnTo>
                    <a:pt x="2214" y="180"/>
                  </a:lnTo>
                  <a:lnTo>
                    <a:pt x="2220" y="190"/>
                  </a:lnTo>
                  <a:lnTo>
                    <a:pt x="2224" y="204"/>
                  </a:lnTo>
                  <a:lnTo>
                    <a:pt x="2224" y="222"/>
                  </a:lnTo>
                  <a:lnTo>
                    <a:pt x="2224" y="248"/>
                  </a:lnTo>
                  <a:close/>
                  <a:moveTo>
                    <a:pt x="1732" y="108"/>
                  </a:moveTo>
                  <a:lnTo>
                    <a:pt x="1686" y="108"/>
                  </a:lnTo>
                  <a:lnTo>
                    <a:pt x="1686" y="312"/>
                  </a:lnTo>
                  <a:lnTo>
                    <a:pt x="1630" y="312"/>
                  </a:lnTo>
                  <a:lnTo>
                    <a:pt x="1630" y="108"/>
                  </a:lnTo>
                  <a:lnTo>
                    <a:pt x="1582" y="108"/>
                  </a:lnTo>
                  <a:lnTo>
                    <a:pt x="1582" y="62"/>
                  </a:lnTo>
                  <a:lnTo>
                    <a:pt x="1732" y="62"/>
                  </a:lnTo>
                  <a:lnTo>
                    <a:pt x="1732" y="108"/>
                  </a:lnTo>
                  <a:close/>
                  <a:moveTo>
                    <a:pt x="1278" y="222"/>
                  </a:moveTo>
                  <a:lnTo>
                    <a:pt x="1278" y="222"/>
                  </a:lnTo>
                  <a:lnTo>
                    <a:pt x="1276" y="240"/>
                  </a:lnTo>
                  <a:lnTo>
                    <a:pt x="1272" y="254"/>
                  </a:lnTo>
                  <a:lnTo>
                    <a:pt x="1266" y="266"/>
                  </a:lnTo>
                  <a:lnTo>
                    <a:pt x="1258" y="274"/>
                  </a:lnTo>
                  <a:lnTo>
                    <a:pt x="1246" y="280"/>
                  </a:lnTo>
                  <a:lnTo>
                    <a:pt x="1230" y="284"/>
                  </a:lnTo>
                  <a:lnTo>
                    <a:pt x="1214" y="286"/>
                  </a:lnTo>
                  <a:lnTo>
                    <a:pt x="1194" y="286"/>
                  </a:lnTo>
                  <a:lnTo>
                    <a:pt x="1194" y="312"/>
                  </a:lnTo>
                  <a:lnTo>
                    <a:pt x="1136" y="312"/>
                  </a:lnTo>
                  <a:lnTo>
                    <a:pt x="1136" y="286"/>
                  </a:lnTo>
                  <a:lnTo>
                    <a:pt x="1136" y="286"/>
                  </a:lnTo>
                  <a:lnTo>
                    <a:pt x="1116" y="286"/>
                  </a:lnTo>
                  <a:lnTo>
                    <a:pt x="1098" y="284"/>
                  </a:lnTo>
                  <a:lnTo>
                    <a:pt x="1084" y="280"/>
                  </a:lnTo>
                  <a:lnTo>
                    <a:pt x="1072" y="274"/>
                  </a:lnTo>
                  <a:lnTo>
                    <a:pt x="1062" y="266"/>
                  </a:lnTo>
                  <a:lnTo>
                    <a:pt x="1056" y="254"/>
                  </a:lnTo>
                  <a:lnTo>
                    <a:pt x="1052" y="240"/>
                  </a:lnTo>
                  <a:lnTo>
                    <a:pt x="1052" y="222"/>
                  </a:lnTo>
                  <a:lnTo>
                    <a:pt x="1052" y="144"/>
                  </a:lnTo>
                  <a:lnTo>
                    <a:pt x="1052" y="144"/>
                  </a:lnTo>
                  <a:lnTo>
                    <a:pt x="1052" y="128"/>
                  </a:lnTo>
                  <a:lnTo>
                    <a:pt x="1056" y="112"/>
                  </a:lnTo>
                  <a:lnTo>
                    <a:pt x="1062" y="102"/>
                  </a:lnTo>
                  <a:lnTo>
                    <a:pt x="1072" y="94"/>
                  </a:lnTo>
                  <a:lnTo>
                    <a:pt x="1082" y="88"/>
                  </a:lnTo>
                  <a:lnTo>
                    <a:pt x="1098" y="84"/>
                  </a:lnTo>
                  <a:lnTo>
                    <a:pt x="1116" y="82"/>
                  </a:lnTo>
                  <a:lnTo>
                    <a:pt x="1136" y="80"/>
                  </a:lnTo>
                  <a:lnTo>
                    <a:pt x="1136" y="62"/>
                  </a:lnTo>
                  <a:lnTo>
                    <a:pt x="1194" y="62"/>
                  </a:lnTo>
                  <a:lnTo>
                    <a:pt x="1194" y="80"/>
                  </a:lnTo>
                  <a:lnTo>
                    <a:pt x="1194" y="80"/>
                  </a:lnTo>
                  <a:lnTo>
                    <a:pt x="1214" y="82"/>
                  </a:lnTo>
                  <a:lnTo>
                    <a:pt x="1232" y="84"/>
                  </a:lnTo>
                  <a:lnTo>
                    <a:pt x="1246" y="88"/>
                  </a:lnTo>
                  <a:lnTo>
                    <a:pt x="1258" y="94"/>
                  </a:lnTo>
                  <a:lnTo>
                    <a:pt x="1266" y="102"/>
                  </a:lnTo>
                  <a:lnTo>
                    <a:pt x="1272" y="112"/>
                  </a:lnTo>
                  <a:lnTo>
                    <a:pt x="1276" y="128"/>
                  </a:lnTo>
                  <a:lnTo>
                    <a:pt x="1278" y="144"/>
                  </a:lnTo>
                  <a:lnTo>
                    <a:pt x="1278" y="222"/>
                  </a:lnTo>
                  <a:close/>
                  <a:moveTo>
                    <a:pt x="742" y="108"/>
                  </a:moveTo>
                  <a:lnTo>
                    <a:pt x="662" y="108"/>
                  </a:lnTo>
                  <a:lnTo>
                    <a:pt x="662" y="158"/>
                  </a:lnTo>
                  <a:lnTo>
                    <a:pt x="734" y="158"/>
                  </a:lnTo>
                  <a:lnTo>
                    <a:pt x="734" y="206"/>
                  </a:lnTo>
                  <a:lnTo>
                    <a:pt x="662" y="206"/>
                  </a:lnTo>
                  <a:lnTo>
                    <a:pt x="662" y="264"/>
                  </a:lnTo>
                  <a:lnTo>
                    <a:pt x="742" y="264"/>
                  </a:lnTo>
                  <a:lnTo>
                    <a:pt x="742" y="312"/>
                  </a:lnTo>
                  <a:lnTo>
                    <a:pt x="600" y="312"/>
                  </a:lnTo>
                  <a:lnTo>
                    <a:pt x="600" y="62"/>
                  </a:lnTo>
                  <a:lnTo>
                    <a:pt x="742" y="62"/>
                  </a:lnTo>
                  <a:lnTo>
                    <a:pt x="742" y="108"/>
                  </a:lnTo>
                  <a:close/>
                  <a:moveTo>
                    <a:pt x="252" y="312"/>
                  </a:moveTo>
                  <a:lnTo>
                    <a:pt x="194" y="312"/>
                  </a:lnTo>
                  <a:lnTo>
                    <a:pt x="194" y="202"/>
                  </a:lnTo>
                  <a:lnTo>
                    <a:pt x="164" y="202"/>
                  </a:lnTo>
                  <a:lnTo>
                    <a:pt x="164" y="312"/>
                  </a:lnTo>
                  <a:lnTo>
                    <a:pt x="104" y="312"/>
                  </a:lnTo>
                  <a:lnTo>
                    <a:pt x="104" y="62"/>
                  </a:lnTo>
                  <a:lnTo>
                    <a:pt x="164" y="62"/>
                  </a:lnTo>
                  <a:lnTo>
                    <a:pt x="164" y="158"/>
                  </a:lnTo>
                  <a:lnTo>
                    <a:pt x="194" y="158"/>
                  </a:lnTo>
                  <a:lnTo>
                    <a:pt x="194" y="62"/>
                  </a:lnTo>
                  <a:lnTo>
                    <a:pt x="252" y="62"/>
                  </a:lnTo>
                  <a:lnTo>
                    <a:pt x="252" y="312"/>
                  </a:lnTo>
                  <a:close/>
                  <a:moveTo>
                    <a:pt x="2328" y="0"/>
                  </a:moveTo>
                  <a:lnTo>
                    <a:pt x="0" y="0"/>
                  </a:lnTo>
                  <a:lnTo>
                    <a:pt x="0" y="384"/>
                  </a:lnTo>
                  <a:lnTo>
                    <a:pt x="2328" y="384"/>
                  </a:lnTo>
                  <a:lnTo>
                    <a:pt x="2328" y="0"/>
                  </a:lnTo>
                  <a:close/>
                  <a:moveTo>
                    <a:pt x="1108" y="142"/>
                  </a:moveTo>
                  <a:lnTo>
                    <a:pt x="1108" y="224"/>
                  </a:lnTo>
                  <a:lnTo>
                    <a:pt x="1108" y="224"/>
                  </a:lnTo>
                  <a:lnTo>
                    <a:pt x="1110" y="232"/>
                  </a:lnTo>
                  <a:lnTo>
                    <a:pt x="1112" y="238"/>
                  </a:lnTo>
                  <a:lnTo>
                    <a:pt x="1118" y="240"/>
                  </a:lnTo>
                  <a:lnTo>
                    <a:pt x="1126" y="240"/>
                  </a:lnTo>
                  <a:lnTo>
                    <a:pt x="1136" y="240"/>
                  </a:lnTo>
                  <a:lnTo>
                    <a:pt x="1136" y="124"/>
                  </a:lnTo>
                  <a:lnTo>
                    <a:pt x="1126" y="124"/>
                  </a:lnTo>
                  <a:lnTo>
                    <a:pt x="1126" y="124"/>
                  </a:lnTo>
                  <a:lnTo>
                    <a:pt x="1118" y="126"/>
                  </a:lnTo>
                  <a:lnTo>
                    <a:pt x="1112" y="128"/>
                  </a:lnTo>
                  <a:lnTo>
                    <a:pt x="1110" y="134"/>
                  </a:lnTo>
                  <a:lnTo>
                    <a:pt x="1108" y="142"/>
                  </a:lnTo>
                  <a:close/>
                  <a:moveTo>
                    <a:pt x="1202" y="124"/>
                  </a:moveTo>
                  <a:lnTo>
                    <a:pt x="1194" y="124"/>
                  </a:lnTo>
                  <a:lnTo>
                    <a:pt x="1194" y="240"/>
                  </a:lnTo>
                  <a:lnTo>
                    <a:pt x="1202" y="240"/>
                  </a:lnTo>
                  <a:lnTo>
                    <a:pt x="1202" y="240"/>
                  </a:lnTo>
                  <a:lnTo>
                    <a:pt x="1210" y="240"/>
                  </a:lnTo>
                  <a:lnTo>
                    <a:pt x="1216" y="238"/>
                  </a:lnTo>
                  <a:lnTo>
                    <a:pt x="1220" y="232"/>
                  </a:lnTo>
                  <a:lnTo>
                    <a:pt x="1220" y="222"/>
                  </a:lnTo>
                  <a:lnTo>
                    <a:pt x="1220" y="142"/>
                  </a:lnTo>
                  <a:lnTo>
                    <a:pt x="1220" y="142"/>
                  </a:lnTo>
                  <a:lnTo>
                    <a:pt x="1220" y="134"/>
                  </a:lnTo>
                  <a:lnTo>
                    <a:pt x="1216" y="128"/>
                  </a:lnTo>
                  <a:lnTo>
                    <a:pt x="1210" y="126"/>
                  </a:lnTo>
                  <a:lnTo>
                    <a:pt x="1202" y="124"/>
                  </a:lnTo>
                  <a:close/>
                  <a:moveTo>
                    <a:pt x="2148" y="202"/>
                  </a:moveTo>
                  <a:lnTo>
                    <a:pt x="2134" y="202"/>
                  </a:lnTo>
                  <a:lnTo>
                    <a:pt x="2134" y="268"/>
                  </a:lnTo>
                  <a:lnTo>
                    <a:pt x="2148" y="268"/>
                  </a:lnTo>
                  <a:lnTo>
                    <a:pt x="2148" y="268"/>
                  </a:lnTo>
                  <a:lnTo>
                    <a:pt x="2156" y="266"/>
                  </a:lnTo>
                  <a:lnTo>
                    <a:pt x="2162" y="264"/>
                  </a:lnTo>
                  <a:lnTo>
                    <a:pt x="2164" y="258"/>
                  </a:lnTo>
                  <a:lnTo>
                    <a:pt x="2166" y="250"/>
                  </a:lnTo>
                  <a:lnTo>
                    <a:pt x="2166" y="220"/>
                  </a:lnTo>
                  <a:lnTo>
                    <a:pt x="2166" y="220"/>
                  </a:lnTo>
                  <a:lnTo>
                    <a:pt x="2164" y="212"/>
                  </a:lnTo>
                  <a:lnTo>
                    <a:pt x="2162" y="206"/>
                  </a:lnTo>
                  <a:lnTo>
                    <a:pt x="2156" y="204"/>
                  </a:lnTo>
                  <a:lnTo>
                    <a:pt x="2148" y="2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500">
                <a:solidFill>
                  <a:srgbClr val="3C3C3C"/>
                </a:solidFill>
              </a:endParaRPr>
            </a:p>
          </p:txBody>
        </p:sp>
        <p:sp>
          <p:nvSpPr>
            <p:cNvPr id="30" name="Freeform 27"/>
            <p:cNvSpPr>
              <a:spLocks/>
            </p:cNvSpPr>
            <p:nvPr/>
          </p:nvSpPr>
          <p:spPr bwMode="auto">
            <a:xfrm>
              <a:off x="2536" y="2549"/>
              <a:ext cx="28" cy="116"/>
            </a:xfrm>
            <a:custGeom>
              <a:avLst/>
              <a:gdLst>
                <a:gd name="T0" fmla="*/ 0 w 28"/>
                <a:gd name="T1" fmla="*/ 18 h 116"/>
                <a:gd name="T2" fmla="*/ 0 w 28"/>
                <a:gd name="T3" fmla="*/ 100 h 116"/>
                <a:gd name="T4" fmla="*/ 0 w 28"/>
                <a:gd name="T5" fmla="*/ 100 h 116"/>
                <a:gd name="T6" fmla="*/ 2 w 28"/>
                <a:gd name="T7" fmla="*/ 108 h 116"/>
                <a:gd name="T8" fmla="*/ 4 w 28"/>
                <a:gd name="T9" fmla="*/ 114 h 116"/>
                <a:gd name="T10" fmla="*/ 10 w 28"/>
                <a:gd name="T11" fmla="*/ 116 h 116"/>
                <a:gd name="T12" fmla="*/ 18 w 28"/>
                <a:gd name="T13" fmla="*/ 116 h 116"/>
                <a:gd name="T14" fmla="*/ 28 w 28"/>
                <a:gd name="T15" fmla="*/ 116 h 116"/>
                <a:gd name="T16" fmla="*/ 28 w 28"/>
                <a:gd name="T17" fmla="*/ 0 h 116"/>
                <a:gd name="T18" fmla="*/ 18 w 28"/>
                <a:gd name="T19" fmla="*/ 0 h 116"/>
                <a:gd name="T20" fmla="*/ 18 w 28"/>
                <a:gd name="T21" fmla="*/ 0 h 116"/>
                <a:gd name="T22" fmla="*/ 10 w 28"/>
                <a:gd name="T23" fmla="*/ 2 h 116"/>
                <a:gd name="T24" fmla="*/ 4 w 28"/>
                <a:gd name="T25" fmla="*/ 4 h 116"/>
                <a:gd name="T26" fmla="*/ 2 w 28"/>
                <a:gd name="T27" fmla="*/ 10 h 116"/>
                <a:gd name="T28" fmla="*/ 0 w 28"/>
                <a:gd name="T29" fmla="*/ 1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116">
                  <a:moveTo>
                    <a:pt x="0" y="18"/>
                  </a:moveTo>
                  <a:lnTo>
                    <a:pt x="0" y="100"/>
                  </a:lnTo>
                  <a:lnTo>
                    <a:pt x="0" y="100"/>
                  </a:lnTo>
                  <a:lnTo>
                    <a:pt x="2" y="108"/>
                  </a:lnTo>
                  <a:lnTo>
                    <a:pt x="4" y="114"/>
                  </a:lnTo>
                  <a:lnTo>
                    <a:pt x="10" y="116"/>
                  </a:lnTo>
                  <a:lnTo>
                    <a:pt x="18" y="116"/>
                  </a:lnTo>
                  <a:lnTo>
                    <a:pt x="28" y="116"/>
                  </a:lnTo>
                  <a:lnTo>
                    <a:pt x="2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0" y="2"/>
                  </a:lnTo>
                  <a:lnTo>
                    <a:pt x="4" y="4"/>
                  </a:lnTo>
                  <a:lnTo>
                    <a:pt x="2" y="10"/>
                  </a:lnTo>
                  <a:lnTo>
                    <a:pt x="0" y="18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500">
                <a:solidFill>
                  <a:srgbClr val="3C3C3C"/>
                </a:solidFill>
              </a:endParaRPr>
            </a:p>
          </p:txBody>
        </p:sp>
        <p:sp>
          <p:nvSpPr>
            <p:cNvPr id="31" name="Freeform 28"/>
            <p:cNvSpPr>
              <a:spLocks/>
            </p:cNvSpPr>
            <p:nvPr/>
          </p:nvSpPr>
          <p:spPr bwMode="auto">
            <a:xfrm>
              <a:off x="2622" y="2549"/>
              <a:ext cx="26" cy="116"/>
            </a:xfrm>
            <a:custGeom>
              <a:avLst/>
              <a:gdLst>
                <a:gd name="T0" fmla="*/ 8 w 26"/>
                <a:gd name="T1" fmla="*/ 0 h 116"/>
                <a:gd name="T2" fmla="*/ 0 w 26"/>
                <a:gd name="T3" fmla="*/ 0 h 116"/>
                <a:gd name="T4" fmla="*/ 0 w 26"/>
                <a:gd name="T5" fmla="*/ 116 h 116"/>
                <a:gd name="T6" fmla="*/ 8 w 26"/>
                <a:gd name="T7" fmla="*/ 116 h 116"/>
                <a:gd name="T8" fmla="*/ 8 w 26"/>
                <a:gd name="T9" fmla="*/ 116 h 116"/>
                <a:gd name="T10" fmla="*/ 16 w 26"/>
                <a:gd name="T11" fmla="*/ 116 h 116"/>
                <a:gd name="T12" fmla="*/ 22 w 26"/>
                <a:gd name="T13" fmla="*/ 114 h 116"/>
                <a:gd name="T14" fmla="*/ 26 w 26"/>
                <a:gd name="T15" fmla="*/ 108 h 116"/>
                <a:gd name="T16" fmla="*/ 26 w 26"/>
                <a:gd name="T17" fmla="*/ 98 h 116"/>
                <a:gd name="T18" fmla="*/ 26 w 26"/>
                <a:gd name="T19" fmla="*/ 18 h 116"/>
                <a:gd name="T20" fmla="*/ 26 w 26"/>
                <a:gd name="T21" fmla="*/ 18 h 116"/>
                <a:gd name="T22" fmla="*/ 26 w 26"/>
                <a:gd name="T23" fmla="*/ 10 h 116"/>
                <a:gd name="T24" fmla="*/ 22 w 26"/>
                <a:gd name="T25" fmla="*/ 4 h 116"/>
                <a:gd name="T26" fmla="*/ 16 w 26"/>
                <a:gd name="T27" fmla="*/ 2 h 116"/>
                <a:gd name="T28" fmla="*/ 8 w 26"/>
                <a:gd name="T29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" h="116">
                  <a:moveTo>
                    <a:pt x="8" y="0"/>
                  </a:moveTo>
                  <a:lnTo>
                    <a:pt x="0" y="0"/>
                  </a:lnTo>
                  <a:lnTo>
                    <a:pt x="0" y="116"/>
                  </a:lnTo>
                  <a:lnTo>
                    <a:pt x="8" y="116"/>
                  </a:lnTo>
                  <a:lnTo>
                    <a:pt x="8" y="116"/>
                  </a:lnTo>
                  <a:lnTo>
                    <a:pt x="16" y="116"/>
                  </a:lnTo>
                  <a:lnTo>
                    <a:pt x="22" y="114"/>
                  </a:lnTo>
                  <a:lnTo>
                    <a:pt x="26" y="108"/>
                  </a:lnTo>
                  <a:lnTo>
                    <a:pt x="26" y="98"/>
                  </a:lnTo>
                  <a:lnTo>
                    <a:pt x="26" y="18"/>
                  </a:lnTo>
                  <a:lnTo>
                    <a:pt x="26" y="18"/>
                  </a:lnTo>
                  <a:lnTo>
                    <a:pt x="26" y="10"/>
                  </a:lnTo>
                  <a:lnTo>
                    <a:pt x="22" y="4"/>
                  </a:lnTo>
                  <a:lnTo>
                    <a:pt x="16" y="2"/>
                  </a:lnTo>
                  <a:lnTo>
                    <a:pt x="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500">
                <a:solidFill>
                  <a:srgbClr val="3C3C3C"/>
                </a:solidFill>
              </a:endParaRPr>
            </a:p>
          </p:txBody>
        </p:sp>
        <p:sp>
          <p:nvSpPr>
            <p:cNvPr id="1024" name="Freeform 29"/>
            <p:cNvSpPr>
              <a:spLocks/>
            </p:cNvSpPr>
            <p:nvPr/>
          </p:nvSpPr>
          <p:spPr bwMode="auto">
            <a:xfrm>
              <a:off x="3562" y="2627"/>
              <a:ext cx="32" cy="66"/>
            </a:xfrm>
            <a:custGeom>
              <a:avLst/>
              <a:gdLst>
                <a:gd name="T0" fmla="*/ 14 w 32"/>
                <a:gd name="T1" fmla="*/ 0 h 66"/>
                <a:gd name="T2" fmla="*/ 0 w 32"/>
                <a:gd name="T3" fmla="*/ 0 h 66"/>
                <a:gd name="T4" fmla="*/ 0 w 32"/>
                <a:gd name="T5" fmla="*/ 66 h 66"/>
                <a:gd name="T6" fmla="*/ 14 w 32"/>
                <a:gd name="T7" fmla="*/ 66 h 66"/>
                <a:gd name="T8" fmla="*/ 14 w 32"/>
                <a:gd name="T9" fmla="*/ 66 h 66"/>
                <a:gd name="T10" fmla="*/ 22 w 32"/>
                <a:gd name="T11" fmla="*/ 64 h 66"/>
                <a:gd name="T12" fmla="*/ 28 w 32"/>
                <a:gd name="T13" fmla="*/ 62 h 66"/>
                <a:gd name="T14" fmla="*/ 30 w 32"/>
                <a:gd name="T15" fmla="*/ 56 h 66"/>
                <a:gd name="T16" fmla="*/ 32 w 32"/>
                <a:gd name="T17" fmla="*/ 48 h 66"/>
                <a:gd name="T18" fmla="*/ 32 w 32"/>
                <a:gd name="T19" fmla="*/ 18 h 66"/>
                <a:gd name="T20" fmla="*/ 32 w 32"/>
                <a:gd name="T21" fmla="*/ 18 h 66"/>
                <a:gd name="T22" fmla="*/ 30 w 32"/>
                <a:gd name="T23" fmla="*/ 10 h 66"/>
                <a:gd name="T24" fmla="*/ 28 w 32"/>
                <a:gd name="T25" fmla="*/ 4 h 66"/>
                <a:gd name="T26" fmla="*/ 22 w 32"/>
                <a:gd name="T27" fmla="*/ 2 h 66"/>
                <a:gd name="T28" fmla="*/ 14 w 32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66">
                  <a:moveTo>
                    <a:pt x="14" y="0"/>
                  </a:moveTo>
                  <a:lnTo>
                    <a:pt x="0" y="0"/>
                  </a:lnTo>
                  <a:lnTo>
                    <a:pt x="0" y="66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22" y="64"/>
                  </a:lnTo>
                  <a:lnTo>
                    <a:pt x="28" y="62"/>
                  </a:lnTo>
                  <a:lnTo>
                    <a:pt x="30" y="56"/>
                  </a:lnTo>
                  <a:lnTo>
                    <a:pt x="32" y="48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0" y="10"/>
                  </a:lnTo>
                  <a:lnTo>
                    <a:pt x="28" y="4"/>
                  </a:lnTo>
                  <a:lnTo>
                    <a:pt x="22" y="2"/>
                  </a:lnTo>
                  <a:lnTo>
                    <a:pt x="1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500">
                <a:solidFill>
                  <a:srgbClr val="3C3C3C"/>
                </a:solidFill>
              </a:endParaRPr>
            </a:p>
          </p:txBody>
        </p:sp>
      </p:grpSp>
      <p:sp>
        <p:nvSpPr>
          <p:cNvPr id="19" name="TitleLogoEng" hidden="1"/>
          <p:cNvSpPr>
            <a:spLocks noEditPoints="1"/>
          </p:cNvSpPr>
          <p:nvPr/>
        </p:nvSpPr>
        <p:spPr bwMode="auto">
          <a:xfrm>
            <a:off x="7879619" y="5873922"/>
            <a:ext cx="974189" cy="453600"/>
          </a:xfrm>
          <a:custGeom>
            <a:avLst/>
            <a:gdLst>
              <a:gd name="T0" fmla="*/ 1992 w 4450"/>
              <a:gd name="T1" fmla="*/ 1156 h 2072"/>
              <a:gd name="T2" fmla="*/ 1998 w 4450"/>
              <a:gd name="T3" fmla="*/ 1076 h 2072"/>
              <a:gd name="T4" fmla="*/ 2976 w 4450"/>
              <a:gd name="T5" fmla="*/ 1058 h 2072"/>
              <a:gd name="T6" fmla="*/ 2962 w 4450"/>
              <a:gd name="T7" fmla="*/ 654 h 2072"/>
              <a:gd name="T8" fmla="*/ 2840 w 4450"/>
              <a:gd name="T9" fmla="*/ 716 h 2072"/>
              <a:gd name="T10" fmla="*/ 2854 w 4450"/>
              <a:gd name="T11" fmla="*/ 1018 h 2072"/>
              <a:gd name="T12" fmla="*/ 3376 w 4450"/>
              <a:gd name="T13" fmla="*/ 1072 h 2072"/>
              <a:gd name="T14" fmla="*/ 3386 w 4450"/>
              <a:gd name="T15" fmla="*/ 672 h 2072"/>
              <a:gd name="T16" fmla="*/ 3214 w 4450"/>
              <a:gd name="T17" fmla="*/ 1102 h 2072"/>
              <a:gd name="T18" fmla="*/ 3274 w 4450"/>
              <a:gd name="T19" fmla="*/ 1002 h 2072"/>
              <a:gd name="T20" fmla="*/ 4306 w 4450"/>
              <a:gd name="T21" fmla="*/ 896 h 2072"/>
              <a:gd name="T22" fmla="*/ 3600 w 4450"/>
              <a:gd name="T23" fmla="*/ 1348 h 2072"/>
              <a:gd name="T24" fmla="*/ 3816 w 4450"/>
              <a:gd name="T25" fmla="*/ 1260 h 2072"/>
              <a:gd name="T26" fmla="*/ 3772 w 4450"/>
              <a:gd name="T27" fmla="*/ 638 h 2072"/>
              <a:gd name="T28" fmla="*/ 3524 w 4450"/>
              <a:gd name="T29" fmla="*/ 654 h 2072"/>
              <a:gd name="T30" fmla="*/ 3512 w 4450"/>
              <a:gd name="T31" fmla="*/ 1302 h 2072"/>
              <a:gd name="T32" fmla="*/ 3628 w 4450"/>
              <a:gd name="T33" fmla="*/ 742 h 2072"/>
              <a:gd name="T34" fmla="*/ 3688 w 4450"/>
              <a:gd name="T35" fmla="*/ 742 h 2072"/>
              <a:gd name="T36" fmla="*/ 3646 w 4450"/>
              <a:gd name="T37" fmla="*/ 1256 h 2072"/>
              <a:gd name="T38" fmla="*/ 1696 w 4450"/>
              <a:gd name="T39" fmla="*/ 1344 h 2072"/>
              <a:gd name="T40" fmla="*/ 1600 w 4450"/>
              <a:gd name="T41" fmla="*/ 992 h 2072"/>
              <a:gd name="T42" fmla="*/ 1606 w 4450"/>
              <a:gd name="T43" fmla="*/ 1260 h 2072"/>
              <a:gd name="T44" fmla="*/ 1576 w 4450"/>
              <a:gd name="T45" fmla="*/ 740 h 2072"/>
              <a:gd name="T46" fmla="*/ 1638 w 4450"/>
              <a:gd name="T47" fmla="*/ 856 h 2072"/>
              <a:gd name="T48" fmla="*/ 1710 w 4450"/>
              <a:gd name="T49" fmla="*/ 634 h 2072"/>
              <a:gd name="T50" fmla="*/ 1466 w 4450"/>
              <a:gd name="T51" fmla="*/ 662 h 2072"/>
              <a:gd name="T52" fmla="*/ 1466 w 4450"/>
              <a:gd name="T53" fmla="*/ 1312 h 2072"/>
              <a:gd name="T54" fmla="*/ 4450 w 4450"/>
              <a:gd name="T55" fmla="*/ 1590 h 2072"/>
              <a:gd name="T56" fmla="*/ 1572 w 4450"/>
              <a:gd name="T57" fmla="*/ 1668 h 2072"/>
              <a:gd name="T58" fmla="*/ 2628 w 4450"/>
              <a:gd name="T59" fmla="*/ 1726 h 2072"/>
              <a:gd name="T60" fmla="*/ 2628 w 4450"/>
              <a:gd name="T61" fmla="*/ 1726 h 2072"/>
              <a:gd name="T62" fmla="*/ 4324 w 4450"/>
              <a:gd name="T63" fmla="*/ 1726 h 2072"/>
              <a:gd name="T64" fmla="*/ 936 w 4450"/>
              <a:gd name="T65" fmla="*/ 1218 h 2072"/>
              <a:gd name="T66" fmla="*/ 1170 w 4450"/>
              <a:gd name="T67" fmla="*/ 906 h 2072"/>
              <a:gd name="T68" fmla="*/ 1162 w 4450"/>
              <a:gd name="T69" fmla="*/ 374 h 2072"/>
              <a:gd name="T70" fmla="*/ 944 w 4450"/>
              <a:gd name="T71" fmla="*/ 78 h 2072"/>
              <a:gd name="T72" fmla="*/ 790 w 4450"/>
              <a:gd name="T73" fmla="*/ 684 h 2072"/>
              <a:gd name="T74" fmla="*/ 992 w 4450"/>
              <a:gd name="T75" fmla="*/ 1260 h 2072"/>
              <a:gd name="T76" fmla="*/ 958 w 4450"/>
              <a:gd name="T77" fmla="*/ 870 h 2072"/>
              <a:gd name="T78" fmla="*/ 1050 w 4450"/>
              <a:gd name="T79" fmla="*/ 1012 h 2072"/>
              <a:gd name="T80" fmla="*/ 838 w 4450"/>
              <a:gd name="T81" fmla="*/ 624 h 2072"/>
              <a:gd name="T82" fmla="*/ 992 w 4450"/>
              <a:gd name="T83" fmla="*/ 102 h 2072"/>
              <a:gd name="T84" fmla="*/ 1142 w 4450"/>
              <a:gd name="T85" fmla="*/ 556 h 2072"/>
              <a:gd name="T86" fmla="*/ 1124 w 4450"/>
              <a:gd name="T87" fmla="*/ 760 h 2072"/>
              <a:gd name="T88" fmla="*/ 992 w 4450"/>
              <a:gd name="T89" fmla="*/ 314 h 2072"/>
              <a:gd name="T90" fmla="*/ 864 w 4450"/>
              <a:gd name="T91" fmla="*/ 742 h 2072"/>
              <a:gd name="T92" fmla="*/ 724 w 4450"/>
              <a:gd name="T93" fmla="*/ 1576 h 2072"/>
              <a:gd name="T94" fmla="*/ 908 w 4450"/>
              <a:gd name="T95" fmla="*/ 1520 h 2072"/>
              <a:gd name="T96" fmla="*/ 1064 w 4450"/>
              <a:gd name="T97" fmla="*/ 1660 h 2072"/>
              <a:gd name="T98" fmla="*/ 1012 w 4450"/>
              <a:gd name="T99" fmla="*/ 1862 h 2072"/>
              <a:gd name="T100" fmla="*/ 802 w 4450"/>
              <a:gd name="T101" fmla="*/ 1974 h 2072"/>
              <a:gd name="T102" fmla="*/ 436 w 4450"/>
              <a:gd name="T103" fmla="*/ 1862 h 2072"/>
              <a:gd name="T104" fmla="*/ 330 w 4450"/>
              <a:gd name="T105" fmla="*/ 1478 h 2072"/>
              <a:gd name="T106" fmla="*/ 570 w 4450"/>
              <a:gd name="T107" fmla="*/ 1202 h 2072"/>
              <a:gd name="T108" fmla="*/ 508 w 4450"/>
              <a:gd name="T109" fmla="*/ 662 h 2072"/>
              <a:gd name="T110" fmla="*/ 166 w 4450"/>
              <a:gd name="T111" fmla="*/ 892 h 2072"/>
              <a:gd name="T112" fmla="*/ 4 w 4450"/>
              <a:gd name="T113" fmla="*/ 1276 h 2072"/>
              <a:gd name="T114" fmla="*/ 72 w 4450"/>
              <a:gd name="T115" fmla="*/ 1662 h 2072"/>
              <a:gd name="T116" fmla="*/ 348 w 4450"/>
              <a:gd name="T117" fmla="*/ 1966 h 2072"/>
              <a:gd name="T118" fmla="*/ 724 w 4450"/>
              <a:gd name="T119" fmla="*/ 2072 h 2072"/>
              <a:gd name="T120" fmla="*/ 1144 w 4450"/>
              <a:gd name="T121" fmla="*/ 1938 h 2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450" h="2072">
                <a:moveTo>
                  <a:pt x="2586" y="1256"/>
                </a:moveTo>
                <a:lnTo>
                  <a:pt x="2416" y="1256"/>
                </a:lnTo>
                <a:lnTo>
                  <a:pt x="2578" y="716"/>
                </a:lnTo>
                <a:lnTo>
                  <a:pt x="2578" y="626"/>
                </a:lnTo>
                <a:lnTo>
                  <a:pt x="2268" y="626"/>
                </a:lnTo>
                <a:lnTo>
                  <a:pt x="2268" y="716"/>
                </a:lnTo>
                <a:lnTo>
                  <a:pt x="2428" y="716"/>
                </a:lnTo>
                <a:lnTo>
                  <a:pt x="2266" y="1258"/>
                </a:lnTo>
                <a:lnTo>
                  <a:pt x="2266" y="1348"/>
                </a:lnTo>
                <a:lnTo>
                  <a:pt x="2586" y="1348"/>
                </a:lnTo>
                <a:lnTo>
                  <a:pt x="2586" y="1256"/>
                </a:lnTo>
                <a:close/>
                <a:moveTo>
                  <a:pt x="1992" y="1156"/>
                </a:moveTo>
                <a:lnTo>
                  <a:pt x="2058" y="1156"/>
                </a:lnTo>
                <a:lnTo>
                  <a:pt x="2072" y="1348"/>
                </a:lnTo>
                <a:lnTo>
                  <a:pt x="2208" y="1348"/>
                </a:lnTo>
                <a:lnTo>
                  <a:pt x="2134" y="626"/>
                </a:lnTo>
                <a:lnTo>
                  <a:pt x="1916" y="626"/>
                </a:lnTo>
                <a:lnTo>
                  <a:pt x="1844" y="1348"/>
                </a:lnTo>
                <a:lnTo>
                  <a:pt x="1980" y="1348"/>
                </a:lnTo>
                <a:lnTo>
                  <a:pt x="1992" y="1156"/>
                </a:lnTo>
                <a:close/>
                <a:moveTo>
                  <a:pt x="2022" y="716"/>
                </a:moveTo>
                <a:lnTo>
                  <a:pt x="2030" y="716"/>
                </a:lnTo>
                <a:lnTo>
                  <a:pt x="2054" y="1076"/>
                </a:lnTo>
                <a:lnTo>
                  <a:pt x="1998" y="1076"/>
                </a:lnTo>
                <a:lnTo>
                  <a:pt x="2022" y="716"/>
                </a:lnTo>
                <a:close/>
                <a:moveTo>
                  <a:pt x="2804" y="1102"/>
                </a:moveTo>
                <a:lnTo>
                  <a:pt x="2882" y="1102"/>
                </a:lnTo>
                <a:lnTo>
                  <a:pt x="2882" y="1102"/>
                </a:lnTo>
                <a:lnTo>
                  <a:pt x="2900" y="1102"/>
                </a:lnTo>
                <a:lnTo>
                  <a:pt x="2916" y="1100"/>
                </a:lnTo>
                <a:lnTo>
                  <a:pt x="2930" y="1096"/>
                </a:lnTo>
                <a:lnTo>
                  <a:pt x="2942" y="1090"/>
                </a:lnTo>
                <a:lnTo>
                  <a:pt x="2952" y="1084"/>
                </a:lnTo>
                <a:lnTo>
                  <a:pt x="2962" y="1076"/>
                </a:lnTo>
                <a:lnTo>
                  <a:pt x="2970" y="1066"/>
                </a:lnTo>
                <a:lnTo>
                  <a:pt x="2976" y="1058"/>
                </a:lnTo>
                <a:lnTo>
                  <a:pt x="2986" y="1036"/>
                </a:lnTo>
                <a:lnTo>
                  <a:pt x="2992" y="1016"/>
                </a:lnTo>
                <a:lnTo>
                  <a:pt x="2994" y="994"/>
                </a:lnTo>
                <a:lnTo>
                  <a:pt x="2996" y="974"/>
                </a:lnTo>
                <a:lnTo>
                  <a:pt x="2996" y="756"/>
                </a:lnTo>
                <a:lnTo>
                  <a:pt x="2996" y="756"/>
                </a:lnTo>
                <a:lnTo>
                  <a:pt x="2994" y="734"/>
                </a:lnTo>
                <a:lnTo>
                  <a:pt x="2992" y="714"/>
                </a:lnTo>
                <a:lnTo>
                  <a:pt x="2986" y="692"/>
                </a:lnTo>
                <a:lnTo>
                  <a:pt x="2976" y="672"/>
                </a:lnTo>
                <a:lnTo>
                  <a:pt x="2970" y="662"/>
                </a:lnTo>
                <a:lnTo>
                  <a:pt x="2962" y="654"/>
                </a:lnTo>
                <a:lnTo>
                  <a:pt x="2952" y="646"/>
                </a:lnTo>
                <a:lnTo>
                  <a:pt x="2942" y="638"/>
                </a:lnTo>
                <a:lnTo>
                  <a:pt x="2930" y="634"/>
                </a:lnTo>
                <a:lnTo>
                  <a:pt x="2916" y="630"/>
                </a:lnTo>
                <a:lnTo>
                  <a:pt x="2900" y="626"/>
                </a:lnTo>
                <a:lnTo>
                  <a:pt x="2882" y="626"/>
                </a:lnTo>
                <a:lnTo>
                  <a:pt x="2664" y="626"/>
                </a:lnTo>
                <a:lnTo>
                  <a:pt x="2664" y="1348"/>
                </a:lnTo>
                <a:lnTo>
                  <a:pt x="2804" y="1348"/>
                </a:lnTo>
                <a:lnTo>
                  <a:pt x="2804" y="1102"/>
                </a:lnTo>
                <a:close/>
                <a:moveTo>
                  <a:pt x="2804" y="716"/>
                </a:moveTo>
                <a:lnTo>
                  <a:pt x="2840" y="716"/>
                </a:lnTo>
                <a:lnTo>
                  <a:pt x="2840" y="716"/>
                </a:lnTo>
                <a:lnTo>
                  <a:pt x="2846" y="716"/>
                </a:lnTo>
                <a:lnTo>
                  <a:pt x="2850" y="718"/>
                </a:lnTo>
                <a:lnTo>
                  <a:pt x="2854" y="722"/>
                </a:lnTo>
                <a:lnTo>
                  <a:pt x="2858" y="726"/>
                </a:lnTo>
                <a:lnTo>
                  <a:pt x="2864" y="736"/>
                </a:lnTo>
                <a:lnTo>
                  <a:pt x="2866" y="752"/>
                </a:lnTo>
                <a:lnTo>
                  <a:pt x="2866" y="988"/>
                </a:lnTo>
                <a:lnTo>
                  <a:pt x="2866" y="988"/>
                </a:lnTo>
                <a:lnTo>
                  <a:pt x="2864" y="1002"/>
                </a:lnTo>
                <a:lnTo>
                  <a:pt x="2858" y="1014"/>
                </a:lnTo>
                <a:lnTo>
                  <a:pt x="2854" y="1018"/>
                </a:lnTo>
                <a:lnTo>
                  <a:pt x="2850" y="1020"/>
                </a:lnTo>
                <a:lnTo>
                  <a:pt x="2846" y="1022"/>
                </a:lnTo>
                <a:lnTo>
                  <a:pt x="2840" y="1024"/>
                </a:lnTo>
                <a:lnTo>
                  <a:pt x="2804" y="1024"/>
                </a:lnTo>
                <a:lnTo>
                  <a:pt x="2804" y="716"/>
                </a:lnTo>
                <a:close/>
                <a:moveTo>
                  <a:pt x="3214" y="1102"/>
                </a:moveTo>
                <a:lnTo>
                  <a:pt x="3236" y="1102"/>
                </a:lnTo>
                <a:lnTo>
                  <a:pt x="3282" y="1348"/>
                </a:lnTo>
                <a:lnTo>
                  <a:pt x="3430" y="1348"/>
                </a:lnTo>
                <a:lnTo>
                  <a:pt x="3364" y="1082"/>
                </a:lnTo>
                <a:lnTo>
                  <a:pt x="3364" y="1082"/>
                </a:lnTo>
                <a:lnTo>
                  <a:pt x="3376" y="1072"/>
                </a:lnTo>
                <a:lnTo>
                  <a:pt x="3386" y="1058"/>
                </a:lnTo>
                <a:lnTo>
                  <a:pt x="3392" y="1046"/>
                </a:lnTo>
                <a:lnTo>
                  <a:pt x="3398" y="1030"/>
                </a:lnTo>
                <a:lnTo>
                  <a:pt x="3402" y="1016"/>
                </a:lnTo>
                <a:lnTo>
                  <a:pt x="3404" y="1002"/>
                </a:lnTo>
                <a:lnTo>
                  <a:pt x="3406" y="974"/>
                </a:lnTo>
                <a:lnTo>
                  <a:pt x="3406" y="756"/>
                </a:lnTo>
                <a:lnTo>
                  <a:pt x="3406" y="756"/>
                </a:lnTo>
                <a:lnTo>
                  <a:pt x="3406" y="734"/>
                </a:lnTo>
                <a:lnTo>
                  <a:pt x="3402" y="714"/>
                </a:lnTo>
                <a:lnTo>
                  <a:pt x="3396" y="692"/>
                </a:lnTo>
                <a:lnTo>
                  <a:pt x="3386" y="672"/>
                </a:lnTo>
                <a:lnTo>
                  <a:pt x="3380" y="662"/>
                </a:lnTo>
                <a:lnTo>
                  <a:pt x="3372" y="654"/>
                </a:lnTo>
                <a:lnTo>
                  <a:pt x="3362" y="646"/>
                </a:lnTo>
                <a:lnTo>
                  <a:pt x="3352" y="638"/>
                </a:lnTo>
                <a:lnTo>
                  <a:pt x="3340" y="634"/>
                </a:lnTo>
                <a:lnTo>
                  <a:pt x="3326" y="630"/>
                </a:lnTo>
                <a:lnTo>
                  <a:pt x="3310" y="626"/>
                </a:lnTo>
                <a:lnTo>
                  <a:pt x="3294" y="626"/>
                </a:lnTo>
                <a:lnTo>
                  <a:pt x="3074" y="626"/>
                </a:lnTo>
                <a:lnTo>
                  <a:pt x="3074" y="1348"/>
                </a:lnTo>
                <a:lnTo>
                  <a:pt x="3214" y="1348"/>
                </a:lnTo>
                <a:lnTo>
                  <a:pt x="3214" y="1102"/>
                </a:lnTo>
                <a:close/>
                <a:moveTo>
                  <a:pt x="3214" y="716"/>
                </a:moveTo>
                <a:lnTo>
                  <a:pt x="3250" y="716"/>
                </a:lnTo>
                <a:lnTo>
                  <a:pt x="3250" y="716"/>
                </a:lnTo>
                <a:lnTo>
                  <a:pt x="3256" y="716"/>
                </a:lnTo>
                <a:lnTo>
                  <a:pt x="3260" y="718"/>
                </a:lnTo>
                <a:lnTo>
                  <a:pt x="3266" y="722"/>
                </a:lnTo>
                <a:lnTo>
                  <a:pt x="3268" y="726"/>
                </a:lnTo>
                <a:lnTo>
                  <a:pt x="3274" y="736"/>
                </a:lnTo>
                <a:lnTo>
                  <a:pt x="3276" y="752"/>
                </a:lnTo>
                <a:lnTo>
                  <a:pt x="3276" y="988"/>
                </a:lnTo>
                <a:lnTo>
                  <a:pt x="3276" y="988"/>
                </a:lnTo>
                <a:lnTo>
                  <a:pt x="3274" y="1002"/>
                </a:lnTo>
                <a:lnTo>
                  <a:pt x="3268" y="1014"/>
                </a:lnTo>
                <a:lnTo>
                  <a:pt x="3266" y="1018"/>
                </a:lnTo>
                <a:lnTo>
                  <a:pt x="3260" y="1020"/>
                </a:lnTo>
                <a:lnTo>
                  <a:pt x="3256" y="1022"/>
                </a:lnTo>
                <a:lnTo>
                  <a:pt x="3250" y="1024"/>
                </a:lnTo>
                <a:lnTo>
                  <a:pt x="3214" y="1024"/>
                </a:lnTo>
                <a:lnTo>
                  <a:pt x="3214" y="716"/>
                </a:lnTo>
                <a:close/>
                <a:moveTo>
                  <a:pt x="4046" y="896"/>
                </a:moveTo>
                <a:lnTo>
                  <a:pt x="4052" y="896"/>
                </a:lnTo>
                <a:lnTo>
                  <a:pt x="4124" y="1348"/>
                </a:lnTo>
                <a:lnTo>
                  <a:pt x="4234" y="1348"/>
                </a:lnTo>
                <a:lnTo>
                  <a:pt x="4306" y="896"/>
                </a:lnTo>
                <a:lnTo>
                  <a:pt x="4310" y="896"/>
                </a:lnTo>
                <a:lnTo>
                  <a:pt x="4310" y="1348"/>
                </a:lnTo>
                <a:lnTo>
                  <a:pt x="4450" y="1348"/>
                </a:lnTo>
                <a:lnTo>
                  <a:pt x="4450" y="626"/>
                </a:lnTo>
                <a:lnTo>
                  <a:pt x="4270" y="626"/>
                </a:lnTo>
                <a:lnTo>
                  <a:pt x="4178" y="1134"/>
                </a:lnTo>
                <a:lnTo>
                  <a:pt x="4088" y="626"/>
                </a:lnTo>
                <a:lnTo>
                  <a:pt x="3908" y="626"/>
                </a:lnTo>
                <a:lnTo>
                  <a:pt x="3908" y="1348"/>
                </a:lnTo>
                <a:lnTo>
                  <a:pt x="4046" y="1348"/>
                </a:lnTo>
                <a:lnTo>
                  <a:pt x="4046" y="896"/>
                </a:lnTo>
                <a:close/>
                <a:moveTo>
                  <a:pt x="3600" y="1348"/>
                </a:moveTo>
                <a:lnTo>
                  <a:pt x="3716" y="1348"/>
                </a:lnTo>
                <a:lnTo>
                  <a:pt x="3716" y="1348"/>
                </a:lnTo>
                <a:lnTo>
                  <a:pt x="3732" y="1348"/>
                </a:lnTo>
                <a:lnTo>
                  <a:pt x="3748" y="1344"/>
                </a:lnTo>
                <a:lnTo>
                  <a:pt x="3762" y="1340"/>
                </a:lnTo>
                <a:lnTo>
                  <a:pt x="3772" y="1336"/>
                </a:lnTo>
                <a:lnTo>
                  <a:pt x="3782" y="1328"/>
                </a:lnTo>
                <a:lnTo>
                  <a:pt x="3790" y="1320"/>
                </a:lnTo>
                <a:lnTo>
                  <a:pt x="3798" y="1312"/>
                </a:lnTo>
                <a:lnTo>
                  <a:pt x="3804" y="1302"/>
                </a:lnTo>
                <a:lnTo>
                  <a:pt x="3812" y="1282"/>
                </a:lnTo>
                <a:lnTo>
                  <a:pt x="3816" y="1260"/>
                </a:lnTo>
                <a:lnTo>
                  <a:pt x="3818" y="1240"/>
                </a:lnTo>
                <a:lnTo>
                  <a:pt x="3818" y="1220"/>
                </a:lnTo>
                <a:lnTo>
                  <a:pt x="3818" y="756"/>
                </a:lnTo>
                <a:lnTo>
                  <a:pt x="3818" y="756"/>
                </a:lnTo>
                <a:lnTo>
                  <a:pt x="3818" y="734"/>
                </a:lnTo>
                <a:lnTo>
                  <a:pt x="3816" y="714"/>
                </a:lnTo>
                <a:lnTo>
                  <a:pt x="3812" y="692"/>
                </a:lnTo>
                <a:lnTo>
                  <a:pt x="3804" y="672"/>
                </a:lnTo>
                <a:lnTo>
                  <a:pt x="3798" y="662"/>
                </a:lnTo>
                <a:lnTo>
                  <a:pt x="3790" y="654"/>
                </a:lnTo>
                <a:lnTo>
                  <a:pt x="3782" y="646"/>
                </a:lnTo>
                <a:lnTo>
                  <a:pt x="3772" y="638"/>
                </a:lnTo>
                <a:lnTo>
                  <a:pt x="3762" y="634"/>
                </a:lnTo>
                <a:lnTo>
                  <a:pt x="3748" y="630"/>
                </a:lnTo>
                <a:lnTo>
                  <a:pt x="3732" y="626"/>
                </a:lnTo>
                <a:lnTo>
                  <a:pt x="3716" y="626"/>
                </a:lnTo>
                <a:lnTo>
                  <a:pt x="3600" y="626"/>
                </a:lnTo>
                <a:lnTo>
                  <a:pt x="3600" y="626"/>
                </a:lnTo>
                <a:lnTo>
                  <a:pt x="3582" y="626"/>
                </a:lnTo>
                <a:lnTo>
                  <a:pt x="3568" y="630"/>
                </a:lnTo>
                <a:lnTo>
                  <a:pt x="3554" y="634"/>
                </a:lnTo>
                <a:lnTo>
                  <a:pt x="3542" y="638"/>
                </a:lnTo>
                <a:lnTo>
                  <a:pt x="3534" y="646"/>
                </a:lnTo>
                <a:lnTo>
                  <a:pt x="3524" y="654"/>
                </a:lnTo>
                <a:lnTo>
                  <a:pt x="3518" y="662"/>
                </a:lnTo>
                <a:lnTo>
                  <a:pt x="3512" y="672"/>
                </a:lnTo>
                <a:lnTo>
                  <a:pt x="3504" y="692"/>
                </a:lnTo>
                <a:lnTo>
                  <a:pt x="3500" y="714"/>
                </a:lnTo>
                <a:lnTo>
                  <a:pt x="3498" y="734"/>
                </a:lnTo>
                <a:lnTo>
                  <a:pt x="3496" y="756"/>
                </a:lnTo>
                <a:lnTo>
                  <a:pt x="3496" y="1220"/>
                </a:lnTo>
                <a:lnTo>
                  <a:pt x="3496" y="1220"/>
                </a:lnTo>
                <a:lnTo>
                  <a:pt x="3498" y="1240"/>
                </a:lnTo>
                <a:lnTo>
                  <a:pt x="3500" y="1260"/>
                </a:lnTo>
                <a:lnTo>
                  <a:pt x="3504" y="1282"/>
                </a:lnTo>
                <a:lnTo>
                  <a:pt x="3512" y="1302"/>
                </a:lnTo>
                <a:lnTo>
                  <a:pt x="3518" y="1312"/>
                </a:lnTo>
                <a:lnTo>
                  <a:pt x="3524" y="1320"/>
                </a:lnTo>
                <a:lnTo>
                  <a:pt x="3534" y="1328"/>
                </a:lnTo>
                <a:lnTo>
                  <a:pt x="3542" y="1336"/>
                </a:lnTo>
                <a:lnTo>
                  <a:pt x="3554" y="1340"/>
                </a:lnTo>
                <a:lnTo>
                  <a:pt x="3568" y="1344"/>
                </a:lnTo>
                <a:lnTo>
                  <a:pt x="3582" y="1348"/>
                </a:lnTo>
                <a:lnTo>
                  <a:pt x="3600" y="1348"/>
                </a:lnTo>
                <a:lnTo>
                  <a:pt x="3600" y="1348"/>
                </a:lnTo>
                <a:close/>
                <a:moveTo>
                  <a:pt x="3628" y="1230"/>
                </a:moveTo>
                <a:lnTo>
                  <a:pt x="3628" y="746"/>
                </a:lnTo>
                <a:lnTo>
                  <a:pt x="3628" y="742"/>
                </a:lnTo>
                <a:lnTo>
                  <a:pt x="3628" y="740"/>
                </a:lnTo>
                <a:lnTo>
                  <a:pt x="3628" y="740"/>
                </a:lnTo>
                <a:lnTo>
                  <a:pt x="3630" y="730"/>
                </a:lnTo>
                <a:lnTo>
                  <a:pt x="3638" y="722"/>
                </a:lnTo>
                <a:lnTo>
                  <a:pt x="3646" y="718"/>
                </a:lnTo>
                <a:lnTo>
                  <a:pt x="3658" y="716"/>
                </a:lnTo>
                <a:lnTo>
                  <a:pt x="3658" y="716"/>
                </a:lnTo>
                <a:lnTo>
                  <a:pt x="3670" y="718"/>
                </a:lnTo>
                <a:lnTo>
                  <a:pt x="3678" y="722"/>
                </a:lnTo>
                <a:lnTo>
                  <a:pt x="3686" y="730"/>
                </a:lnTo>
                <a:lnTo>
                  <a:pt x="3688" y="740"/>
                </a:lnTo>
                <a:lnTo>
                  <a:pt x="3688" y="742"/>
                </a:lnTo>
                <a:lnTo>
                  <a:pt x="3688" y="746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6"/>
                </a:lnTo>
                <a:lnTo>
                  <a:pt x="3686" y="1242"/>
                </a:lnTo>
                <a:lnTo>
                  <a:pt x="3680" y="1250"/>
                </a:lnTo>
                <a:lnTo>
                  <a:pt x="3670" y="1256"/>
                </a:lnTo>
                <a:lnTo>
                  <a:pt x="3658" y="1260"/>
                </a:lnTo>
                <a:lnTo>
                  <a:pt x="3658" y="1260"/>
                </a:lnTo>
                <a:lnTo>
                  <a:pt x="3646" y="1256"/>
                </a:lnTo>
                <a:lnTo>
                  <a:pt x="3636" y="1250"/>
                </a:lnTo>
                <a:lnTo>
                  <a:pt x="3630" y="1242"/>
                </a:lnTo>
                <a:lnTo>
                  <a:pt x="3628" y="1236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close/>
                <a:moveTo>
                  <a:pt x="1548" y="1348"/>
                </a:moveTo>
                <a:lnTo>
                  <a:pt x="1664" y="1348"/>
                </a:lnTo>
                <a:lnTo>
                  <a:pt x="1664" y="1348"/>
                </a:lnTo>
                <a:lnTo>
                  <a:pt x="1682" y="1348"/>
                </a:lnTo>
                <a:lnTo>
                  <a:pt x="1696" y="1344"/>
                </a:lnTo>
                <a:lnTo>
                  <a:pt x="1710" y="1340"/>
                </a:lnTo>
                <a:lnTo>
                  <a:pt x="1722" y="1336"/>
                </a:lnTo>
                <a:lnTo>
                  <a:pt x="1732" y="1328"/>
                </a:lnTo>
                <a:lnTo>
                  <a:pt x="1740" y="1320"/>
                </a:lnTo>
                <a:lnTo>
                  <a:pt x="1746" y="1312"/>
                </a:lnTo>
                <a:lnTo>
                  <a:pt x="1752" y="1302"/>
                </a:lnTo>
                <a:lnTo>
                  <a:pt x="1760" y="1282"/>
                </a:lnTo>
                <a:lnTo>
                  <a:pt x="1764" y="1260"/>
                </a:lnTo>
                <a:lnTo>
                  <a:pt x="1766" y="1240"/>
                </a:lnTo>
                <a:lnTo>
                  <a:pt x="1768" y="1220"/>
                </a:lnTo>
                <a:lnTo>
                  <a:pt x="1768" y="992"/>
                </a:lnTo>
                <a:lnTo>
                  <a:pt x="1600" y="992"/>
                </a:lnTo>
                <a:lnTo>
                  <a:pt x="1600" y="1074"/>
                </a:lnTo>
                <a:lnTo>
                  <a:pt x="1638" y="1074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6" y="1236"/>
                </a:lnTo>
                <a:lnTo>
                  <a:pt x="1634" y="1242"/>
                </a:lnTo>
                <a:lnTo>
                  <a:pt x="1628" y="1250"/>
                </a:lnTo>
                <a:lnTo>
                  <a:pt x="1618" y="1256"/>
                </a:lnTo>
                <a:lnTo>
                  <a:pt x="1606" y="1260"/>
                </a:lnTo>
                <a:lnTo>
                  <a:pt x="1606" y="1260"/>
                </a:lnTo>
                <a:lnTo>
                  <a:pt x="1594" y="1256"/>
                </a:lnTo>
                <a:lnTo>
                  <a:pt x="1584" y="1250"/>
                </a:lnTo>
                <a:lnTo>
                  <a:pt x="1578" y="1242"/>
                </a:lnTo>
                <a:lnTo>
                  <a:pt x="1576" y="1236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746"/>
                </a:lnTo>
                <a:lnTo>
                  <a:pt x="1576" y="746"/>
                </a:lnTo>
                <a:lnTo>
                  <a:pt x="1576" y="742"/>
                </a:lnTo>
                <a:lnTo>
                  <a:pt x="1576" y="740"/>
                </a:lnTo>
                <a:lnTo>
                  <a:pt x="1576" y="740"/>
                </a:lnTo>
                <a:lnTo>
                  <a:pt x="1578" y="730"/>
                </a:lnTo>
                <a:lnTo>
                  <a:pt x="1586" y="722"/>
                </a:lnTo>
                <a:lnTo>
                  <a:pt x="1596" y="718"/>
                </a:lnTo>
                <a:lnTo>
                  <a:pt x="1606" y="716"/>
                </a:lnTo>
                <a:lnTo>
                  <a:pt x="1606" y="716"/>
                </a:lnTo>
                <a:lnTo>
                  <a:pt x="1618" y="718"/>
                </a:lnTo>
                <a:lnTo>
                  <a:pt x="1628" y="722"/>
                </a:lnTo>
                <a:lnTo>
                  <a:pt x="1634" y="730"/>
                </a:lnTo>
                <a:lnTo>
                  <a:pt x="1636" y="740"/>
                </a:lnTo>
                <a:lnTo>
                  <a:pt x="1638" y="742"/>
                </a:lnTo>
                <a:lnTo>
                  <a:pt x="1638" y="746"/>
                </a:lnTo>
                <a:lnTo>
                  <a:pt x="1638" y="856"/>
                </a:lnTo>
                <a:lnTo>
                  <a:pt x="1768" y="856"/>
                </a:lnTo>
                <a:lnTo>
                  <a:pt x="1768" y="756"/>
                </a:lnTo>
                <a:lnTo>
                  <a:pt x="1768" y="756"/>
                </a:lnTo>
                <a:lnTo>
                  <a:pt x="1766" y="734"/>
                </a:lnTo>
                <a:lnTo>
                  <a:pt x="1764" y="714"/>
                </a:lnTo>
                <a:lnTo>
                  <a:pt x="1760" y="692"/>
                </a:lnTo>
                <a:lnTo>
                  <a:pt x="1752" y="672"/>
                </a:lnTo>
                <a:lnTo>
                  <a:pt x="1746" y="662"/>
                </a:lnTo>
                <a:lnTo>
                  <a:pt x="1740" y="654"/>
                </a:lnTo>
                <a:lnTo>
                  <a:pt x="1732" y="646"/>
                </a:lnTo>
                <a:lnTo>
                  <a:pt x="1722" y="638"/>
                </a:lnTo>
                <a:lnTo>
                  <a:pt x="1710" y="634"/>
                </a:lnTo>
                <a:lnTo>
                  <a:pt x="1696" y="630"/>
                </a:lnTo>
                <a:lnTo>
                  <a:pt x="1682" y="626"/>
                </a:lnTo>
                <a:lnTo>
                  <a:pt x="1664" y="626"/>
                </a:lnTo>
                <a:lnTo>
                  <a:pt x="1548" y="626"/>
                </a:lnTo>
                <a:lnTo>
                  <a:pt x="1548" y="626"/>
                </a:lnTo>
                <a:lnTo>
                  <a:pt x="1532" y="626"/>
                </a:lnTo>
                <a:lnTo>
                  <a:pt x="1516" y="630"/>
                </a:lnTo>
                <a:lnTo>
                  <a:pt x="1502" y="634"/>
                </a:lnTo>
                <a:lnTo>
                  <a:pt x="1492" y="638"/>
                </a:lnTo>
                <a:lnTo>
                  <a:pt x="1482" y="646"/>
                </a:lnTo>
                <a:lnTo>
                  <a:pt x="1474" y="654"/>
                </a:lnTo>
                <a:lnTo>
                  <a:pt x="1466" y="662"/>
                </a:lnTo>
                <a:lnTo>
                  <a:pt x="1460" y="672"/>
                </a:lnTo>
                <a:lnTo>
                  <a:pt x="1452" y="692"/>
                </a:lnTo>
                <a:lnTo>
                  <a:pt x="1448" y="714"/>
                </a:lnTo>
                <a:lnTo>
                  <a:pt x="1446" y="734"/>
                </a:lnTo>
                <a:lnTo>
                  <a:pt x="1446" y="756"/>
                </a:lnTo>
                <a:lnTo>
                  <a:pt x="1446" y="1220"/>
                </a:lnTo>
                <a:lnTo>
                  <a:pt x="1446" y="1220"/>
                </a:lnTo>
                <a:lnTo>
                  <a:pt x="1446" y="1240"/>
                </a:lnTo>
                <a:lnTo>
                  <a:pt x="1448" y="1260"/>
                </a:lnTo>
                <a:lnTo>
                  <a:pt x="1452" y="1282"/>
                </a:lnTo>
                <a:lnTo>
                  <a:pt x="1460" y="1302"/>
                </a:lnTo>
                <a:lnTo>
                  <a:pt x="1466" y="1312"/>
                </a:lnTo>
                <a:lnTo>
                  <a:pt x="1474" y="1320"/>
                </a:lnTo>
                <a:lnTo>
                  <a:pt x="1482" y="1328"/>
                </a:lnTo>
                <a:lnTo>
                  <a:pt x="1492" y="1336"/>
                </a:lnTo>
                <a:lnTo>
                  <a:pt x="1502" y="1340"/>
                </a:lnTo>
                <a:lnTo>
                  <a:pt x="1516" y="1344"/>
                </a:lnTo>
                <a:lnTo>
                  <a:pt x="1532" y="1348"/>
                </a:lnTo>
                <a:lnTo>
                  <a:pt x="1548" y="1348"/>
                </a:lnTo>
                <a:lnTo>
                  <a:pt x="1548" y="1348"/>
                </a:lnTo>
                <a:close/>
                <a:moveTo>
                  <a:pt x="1446" y="1590"/>
                </a:moveTo>
                <a:lnTo>
                  <a:pt x="1446" y="2072"/>
                </a:lnTo>
                <a:lnTo>
                  <a:pt x="4450" y="2072"/>
                </a:lnTo>
                <a:lnTo>
                  <a:pt x="4450" y="1590"/>
                </a:lnTo>
                <a:lnTo>
                  <a:pt x="1446" y="1590"/>
                </a:lnTo>
                <a:close/>
                <a:moveTo>
                  <a:pt x="1770" y="1982"/>
                </a:moveTo>
                <a:lnTo>
                  <a:pt x="1698" y="1982"/>
                </a:lnTo>
                <a:lnTo>
                  <a:pt x="1632" y="1790"/>
                </a:lnTo>
                <a:lnTo>
                  <a:pt x="1632" y="1790"/>
                </a:lnTo>
                <a:lnTo>
                  <a:pt x="1632" y="1790"/>
                </a:lnTo>
                <a:lnTo>
                  <a:pt x="1640" y="1848"/>
                </a:lnTo>
                <a:lnTo>
                  <a:pt x="1642" y="1880"/>
                </a:lnTo>
                <a:lnTo>
                  <a:pt x="1644" y="1908"/>
                </a:lnTo>
                <a:lnTo>
                  <a:pt x="1644" y="1982"/>
                </a:lnTo>
                <a:lnTo>
                  <a:pt x="1572" y="1982"/>
                </a:lnTo>
                <a:lnTo>
                  <a:pt x="1572" y="1668"/>
                </a:lnTo>
                <a:lnTo>
                  <a:pt x="1644" y="1668"/>
                </a:lnTo>
                <a:lnTo>
                  <a:pt x="1710" y="1864"/>
                </a:lnTo>
                <a:lnTo>
                  <a:pt x="1710" y="1864"/>
                </a:lnTo>
                <a:lnTo>
                  <a:pt x="1710" y="1864"/>
                </a:lnTo>
                <a:lnTo>
                  <a:pt x="1708" y="1836"/>
                </a:lnTo>
                <a:lnTo>
                  <a:pt x="1704" y="1806"/>
                </a:lnTo>
                <a:lnTo>
                  <a:pt x="1700" y="1774"/>
                </a:lnTo>
                <a:lnTo>
                  <a:pt x="1698" y="1746"/>
                </a:lnTo>
                <a:lnTo>
                  <a:pt x="1698" y="1668"/>
                </a:lnTo>
                <a:lnTo>
                  <a:pt x="1770" y="1668"/>
                </a:lnTo>
                <a:lnTo>
                  <a:pt x="1770" y="1982"/>
                </a:lnTo>
                <a:close/>
                <a:moveTo>
                  <a:pt x="2628" y="1726"/>
                </a:moveTo>
                <a:lnTo>
                  <a:pt x="2528" y="1726"/>
                </a:lnTo>
                <a:lnTo>
                  <a:pt x="2528" y="1788"/>
                </a:lnTo>
                <a:lnTo>
                  <a:pt x="2618" y="1788"/>
                </a:lnTo>
                <a:lnTo>
                  <a:pt x="2618" y="1848"/>
                </a:lnTo>
                <a:lnTo>
                  <a:pt x="2528" y="1848"/>
                </a:lnTo>
                <a:lnTo>
                  <a:pt x="2528" y="1922"/>
                </a:lnTo>
                <a:lnTo>
                  <a:pt x="2628" y="1922"/>
                </a:lnTo>
                <a:lnTo>
                  <a:pt x="2628" y="1982"/>
                </a:lnTo>
                <a:lnTo>
                  <a:pt x="2452" y="1982"/>
                </a:lnTo>
                <a:lnTo>
                  <a:pt x="2452" y="1668"/>
                </a:lnTo>
                <a:lnTo>
                  <a:pt x="2628" y="1668"/>
                </a:lnTo>
                <a:lnTo>
                  <a:pt x="2628" y="1726"/>
                </a:lnTo>
                <a:close/>
                <a:moveTo>
                  <a:pt x="3476" y="1726"/>
                </a:moveTo>
                <a:lnTo>
                  <a:pt x="3374" y="1726"/>
                </a:lnTo>
                <a:lnTo>
                  <a:pt x="3374" y="1788"/>
                </a:lnTo>
                <a:lnTo>
                  <a:pt x="3464" y="1788"/>
                </a:lnTo>
                <a:lnTo>
                  <a:pt x="3464" y="1848"/>
                </a:lnTo>
                <a:lnTo>
                  <a:pt x="3374" y="1848"/>
                </a:lnTo>
                <a:lnTo>
                  <a:pt x="3374" y="1982"/>
                </a:lnTo>
                <a:lnTo>
                  <a:pt x="3298" y="1982"/>
                </a:lnTo>
                <a:lnTo>
                  <a:pt x="3298" y="1668"/>
                </a:lnTo>
                <a:lnTo>
                  <a:pt x="3476" y="1668"/>
                </a:lnTo>
                <a:lnTo>
                  <a:pt x="3476" y="1726"/>
                </a:lnTo>
                <a:close/>
                <a:moveTo>
                  <a:pt x="4324" y="1726"/>
                </a:moveTo>
                <a:lnTo>
                  <a:pt x="4268" y="1726"/>
                </a:lnTo>
                <a:lnTo>
                  <a:pt x="4268" y="1982"/>
                </a:lnTo>
                <a:lnTo>
                  <a:pt x="4198" y="1982"/>
                </a:lnTo>
                <a:lnTo>
                  <a:pt x="4198" y="1726"/>
                </a:lnTo>
                <a:lnTo>
                  <a:pt x="4138" y="1726"/>
                </a:lnTo>
                <a:lnTo>
                  <a:pt x="4138" y="1668"/>
                </a:lnTo>
                <a:lnTo>
                  <a:pt x="4324" y="1668"/>
                </a:lnTo>
                <a:lnTo>
                  <a:pt x="4324" y="1726"/>
                </a:lnTo>
                <a:close/>
                <a:moveTo>
                  <a:pt x="878" y="1100"/>
                </a:moveTo>
                <a:lnTo>
                  <a:pt x="878" y="1100"/>
                </a:lnTo>
                <a:lnTo>
                  <a:pt x="906" y="1160"/>
                </a:lnTo>
                <a:lnTo>
                  <a:pt x="936" y="1218"/>
                </a:lnTo>
                <a:lnTo>
                  <a:pt x="966" y="1268"/>
                </a:lnTo>
                <a:lnTo>
                  <a:pt x="994" y="1308"/>
                </a:lnTo>
                <a:lnTo>
                  <a:pt x="994" y="1308"/>
                </a:lnTo>
                <a:lnTo>
                  <a:pt x="1014" y="1278"/>
                </a:lnTo>
                <a:lnTo>
                  <a:pt x="1040" y="1240"/>
                </a:lnTo>
                <a:lnTo>
                  <a:pt x="1066" y="1190"/>
                </a:lnTo>
                <a:lnTo>
                  <a:pt x="1094" y="1130"/>
                </a:lnTo>
                <a:lnTo>
                  <a:pt x="1122" y="1064"/>
                </a:lnTo>
                <a:lnTo>
                  <a:pt x="1136" y="1026"/>
                </a:lnTo>
                <a:lnTo>
                  <a:pt x="1148" y="988"/>
                </a:lnTo>
                <a:lnTo>
                  <a:pt x="1160" y="948"/>
                </a:lnTo>
                <a:lnTo>
                  <a:pt x="1170" y="906"/>
                </a:lnTo>
                <a:lnTo>
                  <a:pt x="1178" y="862"/>
                </a:lnTo>
                <a:lnTo>
                  <a:pt x="1186" y="818"/>
                </a:lnTo>
                <a:lnTo>
                  <a:pt x="1186" y="818"/>
                </a:lnTo>
                <a:lnTo>
                  <a:pt x="1192" y="768"/>
                </a:lnTo>
                <a:lnTo>
                  <a:pt x="1196" y="718"/>
                </a:lnTo>
                <a:lnTo>
                  <a:pt x="1198" y="668"/>
                </a:lnTo>
                <a:lnTo>
                  <a:pt x="1198" y="618"/>
                </a:lnTo>
                <a:lnTo>
                  <a:pt x="1194" y="562"/>
                </a:lnTo>
                <a:lnTo>
                  <a:pt x="1186" y="504"/>
                </a:lnTo>
                <a:lnTo>
                  <a:pt x="1176" y="442"/>
                </a:lnTo>
                <a:lnTo>
                  <a:pt x="1162" y="374"/>
                </a:lnTo>
                <a:lnTo>
                  <a:pt x="1162" y="374"/>
                </a:lnTo>
                <a:lnTo>
                  <a:pt x="1152" y="338"/>
                </a:lnTo>
                <a:lnTo>
                  <a:pt x="1142" y="304"/>
                </a:lnTo>
                <a:lnTo>
                  <a:pt x="1132" y="270"/>
                </a:lnTo>
                <a:lnTo>
                  <a:pt x="1120" y="238"/>
                </a:lnTo>
                <a:lnTo>
                  <a:pt x="1094" y="178"/>
                </a:lnTo>
                <a:lnTo>
                  <a:pt x="1066" y="124"/>
                </a:lnTo>
                <a:lnTo>
                  <a:pt x="1042" y="78"/>
                </a:lnTo>
                <a:lnTo>
                  <a:pt x="1020" y="42"/>
                </a:lnTo>
                <a:lnTo>
                  <a:pt x="992" y="0"/>
                </a:lnTo>
                <a:lnTo>
                  <a:pt x="992" y="0"/>
                </a:lnTo>
                <a:lnTo>
                  <a:pt x="964" y="44"/>
                </a:lnTo>
                <a:lnTo>
                  <a:pt x="944" y="78"/>
                </a:lnTo>
                <a:lnTo>
                  <a:pt x="922" y="118"/>
                </a:lnTo>
                <a:lnTo>
                  <a:pt x="900" y="164"/>
                </a:lnTo>
                <a:lnTo>
                  <a:pt x="876" y="216"/>
                </a:lnTo>
                <a:lnTo>
                  <a:pt x="856" y="270"/>
                </a:lnTo>
                <a:lnTo>
                  <a:pt x="836" y="326"/>
                </a:lnTo>
                <a:lnTo>
                  <a:pt x="836" y="326"/>
                </a:lnTo>
                <a:lnTo>
                  <a:pt x="820" y="390"/>
                </a:lnTo>
                <a:lnTo>
                  <a:pt x="808" y="450"/>
                </a:lnTo>
                <a:lnTo>
                  <a:pt x="798" y="510"/>
                </a:lnTo>
                <a:lnTo>
                  <a:pt x="792" y="570"/>
                </a:lnTo>
                <a:lnTo>
                  <a:pt x="790" y="628"/>
                </a:lnTo>
                <a:lnTo>
                  <a:pt x="790" y="684"/>
                </a:lnTo>
                <a:lnTo>
                  <a:pt x="792" y="742"/>
                </a:lnTo>
                <a:lnTo>
                  <a:pt x="798" y="798"/>
                </a:lnTo>
                <a:lnTo>
                  <a:pt x="798" y="798"/>
                </a:lnTo>
                <a:lnTo>
                  <a:pt x="806" y="852"/>
                </a:lnTo>
                <a:lnTo>
                  <a:pt x="818" y="908"/>
                </a:lnTo>
                <a:lnTo>
                  <a:pt x="830" y="958"/>
                </a:lnTo>
                <a:lnTo>
                  <a:pt x="844" y="1004"/>
                </a:lnTo>
                <a:lnTo>
                  <a:pt x="868" y="1074"/>
                </a:lnTo>
                <a:lnTo>
                  <a:pt x="878" y="1100"/>
                </a:lnTo>
                <a:lnTo>
                  <a:pt x="878" y="1100"/>
                </a:lnTo>
                <a:close/>
                <a:moveTo>
                  <a:pt x="992" y="1260"/>
                </a:moveTo>
                <a:lnTo>
                  <a:pt x="992" y="1260"/>
                </a:lnTo>
                <a:lnTo>
                  <a:pt x="976" y="1222"/>
                </a:lnTo>
                <a:lnTo>
                  <a:pt x="966" y="1198"/>
                </a:lnTo>
                <a:lnTo>
                  <a:pt x="956" y="1172"/>
                </a:lnTo>
                <a:lnTo>
                  <a:pt x="948" y="1140"/>
                </a:lnTo>
                <a:lnTo>
                  <a:pt x="942" y="1104"/>
                </a:lnTo>
                <a:lnTo>
                  <a:pt x="938" y="1066"/>
                </a:lnTo>
                <a:lnTo>
                  <a:pt x="934" y="1022"/>
                </a:lnTo>
                <a:lnTo>
                  <a:pt x="934" y="1022"/>
                </a:lnTo>
                <a:lnTo>
                  <a:pt x="936" y="980"/>
                </a:lnTo>
                <a:lnTo>
                  <a:pt x="942" y="940"/>
                </a:lnTo>
                <a:lnTo>
                  <a:pt x="950" y="904"/>
                </a:lnTo>
                <a:lnTo>
                  <a:pt x="958" y="870"/>
                </a:lnTo>
                <a:lnTo>
                  <a:pt x="968" y="840"/>
                </a:lnTo>
                <a:lnTo>
                  <a:pt x="978" y="816"/>
                </a:lnTo>
                <a:lnTo>
                  <a:pt x="988" y="798"/>
                </a:lnTo>
                <a:lnTo>
                  <a:pt x="994" y="788"/>
                </a:lnTo>
                <a:lnTo>
                  <a:pt x="994" y="788"/>
                </a:lnTo>
                <a:lnTo>
                  <a:pt x="1006" y="814"/>
                </a:lnTo>
                <a:lnTo>
                  <a:pt x="1016" y="836"/>
                </a:lnTo>
                <a:lnTo>
                  <a:pt x="1024" y="864"/>
                </a:lnTo>
                <a:lnTo>
                  <a:pt x="1034" y="894"/>
                </a:lnTo>
                <a:lnTo>
                  <a:pt x="1042" y="930"/>
                </a:lnTo>
                <a:lnTo>
                  <a:pt x="1048" y="970"/>
                </a:lnTo>
                <a:lnTo>
                  <a:pt x="1050" y="1012"/>
                </a:lnTo>
                <a:lnTo>
                  <a:pt x="1050" y="1012"/>
                </a:lnTo>
                <a:lnTo>
                  <a:pt x="1050" y="1054"/>
                </a:lnTo>
                <a:lnTo>
                  <a:pt x="1046" y="1094"/>
                </a:lnTo>
                <a:lnTo>
                  <a:pt x="1040" y="1130"/>
                </a:lnTo>
                <a:lnTo>
                  <a:pt x="1032" y="1164"/>
                </a:lnTo>
                <a:lnTo>
                  <a:pt x="1022" y="1194"/>
                </a:lnTo>
                <a:lnTo>
                  <a:pt x="1012" y="1220"/>
                </a:lnTo>
                <a:lnTo>
                  <a:pt x="1002" y="1242"/>
                </a:lnTo>
                <a:lnTo>
                  <a:pt x="992" y="1260"/>
                </a:lnTo>
                <a:lnTo>
                  <a:pt x="992" y="1260"/>
                </a:lnTo>
                <a:close/>
                <a:moveTo>
                  <a:pt x="838" y="624"/>
                </a:moveTo>
                <a:lnTo>
                  <a:pt x="838" y="624"/>
                </a:lnTo>
                <a:lnTo>
                  <a:pt x="840" y="586"/>
                </a:lnTo>
                <a:lnTo>
                  <a:pt x="844" y="550"/>
                </a:lnTo>
                <a:lnTo>
                  <a:pt x="854" y="480"/>
                </a:lnTo>
                <a:lnTo>
                  <a:pt x="868" y="420"/>
                </a:lnTo>
                <a:lnTo>
                  <a:pt x="878" y="376"/>
                </a:lnTo>
                <a:lnTo>
                  <a:pt x="878" y="376"/>
                </a:lnTo>
                <a:lnTo>
                  <a:pt x="896" y="320"/>
                </a:lnTo>
                <a:lnTo>
                  <a:pt x="916" y="268"/>
                </a:lnTo>
                <a:lnTo>
                  <a:pt x="932" y="224"/>
                </a:lnTo>
                <a:lnTo>
                  <a:pt x="950" y="186"/>
                </a:lnTo>
                <a:lnTo>
                  <a:pt x="976" y="130"/>
                </a:lnTo>
                <a:lnTo>
                  <a:pt x="992" y="102"/>
                </a:lnTo>
                <a:lnTo>
                  <a:pt x="992" y="102"/>
                </a:lnTo>
                <a:lnTo>
                  <a:pt x="1010" y="132"/>
                </a:lnTo>
                <a:lnTo>
                  <a:pt x="1040" y="194"/>
                </a:lnTo>
                <a:lnTo>
                  <a:pt x="1058" y="234"/>
                </a:lnTo>
                <a:lnTo>
                  <a:pt x="1076" y="276"/>
                </a:lnTo>
                <a:lnTo>
                  <a:pt x="1092" y="324"/>
                </a:lnTo>
                <a:lnTo>
                  <a:pt x="1108" y="372"/>
                </a:lnTo>
                <a:lnTo>
                  <a:pt x="1108" y="372"/>
                </a:lnTo>
                <a:lnTo>
                  <a:pt x="1120" y="420"/>
                </a:lnTo>
                <a:lnTo>
                  <a:pt x="1130" y="468"/>
                </a:lnTo>
                <a:lnTo>
                  <a:pt x="1138" y="514"/>
                </a:lnTo>
                <a:lnTo>
                  <a:pt x="1142" y="556"/>
                </a:lnTo>
                <a:lnTo>
                  <a:pt x="1146" y="598"/>
                </a:lnTo>
                <a:lnTo>
                  <a:pt x="1148" y="636"/>
                </a:lnTo>
                <a:lnTo>
                  <a:pt x="1150" y="700"/>
                </a:lnTo>
                <a:lnTo>
                  <a:pt x="1150" y="700"/>
                </a:lnTo>
                <a:lnTo>
                  <a:pt x="1146" y="754"/>
                </a:lnTo>
                <a:lnTo>
                  <a:pt x="1142" y="808"/>
                </a:lnTo>
                <a:lnTo>
                  <a:pt x="1136" y="856"/>
                </a:lnTo>
                <a:lnTo>
                  <a:pt x="1128" y="896"/>
                </a:lnTo>
                <a:lnTo>
                  <a:pt x="1128" y="896"/>
                </a:lnTo>
                <a:lnTo>
                  <a:pt x="1128" y="864"/>
                </a:lnTo>
                <a:lnTo>
                  <a:pt x="1128" y="832"/>
                </a:lnTo>
                <a:lnTo>
                  <a:pt x="1124" y="760"/>
                </a:lnTo>
                <a:lnTo>
                  <a:pt x="1116" y="686"/>
                </a:lnTo>
                <a:lnTo>
                  <a:pt x="1104" y="616"/>
                </a:lnTo>
                <a:lnTo>
                  <a:pt x="1104" y="616"/>
                </a:lnTo>
                <a:lnTo>
                  <a:pt x="1096" y="580"/>
                </a:lnTo>
                <a:lnTo>
                  <a:pt x="1084" y="542"/>
                </a:lnTo>
                <a:lnTo>
                  <a:pt x="1072" y="500"/>
                </a:lnTo>
                <a:lnTo>
                  <a:pt x="1056" y="458"/>
                </a:lnTo>
                <a:lnTo>
                  <a:pt x="1040" y="416"/>
                </a:lnTo>
                <a:lnTo>
                  <a:pt x="1024" y="378"/>
                </a:lnTo>
                <a:lnTo>
                  <a:pt x="1008" y="344"/>
                </a:lnTo>
                <a:lnTo>
                  <a:pt x="992" y="314"/>
                </a:lnTo>
                <a:lnTo>
                  <a:pt x="992" y="314"/>
                </a:lnTo>
                <a:lnTo>
                  <a:pt x="978" y="342"/>
                </a:lnTo>
                <a:lnTo>
                  <a:pt x="962" y="374"/>
                </a:lnTo>
                <a:lnTo>
                  <a:pt x="948" y="408"/>
                </a:lnTo>
                <a:lnTo>
                  <a:pt x="932" y="448"/>
                </a:lnTo>
                <a:lnTo>
                  <a:pt x="918" y="488"/>
                </a:lnTo>
                <a:lnTo>
                  <a:pt x="904" y="532"/>
                </a:lnTo>
                <a:lnTo>
                  <a:pt x="892" y="574"/>
                </a:lnTo>
                <a:lnTo>
                  <a:pt x="882" y="616"/>
                </a:lnTo>
                <a:lnTo>
                  <a:pt x="882" y="616"/>
                </a:lnTo>
                <a:lnTo>
                  <a:pt x="874" y="658"/>
                </a:lnTo>
                <a:lnTo>
                  <a:pt x="868" y="700"/>
                </a:lnTo>
                <a:lnTo>
                  <a:pt x="864" y="742"/>
                </a:lnTo>
                <a:lnTo>
                  <a:pt x="860" y="784"/>
                </a:lnTo>
                <a:lnTo>
                  <a:pt x="858" y="854"/>
                </a:lnTo>
                <a:lnTo>
                  <a:pt x="856" y="898"/>
                </a:lnTo>
                <a:lnTo>
                  <a:pt x="856" y="898"/>
                </a:lnTo>
                <a:lnTo>
                  <a:pt x="850" y="858"/>
                </a:lnTo>
                <a:lnTo>
                  <a:pt x="844" y="794"/>
                </a:lnTo>
                <a:lnTo>
                  <a:pt x="838" y="714"/>
                </a:lnTo>
                <a:lnTo>
                  <a:pt x="838" y="670"/>
                </a:lnTo>
                <a:lnTo>
                  <a:pt x="838" y="624"/>
                </a:lnTo>
                <a:lnTo>
                  <a:pt x="838" y="624"/>
                </a:lnTo>
                <a:close/>
                <a:moveTo>
                  <a:pt x="724" y="1576"/>
                </a:moveTo>
                <a:lnTo>
                  <a:pt x="724" y="1576"/>
                </a:lnTo>
                <a:lnTo>
                  <a:pt x="724" y="1574"/>
                </a:lnTo>
                <a:lnTo>
                  <a:pt x="724" y="1574"/>
                </a:lnTo>
                <a:lnTo>
                  <a:pt x="740" y="1560"/>
                </a:lnTo>
                <a:lnTo>
                  <a:pt x="756" y="1548"/>
                </a:lnTo>
                <a:lnTo>
                  <a:pt x="774" y="1538"/>
                </a:lnTo>
                <a:lnTo>
                  <a:pt x="792" y="1530"/>
                </a:lnTo>
                <a:lnTo>
                  <a:pt x="810" y="1524"/>
                </a:lnTo>
                <a:lnTo>
                  <a:pt x="830" y="1520"/>
                </a:lnTo>
                <a:lnTo>
                  <a:pt x="850" y="1516"/>
                </a:lnTo>
                <a:lnTo>
                  <a:pt x="868" y="1516"/>
                </a:lnTo>
                <a:lnTo>
                  <a:pt x="888" y="1516"/>
                </a:lnTo>
                <a:lnTo>
                  <a:pt x="908" y="1520"/>
                </a:lnTo>
                <a:lnTo>
                  <a:pt x="926" y="1524"/>
                </a:lnTo>
                <a:lnTo>
                  <a:pt x="946" y="1530"/>
                </a:lnTo>
                <a:lnTo>
                  <a:pt x="964" y="1538"/>
                </a:lnTo>
                <a:lnTo>
                  <a:pt x="980" y="1548"/>
                </a:lnTo>
                <a:lnTo>
                  <a:pt x="998" y="1560"/>
                </a:lnTo>
                <a:lnTo>
                  <a:pt x="1012" y="1574"/>
                </a:lnTo>
                <a:lnTo>
                  <a:pt x="1012" y="1574"/>
                </a:lnTo>
                <a:lnTo>
                  <a:pt x="1026" y="1590"/>
                </a:lnTo>
                <a:lnTo>
                  <a:pt x="1038" y="1606"/>
                </a:lnTo>
                <a:lnTo>
                  <a:pt x="1048" y="1624"/>
                </a:lnTo>
                <a:lnTo>
                  <a:pt x="1058" y="1642"/>
                </a:lnTo>
                <a:lnTo>
                  <a:pt x="1064" y="1660"/>
                </a:lnTo>
                <a:lnTo>
                  <a:pt x="1068" y="1680"/>
                </a:lnTo>
                <a:lnTo>
                  <a:pt x="1072" y="1698"/>
                </a:lnTo>
                <a:lnTo>
                  <a:pt x="1072" y="1718"/>
                </a:lnTo>
                <a:lnTo>
                  <a:pt x="1072" y="1738"/>
                </a:lnTo>
                <a:lnTo>
                  <a:pt x="1068" y="1756"/>
                </a:lnTo>
                <a:lnTo>
                  <a:pt x="1064" y="1776"/>
                </a:lnTo>
                <a:lnTo>
                  <a:pt x="1058" y="1794"/>
                </a:lnTo>
                <a:lnTo>
                  <a:pt x="1048" y="1812"/>
                </a:lnTo>
                <a:lnTo>
                  <a:pt x="1038" y="1830"/>
                </a:lnTo>
                <a:lnTo>
                  <a:pt x="1026" y="1846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0" y="1864"/>
                </a:lnTo>
                <a:lnTo>
                  <a:pt x="1010" y="1864"/>
                </a:lnTo>
                <a:lnTo>
                  <a:pt x="980" y="1892"/>
                </a:lnTo>
                <a:lnTo>
                  <a:pt x="946" y="1914"/>
                </a:lnTo>
                <a:lnTo>
                  <a:pt x="912" y="1936"/>
                </a:lnTo>
                <a:lnTo>
                  <a:pt x="876" y="1952"/>
                </a:lnTo>
                <a:lnTo>
                  <a:pt x="840" y="1964"/>
                </a:lnTo>
                <a:lnTo>
                  <a:pt x="802" y="1974"/>
                </a:lnTo>
                <a:lnTo>
                  <a:pt x="762" y="1980"/>
                </a:lnTo>
                <a:lnTo>
                  <a:pt x="724" y="1982"/>
                </a:lnTo>
                <a:lnTo>
                  <a:pt x="724" y="1982"/>
                </a:lnTo>
                <a:lnTo>
                  <a:pt x="684" y="1980"/>
                </a:lnTo>
                <a:lnTo>
                  <a:pt x="646" y="1974"/>
                </a:lnTo>
                <a:lnTo>
                  <a:pt x="608" y="1964"/>
                </a:lnTo>
                <a:lnTo>
                  <a:pt x="570" y="1952"/>
                </a:lnTo>
                <a:lnTo>
                  <a:pt x="534" y="1934"/>
                </a:lnTo>
                <a:lnTo>
                  <a:pt x="500" y="1914"/>
                </a:lnTo>
                <a:lnTo>
                  <a:pt x="468" y="1890"/>
                </a:lnTo>
                <a:lnTo>
                  <a:pt x="436" y="1862"/>
                </a:lnTo>
                <a:lnTo>
                  <a:pt x="436" y="1862"/>
                </a:lnTo>
                <a:lnTo>
                  <a:pt x="412" y="1836"/>
                </a:lnTo>
                <a:lnTo>
                  <a:pt x="390" y="1806"/>
                </a:lnTo>
                <a:lnTo>
                  <a:pt x="370" y="1776"/>
                </a:lnTo>
                <a:lnTo>
                  <a:pt x="354" y="1746"/>
                </a:lnTo>
                <a:lnTo>
                  <a:pt x="342" y="1714"/>
                </a:lnTo>
                <a:lnTo>
                  <a:pt x="332" y="1680"/>
                </a:lnTo>
                <a:lnTo>
                  <a:pt x="324" y="1648"/>
                </a:lnTo>
                <a:lnTo>
                  <a:pt x="320" y="1614"/>
                </a:lnTo>
                <a:lnTo>
                  <a:pt x="318" y="1578"/>
                </a:lnTo>
                <a:lnTo>
                  <a:pt x="318" y="1544"/>
                </a:lnTo>
                <a:lnTo>
                  <a:pt x="322" y="1510"/>
                </a:lnTo>
                <a:lnTo>
                  <a:pt x="330" y="1478"/>
                </a:lnTo>
                <a:lnTo>
                  <a:pt x="340" y="1444"/>
                </a:lnTo>
                <a:lnTo>
                  <a:pt x="352" y="1412"/>
                </a:lnTo>
                <a:lnTo>
                  <a:pt x="368" y="1380"/>
                </a:lnTo>
                <a:lnTo>
                  <a:pt x="386" y="1350"/>
                </a:lnTo>
                <a:lnTo>
                  <a:pt x="386" y="1350"/>
                </a:lnTo>
                <a:lnTo>
                  <a:pt x="410" y="1320"/>
                </a:lnTo>
                <a:lnTo>
                  <a:pt x="436" y="1290"/>
                </a:lnTo>
                <a:lnTo>
                  <a:pt x="436" y="1290"/>
                </a:lnTo>
                <a:lnTo>
                  <a:pt x="468" y="1262"/>
                </a:lnTo>
                <a:lnTo>
                  <a:pt x="500" y="1238"/>
                </a:lnTo>
                <a:lnTo>
                  <a:pt x="534" y="1218"/>
                </a:lnTo>
                <a:lnTo>
                  <a:pt x="570" y="1202"/>
                </a:lnTo>
                <a:lnTo>
                  <a:pt x="608" y="1188"/>
                </a:lnTo>
                <a:lnTo>
                  <a:pt x="646" y="1178"/>
                </a:lnTo>
                <a:lnTo>
                  <a:pt x="684" y="1174"/>
                </a:lnTo>
                <a:lnTo>
                  <a:pt x="724" y="1172"/>
                </a:lnTo>
                <a:lnTo>
                  <a:pt x="724" y="630"/>
                </a:lnTo>
                <a:lnTo>
                  <a:pt x="724" y="630"/>
                </a:lnTo>
                <a:lnTo>
                  <a:pt x="686" y="630"/>
                </a:lnTo>
                <a:lnTo>
                  <a:pt x="650" y="634"/>
                </a:lnTo>
                <a:lnTo>
                  <a:pt x="614" y="638"/>
                </a:lnTo>
                <a:lnTo>
                  <a:pt x="578" y="644"/>
                </a:lnTo>
                <a:lnTo>
                  <a:pt x="542" y="652"/>
                </a:lnTo>
                <a:lnTo>
                  <a:pt x="508" y="662"/>
                </a:lnTo>
                <a:lnTo>
                  <a:pt x="474" y="674"/>
                </a:lnTo>
                <a:lnTo>
                  <a:pt x="442" y="686"/>
                </a:lnTo>
                <a:lnTo>
                  <a:pt x="410" y="700"/>
                </a:lnTo>
                <a:lnTo>
                  <a:pt x="378" y="716"/>
                </a:lnTo>
                <a:lnTo>
                  <a:pt x="348" y="734"/>
                </a:lnTo>
                <a:lnTo>
                  <a:pt x="320" y="752"/>
                </a:lnTo>
                <a:lnTo>
                  <a:pt x="290" y="772"/>
                </a:lnTo>
                <a:lnTo>
                  <a:pt x="264" y="794"/>
                </a:lnTo>
                <a:lnTo>
                  <a:pt x="238" y="816"/>
                </a:lnTo>
                <a:lnTo>
                  <a:pt x="212" y="840"/>
                </a:lnTo>
                <a:lnTo>
                  <a:pt x="188" y="866"/>
                </a:lnTo>
                <a:lnTo>
                  <a:pt x="166" y="892"/>
                </a:lnTo>
                <a:lnTo>
                  <a:pt x="144" y="920"/>
                </a:lnTo>
                <a:lnTo>
                  <a:pt x="124" y="948"/>
                </a:lnTo>
                <a:lnTo>
                  <a:pt x="104" y="976"/>
                </a:lnTo>
                <a:lnTo>
                  <a:pt x="88" y="1006"/>
                </a:lnTo>
                <a:lnTo>
                  <a:pt x="72" y="1038"/>
                </a:lnTo>
                <a:lnTo>
                  <a:pt x="56" y="1070"/>
                </a:lnTo>
                <a:lnTo>
                  <a:pt x="44" y="1102"/>
                </a:lnTo>
                <a:lnTo>
                  <a:pt x="32" y="1136"/>
                </a:lnTo>
                <a:lnTo>
                  <a:pt x="22" y="1170"/>
                </a:lnTo>
                <a:lnTo>
                  <a:pt x="14" y="1206"/>
                </a:lnTo>
                <a:lnTo>
                  <a:pt x="8" y="1240"/>
                </a:lnTo>
                <a:lnTo>
                  <a:pt x="4" y="1276"/>
                </a:lnTo>
                <a:lnTo>
                  <a:pt x="0" y="1314"/>
                </a:lnTo>
                <a:lnTo>
                  <a:pt x="0" y="1350"/>
                </a:lnTo>
                <a:lnTo>
                  <a:pt x="0" y="1350"/>
                </a:lnTo>
                <a:lnTo>
                  <a:pt x="0" y="1388"/>
                </a:lnTo>
                <a:lnTo>
                  <a:pt x="4" y="1424"/>
                </a:lnTo>
                <a:lnTo>
                  <a:pt x="8" y="1460"/>
                </a:lnTo>
                <a:lnTo>
                  <a:pt x="14" y="1496"/>
                </a:lnTo>
                <a:lnTo>
                  <a:pt x="22" y="1530"/>
                </a:lnTo>
                <a:lnTo>
                  <a:pt x="32" y="1564"/>
                </a:lnTo>
                <a:lnTo>
                  <a:pt x="44" y="1598"/>
                </a:lnTo>
                <a:lnTo>
                  <a:pt x="56" y="1630"/>
                </a:lnTo>
                <a:lnTo>
                  <a:pt x="72" y="1662"/>
                </a:lnTo>
                <a:lnTo>
                  <a:pt x="88" y="1694"/>
                </a:lnTo>
                <a:lnTo>
                  <a:pt x="104" y="1724"/>
                </a:lnTo>
                <a:lnTo>
                  <a:pt x="124" y="1754"/>
                </a:lnTo>
                <a:lnTo>
                  <a:pt x="144" y="1782"/>
                </a:lnTo>
                <a:lnTo>
                  <a:pt x="166" y="1808"/>
                </a:lnTo>
                <a:lnTo>
                  <a:pt x="188" y="1836"/>
                </a:lnTo>
                <a:lnTo>
                  <a:pt x="212" y="1860"/>
                </a:lnTo>
                <a:lnTo>
                  <a:pt x="238" y="1884"/>
                </a:lnTo>
                <a:lnTo>
                  <a:pt x="264" y="1906"/>
                </a:lnTo>
                <a:lnTo>
                  <a:pt x="290" y="1928"/>
                </a:lnTo>
                <a:lnTo>
                  <a:pt x="320" y="1948"/>
                </a:lnTo>
                <a:lnTo>
                  <a:pt x="348" y="1966"/>
                </a:lnTo>
                <a:lnTo>
                  <a:pt x="378" y="1984"/>
                </a:lnTo>
                <a:lnTo>
                  <a:pt x="410" y="2000"/>
                </a:lnTo>
                <a:lnTo>
                  <a:pt x="442" y="2014"/>
                </a:lnTo>
                <a:lnTo>
                  <a:pt x="474" y="2028"/>
                </a:lnTo>
                <a:lnTo>
                  <a:pt x="508" y="2038"/>
                </a:lnTo>
                <a:lnTo>
                  <a:pt x="542" y="2048"/>
                </a:lnTo>
                <a:lnTo>
                  <a:pt x="578" y="2056"/>
                </a:lnTo>
                <a:lnTo>
                  <a:pt x="614" y="2062"/>
                </a:lnTo>
                <a:lnTo>
                  <a:pt x="650" y="2068"/>
                </a:lnTo>
                <a:lnTo>
                  <a:pt x="686" y="2070"/>
                </a:lnTo>
                <a:lnTo>
                  <a:pt x="724" y="2072"/>
                </a:lnTo>
                <a:lnTo>
                  <a:pt x="724" y="2072"/>
                </a:lnTo>
                <a:lnTo>
                  <a:pt x="762" y="2070"/>
                </a:lnTo>
                <a:lnTo>
                  <a:pt x="800" y="2068"/>
                </a:lnTo>
                <a:lnTo>
                  <a:pt x="838" y="2062"/>
                </a:lnTo>
                <a:lnTo>
                  <a:pt x="876" y="2056"/>
                </a:lnTo>
                <a:lnTo>
                  <a:pt x="912" y="2046"/>
                </a:lnTo>
                <a:lnTo>
                  <a:pt x="948" y="2036"/>
                </a:lnTo>
                <a:lnTo>
                  <a:pt x="982" y="2024"/>
                </a:lnTo>
                <a:lnTo>
                  <a:pt x="1016" y="2010"/>
                </a:lnTo>
                <a:lnTo>
                  <a:pt x="1050" y="1994"/>
                </a:lnTo>
                <a:lnTo>
                  <a:pt x="1082" y="1976"/>
                </a:lnTo>
                <a:lnTo>
                  <a:pt x="1114" y="1958"/>
                </a:lnTo>
                <a:lnTo>
                  <a:pt x="1144" y="1938"/>
                </a:lnTo>
                <a:lnTo>
                  <a:pt x="1172" y="1916"/>
                </a:lnTo>
                <a:lnTo>
                  <a:pt x="1200" y="1894"/>
                </a:lnTo>
                <a:lnTo>
                  <a:pt x="1226" y="1868"/>
                </a:lnTo>
                <a:lnTo>
                  <a:pt x="1252" y="1844"/>
                </a:lnTo>
                <a:lnTo>
                  <a:pt x="1252" y="1348"/>
                </a:lnTo>
                <a:lnTo>
                  <a:pt x="724" y="1348"/>
                </a:lnTo>
                <a:lnTo>
                  <a:pt x="724" y="15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87340" y="5940871"/>
            <a:ext cx="392462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900" b="0" dirty="0" smtClean="0">
                <a:solidFill>
                  <a:schemeClr val="bg1"/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spcBef>
                <a:spcPts val="450"/>
              </a:spcBef>
            </a:pPr>
            <a:r>
              <a:rPr lang="ru-RU" dirty="0"/>
              <a:t>Введите имя автора</a:t>
            </a:r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87340" y="5752038"/>
            <a:ext cx="392462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900" b="0" baseline="0" dirty="0" smtClean="0">
                <a:solidFill>
                  <a:schemeClr val="bg1"/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spcBef>
                <a:spcPts val="450"/>
              </a:spcBef>
            </a:pPr>
            <a:r>
              <a:rPr lang="ru-RU" dirty="0"/>
              <a:t>Введите название подразделения</a:t>
            </a:r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287340" y="5563205"/>
            <a:ext cx="392462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900" b="0" baseline="0" dirty="0" smtClean="0">
                <a:solidFill>
                  <a:schemeClr val="bg1"/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spcBef>
                <a:spcPts val="450"/>
              </a:spcBef>
            </a:pPr>
            <a:r>
              <a:rPr lang="ru-RU" dirty="0"/>
              <a:t>Введите название предприятия</a:t>
            </a:r>
          </a:p>
        </p:txBody>
      </p:sp>
    </p:spTree>
    <p:extLst>
      <p:ext uri="{BB962C8B-B14F-4D97-AF65-F5344CB8AC3E}">
        <p14:creationId xmlns:p14="http://schemas.microsoft.com/office/powerpoint/2010/main" val="284416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/>
              <a:t>Введите заголовок</a:t>
            </a:r>
            <a:endParaRPr lang="en-US" dirty="0"/>
          </a:p>
        </p:txBody>
      </p:sp>
      <p:sp>
        <p:nvSpPr>
          <p:cNvPr id="8" name="Объект 3"/>
          <p:cNvSpPr>
            <a:spLocks noGrp="1"/>
          </p:cNvSpPr>
          <p:nvPr>
            <p:ph sz="quarter" idx="12"/>
          </p:nvPr>
        </p:nvSpPr>
        <p:spPr>
          <a:xfrm>
            <a:off x="287339" y="1268415"/>
            <a:ext cx="4176711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Объект 3"/>
          <p:cNvSpPr>
            <a:spLocks noGrp="1"/>
          </p:cNvSpPr>
          <p:nvPr>
            <p:ph sz="quarter" idx="13"/>
          </p:nvPr>
        </p:nvSpPr>
        <p:spPr>
          <a:xfrm>
            <a:off x="4679954" y="1268415"/>
            <a:ext cx="4176711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71945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 (верси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/>
              <a:t>Введите заголовок</a:t>
            </a:r>
            <a:endParaRPr lang="en-US" dirty="0"/>
          </a:p>
        </p:txBody>
      </p:sp>
      <p:sp>
        <p:nvSpPr>
          <p:cNvPr id="7" name="Объект 3"/>
          <p:cNvSpPr>
            <a:spLocks noGrp="1"/>
          </p:cNvSpPr>
          <p:nvPr>
            <p:ph sz="quarter" idx="11"/>
          </p:nvPr>
        </p:nvSpPr>
        <p:spPr>
          <a:xfrm>
            <a:off x="287340" y="1268417"/>
            <a:ext cx="8569324" cy="24479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8" name="Объект 3"/>
          <p:cNvSpPr>
            <a:spLocks noGrp="1"/>
          </p:cNvSpPr>
          <p:nvPr>
            <p:ph sz="quarter" idx="13"/>
          </p:nvPr>
        </p:nvSpPr>
        <p:spPr>
          <a:xfrm>
            <a:off x="287340" y="3894148"/>
            <a:ext cx="8569324" cy="24479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59175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текст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/>
              <a:t>Введите заголовок</a:t>
            </a:r>
            <a:endParaRPr lang="en-US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5" hasCustomPrompt="1"/>
          </p:nvPr>
        </p:nvSpPr>
        <p:spPr>
          <a:xfrm>
            <a:off x="287345" y="4797425"/>
            <a:ext cx="8569325" cy="1531938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b="0">
                <a:solidFill>
                  <a:schemeClr val="accent3"/>
                </a:solidFill>
              </a:defRPr>
            </a:lvl1pPr>
          </a:lstStyle>
          <a:p>
            <a:r>
              <a:rPr lang="ru-RU" dirty="0"/>
              <a:t>Текст</a:t>
            </a:r>
          </a:p>
        </p:txBody>
      </p:sp>
      <p:sp>
        <p:nvSpPr>
          <p:cNvPr id="10" name="Объект 3"/>
          <p:cNvSpPr>
            <a:spLocks noGrp="1"/>
          </p:cNvSpPr>
          <p:nvPr>
            <p:ph sz="quarter" idx="11"/>
          </p:nvPr>
        </p:nvSpPr>
        <p:spPr>
          <a:xfrm>
            <a:off x="287340" y="1268413"/>
            <a:ext cx="8569324" cy="284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223048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лева и два объект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/>
              <a:t>Введите заголовок</a:t>
            </a:r>
            <a:endParaRPr lang="en-US" dirty="0"/>
          </a:p>
        </p:txBody>
      </p:sp>
      <p:sp>
        <p:nvSpPr>
          <p:cNvPr id="12" name="Объект 3"/>
          <p:cNvSpPr>
            <a:spLocks noGrp="1"/>
          </p:cNvSpPr>
          <p:nvPr>
            <p:ph sz="quarter" idx="11"/>
          </p:nvPr>
        </p:nvSpPr>
        <p:spPr>
          <a:xfrm>
            <a:off x="287339" y="1268415"/>
            <a:ext cx="4176711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3"/>
          </p:nvPr>
        </p:nvSpPr>
        <p:spPr>
          <a:xfrm>
            <a:off x="4679954" y="1268413"/>
            <a:ext cx="4176711" cy="24479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4"/>
          </p:nvPr>
        </p:nvSpPr>
        <p:spPr>
          <a:xfrm>
            <a:off x="4679954" y="3897311"/>
            <a:ext cx="4176711" cy="24479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373527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права и два объект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hasCustomPrompt="1"/>
          </p:nvPr>
        </p:nvSpPr>
        <p:spPr>
          <a:xfrm>
            <a:off x="287340" y="252147"/>
            <a:ext cx="8560318" cy="610499"/>
          </a:xfrm>
        </p:spPr>
        <p:txBody>
          <a:bodyPr>
            <a:noAutofit/>
          </a:bodyPr>
          <a:lstStyle/>
          <a:p>
            <a:r>
              <a:rPr lang="ru-RU" dirty="0"/>
              <a:t>Введите заголовок</a:t>
            </a:r>
            <a:endParaRPr lang="en-US" dirty="0"/>
          </a:p>
        </p:txBody>
      </p:sp>
      <p:sp>
        <p:nvSpPr>
          <p:cNvPr id="12" name="Объект 3"/>
          <p:cNvSpPr>
            <a:spLocks noGrp="1"/>
          </p:cNvSpPr>
          <p:nvPr>
            <p:ph sz="quarter" idx="14"/>
          </p:nvPr>
        </p:nvSpPr>
        <p:spPr>
          <a:xfrm>
            <a:off x="287339" y="1268413"/>
            <a:ext cx="4176711" cy="24479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5"/>
          </p:nvPr>
        </p:nvSpPr>
        <p:spPr>
          <a:xfrm>
            <a:off x="287339" y="3897311"/>
            <a:ext cx="4176711" cy="24479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1"/>
          </p:nvPr>
        </p:nvSpPr>
        <p:spPr>
          <a:xfrm>
            <a:off x="4670945" y="1268415"/>
            <a:ext cx="4176711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630557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hasCustomPrompt="1"/>
          </p:nvPr>
        </p:nvSpPr>
        <p:spPr>
          <a:xfrm>
            <a:off x="287340" y="252147"/>
            <a:ext cx="8560318" cy="610499"/>
          </a:xfrm>
        </p:spPr>
        <p:txBody>
          <a:bodyPr>
            <a:noAutofit/>
          </a:bodyPr>
          <a:lstStyle/>
          <a:p>
            <a:r>
              <a:rPr lang="ru-RU" dirty="0"/>
              <a:t>Введите заголовок</a:t>
            </a:r>
            <a:endParaRPr lang="en-US" dirty="0"/>
          </a:p>
        </p:txBody>
      </p:sp>
      <p:sp>
        <p:nvSpPr>
          <p:cNvPr id="12" name="Объект 3"/>
          <p:cNvSpPr>
            <a:spLocks noGrp="1"/>
          </p:cNvSpPr>
          <p:nvPr>
            <p:ph sz="quarter" idx="11"/>
          </p:nvPr>
        </p:nvSpPr>
        <p:spPr>
          <a:xfrm>
            <a:off x="6156338" y="1268415"/>
            <a:ext cx="2691331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3"/>
          </p:nvPr>
        </p:nvSpPr>
        <p:spPr>
          <a:xfrm>
            <a:off x="287344" y="1268415"/>
            <a:ext cx="2691331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4"/>
          </p:nvPr>
        </p:nvSpPr>
        <p:spPr>
          <a:xfrm>
            <a:off x="3221844" y="1268415"/>
            <a:ext cx="2691331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498709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низу и два объект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 hasCustomPrompt="1"/>
          </p:nvPr>
        </p:nvSpPr>
        <p:spPr>
          <a:xfrm>
            <a:off x="287340" y="252147"/>
            <a:ext cx="8560318" cy="610499"/>
          </a:xfrm>
        </p:spPr>
        <p:txBody>
          <a:bodyPr>
            <a:noAutofit/>
          </a:bodyPr>
          <a:lstStyle/>
          <a:p>
            <a:r>
              <a:rPr lang="ru-RU" dirty="0"/>
              <a:t>Введите заголовок</a:t>
            </a:r>
            <a:endParaRPr lang="en-US" dirty="0"/>
          </a:p>
        </p:txBody>
      </p:sp>
      <p:sp>
        <p:nvSpPr>
          <p:cNvPr id="12" name="Объект 3"/>
          <p:cNvSpPr>
            <a:spLocks noGrp="1"/>
          </p:cNvSpPr>
          <p:nvPr>
            <p:ph sz="quarter" idx="14"/>
          </p:nvPr>
        </p:nvSpPr>
        <p:spPr>
          <a:xfrm>
            <a:off x="287339" y="1268413"/>
            <a:ext cx="4176711" cy="24479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6"/>
          </p:nvPr>
        </p:nvSpPr>
        <p:spPr>
          <a:xfrm>
            <a:off x="4670945" y="1268413"/>
            <a:ext cx="4176711" cy="24479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5"/>
          </p:nvPr>
        </p:nvSpPr>
        <p:spPr>
          <a:xfrm>
            <a:off x="287345" y="3897311"/>
            <a:ext cx="8569325" cy="24479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300043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верху и два объекта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/>
              <a:t>Введите заголовок</a:t>
            </a:r>
            <a:endParaRPr lang="en-US" dirty="0"/>
          </a:p>
        </p:txBody>
      </p:sp>
      <p:sp>
        <p:nvSpPr>
          <p:cNvPr id="12" name="Объект 3"/>
          <p:cNvSpPr>
            <a:spLocks noGrp="1"/>
          </p:cNvSpPr>
          <p:nvPr>
            <p:ph sz="quarter" idx="15"/>
          </p:nvPr>
        </p:nvSpPr>
        <p:spPr>
          <a:xfrm>
            <a:off x="287345" y="1268412"/>
            <a:ext cx="8569325" cy="24479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4"/>
          </p:nvPr>
        </p:nvSpPr>
        <p:spPr>
          <a:xfrm>
            <a:off x="287339" y="3904796"/>
            <a:ext cx="4176711" cy="24479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6"/>
          </p:nvPr>
        </p:nvSpPr>
        <p:spPr>
          <a:xfrm>
            <a:off x="4670945" y="3904796"/>
            <a:ext cx="4176711" cy="24479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12534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/>
              <a:t>Введите заголовок</a:t>
            </a:r>
            <a:endParaRPr lang="en-US" dirty="0"/>
          </a:p>
        </p:txBody>
      </p:sp>
      <p:sp>
        <p:nvSpPr>
          <p:cNvPr id="10" name="Объект 4"/>
          <p:cNvSpPr>
            <a:spLocks noGrp="1"/>
          </p:cNvSpPr>
          <p:nvPr>
            <p:ph sz="quarter" idx="16"/>
          </p:nvPr>
        </p:nvSpPr>
        <p:spPr>
          <a:xfrm>
            <a:off x="287342" y="3933834"/>
            <a:ext cx="4176713" cy="24114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1" name="Объект 4"/>
          <p:cNvSpPr>
            <a:spLocks noGrp="1"/>
          </p:cNvSpPr>
          <p:nvPr>
            <p:ph sz="quarter" idx="17"/>
          </p:nvPr>
        </p:nvSpPr>
        <p:spPr>
          <a:xfrm>
            <a:off x="4679963" y="3933834"/>
            <a:ext cx="4176713" cy="24114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4"/>
          </p:nvPr>
        </p:nvSpPr>
        <p:spPr>
          <a:xfrm>
            <a:off x="287339" y="1268413"/>
            <a:ext cx="4176711" cy="24479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5" name="Объект 3"/>
          <p:cNvSpPr>
            <a:spLocks noGrp="1"/>
          </p:cNvSpPr>
          <p:nvPr>
            <p:ph sz="quarter" idx="18"/>
          </p:nvPr>
        </p:nvSpPr>
        <p:spPr>
          <a:xfrm>
            <a:off x="4670945" y="1268413"/>
            <a:ext cx="4176711" cy="24479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316278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/>
          <p:cNvSpPr>
            <a:spLocks noGrp="1"/>
          </p:cNvSpPr>
          <p:nvPr>
            <p:ph type="pic" sz="quarter" idx="10" hasCustomPrompt="1"/>
          </p:nvPr>
        </p:nvSpPr>
        <p:spPr>
          <a:xfrm>
            <a:off x="287340" y="1268760"/>
            <a:ext cx="8560318" cy="50616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/>
              <a:t>Введите 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3085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BackGroundTitleSlide"/>
          <p:cNvPicPr>
            <a:picLocks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4572002" y="3644900"/>
            <a:ext cx="4284663" cy="1801900"/>
          </a:xfrm>
        </p:spPr>
        <p:txBody>
          <a:bodyPr anchor="t">
            <a:noAutofit/>
          </a:bodyPr>
          <a:lstStyle>
            <a:lvl1pPr>
              <a:defRPr sz="1800" cap="none" baseline="0">
                <a:solidFill>
                  <a:schemeClr val="tx1"/>
                </a:solidFill>
                <a:latin typeface="HeliosCond" charset="0"/>
                <a:ea typeface="HeliosCond" charset="0"/>
                <a:cs typeface="HeliosCond" charset="0"/>
              </a:defRPr>
            </a:lvl1pPr>
          </a:lstStyle>
          <a:p>
            <a:r>
              <a:rPr lang="ru-RU" dirty="0"/>
              <a:t>Введите название презентации</a:t>
            </a:r>
            <a:br>
              <a:rPr lang="ru-RU" dirty="0"/>
            </a:br>
            <a:r>
              <a:rPr lang="en-US" dirty="0"/>
              <a:t>(</a:t>
            </a:r>
            <a:r>
              <a:rPr lang="ru-RU" dirty="0"/>
              <a:t>оставайтесь в пределах области)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7338" y="6129705"/>
            <a:ext cx="3924612" cy="180000"/>
          </a:xfrm>
        </p:spPr>
        <p:txBody>
          <a:bodyPr anchor="b">
            <a:noAutofit/>
          </a:bodyPr>
          <a:lstStyle>
            <a:lvl1pPr marL="0" indent="0" algn="l">
              <a:spcBef>
                <a:spcPts val="450"/>
              </a:spcBef>
              <a:spcAft>
                <a:spcPts val="0"/>
              </a:spcAft>
              <a:buNone/>
              <a:defRPr sz="900" b="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Введите дату</a:t>
            </a:r>
          </a:p>
        </p:txBody>
      </p:sp>
      <p:sp>
        <p:nvSpPr>
          <p:cNvPr id="19" name="TitleLogoEng" hidden="1"/>
          <p:cNvSpPr>
            <a:spLocks noEditPoints="1"/>
          </p:cNvSpPr>
          <p:nvPr/>
        </p:nvSpPr>
        <p:spPr bwMode="auto">
          <a:xfrm>
            <a:off x="7879619" y="5873922"/>
            <a:ext cx="974189" cy="453600"/>
          </a:xfrm>
          <a:custGeom>
            <a:avLst/>
            <a:gdLst>
              <a:gd name="T0" fmla="*/ 1992 w 4450"/>
              <a:gd name="T1" fmla="*/ 1156 h 2072"/>
              <a:gd name="T2" fmla="*/ 1998 w 4450"/>
              <a:gd name="T3" fmla="*/ 1076 h 2072"/>
              <a:gd name="T4" fmla="*/ 2976 w 4450"/>
              <a:gd name="T5" fmla="*/ 1058 h 2072"/>
              <a:gd name="T6" fmla="*/ 2962 w 4450"/>
              <a:gd name="T7" fmla="*/ 654 h 2072"/>
              <a:gd name="T8" fmla="*/ 2840 w 4450"/>
              <a:gd name="T9" fmla="*/ 716 h 2072"/>
              <a:gd name="T10" fmla="*/ 2854 w 4450"/>
              <a:gd name="T11" fmla="*/ 1018 h 2072"/>
              <a:gd name="T12" fmla="*/ 3376 w 4450"/>
              <a:gd name="T13" fmla="*/ 1072 h 2072"/>
              <a:gd name="T14" fmla="*/ 3386 w 4450"/>
              <a:gd name="T15" fmla="*/ 672 h 2072"/>
              <a:gd name="T16" fmla="*/ 3214 w 4450"/>
              <a:gd name="T17" fmla="*/ 1102 h 2072"/>
              <a:gd name="T18" fmla="*/ 3274 w 4450"/>
              <a:gd name="T19" fmla="*/ 1002 h 2072"/>
              <a:gd name="T20" fmla="*/ 4306 w 4450"/>
              <a:gd name="T21" fmla="*/ 896 h 2072"/>
              <a:gd name="T22" fmla="*/ 3600 w 4450"/>
              <a:gd name="T23" fmla="*/ 1348 h 2072"/>
              <a:gd name="T24" fmla="*/ 3816 w 4450"/>
              <a:gd name="T25" fmla="*/ 1260 h 2072"/>
              <a:gd name="T26" fmla="*/ 3772 w 4450"/>
              <a:gd name="T27" fmla="*/ 638 h 2072"/>
              <a:gd name="T28" fmla="*/ 3524 w 4450"/>
              <a:gd name="T29" fmla="*/ 654 h 2072"/>
              <a:gd name="T30" fmla="*/ 3512 w 4450"/>
              <a:gd name="T31" fmla="*/ 1302 h 2072"/>
              <a:gd name="T32" fmla="*/ 3628 w 4450"/>
              <a:gd name="T33" fmla="*/ 742 h 2072"/>
              <a:gd name="T34" fmla="*/ 3688 w 4450"/>
              <a:gd name="T35" fmla="*/ 742 h 2072"/>
              <a:gd name="T36" fmla="*/ 3646 w 4450"/>
              <a:gd name="T37" fmla="*/ 1256 h 2072"/>
              <a:gd name="T38" fmla="*/ 1696 w 4450"/>
              <a:gd name="T39" fmla="*/ 1344 h 2072"/>
              <a:gd name="T40" fmla="*/ 1600 w 4450"/>
              <a:gd name="T41" fmla="*/ 992 h 2072"/>
              <a:gd name="T42" fmla="*/ 1606 w 4450"/>
              <a:gd name="T43" fmla="*/ 1260 h 2072"/>
              <a:gd name="T44" fmla="*/ 1576 w 4450"/>
              <a:gd name="T45" fmla="*/ 740 h 2072"/>
              <a:gd name="T46" fmla="*/ 1638 w 4450"/>
              <a:gd name="T47" fmla="*/ 856 h 2072"/>
              <a:gd name="T48" fmla="*/ 1710 w 4450"/>
              <a:gd name="T49" fmla="*/ 634 h 2072"/>
              <a:gd name="T50" fmla="*/ 1466 w 4450"/>
              <a:gd name="T51" fmla="*/ 662 h 2072"/>
              <a:gd name="T52" fmla="*/ 1466 w 4450"/>
              <a:gd name="T53" fmla="*/ 1312 h 2072"/>
              <a:gd name="T54" fmla="*/ 4450 w 4450"/>
              <a:gd name="T55" fmla="*/ 1590 h 2072"/>
              <a:gd name="T56" fmla="*/ 1572 w 4450"/>
              <a:gd name="T57" fmla="*/ 1668 h 2072"/>
              <a:gd name="T58" fmla="*/ 2628 w 4450"/>
              <a:gd name="T59" fmla="*/ 1726 h 2072"/>
              <a:gd name="T60" fmla="*/ 2628 w 4450"/>
              <a:gd name="T61" fmla="*/ 1726 h 2072"/>
              <a:gd name="T62" fmla="*/ 4324 w 4450"/>
              <a:gd name="T63" fmla="*/ 1726 h 2072"/>
              <a:gd name="T64" fmla="*/ 936 w 4450"/>
              <a:gd name="T65" fmla="*/ 1218 h 2072"/>
              <a:gd name="T66" fmla="*/ 1170 w 4450"/>
              <a:gd name="T67" fmla="*/ 906 h 2072"/>
              <a:gd name="T68" fmla="*/ 1162 w 4450"/>
              <a:gd name="T69" fmla="*/ 374 h 2072"/>
              <a:gd name="T70" fmla="*/ 944 w 4450"/>
              <a:gd name="T71" fmla="*/ 78 h 2072"/>
              <a:gd name="T72" fmla="*/ 790 w 4450"/>
              <a:gd name="T73" fmla="*/ 684 h 2072"/>
              <a:gd name="T74" fmla="*/ 992 w 4450"/>
              <a:gd name="T75" fmla="*/ 1260 h 2072"/>
              <a:gd name="T76" fmla="*/ 958 w 4450"/>
              <a:gd name="T77" fmla="*/ 870 h 2072"/>
              <a:gd name="T78" fmla="*/ 1050 w 4450"/>
              <a:gd name="T79" fmla="*/ 1012 h 2072"/>
              <a:gd name="T80" fmla="*/ 838 w 4450"/>
              <a:gd name="T81" fmla="*/ 624 h 2072"/>
              <a:gd name="T82" fmla="*/ 992 w 4450"/>
              <a:gd name="T83" fmla="*/ 102 h 2072"/>
              <a:gd name="T84" fmla="*/ 1142 w 4450"/>
              <a:gd name="T85" fmla="*/ 556 h 2072"/>
              <a:gd name="T86" fmla="*/ 1124 w 4450"/>
              <a:gd name="T87" fmla="*/ 760 h 2072"/>
              <a:gd name="T88" fmla="*/ 992 w 4450"/>
              <a:gd name="T89" fmla="*/ 314 h 2072"/>
              <a:gd name="T90" fmla="*/ 864 w 4450"/>
              <a:gd name="T91" fmla="*/ 742 h 2072"/>
              <a:gd name="T92" fmla="*/ 724 w 4450"/>
              <a:gd name="T93" fmla="*/ 1576 h 2072"/>
              <a:gd name="T94" fmla="*/ 908 w 4450"/>
              <a:gd name="T95" fmla="*/ 1520 h 2072"/>
              <a:gd name="T96" fmla="*/ 1064 w 4450"/>
              <a:gd name="T97" fmla="*/ 1660 h 2072"/>
              <a:gd name="T98" fmla="*/ 1012 w 4450"/>
              <a:gd name="T99" fmla="*/ 1862 h 2072"/>
              <a:gd name="T100" fmla="*/ 802 w 4450"/>
              <a:gd name="T101" fmla="*/ 1974 h 2072"/>
              <a:gd name="T102" fmla="*/ 436 w 4450"/>
              <a:gd name="T103" fmla="*/ 1862 h 2072"/>
              <a:gd name="T104" fmla="*/ 330 w 4450"/>
              <a:gd name="T105" fmla="*/ 1478 h 2072"/>
              <a:gd name="T106" fmla="*/ 570 w 4450"/>
              <a:gd name="T107" fmla="*/ 1202 h 2072"/>
              <a:gd name="T108" fmla="*/ 508 w 4450"/>
              <a:gd name="T109" fmla="*/ 662 h 2072"/>
              <a:gd name="T110" fmla="*/ 166 w 4450"/>
              <a:gd name="T111" fmla="*/ 892 h 2072"/>
              <a:gd name="T112" fmla="*/ 4 w 4450"/>
              <a:gd name="T113" fmla="*/ 1276 h 2072"/>
              <a:gd name="T114" fmla="*/ 72 w 4450"/>
              <a:gd name="T115" fmla="*/ 1662 h 2072"/>
              <a:gd name="T116" fmla="*/ 348 w 4450"/>
              <a:gd name="T117" fmla="*/ 1966 h 2072"/>
              <a:gd name="T118" fmla="*/ 724 w 4450"/>
              <a:gd name="T119" fmla="*/ 2072 h 2072"/>
              <a:gd name="T120" fmla="*/ 1144 w 4450"/>
              <a:gd name="T121" fmla="*/ 1938 h 2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450" h="2072">
                <a:moveTo>
                  <a:pt x="2586" y="1256"/>
                </a:moveTo>
                <a:lnTo>
                  <a:pt x="2416" y="1256"/>
                </a:lnTo>
                <a:lnTo>
                  <a:pt x="2578" y="716"/>
                </a:lnTo>
                <a:lnTo>
                  <a:pt x="2578" y="626"/>
                </a:lnTo>
                <a:lnTo>
                  <a:pt x="2268" y="626"/>
                </a:lnTo>
                <a:lnTo>
                  <a:pt x="2268" y="716"/>
                </a:lnTo>
                <a:lnTo>
                  <a:pt x="2428" y="716"/>
                </a:lnTo>
                <a:lnTo>
                  <a:pt x="2266" y="1258"/>
                </a:lnTo>
                <a:lnTo>
                  <a:pt x="2266" y="1348"/>
                </a:lnTo>
                <a:lnTo>
                  <a:pt x="2586" y="1348"/>
                </a:lnTo>
                <a:lnTo>
                  <a:pt x="2586" y="1256"/>
                </a:lnTo>
                <a:close/>
                <a:moveTo>
                  <a:pt x="1992" y="1156"/>
                </a:moveTo>
                <a:lnTo>
                  <a:pt x="2058" y="1156"/>
                </a:lnTo>
                <a:lnTo>
                  <a:pt x="2072" y="1348"/>
                </a:lnTo>
                <a:lnTo>
                  <a:pt x="2208" y="1348"/>
                </a:lnTo>
                <a:lnTo>
                  <a:pt x="2134" y="626"/>
                </a:lnTo>
                <a:lnTo>
                  <a:pt x="1916" y="626"/>
                </a:lnTo>
                <a:lnTo>
                  <a:pt x="1844" y="1348"/>
                </a:lnTo>
                <a:lnTo>
                  <a:pt x="1980" y="1348"/>
                </a:lnTo>
                <a:lnTo>
                  <a:pt x="1992" y="1156"/>
                </a:lnTo>
                <a:close/>
                <a:moveTo>
                  <a:pt x="2022" y="716"/>
                </a:moveTo>
                <a:lnTo>
                  <a:pt x="2030" y="716"/>
                </a:lnTo>
                <a:lnTo>
                  <a:pt x="2054" y="1076"/>
                </a:lnTo>
                <a:lnTo>
                  <a:pt x="1998" y="1076"/>
                </a:lnTo>
                <a:lnTo>
                  <a:pt x="2022" y="716"/>
                </a:lnTo>
                <a:close/>
                <a:moveTo>
                  <a:pt x="2804" y="1102"/>
                </a:moveTo>
                <a:lnTo>
                  <a:pt x="2882" y="1102"/>
                </a:lnTo>
                <a:lnTo>
                  <a:pt x="2882" y="1102"/>
                </a:lnTo>
                <a:lnTo>
                  <a:pt x="2900" y="1102"/>
                </a:lnTo>
                <a:lnTo>
                  <a:pt x="2916" y="1100"/>
                </a:lnTo>
                <a:lnTo>
                  <a:pt x="2930" y="1096"/>
                </a:lnTo>
                <a:lnTo>
                  <a:pt x="2942" y="1090"/>
                </a:lnTo>
                <a:lnTo>
                  <a:pt x="2952" y="1084"/>
                </a:lnTo>
                <a:lnTo>
                  <a:pt x="2962" y="1076"/>
                </a:lnTo>
                <a:lnTo>
                  <a:pt x="2970" y="1066"/>
                </a:lnTo>
                <a:lnTo>
                  <a:pt x="2976" y="1058"/>
                </a:lnTo>
                <a:lnTo>
                  <a:pt x="2986" y="1036"/>
                </a:lnTo>
                <a:lnTo>
                  <a:pt x="2992" y="1016"/>
                </a:lnTo>
                <a:lnTo>
                  <a:pt x="2994" y="994"/>
                </a:lnTo>
                <a:lnTo>
                  <a:pt x="2996" y="974"/>
                </a:lnTo>
                <a:lnTo>
                  <a:pt x="2996" y="756"/>
                </a:lnTo>
                <a:lnTo>
                  <a:pt x="2996" y="756"/>
                </a:lnTo>
                <a:lnTo>
                  <a:pt x="2994" y="734"/>
                </a:lnTo>
                <a:lnTo>
                  <a:pt x="2992" y="714"/>
                </a:lnTo>
                <a:lnTo>
                  <a:pt x="2986" y="692"/>
                </a:lnTo>
                <a:lnTo>
                  <a:pt x="2976" y="672"/>
                </a:lnTo>
                <a:lnTo>
                  <a:pt x="2970" y="662"/>
                </a:lnTo>
                <a:lnTo>
                  <a:pt x="2962" y="654"/>
                </a:lnTo>
                <a:lnTo>
                  <a:pt x="2952" y="646"/>
                </a:lnTo>
                <a:lnTo>
                  <a:pt x="2942" y="638"/>
                </a:lnTo>
                <a:lnTo>
                  <a:pt x="2930" y="634"/>
                </a:lnTo>
                <a:lnTo>
                  <a:pt x="2916" y="630"/>
                </a:lnTo>
                <a:lnTo>
                  <a:pt x="2900" y="626"/>
                </a:lnTo>
                <a:lnTo>
                  <a:pt x="2882" y="626"/>
                </a:lnTo>
                <a:lnTo>
                  <a:pt x="2664" y="626"/>
                </a:lnTo>
                <a:lnTo>
                  <a:pt x="2664" y="1348"/>
                </a:lnTo>
                <a:lnTo>
                  <a:pt x="2804" y="1348"/>
                </a:lnTo>
                <a:lnTo>
                  <a:pt x="2804" y="1102"/>
                </a:lnTo>
                <a:close/>
                <a:moveTo>
                  <a:pt x="2804" y="716"/>
                </a:moveTo>
                <a:lnTo>
                  <a:pt x="2840" y="716"/>
                </a:lnTo>
                <a:lnTo>
                  <a:pt x="2840" y="716"/>
                </a:lnTo>
                <a:lnTo>
                  <a:pt x="2846" y="716"/>
                </a:lnTo>
                <a:lnTo>
                  <a:pt x="2850" y="718"/>
                </a:lnTo>
                <a:lnTo>
                  <a:pt x="2854" y="722"/>
                </a:lnTo>
                <a:lnTo>
                  <a:pt x="2858" y="726"/>
                </a:lnTo>
                <a:lnTo>
                  <a:pt x="2864" y="736"/>
                </a:lnTo>
                <a:lnTo>
                  <a:pt x="2866" y="752"/>
                </a:lnTo>
                <a:lnTo>
                  <a:pt x="2866" y="988"/>
                </a:lnTo>
                <a:lnTo>
                  <a:pt x="2866" y="988"/>
                </a:lnTo>
                <a:lnTo>
                  <a:pt x="2864" y="1002"/>
                </a:lnTo>
                <a:lnTo>
                  <a:pt x="2858" y="1014"/>
                </a:lnTo>
                <a:lnTo>
                  <a:pt x="2854" y="1018"/>
                </a:lnTo>
                <a:lnTo>
                  <a:pt x="2850" y="1020"/>
                </a:lnTo>
                <a:lnTo>
                  <a:pt x="2846" y="1022"/>
                </a:lnTo>
                <a:lnTo>
                  <a:pt x="2840" y="1024"/>
                </a:lnTo>
                <a:lnTo>
                  <a:pt x="2804" y="1024"/>
                </a:lnTo>
                <a:lnTo>
                  <a:pt x="2804" y="716"/>
                </a:lnTo>
                <a:close/>
                <a:moveTo>
                  <a:pt x="3214" y="1102"/>
                </a:moveTo>
                <a:lnTo>
                  <a:pt x="3236" y="1102"/>
                </a:lnTo>
                <a:lnTo>
                  <a:pt x="3282" y="1348"/>
                </a:lnTo>
                <a:lnTo>
                  <a:pt x="3430" y="1348"/>
                </a:lnTo>
                <a:lnTo>
                  <a:pt x="3364" y="1082"/>
                </a:lnTo>
                <a:lnTo>
                  <a:pt x="3364" y="1082"/>
                </a:lnTo>
                <a:lnTo>
                  <a:pt x="3376" y="1072"/>
                </a:lnTo>
                <a:lnTo>
                  <a:pt x="3386" y="1058"/>
                </a:lnTo>
                <a:lnTo>
                  <a:pt x="3392" y="1046"/>
                </a:lnTo>
                <a:lnTo>
                  <a:pt x="3398" y="1030"/>
                </a:lnTo>
                <a:lnTo>
                  <a:pt x="3402" y="1016"/>
                </a:lnTo>
                <a:lnTo>
                  <a:pt x="3404" y="1002"/>
                </a:lnTo>
                <a:lnTo>
                  <a:pt x="3406" y="974"/>
                </a:lnTo>
                <a:lnTo>
                  <a:pt x="3406" y="756"/>
                </a:lnTo>
                <a:lnTo>
                  <a:pt x="3406" y="756"/>
                </a:lnTo>
                <a:lnTo>
                  <a:pt x="3406" y="734"/>
                </a:lnTo>
                <a:lnTo>
                  <a:pt x="3402" y="714"/>
                </a:lnTo>
                <a:lnTo>
                  <a:pt x="3396" y="692"/>
                </a:lnTo>
                <a:lnTo>
                  <a:pt x="3386" y="672"/>
                </a:lnTo>
                <a:lnTo>
                  <a:pt x="3380" y="662"/>
                </a:lnTo>
                <a:lnTo>
                  <a:pt x="3372" y="654"/>
                </a:lnTo>
                <a:lnTo>
                  <a:pt x="3362" y="646"/>
                </a:lnTo>
                <a:lnTo>
                  <a:pt x="3352" y="638"/>
                </a:lnTo>
                <a:lnTo>
                  <a:pt x="3340" y="634"/>
                </a:lnTo>
                <a:lnTo>
                  <a:pt x="3326" y="630"/>
                </a:lnTo>
                <a:lnTo>
                  <a:pt x="3310" y="626"/>
                </a:lnTo>
                <a:lnTo>
                  <a:pt x="3294" y="626"/>
                </a:lnTo>
                <a:lnTo>
                  <a:pt x="3074" y="626"/>
                </a:lnTo>
                <a:lnTo>
                  <a:pt x="3074" y="1348"/>
                </a:lnTo>
                <a:lnTo>
                  <a:pt x="3214" y="1348"/>
                </a:lnTo>
                <a:lnTo>
                  <a:pt x="3214" y="1102"/>
                </a:lnTo>
                <a:close/>
                <a:moveTo>
                  <a:pt x="3214" y="716"/>
                </a:moveTo>
                <a:lnTo>
                  <a:pt x="3250" y="716"/>
                </a:lnTo>
                <a:lnTo>
                  <a:pt x="3250" y="716"/>
                </a:lnTo>
                <a:lnTo>
                  <a:pt x="3256" y="716"/>
                </a:lnTo>
                <a:lnTo>
                  <a:pt x="3260" y="718"/>
                </a:lnTo>
                <a:lnTo>
                  <a:pt x="3266" y="722"/>
                </a:lnTo>
                <a:lnTo>
                  <a:pt x="3268" y="726"/>
                </a:lnTo>
                <a:lnTo>
                  <a:pt x="3274" y="736"/>
                </a:lnTo>
                <a:lnTo>
                  <a:pt x="3276" y="752"/>
                </a:lnTo>
                <a:lnTo>
                  <a:pt x="3276" y="988"/>
                </a:lnTo>
                <a:lnTo>
                  <a:pt x="3276" y="988"/>
                </a:lnTo>
                <a:lnTo>
                  <a:pt x="3274" y="1002"/>
                </a:lnTo>
                <a:lnTo>
                  <a:pt x="3268" y="1014"/>
                </a:lnTo>
                <a:lnTo>
                  <a:pt x="3266" y="1018"/>
                </a:lnTo>
                <a:lnTo>
                  <a:pt x="3260" y="1020"/>
                </a:lnTo>
                <a:lnTo>
                  <a:pt x="3256" y="1022"/>
                </a:lnTo>
                <a:lnTo>
                  <a:pt x="3250" y="1024"/>
                </a:lnTo>
                <a:lnTo>
                  <a:pt x="3214" y="1024"/>
                </a:lnTo>
                <a:lnTo>
                  <a:pt x="3214" y="716"/>
                </a:lnTo>
                <a:close/>
                <a:moveTo>
                  <a:pt x="4046" y="896"/>
                </a:moveTo>
                <a:lnTo>
                  <a:pt x="4052" y="896"/>
                </a:lnTo>
                <a:lnTo>
                  <a:pt x="4124" y="1348"/>
                </a:lnTo>
                <a:lnTo>
                  <a:pt x="4234" y="1348"/>
                </a:lnTo>
                <a:lnTo>
                  <a:pt x="4306" y="896"/>
                </a:lnTo>
                <a:lnTo>
                  <a:pt x="4310" y="896"/>
                </a:lnTo>
                <a:lnTo>
                  <a:pt x="4310" y="1348"/>
                </a:lnTo>
                <a:lnTo>
                  <a:pt x="4450" y="1348"/>
                </a:lnTo>
                <a:lnTo>
                  <a:pt x="4450" y="626"/>
                </a:lnTo>
                <a:lnTo>
                  <a:pt x="4270" y="626"/>
                </a:lnTo>
                <a:lnTo>
                  <a:pt x="4178" y="1134"/>
                </a:lnTo>
                <a:lnTo>
                  <a:pt x="4088" y="626"/>
                </a:lnTo>
                <a:lnTo>
                  <a:pt x="3908" y="626"/>
                </a:lnTo>
                <a:lnTo>
                  <a:pt x="3908" y="1348"/>
                </a:lnTo>
                <a:lnTo>
                  <a:pt x="4046" y="1348"/>
                </a:lnTo>
                <a:lnTo>
                  <a:pt x="4046" y="896"/>
                </a:lnTo>
                <a:close/>
                <a:moveTo>
                  <a:pt x="3600" y="1348"/>
                </a:moveTo>
                <a:lnTo>
                  <a:pt x="3716" y="1348"/>
                </a:lnTo>
                <a:lnTo>
                  <a:pt x="3716" y="1348"/>
                </a:lnTo>
                <a:lnTo>
                  <a:pt x="3732" y="1348"/>
                </a:lnTo>
                <a:lnTo>
                  <a:pt x="3748" y="1344"/>
                </a:lnTo>
                <a:lnTo>
                  <a:pt x="3762" y="1340"/>
                </a:lnTo>
                <a:lnTo>
                  <a:pt x="3772" y="1336"/>
                </a:lnTo>
                <a:lnTo>
                  <a:pt x="3782" y="1328"/>
                </a:lnTo>
                <a:lnTo>
                  <a:pt x="3790" y="1320"/>
                </a:lnTo>
                <a:lnTo>
                  <a:pt x="3798" y="1312"/>
                </a:lnTo>
                <a:lnTo>
                  <a:pt x="3804" y="1302"/>
                </a:lnTo>
                <a:lnTo>
                  <a:pt x="3812" y="1282"/>
                </a:lnTo>
                <a:lnTo>
                  <a:pt x="3816" y="1260"/>
                </a:lnTo>
                <a:lnTo>
                  <a:pt x="3818" y="1240"/>
                </a:lnTo>
                <a:lnTo>
                  <a:pt x="3818" y="1220"/>
                </a:lnTo>
                <a:lnTo>
                  <a:pt x="3818" y="756"/>
                </a:lnTo>
                <a:lnTo>
                  <a:pt x="3818" y="756"/>
                </a:lnTo>
                <a:lnTo>
                  <a:pt x="3818" y="734"/>
                </a:lnTo>
                <a:lnTo>
                  <a:pt x="3816" y="714"/>
                </a:lnTo>
                <a:lnTo>
                  <a:pt x="3812" y="692"/>
                </a:lnTo>
                <a:lnTo>
                  <a:pt x="3804" y="672"/>
                </a:lnTo>
                <a:lnTo>
                  <a:pt x="3798" y="662"/>
                </a:lnTo>
                <a:lnTo>
                  <a:pt x="3790" y="654"/>
                </a:lnTo>
                <a:lnTo>
                  <a:pt x="3782" y="646"/>
                </a:lnTo>
                <a:lnTo>
                  <a:pt x="3772" y="638"/>
                </a:lnTo>
                <a:lnTo>
                  <a:pt x="3762" y="634"/>
                </a:lnTo>
                <a:lnTo>
                  <a:pt x="3748" y="630"/>
                </a:lnTo>
                <a:lnTo>
                  <a:pt x="3732" y="626"/>
                </a:lnTo>
                <a:lnTo>
                  <a:pt x="3716" y="626"/>
                </a:lnTo>
                <a:lnTo>
                  <a:pt x="3600" y="626"/>
                </a:lnTo>
                <a:lnTo>
                  <a:pt x="3600" y="626"/>
                </a:lnTo>
                <a:lnTo>
                  <a:pt x="3582" y="626"/>
                </a:lnTo>
                <a:lnTo>
                  <a:pt x="3568" y="630"/>
                </a:lnTo>
                <a:lnTo>
                  <a:pt x="3554" y="634"/>
                </a:lnTo>
                <a:lnTo>
                  <a:pt x="3542" y="638"/>
                </a:lnTo>
                <a:lnTo>
                  <a:pt x="3534" y="646"/>
                </a:lnTo>
                <a:lnTo>
                  <a:pt x="3524" y="654"/>
                </a:lnTo>
                <a:lnTo>
                  <a:pt x="3518" y="662"/>
                </a:lnTo>
                <a:lnTo>
                  <a:pt x="3512" y="672"/>
                </a:lnTo>
                <a:lnTo>
                  <a:pt x="3504" y="692"/>
                </a:lnTo>
                <a:lnTo>
                  <a:pt x="3500" y="714"/>
                </a:lnTo>
                <a:lnTo>
                  <a:pt x="3498" y="734"/>
                </a:lnTo>
                <a:lnTo>
                  <a:pt x="3496" y="756"/>
                </a:lnTo>
                <a:lnTo>
                  <a:pt x="3496" y="1220"/>
                </a:lnTo>
                <a:lnTo>
                  <a:pt x="3496" y="1220"/>
                </a:lnTo>
                <a:lnTo>
                  <a:pt x="3498" y="1240"/>
                </a:lnTo>
                <a:lnTo>
                  <a:pt x="3500" y="1260"/>
                </a:lnTo>
                <a:lnTo>
                  <a:pt x="3504" y="1282"/>
                </a:lnTo>
                <a:lnTo>
                  <a:pt x="3512" y="1302"/>
                </a:lnTo>
                <a:lnTo>
                  <a:pt x="3518" y="1312"/>
                </a:lnTo>
                <a:lnTo>
                  <a:pt x="3524" y="1320"/>
                </a:lnTo>
                <a:lnTo>
                  <a:pt x="3534" y="1328"/>
                </a:lnTo>
                <a:lnTo>
                  <a:pt x="3542" y="1336"/>
                </a:lnTo>
                <a:lnTo>
                  <a:pt x="3554" y="1340"/>
                </a:lnTo>
                <a:lnTo>
                  <a:pt x="3568" y="1344"/>
                </a:lnTo>
                <a:lnTo>
                  <a:pt x="3582" y="1348"/>
                </a:lnTo>
                <a:lnTo>
                  <a:pt x="3600" y="1348"/>
                </a:lnTo>
                <a:lnTo>
                  <a:pt x="3600" y="1348"/>
                </a:lnTo>
                <a:close/>
                <a:moveTo>
                  <a:pt x="3628" y="1230"/>
                </a:moveTo>
                <a:lnTo>
                  <a:pt x="3628" y="746"/>
                </a:lnTo>
                <a:lnTo>
                  <a:pt x="3628" y="742"/>
                </a:lnTo>
                <a:lnTo>
                  <a:pt x="3628" y="740"/>
                </a:lnTo>
                <a:lnTo>
                  <a:pt x="3628" y="740"/>
                </a:lnTo>
                <a:lnTo>
                  <a:pt x="3630" y="730"/>
                </a:lnTo>
                <a:lnTo>
                  <a:pt x="3638" y="722"/>
                </a:lnTo>
                <a:lnTo>
                  <a:pt x="3646" y="718"/>
                </a:lnTo>
                <a:lnTo>
                  <a:pt x="3658" y="716"/>
                </a:lnTo>
                <a:lnTo>
                  <a:pt x="3658" y="716"/>
                </a:lnTo>
                <a:lnTo>
                  <a:pt x="3670" y="718"/>
                </a:lnTo>
                <a:lnTo>
                  <a:pt x="3678" y="722"/>
                </a:lnTo>
                <a:lnTo>
                  <a:pt x="3686" y="730"/>
                </a:lnTo>
                <a:lnTo>
                  <a:pt x="3688" y="740"/>
                </a:lnTo>
                <a:lnTo>
                  <a:pt x="3688" y="742"/>
                </a:lnTo>
                <a:lnTo>
                  <a:pt x="3688" y="746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6"/>
                </a:lnTo>
                <a:lnTo>
                  <a:pt x="3686" y="1242"/>
                </a:lnTo>
                <a:lnTo>
                  <a:pt x="3680" y="1250"/>
                </a:lnTo>
                <a:lnTo>
                  <a:pt x="3670" y="1256"/>
                </a:lnTo>
                <a:lnTo>
                  <a:pt x="3658" y="1260"/>
                </a:lnTo>
                <a:lnTo>
                  <a:pt x="3658" y="1260"/>
                </a:lnTo>
                <a:lnTo>
                  <a:pt x="3646" y="1256"/>
                </a:lnTo>
                <a:lnTo>
                  <a:pt x="3636" y="1250"/>
                </a:lnTo>
                <a:lnTo>
                  <a:pt x="3630" y="1242"/>
                </a:lnTo>
                <a:lnTo>
                  <a:pt x="3628" y="1236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close/>
                <a:moveTo>
                  <a:pt x="1548" y="1348"/>
                </a:moveTo>
                <a:lnTo>
                  <a:pt x="1664" y="1348"/>
                </a:lnTo>
                <a:lnTo>
                  <a:pt x="1664" y="1348"/>
                </a:lnTo>
                <a:lnTo>
                  <a:pt x="1682" y="1348"/>
                </a:lnTo>
                <a:lnTo>
                  <a:pt x="1696" y="1344"/>
                </a:lnTo>
                <a:lnTo>
                  <a:pt x="1710" y="1340"/>
                </a:lnTo>
                <a:lnTo>
                  <a:pt x="1722" y="1336"/>
                </a:lnTo>
                <a:lnTo>
                  <a:pt x="1732" y="1328"/>
                </a:lnTo>
                <a:lnTo>
                  <a:pt x="1740" y="1320"/>
                </a:lnTo>
                <a:lnTo>
                  <a:pt x="1746" y="1312"/>
                </a:lnTo>
                <a:lnTo>
                  <a:pt x="1752" y="1302"/>
                </a:lnTo>
                <a:lnTo>
                  <a:pt x="1760" y="1282"/>
                </a:lnTo>
                <a:lnTo>
                  <a:pt x="1764" y="1260"/>
                </a:lnTo>
                <a:lnTo>
                  <a:pt x="1766" y="1240"/>
                </a:lnTo>
                <a:lnTo>
                  <a:pt x="1768" y="1220"/>
                </a:lnTo>
                <a:lnTo>
                  <a:pt x="1768" y="992"/>
                </a:lnTo>
                <a:lnTo>
                  <a:pt x="1600" y="992"/>
                </a:lnTo>
                <a:lnTo>
                  <a:pt x="1600" y="1074"/>
                </a:lnTo>
                <a:lnTo>
                  <a:pt x="1638" y="1074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6" y="1236"/>
                </a:lnTo>
                <a:lnTo>
                  <a:pt x="1634" y="1242"/>
                </a:lnTo>
                <a:lnTo>
                  <a:pt x="1628" y="1250"/>
                </a:lnTo>
                <a:lnTo>
                  <a:pt x="1618" y="1256"/>
                </a:lnTo>
                <a:lnTo>
                  <a:pt x="1606" y="1260"/>
                </a:lnTo>
                <a:lnTo>
                  <a:pt x="1606" y="1260"/>
                </a:lnTo>
                <a:lnTo>
                  <a:pt x="1594" y="1256"/>
                </a:lnTo>
                <a:lnTo>
                  <a:pt x="1584" y="1250"/>
                </a:lnTo>
                <a:lnTo>
                  <a:pt x="1578" y="1242"/>
                </a:lnTo>
                <a:lnTo>
                  <a:pt x="1576" y="1236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746"/>
                </a:lnTo>
                <a:lnTo>
                  <a:pt x="1576" y="746"/>
                </a:lnTo>
                <a:lnTo>
                  <a:pt x="1576" y="742"/>
                </a:lnTo>
                <a:lnTo>
                  <a:pt x="1576" y="740"/>
                </a:lnTo>
                <a:lnTo>
                  <a:pt x="1576" y="740"/>
                </a:lnTo>
                <a:lnTo>
                  <a:pt x="1578" y="730"/>
                </a:lnTo>
                <a:lnTo>
                  <a:pt x="1586" y="722"/>
                </a:lnTo>
                <a:lnTo>
                  <a:pt x="1596" y="718"/>
                </a:lnTo>
                <a:lnTo>
                  <a:pt x="1606" y="716"/>
                </a:lnTo>
                <a:lnTo>
                  <a:pt x="1606" y="716"/>
                </a:lnTo>
                <a:lnTo>
                  <a:pt x="1618" y="718"/>
                </a:lnTo>
                <a:lnTo>
                  <a:pt x="1628" y="722"/>
                </a:lnTo>
                <a:lnTo>
                  <a:pt x="1634" y="730"/>
                </a:lnTo>
                <a:lnTo>
                  <a:pt x="1636" y="740"/>
                </a:lnTo>
                <a:lnTo>
                  <a:pt x="1638" y="742"/>
                </a:lnTo>
                <a:lnTo>
                  <a:pt x="1638" y="746"/>
                </a:lnTo>
                <a:lnTo>
                  <a:pt x="1638" y="856"/>
                </a:lnTo>
                <a:lnTo>
                  <a:pt x="1768" y="856"/>
                </a:lnTo>
                <a:lnTo>
                  <a:pt x="1768" y="756"/>
                </a:lnTo>
                <a:lnTo>
                  <a:pt x="1768" y="756"/>
                </a:lnTo>
                <a:lnTo>
                  <a:pt x="1766" y="734"/>
                </a:lnTo>
                <a:lnTo>
                  <a:pt x="1764" y="714"/>
                </a:lnTo>
                <a:lnTo>
                  <a:pt x="1760" y="692"/>
                </a:lnTo>
                <a:lnTo>
                  <a:pt x="1752" y="672"/>
                </a:lnTo>
                <a:lnTo>
                  <a:pt x="1746" y="662"/>
                </a:lnTo>
                <a:lnTo>
                  <a:pt x="1740" y="654"/>
                </a:lnTo>
                <a:lnTo>
                  <a:pt x="1732" y="646"/>
                </a:lnTo>
                <a:lnTo>
                  <a:pt x="1722" y="638"/>
                </a:lnTo>
                <a:lnTo>
                  <a:pt x="1710" y="634"/>
                </a:lnTo>
                <a:lnTo>
                  <a:pt x="1696" y="630"/>
                </a:lnTo>
                <a:lnTo>
                  <a:pt x="1682" y="626"/>
                </a:lnTo>
                <a:lnTo>
                  <a:pt x="1664" y="626"/>
                </a:lnTo>
                <a:lnTo>
                  <a:pt x="1548" y="626"/>
                </a:lnTo>
                <a:lnTo>
                  <a:pt x="1548" y="626"/>
                </a:lnTo>
                <a:lnTo>
                  <a:pt x="1532" y="626"/>
                </a:lnTo>
                <a:lnTo>
                  <a:pt x="1516" y="630"/>
                </a:lnTo>
                <a:lnTo>
                  <a:pt x="1502" y="634"/>
                </a:lnTo>
                <a:lnTo>
                  <a:pt x="1492" y="638"/>
                </a:lnTo>
                <a:lnTo>
                  <a:pt x="1482" y="646"/>
                </a:lnTo>
                <a:lnTo>
                  <a:pt x="1474" y="654"/>
                </a:lnTo>
                <a:lnTo>
                  <a:pt x="1466" y="662"/>
                </a:lnTo>
                <a:lnTo>
                  <a:pt x="1460" y="672"/>
                </a:lnTo>
                <a:lnTo>
                  <a:pt x="1452" y="692"/>
                </a:lnTo>
                <a:lnTo>
                  <a:pt x="1448" y="714"/>
                </a:lnTo>
                <a:lnTo>
                  <a:pt x="1446" y="734"/>
                </a:lnTo>
                <a:lnTo>
                  <a:pt x="1446" y="756"/>
                </a:lnTo>
                <a:lnTo>
                  <a:pt x="1446" y="1220"/>
                </a:lnTo>
                <a:lnTo>
                  <a:pt x="1446" y="1220"/>
                </a:lnTo>
                <a:lnTo>
                  <a:pt x="1446" y="1240"/>
                </a:lnTo>
                <a:lnTo>
                  <a:pt x="1448" y="1260"/>
                </a:lnTo>
                <a:lnTo>
                  <a:pt x="1452" y="1282"/>
                </a:lnTo>
                <a:lnTo>
                  <a:pt x="1460" y="1302"/>
                </a:lnTo>
                <a:lnTo>
                  <a:pt x="1466" y="1312"/>
                </a:lnTo>
                <a:lnTo>
                  <a:pt x="1474" y="1320"/>
                </a:lnTo>
                <a:lnTo>
                  <a:pt x="1482" y="1328"/>
                </a:lnTo>
                <a:lnTo>
                  <a:pt x="1492" y="1336"/>
                </a:lnTo>
                <a:lnTo>
                  <a:pt x="1502" y="1340"/>
                </a:lnTo>
                <a:lnTo>
                  <a:pt x="1516" y="1344"/>
                </a:lnTo>
                <a:lnTo>
                  <a:pt x="1532" y="1348"/>
                </a:lnTo>
                <a:lnTo>
                  <a:pt x="1548" y="1348"/>
                </a:lnTo>
                <a:lnTo>
                  <a:pt x="1548" y="1348"/>
                </a:lnTo>
                <a:close/>
                <a:moveTo>
                  <a:pt x="1446" y="1590"/>
                </a:moveTo>
                <a:lnTo>
                  <a:pt x="1446" y="2072"/>
                </a:lnTo>
                <a:lnTo>
                  <a:pt x="4450" y="2072"/>
                </a:lnTo>
                <a:lnTo>
                  <a:pt x="4450" y="1590"/>
                </a:lnTo>
                <a:lnTo>
                  <a:pt x="1446" y="1590"/>
                </a:lnTo>
                <a:close/>
                <a:moveTo>
                  <a:pt x="1770" y="1982"/>
                </a:moveTo>
                <a:lnTo>
                  <a:pt x="1698" y="1982"/>
                </a:lnTo>
                <a:lnTo>
                  <a:pt x="1632" y="1790"/>
                </a:lnTo>
                <a:lnTo>
                  <a:pt x="1632" y="1790"/>
                </a:lnTo>
                <a:lnTo>
                  <a:pt x="1632" y="1790"/>
                </a:lnTo>
                <a:lnTo>
                  <a:pt x="1640" y="1848"/>
                </a:lnTo>
                <a:lnTo>
                  <a:pt x="1642" y="1880"/>
                </a:lnTo>
                <a:lnTo>
                  <a:pt x="1644" y="1908"/>
                </a:lnTo>
                <a:lnTo>
                  <a:pt x="1644" y="1982"/>
                </a:lnTo>
                <a:lnTo>
                  <a:pt x="1572" y="1982"/>
                </a:lnTo>
                <a:lnTo>
                  <a:pt x="1572" y="1668"/>
                </a:lnTo>
                <a:lnTo>
                  <a:pt x="1644" y="1668"/>
                </a:lnTo>
                <a:lnTo>
                  <a:pt x="1710" y="1864"/>
                </a:lnTo>
                <a:lnTo>
                  <a:pt x="1710" y="1864"/>
                </a:lnTo>
                <a:lnTo>
                  <a:pt x="1710" y="1864"/>
                </a:lnTo>
                <a:lnTo>
                  <a:pt x="1708" y="1836"/>
                </a:lnTo>
                <a:lnTo>
                  <a:pt x="1704" y="1806"/>
                </a:lnTo>
                <a:lnTo>
                  <a:pt x="1700" y="1774"/>
                </a:lnTo>
                <a:lnTo>
                  <a:pt x="1698" y="1746"/>
                </a:lnTo>
                <a:lnTo>
                  <a:pt x="1698" y="1668"/>
                </a:lnTo>
                <a:lnTo>
                  <a:pt x="1770" y="1668"/>
                </a:lnTo>
                <a:lnTo>
                  <a:pt x="1770" y="1982"/>
                </a:lnTo>
                <a:close/>
                <a:moveTo>
                  <a:pt x="2628" y="1726"/>
                </a:moveTo>
                <a:lnTo>
                  <a:pt x="2528" y="1726"/>
                </a:lnTo>
                <a:lnTo>
                  <a:pt x="2528" y="1788"/>
                </a:lnTo>
                <a:lnTo>
                  <a:pt x="2618" y="1788"/>
                </a:lnTo>
                <a:lnTo>
                  <a:pt x="2618" y="1848"/>
                </a:lnTo>
                <a:lnTo>
                  <a:pt x="2528" y="1848"/>
                </a:lnTo>
                <a:lnTo>
                  <a:pt x="2528" y="1922"/>
                </a:lnTo>
                <a:lnTo>
                  <a:pt x="2628" y="1922"/>
                </a:lnTo>
                <a:lnTo>
                  <a:pt x="2628" y="1982"/>
                </a:lnTo>
                <a:lnTo>
                  <a:pt x="2452" y="1982"/>
                </a:lnTo>
                <a:lnTo>
                  <a:pt x="2452" y="1668"/>
                </a:lnTo>
                <a:lnTo>
                  <a:pt x="2628" y="1668"/>
                </a:lnTo>
                <a:lnTo>
                  <a:pt x="2628" y="1726"/>
                </a:lnTo>
                <a:close/>
                <a:moveTo>
                  <a:pt x="3476" y="1726"/>
                </a:moveTo>
                <a:lnTo>
                  <a:pt x="3374" y="1726"/>
                </a:lnTo>
                <a:lnTo>
                  <a:pt x="3374" y="1788"/>
                </a:lnTo>
                <a:lnTo>
                  <a:pt x="3464" y="1788"/>
                </a:lnTo>
                <a:lnTo>
                  <a:pt x="3464" y="1848"/>
                </a:lnTo>
                <a:lnTo>
                  <a:pt x="3374" y="1848"/>
                </a:lnTo>
                <a:lnTo>
                  <a:pt x="3374" y="1982"/>
                </a:lnTo>
                <a:lnTo>
                  <a:pt x="3298" y="1982"/>
                </a:lnTo>
                <a:lnTo>
                  <a:pt x="3298" y="1668"/>
                </a:lnTo>
                <a:lnTo>
                  <a:pt x="3476" y="1668"/>
                </a:lnTo>
                <a:lnTo>
                  <a:pt x="3476" y="1726"/>
                </a:lnTo>
                <a:close/>
                <a:moveTo>
                  <a:pt x="4324" y="1726"/>
                </a:moveTo>
                <a:lnTo>
                  <a:pt x="4268" y="1726"/>
                </a:lnTo>
                <a:lnTo>
                  <a:pt x="4268" y="1982"/>
                </a:lnTo>
                <a:lnTo>
                  <a:pt x="4198" y="1982"/>
                </a:lnTo>
                <a:lnTo>
                  <a:pt x="4198" y="1726"/>
                </a:lnTo>
                <a:lnTo>
                  <a:pt x="4138" y="1726"/>
                </a:lnTo>
                <a:lnTo>
                  <a:pt x="4138" y="1668"/>
                </a:lnTo>
                <a:lnTo>
                  <a:pt x="4324" y="1668"/>
                </a:lnTo>
                <a:lnTo>
                  <a:pt x="4324" y="1726"/>
                </a:lnTo>
                <a:close/>
                <a:moveTo>
                  <a:pt x="878" y="1100"/>
                </a:moveTo>
                <a:lnTo>
                  <a:pt x="878" y="1100"/>
                </a:lnTo>
                <a:lnTo>
                  <a:pt x="906" y="1160"/>
                </a:lnTo>
                <a:lnTo>
                  <a:pt x="936" y="1218"/>
                </a:lnTo>
                <a:lnTo>
                  <a:pt x="966" y="1268"/>
                </a:lnTo>
                <a:lnTo>
                  <a:pt x="994" y="1308"/>
                </a:lnTo>
                <a:lnTo>
                  <a:pt x="994" y="1308"/>
                </a:lnTo>
                <a:lnTo>
                  <a:pt x="1014" y="1278"/>
                </a:lnTo>
                <a:lnTo>
                  <a:pt x="1040" y="1240"/>
                </a:lnTo>
                <a:lnTo>
                  <a:pt x="1066" y="1190"/>
                </a:lnTo>
                <a:lnTo>
                  <a:pt x="1094" y="1130"/>
                </a:lnTo>
                <a:lnTo>
                  <a:pt x="1122" y="1064"/>
                </a:lnTo>
                <a:lnTo>
                  <a:pt x="1136" y="1026"/>
                </a:lnTo>
                <a:lnTo>
                  <a:pt x="1148" y="988"/>
                </a:lnTo>
                <a:lnTo>
                  <a:pt x="1160" y="948"/>
                </a:lnTo>
                <a:lnTo>
                  <a:pt x="1170" y="906"/>
                </a:lnTo>
                <a:lnTo>
                  <a:pt x="1178" y="862"/>
                </a:lnTo>
                <a:lnTo>
                  <a:pt x="1186" y="818"/>
                </a:lnTo>
                <a:lnTo>
                  <a:pt x="1186" y="818"/>
                </a:lnTo>
                <a:lnTo>
                  <a:pt x="1192" y="768"/>
                </a:lnTo>
                <a:lnTo>
                  <a:pt x="1196" y="718"/>
                </a:lnTo>
                <a:lnTo>
                  <a:pt x="1198" y="668"/>
                </a:lnTo>
                <a:lnTo>
                  <a:pt x="1198" y="618"/>
                </a:lnTo>
                <a:lnTo>
                  <a:pt x="1194" y="562"/>
                </a:lnTo>
                <a:lnTo>
                  <a:pt x="1186" y="504"/>
                </a:lnTo>
                <a:lnTo>
                  <a:pt x="1176" y="442"/>
                </a:lnTo>
                <a:lnTo>
                  <a:pt x="1162" y="374"/>
                </a:lnTo>
                <a:lnTo>
                  <a:pt x="1162" y="374"/>
                </a:lnTo>
                <a:lnTo>
                  <a:pt x="1152" y="338"/>
                </a:lnTo>
                <a:lnTo>
                  <a:pt x="1142" y="304"/>
                </a:lnTo>
                <a:lnTo>
                  <a:pt x="1132" y="270"/>
                </a:lnTo>
                <a:lnTo>
                  <a:pt x="1120" y="238"/>
                </a:lnTo>
                <a:lnTo>
                  <a:pt x="1094" y="178"/>
                </a:lnTo>
                <a:lnTo>
                  <a:pt x="1066" y="124"/>
                </a:lnTo>
                <a:lnTo>
                  <a:pt x="1042" y="78"/>
                </a:lnTo>
                <a:lnTo>
                  <a:pt x="1020" y="42"/>
                </a:lnTo>
                <a:lnTo>
                  <a:pt x="992" y="0"/>
                </a:lnTo>
                <a:lnTo>
                  <a:pt x="992" y="0"/>
                </a:lnTo>
                <a:lnTo>
                  <a:pt x="964" y="44"/>
                </a:lnTo>
                <a:lnTo>
                  <a:pt x="944" y="78"/>
                </a:lnTo>
                <a:lnTo>
                  <a:pt x="922" y="118"/>
                </a:lnTo>
                <a:lnTo>
                  <a:pt x="900" y="164"/>
                </a:lnTo>
                <a:lnTo>
                  <a:pt x="876" y="216"/>
                </a:lnTo>
                <a:lnTo>
                  <a:pt x="856" y="270"/>
                </a:lnTo>
                <a:lnTo>
                  <a:pt x="836" y="326"/>
                </a:lnTo>
                <a:lnTo>
                  <a:pt x="836" y="326"/>
                </a:lnTo>
                <a:lnTo>
                  <a:pt x="820" y="390"/>
                </a:lnTo>
                <a:lnTo>
                  <a:pt x="808" y="450"/>
                </a:lnTo>
                <a:lnTo>
                  <a:pt x="798" y="510"/>
                </a:lnTo>
                <a:lnTo>
                  <a:pt x="792" y="570"/>
                </a:lnTo>
                <a:lnTo>
                  <a:pt x="790" y="628"/>
                </a:lnTo>
                <a:lnTo>
                  <a:pt x="790" y="684"/>
                </a:lnTo>
                <a:lnTo>
                  <a:pt x="792" y="742"/>
                </a:lnTo>
                <a:lnTo>
                  <a:pt x="798" y="798"/>
                </a:lnTo>
                <a:lnTo>
                  <a:pt x="798" y="798"/>
                </a:lnTo>
                <a:lnTo>
                  <a:pt x="806" y="852"/>
                </a:lnTo>
                <a:lnTo>
                  <a:pt x="818" y="908"/>
                </a:lnTo>
                <a:lnTo>
                  <a:pt x="830" y="958"/>
                </a:lnTo>
                <a:lnTo>
                  <a:pt x="844" y="1004"/>
                </a:lnTo>
                <a:lnTo>
                  <a:pt x="868" y="1074"/>
                </a:lnTo>
                <a:lnTo>
                  <a:pt x="878" y="1100"/>
                </a:lnTo>
                <a:lnTo>
                  <a:pt x="878" y="1100"/>
                </a:lnTo>
                <a:close/>
                <a:moveTo>
                  <a:pt x="992" y="1260"/>
                </a:moveTo>
                <a:lnTo>
                  <a:pt x="992" y="1260"/>
                </a:lnTo>
                <a:lnTo>
                  <a:pt x="976" y="1222"/>
                </a:lnTo>
                <a:lnTo>
                  <a:pt x="966" y="1198"/>
                </a:lnTo>
                <a:lnTo>
                  <a:pt x="956" y="1172"/>
                </a:lnTo>
                <a:lnTo>
                  <a:pt x="948" y="1140"/>
                </a:lnTo>
                <a:lnTo>
                  <a:pt x="942" y="1104"/>
                </a:lnTo>
                <a:lnTo>
                  <a:pt x="938" y="1066"/>
                </a:lnTo>
                <a:lnTo>
                  <a:pt x="934" y="1022"/>
                </a:lnTo>
                <a:lnTo>
                  <a:pt x="934" y="1022"/>
                </a:lnTo>
                <a:lnTo>
                  <a:pt x="936" y="980"/>
                </a:lnTo>
                <a:lnTo>
                  <a:pt x="942" y="940"/>
                </a:lnTo>
                <a:lnTo>
                  <a:pt x="950" y="904"/>
                </a:lnTo>
                <a:lnTo>
                  <a:pt x="958" y="870"/>
                </a:lnTo>
                <a:lnTo>
                  <a:pt x="968" y="840"/>
                </a:lnTo>
                <a:lnTo>
                  <a:pt x="978" y="816"/>
                </a:lnTo>
                <a:lnTo>
                  <a:pt x="988" y="798"/>
                </a:lnTo>
                <a:lnTo>
                  <a:pt x="994" y="788"/>
                </a:lnTo>
                <a:lnTo>
                  <a:pt x="994" y="788"/>
                </a:lnTo>
                <a:lnTo>
                  <a:pt x="1006" y="814"/>
                </a:lnTo>
                <a:lnTo>
                  <a:pt x="1016" y="836"/>
                </a:lnTo>
                <a:lnTo>
                  <a:pt x="1024" y="864"/>
                </a:lnTo>
                <a:lnTo>
                  <a:pt x="1034" y="894"/>
                </a:lnTo>
                <a:lnTo>
                  <a:pt x="1042" y="930"/>
                </a:lnTo>
                <a:lnTo>
                  <a:pt x="1048" y="970"/>
                </a:lnTo>
                <a:lnTo>
                  <a:pt x="1050" y="1012"/>
                </a:lnTo>
                <a:lnTo>
                  <a:pt x="1050" y="1012"/>
                </a:lnTo>
                <a:lnTo>
                  <a:pt x="1050" y="1054"/>
                </a:lnTo>
                <a:lnTo>
                  <a:pt x="1046" y="1094"/>
                </a:lnTo>
                <a:lnTo>
                  <a:pt x="1040" y="1130"/>
                </a:lnTo>
                <a:lnTo>
                  <a:pt x="1032" y="1164"/>
                </a:lnTo>
                <a:lnTo>
                  <a:pt x="1022" y="1194"/>
                </a:lnTo>
                <a:lnTo>
                  <a:pt x="1012" y="1220"/>
                </a:lnTo>
                <a:lnTo>
                  <a:pt x="1002" y="1242"/>
                </a:lnTo>
                <a:lnTo>
                  <a:pt x="992" y="1260"/>
                </a:lnTo>
                <a:lnTo>
                  <a:pt x="992" y="1260"/>
                </a:lnTo>
                <a:close/>
                <a:moveTo>
                  <a:pt x="838" y="624"/>
                </a:moveTo>
                <a:lnTo>
                  <a:pt x="838" y="624"/>
                </a:lnTo>
                <a:lnTo>
                  <a:pt x="840" y="586"/>
                </a:lnTo>
                <a:lnTo>
                  <a:pt x="844" y="550"/>
                </a:lnTo>
                <a:lnTo>
                  <a:pt x="854" y="480"/>
                </a:lnTo>
                <a:lnTo>
                  <a:pt x="868" y="420"/>
                </a:lnTo>
                <a:lnTo>
                  <a:pt x="878" y="376"/>
                </a:lnTo>
                <a:lnTo>
                  <a:pt x="878" y="376"/>
                </a:lnTo>
                <a:lnTo>
                  <a:pt x="896" y="320"/>
                </a:lnTo>
                <a:lnTo>
                  <a:pt x="916" y="268"/>
                </a:lnTo>
                <a:lnTo>
                  <a:pt x="932" y="224"/>
                </a:lnTo>
                <a:lnTo>
                  <a:pt x="950" y="186"/>
                </a:lnTo>
                <a:lnTo>
                  <a:pt x="976" y="130"/>
                </a:lnTo>
                <a:lnTo>
                  <a:pt x="992" y="102"/>
                </a:lnTo>
                <a:lnTo>
                  <a:pt x="992" y="102"/>
                </a:lnTo>
                <a:lnTo>
                  <a:pt x="1010" y="132"/>
                </a:lnTo>
                <a:lnTo>
                  <a:pt x="1040" y="194"/>
                </a:lnTo>
                <a:lnTo>
                  <a:pt x="1058" y="234"/>
                </a:lnTo>
                <a:lnTo>
                  <a:pt x="1076" y="276"/>
                </a:lnTo>
                <a:lnTo>
                  <a:pt x="1092" y="324"/>
                </a:lnTo>
                <a:lnTo>
                  <a:pt x="1108" y="372"/>
                </a:lnTo>
                <a:lnTo>
                  <a:pt x="1108" y="372"/>
                </a:lnTo>
                <a:lnTo>
                  <a:pt x="1120" y="420"/>
                </a:lnTo>
                <a:lnTo>
                  <a:pt x="1130" y="468"/>
                </a:lnTo>
                <a:lnTo>
                  <a:pt x="1138" y="514"/>
                </a:lnTo>
                <a:lnTo>
                  <a:pt x="1142" y="556"/>
                </a:lnTo>
                <a:lnTo>
                  <a:pt x="1146" y="598"/>
                </a:lnTo>
                <a:lnTo>
                  <a:pt x="1148" y="636"/>
                </a:lnTo>
                <a:lnTo>
                  <a:pt x="1150" y="700"/>
                </a:lnTo>
                <a:lnTo>
                  <a:pt x="1150" y="700"/>
                </a:lnTo>
                <a:lnTo>
                  <a:pt x="1146" y="754"/>
                </a:lnTo>
                <a:lnTo>
                  <a:pt x="1142" y="808"/>
                </a:lnTo>
                <a:lnTo>
                  <a:pt x="1136" y="856"/>
                </a:lnTo>
                <a:lnTo>
                  <a:pt x="1128" y="896"/>
                </a:lnTo>
                <a:lnTo>
                  <a:pt x="1128" y="896"/>
                </a:lnTo>
                <a:lnTo>
                  <a:pt x="1128" y="864"/>
                </a:lnTo>
                <a:lnTo>
                  <a:pt x="1128" y="832"/>
                </a:lnTo>
                <a:lnTo>
                  <a:pt x="1124" y="760"/>
                </a:lnTo>
                <a:lnTo>
                  <a:pt x="1116" y="686"/>
                </a:lnTo>
                <a:lnTo>
                  <a:pt x="1104" y="616"/>
                </a:lnTo>
                <a:lnTo>
                  <a:pt x="1104" y="616"/>
                </a:lnTo>
                <a:lnTo>
                  <a:pt x="1096" y="580"/>
                </a:lnTo>
                <a:lnTo>
                  <a:pt x="1084" y="542"/>
                </a:lnTo>
                <a:lnTo>
                  <a:pt x="1072" y="500"/>
                </a:lnTo>
                <a:lnTo>
                  <a:pt x="1056" y="458"/>
                </a:lnTo>
                <a:lnTo>
                  <a:pt x="1040" y="416"/>
                </a:lnTo>
                <a:lnTo>
                  <a:pt x="1024" y="378"/>
                </a:lnTo>
                <a:lnTo>
                  <a:pt x="1008" y="344"/>
                </a:lnTo>
                <a:lnTo>
                  <a:pt x="992" y="314"/>
                </a:lnTo>
                <a:lnTo>
                  <a:pt x="992" y="314"/>
                </a:lnTo>
                <a:lnTo>
                  <a:pt x="978" y="342"/>
                </a:lnTo>
                <a:lnTo>
                  <a:pt x="962" y="374"/>
                </a:lnTo>
                <a:lnTo>
                  <a:pt x="948" y="408"/>
                </a:lnTo>
                <a:lnTo>
                  <a:pt x="932" y="448"/>
                </a:lnTo>
                <a:lnTo>
                  <a:pt x="918" y="488"/>
                </a:lnTo>
                <a:lnTo>
                  <a:pt x="904" y="532"/>
                </a:lnTo>
                <a:lnTo>
                  <a:pt x="892" y="574"/>
                </a:lnTo>
                <a:lnTo>
                  <a:pt x="882" y="616"/>
                </a:lnTo>
                <a:lnTo>
                  <a:pt x="882" y="616"/>
                </a:lnTo>
                <a:lnTo>
                  <a:pt x="874" y="658"/>
                </a:lnTo>
                <a:lnTo>
                  <a:pt x="868" y="700"/>
                </a:lnTo>
                <a:lnTo>
                  <a:pt x="864" y="742"/>
                </a:lnTo>
                <a:lnTo>
                  <a:pt x="860" y="784"/>
                </a:lnTo>
                <a:lnTo>
                  <a:pt x="858" y="854"/>
                </a:lnTo>
                <a:lnTo>
                  <a:pt x="856" y="898"/>
                </a:lnTo>
                <a:lnTo>
                  <a:pt x="856" y="898"/>
                </a:lnTo>
                <a:lnTo>
                  <a:pt x="850" y="858"/>
                </a:lnTo>
                <a:lnTo>
                  <a:pt x="844" y="794"/>
                </a:lnTo>
                <a:lnTo>
                  <a:pt x="838" y="714"/>
                </a:lnTo>
                <a:lnTo>
                  <a:pt x="838" y="670"/>
                </a:lnTo>
                <a:lnTo>
                  <a:pt x="838" y="624"/>
                </a:lnTo>
                <a:lnTo>
                  <a:pt x="838" y="624"/>
                </a:lnTo>
                <a:close/>
                <a:moveTo>
                  <a:pt x="724" y="1576"/>
                </a:moveTo>
                <a:lnTo>
                  <a:pt x="724" y="1576"/>
                </a:lnTo>
                <a:lnTo>
                  <a:pt x="724" y="1574"/>
                </a:lnTo>
                <a:lnTo>
                  <a:pt x="724" y="1574"/>
                </a:lnTo>
                <a:lnTo>
                  <a:pt x="740" y="1560"/>
                </a:lnTo>
                <a:lnTo>
                  <a:pt x="756" y="1548"/>
                </a:lnTo>
                <a:lnTo>
                  <a:pt x="774" y="1538"/>
                </a:lnTo>
                <a:lnTo>
                  <a:pt x="792" y="1530"/>
                </a:lnTo>
                <a:lnTo>
                  <a:pt x="810" y="1524"/>
                </a:lnTo>
                <a:lnTo>
                  <a:pt x="830" y="1520"/>
                </a:lnTo>
                <a:lnTo>
                  <a:pt x="850" y="1516"/>
                </a:lnTo>
                <a:lnTo>
                  <a:pt x="868" y="1516"/>
                </a:lnTo>
                <a:lnTo>
                  <a:pt x="888" y="1516"/>
                </a:lnTo>
                <a:lnTo>
                  <a:pt x="908" y="1520"/>
                </a:lnTo>
                <a:lnTo>
                  <a:pt x="926" y="1524"/>
                </a:lnTo>
                <a:lnTo>
                  <a:pt x="946" y="1530"/>
                </a:lnTo>
                <a:lnTo>
                  <a:pt x="964" y="1538"/>
                </a:lnTo>
                <a:lnTo>
                  <a:pt x="980" y="1548"/>
                </a:lnTo>
                <a:lnTo>
                  <a:pt x="998" y="1560"/>
                </a:lnTo>
                <a:lnTo>
                  <a:pt x="1012" y="1574"/>
                </a:lnTo>
                <a:lnTo>
                  <a:pt x="1012" y="1574"/>
                </a:lnTo>
                <a:lnTo>
                  <a:pt x="1026" y="1590"/>
                </a:lnTo>
                <a:lnTo>
                  <a:pt x="1038" y="1606"/>
                </a:lnTo>
                <a:lnTo>
                  <a:pt x="1048" y="1624"/>
                </a:lnTo>
                <a:lnTo>
                  <a:pt x="1058" y="1642"/>
                </a:lnTo>
                <a:lnTo>
                  <a:pt x="1064" y="1660"/>
                </a:lnTo>
                <a:lnTo>
                  <a:pt x="1068" y="1680"/>
                </a:lnTo>
                <a:lnTo>
                  <a:pt x="1072" y="1698"/>
                </a:lnTo>
                <a:lnTo>
                  <a:pt x="1072" y="1718"/>
                </a:lnTo>
                <a:lnTo>
                  <a:pt x="1072" y="1738"/>
                </a:lnTo>
                <a:lnTo>
                  <a:pt x="1068" y="1756"/>
                </a:lnTo>
                <a:lnTo>
                  <a:pt x="1064" y="1776"/>
                </a:lnTo>
                <a:lnTo>
                  <a:pt x="1058" y="1794"/>
                </a:lnTo>
                <a:lnTo>
                  <a:pt x="1048" y="1812"/>
                </a:lnTo>
                <a:lnTo>
                  <a:pt x="1038" y="1830"/>
                </a:lnTo>
                <a:lnTo>
                  <a:pt x="1026" y="1846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0" y="1864"/>
                </a:lnTo>
                <a:lnTo>
                  <a:pt x="1010" y="1864"/>
                </a:lnTo>
                <a:lnTo>
                  <a:pt x="980" y="1892"/>
                </a:lnTo>
                <a:lnTo>
                  <a:pt x="946" y="1914"/>
                </a:lnTo>
                <a:lnTo>
                  <a:pt x="912" y="1936"/>
                </a:lnTo>
                <a:lnTo>
                  <a:pt x="876" y="1952"/>
                </a:lnTo>
                <a:lnTo>
                  <a:pt x="840" y="1964"/>
                </a:lnTo>
                <a:lnTo>
                  <a:pt x="802" y="1974"/>
                </a:lnTo>
                <a:lnTo>
                  <a:pt x="762" y="1980"/>
                </a:lnTo>
                <a:lnTo>
                  <a:pt x="724" y="1982"/>
                </a:lnTo>
                <a:lnTo>
                  <a:pt x="724" y="1982"/>
                </a:lnTo>
                <a:lnTo>
                  <a:pt x="684" y="1980"/>
                </a:lnTo>
                <a:lnTo>
                  <a:pt x="646" y="1974"/>
                </a:lnTo>
                <a:lnTo>
                  <a:pt x="608" y="1964"/>
                </a:lnTo>
                <a:lnTo>
                  <a:pt x="570" y="1952"/>
                </a:lnTo>
                <a:lnTo>
                  <a:pt x="534" y="1934"/>
                </a:lnTo>
                <a:lnTo>
                  <a:pt x="500" y="1914"/>
                </a:lnTo>
                <a:lnTo>
                  <a:pt x="468" y="1890"/>
                </a:lnTo>
                <a:lnTo>
                  <a:pt x="436" y="1862"/>
                </a:lnTo>
                <a:lnTo>
                  <a:pt x="436" y="1862"/>
                </a:lnTo>
                <a:lnTo>
                  <a:pt x="412" y="1836"/>
                </a:lnTo>
                <a:lnTo>
                  <a:pt x="390" y="1806"/>
                </a:lnTo>
                <a:lnTo>
                  <a:pt x="370" y="1776"/>
                </a:lnTo>
                <a:lnTo>
                  <a:pt x="354" y="1746"/>
                </a:lnTo>
                <a:lnTo>
                  <a:pt x="342" y="1714"/>
                </a:lnTo>
                <a:lnTo>
                  <a:pt x="332" y="1680"/>
                </a:lnTo>
                <a:lnTo>
                  <a:pt x="324" y="1648"/>
                </a:lnTo>
                <a:lnTo>
                  <a:pt x="320" y="1614"/>
                </a:lnTo>
                <a:lnTo>
                  <a:pt x="318" y="1578"/>
                </a:lnTo>
                <a:lnTo>
                  <a:pt x="318" y="1544"/>
                </a:lnTo>
                <a:lnTo>
                  <a:pt x="322" y="1510"/>
                </a:lnTo>
                <a:lnTo>
                  <a:pt x="330" y="1478"/>
                </a:lnTo>
                <a:lnTo>
                  <a:pt x="340" y="1444"/>
                </a:lnTo>
                <a:lnTo>
                  <a:pt x="352" y="1412"/>
                </a:lnTo>
                <a:lnTo>
                  <a:pt x="368" y="1380"/>
                </a:lnTo>
                <a:lnTo>
                  <a:pt x="386" y="1350"/>
                </a:lnTo>
                <a:lnTo>
                  <a:pt x="386" y="1350"/>
                </a:lnTo>
                <a:lnTo>
                  <a:pt x="410" y="1320"/>
                </a:lnTo>
                <a:lnTo>
                  <a:pt x="436" y="1290"/>
                </a:lnTo>
                <a:lnTo>
                  <a:pt x="436" y="1290"/>
                </a:lnTo>
                <a:lnTo>
                  <a:pt x="468" y="1262"/>
                </a:lnTo>
                <a:lnTo>
                  <a:pt x="500" y="1238"/>
                </a:lnTo>
                <a:lnTo>
                  <a:pt x="534" y="1218"/>
                </a:lnTo>
                <a:lnTo>
                  <a:pt x="570" y="1202"/>
                </a:lnTo>
                <a:lnTo>
                  <a:pt x="608" y="1188"/>
                </a:lnTo>
                <a:lnTo>
                  <a:pt x="646" y="1178"/>
                </a:lnTo>
                <a:lnTo>
                  <a:pt x="684" y="1174"/>
                </a:lnTo>
                <a:lnTo>
                  <a:pt x="724" y="1172"/>
                </a:lnTo>
                <a:lnTo>
                  <a:pt x="724" y="630"/>
                </a:lnTo>
                <a:lnTo>
                  <a:pt x="724" y="630"/>
                </a:lnTo>
                <a:lnTo>
                  <a:pt x="686" y="630"/>
                </a:lnTo>
                <a:lnTo>
                  <a:pt x="650" y="634"/>
                </a:lnTo>
                <a:lnTo>
                  <a:pt x="614" y="638"/>
                </a:lnTo>
                <a:lnTo>
                  <a:pt x="578" y="644"/>
                </a:lnTo>
                <a:lnTo>
                  <a:pt x="542" y="652"/>
                </a:lnTo>
                <a:lnTo>
                  <a:pt x="508" y="662"/>
                </a:lnTo>
                <a:lnTo>
                  <a:pt x="474" y="674"/>
                </a:lnTo>
                <a:lnTo>
                  <a:pt x="442" y="686"/>
                </a:lnTo>
                <a:lnTo>
                  <a:pt x="410" y="700"/>
                </a:lnTo>
                <a:lnTo>
                  <a:pt x="378" y="716"/>
                </a:lnTo>
                <a:lnTo>
                  <a:pt x="348" y="734"/>
                </a:lnTo>
                <a:lnTo>
                  <a:pt x="320" y="752"/>
                </a:lnTo>
                <a:lnTo>
                  <a:pt x="290" y="772"/>
                </a:lnTo>
                <a:lnTo>
                  <a:pt x="264" y="794"/>
                </a:lnTo>
                <a:lnTo>
                  <a:pt x="238" y="816"/>
                </a:lnTo>
                <a:lnTo>
                  <a:pt x="212" y="840"/>
                </a:lnTo>
                <a:lnTo>
                  <a:pt x="188" y="866"/>
                </a:lnTo>
                <a:lnTo>
                  <a:pt x="166" y="892"/>
                </a:lnTo>
                <a:lnTo>
                  <a:pt x="144" y="920"/>
                </a:lnTo>
                <a:lnTo>
                  <a:pt x="124" y="948"/>
                </a:lnTo>
                <a:lnTo>
                  <a:pt x="104" y="976"/>
                </a:lnTo>
                <a:lnTo>
                  <a:pt x="88" y="1006"/>
                </a:lnTo>
                <a:lnTo>
                  <a:pt x="72" y="1038"/>
                </a:lnTo>
                <a:lnTo>
                  <a:pt x="56" y="1070"/>
                </a:lnTo>
                <a:lnTo>
                  <a:pt x="44" y="1102"/>
                </a:lnTo>
                <a:lnTo>
                  <a:pt x="32" y="1136"/>
                </a:lnTo>
                <a:lnTo>
                  <a:pt x="22" y="1170"/>
                </a:lnTo>
                <a:lnTo>
                  <a:pt x="14" y="1206"/>
                </a:lnTo>
                <a:lnTo>
                  <a:pt x="8" y="1240"/>
                </a:lnTo>
                <a:lnTo>
                  <a:pt x="4" y="1276"/>
                </a:lnTo>
                <a:lnTo>
                  <a:pt x="0" y="1314"/>
                </a:lnTo>
                <a:lnTo>
                  <a:pt x="0" y="1350"/>
                </a:lnTo>
                <a:lnTo>
                  <a:pt x="0" y="1350"/>
                </a:lnTo>
                <a:lnTo>
                  <a:pt x="0" y="1388"/>
                </a:lnTo>
                <a:lnTo>
                  <a:pt x="4" y="1424"/>
                </a:lnTo>
                <a:lnTo>
                  <a:pt x="8" y="1460"/>
                </a:lnTo>
                <a:lnTo>
                  <a:pt x="14" y="1496"/>
                </a:lnTo>
                <a:lnTo>
                  <a:pt x="22" y="1530"/>
                </a:lnTo>
                <a:lnTo>
                  <a:pt x="32" y="1564"/>
                </a:lnTo>
                <a:lnTo>
                  <a:pt x="44" y="1598"/>
                </a:lnTo>
                <a:lnTo>
                  <a:pt x="56" y="1630"/>
                </a:lnTo>
                <a:lnTo>
                  <a:pt x="72" y="1662"/>
                </a:lnTo>
                <a:lnTo>
                  <a:pt x="88" y="1694"/>
                </a:lnTo>
                <a:lnTo>
                  <a:pt x="104" y="1724"/>
                </a:lnTo>
                <a:lnTo>
                  <a:pt x="124" y="1754"/>
                </a:lnTo>
                <a:lnTo>
                  <a:pt x="144" y="1782"/>
                </a:lnTo>
                <a:lnTo>
                  <a:pt x="166" y="1808"/>
                </a:lnTo>
                <a:lnTo>
                  <a:pt x="188" y="1836"/>
                </a:lnTo>
                <a:lnTo>
                  <a:pt x="212" y="1860"/>
                </a:lnTo>
                <a:lnTo>
                  <a:pt x="238" y="1884"/>
                </a:lnTo>
                <a:lnTo>
                  <a:pt x="264" y="1906"/>
                </a:lnTo>
                <a:lnTo>
                  <a:pt x="290" y="1928"/>
                </a:lnTo>
                <a:lnTo>
                  <a:pt x="320" y="1948"/>
                </a:lnTo>
                <a:lnTo>
                  <a:pt x="348" y="1966"/>
                </a:lnTo>
                <a:lnTo>
                  <a:pt x="378" y="1984"/>
                </a:lnTo>
                <a:lnTo>
                  <a:pt x="410" y="2000"/>
                </a:lnTo>
                <a:lnTo>
                  <a:pt x="442" y="2014"/>
                </a:lnTo>
                <a:lnTo>
                  <a:pt x="474" y="2028"/>
                </a:lnTo>
                <a:lnTo>
                  <a:pt x="508" y="2038"/>
                </a:lnTo>
                <a:lnTo>
                  <a:pt x="542" y="2048"/>
                </a:lnTo>
                <a:lnTo>
                  <a:pt x="578" y="2056"/>
                </a:lnTo>
                <a:lnTo>
                  <a:pt x="614" y="2062"/>
                </a:lnTo>
                <a:lnTo>
                  <a:pt x="650" y="2068"/>
                </a:lnTo>
                <a:lnTo>
                  <a:pt x="686" y="2070"/>
                </a:lnTo>
                <a:lnTo>
                  <a:pt x="724" y="2072"/>
                </a:lnTo>
                <a:lnTo>
                  <a:pt x="724" y="2072"/>
                </a:lnTo>
                <a:lnTo>
                  <a:pt x="762" y="2070"/>
                </a:lnTo>
                <a:lnTo>
                  <a:pt x="800" y="2068"/>
                </a:lnTo>
                <a:lnTo>
                  <a:pt x="838" y="2062"/>
                </a:lnTo>
                <a:lnTo>
                  <a:pt x="876" y="2056"/>
                </a:lnTo>
                <a:lnTo>
                  <a:pt x="912" y="2046"/>
                </a:lnTo>
                <a:lnTo>
                  <a:pt x="948" y="2036"/>
                </a:lnTo>
                <a:lnTo>
                  <a:pt x="982" y="2024"/>
                </a:lnTo>
                <a:lnTo>
                  <a:pt x="1016" y="2010"/>
                </a:lnTo>
                <a:lnTo>
                  <a:pt x="1050" y="1994"/>
                </a:lnTo>
                <a:lnTo>
                  <a:pt x="1082" y="1976"/>
                </a:lnTo>
                <a:lnTo>
                  <a:pt x="1114" y="1958"/>
                </a:lnTo>
                <a:lnTo>
                  <a:pt x="1144" y="1938"/>
                </a:lnTo>
                <a:lnTo>
                  <a:pt x="1172" y="1916"/>
                </a:lnTo>
                <a:lnTo>
                  <a:pt x="1200" y="1894"/>
                </a:lnTo>
                <a:lnTo>
                  <a:pt x="1226" y="1868"/>
                </a:lnTo>
                <a:lnTo>
                  <a:pt x="1252" y="1844"/>
                </a:lnTo>
                <a:lnTo>
                  <a:pt x="1252" y="1348"/>
                </a:lnTo>
                <a:lnTo>
                  <a:pt x="724" y="1348"/>
                </a:lnTo>
                <a:lnTo>
                  <a:pt x="724" y="15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87340" y="5940871"/>
            <a:ext cx="392462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900" b="0" dirty="0" smtClean="0">
                <a:solidFill>
                  <a:schemeClr val="tx1"/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spcBef>
                <a:spcPts val="450"/>
              </a:spcBef>
            </a:pPr>
            <a:r>
              <a:rPr lang="ru-RU" dirty="0"/>
              <a:t>Введите имя автора</a:t>
            </a:r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87340" y="5752038"/>
            <a:ext cx="392462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900" b="0" baseline="0" dirty="0" smtClean="0">
                <a:solidFill>
                  <a:schemeClr val="tx1"/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spcBef>
                <a:spcPts val="450"/>
              </a:spcBef>
            </a:pPr>
            <a:r>
              <a:rPr lang="ru-RU" dirty="0"/>
              <a:t>Введите название подразделения</a:t>
            </a:r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287340" y="5563205"/>
            <a:ext cx="392462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900" b="0" baseline="0" dirty="0" smtClean="0">
                <a:solidFill>
                  <a:schemeClr val="tx1"/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spcBef>
                <a:spcPts val="450"/>
              </a:spcBef>
            </a:pPr>
            <a:r>
              <a:rPr lang="ru-RU" dirty="0"/>
              <a:t>Введите название предприятия</a:t>
            </a:r>
          </a:p>
        </p:txBody>
      </p:sp>
      <p:grpSp>
        <p:nvGrpSpPr>
          <p:cNvPr id="10" name="TitleLogoRus"/>
          <p:cNvGrpSpPr>
            <a:grpSpLocks noChangeAspect="1"/>
          </p:cNvGrpSpPr>
          <p:nvPr userDrawn="1"/>
        </p:nvGrpSpPr>
        <p:grpSpPr bwMode="auto">
          <a:xfrm>
            <a:off x="7931945" y="5724525"/>
            <a:ext cx="915053" cy="576494"/>
            <a:chOff x="264" y="1159"/>
            <a:chExt cx="3492" cy="1650"/>
          </a:xfrm>
          <a:solidFill>
            <a:schemeClr val="accent3"/>
          </a:solidFill>
        </p:grpSpPr>
        <p:sp>
          <p:nvSpPr>
            <p:cNvPr id="11" name="Freeform 6"/>
            <p:cNvSpPr>
              <a:spLocks noEditPoints="1"/>
            </p:cNvSpPr>
            <p:nvPr userDrawn="1"/>
          </p:nvSpPr>
          <p:spPr bwMode="auto">
            <a:xfrm>
              <a:off x="2996" y="1657"/>
              <a:ext cx="258" cy="576"/>
            </a:xfrm>
            <a:custGeom>
              <a:avLst/>
              <a:gdLst>
                <a:gd name="T0" fmla="*/ 128 w 258"/>
                <a:gd name="T1" fmla="*/ 504 h 576"/>
                <a:gd name="T2" fmla="*/ 112 w 258"/>
                <a:gd name="T3" fmla="*/ 498 h 576"/>
                <a:gd name="T4" fmla="*/ 104 w 258"/>
                <a:gd name="T5" fmla="*/ 482 h 576"/>
                <a:gd name="T6" fmla="*/ 104 w 258"/>
                <a:gd name="T7" fmla="*/ 94 h 576"/>
                <a:gd name="T8" fmla="*/ 104 w 258"/>
                <a:gd name="T9" fmla="*/ 92 h 576"/>
                <a:gd name="T10" fmla="*/ 106 w 258"/>
                <a:gd name="T11" fmla="*/ 84 h 576"/>
                <a:gd name="T12" fmla="*/ 120 w 258"/>
                <a:gd name="T13" fmla="*/ 72 h 576"/>
                <a:gd name="T14" fmla="*/ 128 w 258"/>
                <a:gd name="T15" fmla="*/ 72 h 576"/>
                <a:gd name="T16" fmla="*/ 146 w 258"/>
                <a:gd name="T17" fmla="*/ 78 h 576"/>
                <a:gd name="T18" fmla="*/ 154 w 258"/>
                <a:gd name="T19" fmla="*/ 92 h 576"/>
                <a:gd name="T20" fmla="*/ 154 w 258"/>
                <a:gd name="T21" fmla="*/ 94 h 576"/>
                <a:gd name="T22" fmla="*/ 154 w 258"/>
                <a:gd name="T23" fmla="*/ 482 h 576"/>
                <a:gd name="T24" fmla="*/ 152 w 258"/>
                <a:gd name="T25" fmla="*/ 490 h 576"/>
                <a:gd name="T26" fmla="*/ 138 w 258"/>
                <a:gd name="T27" fmla="*/ 502 h 576"/>
                <a:gd name="T28" fmla="*/ 176 w 258"/>
                <a:gd name="T29" fmla="*/ 0 h 576"/>
                <a:gd name="T30" fmla="*/ 82 w 258"/>
                <a:gd name="T31" fmla="*/ 0 h 576"/>
                <a:gd name="T32" fmla="*/ 56 w 258"/>
                <a:gd name="T33" fmla="*/ 2 h 576"/>
                <a:gd name="T34" fmla="*/ 36 w 258"/>
                <a:gd name="T35" fmla="*/ 10 h 576"/>
                <a:gd name="T36" fmla="*/ 22 w 258"/>
                <a:gd name="T37" fmla="*/ 22 h 576"/>
                <a:gd name="T38" fmla="*/ 12 w 258"/>
                <a:gd name="T39" fmla="*/ 36 h 576"/>
                <a:gd name="T40" fmla="*/ 2 w 258"/>
                <a:gd name="T41" fmla="*/ 70 h 576"/>
                <a:gd name="T42" fmla="*/ 0 w 258"/>
                <a:gd name="T43" fmla="*/ 102 h 576"/>
                <a:gd name="T44" fmla="*/ 0 w 258"/>
                <a:gd name="T45" fmla="*/ 472 h 576"/>
                <a:gd name="T46" fmla="*/ 2 w 258"/>
                <a:gd name="T47" fmla="*/ 506 h 576"/>
                <a:gd name="T48" fmla="*/ 12 w 258"/>
                <a:gd name="T49" fmla="*/ 540 h 576"/>
                <a:gd name="T50" fmla="*/ 22 w 258"/>
                <a:gd name="T51" fmla="*/ 554 h 576"/>
                <a:gd name="T52" fmla="*/ 36 w 258"/>
                <a:gd name="T53" fmla="*/ 566 h 576"/>
                <a:gd name="T54" fmla="*/ 56 w 258"/>
                <a:gd name="T55" fmla="*/ 572 h 576"/>
                <a:gd name="T56" fmla="*/ 82 w 258"/>
                <a:gd name="T57" fmla="*/ 576 h 576"/>
                <a:gd name="T58" fmla="*/ 176 w 258"/>
                <a:gd name="T59" fmla="*/ 576 h 576"/>
                <a:gd name="T60" fmla="*/ 202 w 258"/>
                <a:gd name="T61" fmla="*/ 572 h 576"/>
                <a:gd name="T62" fmla="*/ 222 w 258"/>
                <a:gd name="T63" fmla="*/ 566 h 576"/>
                <a:gd name="T64" fmla="*/ 236 w 258"/>
                <a:gd name="T65" fmla="*/ 554 h 576"/>
                <a:gd name="T66" fmla="*/ 246 w 258"/>
                <a:gd name="T67" fmla="*/ 540 h 576"/>
                <a:gd name="T68" fmla="*/ 256 w 258"/>
                <a:gd name="T69" fmla="*/ 506 h 576"/>
                <a:gd name="T70" fmla="*/ 258 w 258"/>
                <a:gd name="T71" fmla="*/ 472 h 576"/>
                <a:gd name="T72" fmla="*/ 258 w 258"/>
                <a:gd name="T73" fmla="*/ 102 h 576"/>
                <a:gd name="T74" fmla="*/ 256 w 258"/>
                <a:gd name="T75" fmla="*/ 70 h 576"/>
                <a:gd name="T76" fmla="*/ 246 w 258"/>
                <a:gd name="T77" fmla="*/ 36 h 576"/>
                <a:gd name="T78" fmla="*/ 236 w 258"/>
                <a:gd name="T79" fmla="*/ 22 h 576"/>
                <a:gd name="T80" fmla="*/ 222 w 258"/>
                <a:gd name="T81" fmla="*/ 10 h 576"/>
                <a:gd name="T82" fmla="*/ 202 w 258"/>
                <a:gd name="T83" fmla="*/ 2 h 576"/>
                <a:gd name="T84" fmla="*/ 176 w 258"/>
                <a:gd name="T85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8" h="576">
                  <a:moveTo>
                    <a:pt x="128" y="504"/>
                  </a:moveTo>
                  <a:lnTo>
                    <a:pt x="128" y="504"/>
                  </a:lnTo>
                  <a:lnTo>
                    <a:pt x="120" y="502"/>
                  </a:lnTo>
                  <a:lnTo>
                    <a:pt x="112" y="498"/>
                  </a:lnTo>
                  <a:lnTo>
                    <a:pt x="106" y="490"/>
                  </a:lnTo>
                  <a:lnTo>
                    <a:pt x="104" y="482"/>
                  </a:lnTo>
                  <a:lnTo>
                    <a:pt x="104" y="482"/>
                  </a:lnTo>
                  <a:lnTo>
                    <a:pt x="104" y="94"/>
                  </a:lnTo>
                  <a:lnTo>
                    <a:pt x="104" y="94"/>
                  </a:lnTo>
                  <a:lnTo>
                    <a:pt x="104" y="92"/>
                  </a:lnTo>
                  <a:lnTo>
                    <a:pt x="104" y="92"/>
                  </a:lnTo>
                  <a:lnTo>
                    <a:pt x="106" y="84"/>
                  </a:lnTo>
                  <a:lnTo>
                    <a:pt x="112" y="78"/>
                  </a:lnTo>
                  <a:lnTo>
                    <a:pt x="120" y="72"/>
                  </a:lnTo>
                  <a:lnTo>
                    <a:pt x="128" y="72"/>
                  </a:lnTo>
                  <a:lnTo>
                    <a:pt x="128" y="72"/>
                  </a:lnTo>
                  <a:lnTo>
                    <a:pt x="138" y="72"/>
                  </a:lnTo>
                  <a:lnTo>
                    <a:pt x="146" y="78"/>
                  </a:lnTo>
                  <a:lnTo>
                    <a:pt x="150" y="84"/>
                  </a:lnTo>
                  <a:lnTo>
                    <a:pt x="154" y="92"/>
                  </a:lnTo>
                  <a:lnTo>
                    <a:pt x="154" y="94"/>
                  </a:lnTo>
                  <a:lnTo>
                    <a:pt x="154" y="94"/>
                  </a:lnTo>
                  <a:lnTo>
                    <a:pt x="154" y="480"/>
                  </a:lnTo>
                  <a:lnTo>
                    <a:pt x="154" y="482"/>
                  </a:lnTo>
                  <a:lnTo>
                    <a:pt x="154" y="482"/>
                  </a:lnTo>
                  <a:lnTo>
                    <a:pt x="152" y="490"/>
                  </a:lnTo>
                  <a:lnTo>
                    <a:pt x="146" y="498"/>
                  </a:lnTo>
                  <a:lnTo>
                    <a:pt x="138" y="502"/>
                  </a:lnTo>
                  <a:lnTo>
                    <a:pt x="128" y="504"/>
                  </a:lnTo>
                  <a:close/>
                  <a:moveTo>
                    <a:pt x="176" y="0"/>
                  </a:moveTo>
                  <a:lnTo>
                    <a:pt x="82" y="0"/>
                  </a:lnTo>
                  <a:lnTo>
                    <a:pt x="82" y="0"/>
                  </a:lnTo>
                  <a:lnTo>
                    <a:pt x="68" y="0"/>
                  </a:lnTo>
                  <a:lnTo>
                    <a:pt x="56" y="2"/>
                  </a:lnTo>
                  <a:lnTo>
                    <a:pt x="46" y="6"/>
                  </a:lnTo>
                  <a:lnTo>
                    <a:pt x="36" y="10"/>
                  </a:lnTo>
                  <a:lnTo>
                    <a:pt x="28" y="16"/>
                  </a:lnTo>
                  <a:lnTo>
                    <a:pt x="22" y="22"/>
                  </a:lnTo>
                  <a:lnTo>
                    <a:pt x="16" y="28"/>
                  </a:lnTo>
                  <a:lnTo>
                    <a:pt x="12" y="36"/>
                  </a:lnTo>
                  <a:lnTo>
                    <a:pt x="6" y="52"/>
                  </a:lnTo>
                  <a:lnTo>
                    <a:pt x="2" y="70"/>
                  </a:lnTo>
                  <a:lnTo>
                    <a:pt x="0" y="86"/>
                  </a:lnTo>
                  <a:lnTo>
                    <a:pt x="0" y="102"/>
                  </a:lnTo>
                  <a:lnTo>
                    <a:pt x="0" y="472"/>
                  </a:lnTo>
                  <a:lnTo>
                    <a:pt x="0" y="472"/>
                  </a:lnTo>
                  <a:lnTo>
                    <a:pt x="0" y="488"/>
                  </a:lnTo>
                  <a:lnTo>
                    <a:pt x="2" y="506"/>
                  </a:lnTo>
                  <a:lnTo>
                    <a:pt x="6" y="524"/>
                  </a:lnTo>
                  <a:lnTo>
                    <a:pt x="12" y="540"/>
                  </a:lnTo>
                  <a:lnTo>
                    <a:pt x="16" y="546"/>
                  </a:lnTo>
                  <a:lnTo>
                    <a:pt x="22" y="554"/>
                  </a:lnTo>
                  <a:lnTo>
                    <a:pt x="28" y="560"/>
                  </a:lnTo>
                  <a:lnTo>
                    <a:pt x="36" y="566"/>
                  </a:lnTo>
                  <a:lnTo>
                    <a:pt x="46" y="570"/>
                  </a:lnTo>
                  <a:lnTo>
                    <a:pt x="56" y="572"/>
                  </a:lnTo>
                  <a:lnTo>
                    <a:pt x="68" y="574"/>
                  </a:lnTo>
                  <a:lnTo>
                    <a:pt x="82" y="576"/>
                  </a:lnTo>
                  <a:lnTo>
                    <a:pt x="176" y="576"/>
                  </a:lnTo>
                  <a:lnTo>
                    <a:pt x="176" y="576"/>
                  </a:lnTo>
                  <a:lnTo>
                    <a:pt x="188" y="574"/>
                  </a:lnTo>
                  <a:lnTo>
                    <a:pt x="202" y="572"/>
                  </a:lnTo>
                  <a:lnTo>
                    <a:pt x="212" y="570"/>
                  </a:lnTo>
                  <a:lnTo>
                    <a:pt x="222" y="566"/>
                  </a:lnTo>
                  <a:lnTo>
                    <a:pt x="228" y="560"/>
                  </a:lnTo>
                  <a:lnTo>
                    <a:pt x="236" y="554"/>
                  </a:lnTo>
                  <a:lnTo>
                    <a:pt x="242" y="546"/>
                  </a:lnTo>
                  <a:lnTo>
                    <a:pt x="246" y="540"/>
                  </a:lnTo>
                  <a:lnTo>
                    <a:pt x="252" y="524"/>
                  </a:lnTo>
                  <a:lnTo>
                    <a:pt x="256" y="506"/>
                  </a:lnTo>
                  <a:lnTo>
                    <a:pt x="258" y="488"/>
                  </a:lnTo>
                  <a:lnTo>
                    <a:pt x="258" y="472"/>
                  </a:lnTo>
                  <a:lnTo>
                    <a:pt x="258" y="102"/>
                  </a:lnTo>
                  <a:lnTo>
                    <a:pt x="258" y="102"/>
                  </a:lnTo>
                  <a:lnTo>
                    <a:pt x="258" y="86"/>
                  </a:lnTo>
                  <a:lnTo>
                    <a:pt x="256" y="70"/>
                  </a:lnTo>
                  <a:lnTo>
                    <a:pt x="252" y="52"/>
                  </a:lnTo>
                  <a:lnTo>
                    <a:pt x="246" y="36"/>
                  </a:lnTo>
                  <a:lnTo>
                    <a:pt x="242" y="28"/>
                  </a:lnTo>
                  <a:lnTo>
                    <a:pt x="236" y="22"/>
                  </a:lnTo>
                  <a:lnTo>
                    <a:pt x="228" y="16"/>
                  </a:lnTo>
                  <a:lnTo>
                    <a:pt x="222" y="10"/>
                  </a:lnTo>
                  <a:lnTo>
                    <a:pt x="212" y="6"/>
                  </a:lnTo>
                  <a:lnTo>
                    <a:pt x="202" y="2"/>
                  </a:lnTo>
                  <a:lnTo>
                    <a:pt x="188" y="0"/>
                  </a:lnTo>
                  <a:lnTo>
                    <a:pt x="1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>
              <a:off x="1428" y="1657"/>
              <a:ext cx="214" cy="576"/>
            </a:xfrm>
            <a:custGeom>
              <a:avLst/>
              <a:gdLst>
                <a:gd name="T0" fmla="*/ 0 w 214"/>
                <a:gd name="T1" fmla="*/ 0 h 576"/>
                <a:gd name="T2" fmla="*/ 214 w 214"/>
                <a:gd name="T3" fmla="*/ 0 h 576"/>
                <a:gd name="T4" fmla="*/ 214 w 214"/>
                <a:gd name="T5" fmla="*/ 72 h 576"/>
                <a:gd name="T6" fmla="*/ 112 w 214"/>
                <a:gd name="T7" fmla="*/ 72 h 576"/>
                <a:gd name="T8" fmla="*/ 112 w 214"/>
                <a:gd name="T9" fmla="*/ 576 h 576"/>
                <a:gd name="T10" fmla="*/ 0 w 214"/>
                <a:gd name="T11" fmla="*/ 576 h 576"/>
                <a:gd name="T12" fmla="*/ 0 w 214"/>
                <a:gd name="T13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576">
                  <a:moveTo>
                    <a:pt x="0" y="0"/>
                  </a:moveTo>
                  <a:lnTo>
                    <a:pt x="214" y="0"/>
                  </a:lnTo>
                  <a:lnTo>
                    <a:pt x="214" y="72"/>
                  </a:lnTo>
                  <a:lnTo>
                    <a:pt x="112" y="72"/>
                  </a:lnTo>
                  <a:lnTo>
                    <a:pt x="112" y="576"/>
                  </a:lnTo>
                  <a:lnTo>
                    <a:pt x="0" y="57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13" name="Freeform 10"/>
            <p:cNvSpPr>
              <a:spLocks noEditPoints="1"/>
            </p:cNvSpPr>
            <p:nvPr userDrawn="1"/>
          </p:nvSpPr>
          <p:spPr bwMode="auto">
            <a:xfrm>
              <a:off x="1658" y="1657"/>
              <a:ext cx="292" cy="576"/>
            </a:xfrm>
            <a:custGeom>
              <a:avLst/>
              <a:gdLst>
                <a:gd name="T0" fmla="*/ 0 w 292"/>
                <a:gd name="T1" fmla="*/ 576 h 576"/>
                <a:gd name="T2" fmla="*/ 110 w 292"/>
                <a:gd name="T3" fmla="*/ 576 h 576"/>
                <a:gd name="T4" fmla="*/ 120 w 292"/>
                <a:gd name="T5" fmla="*/ 422 h 576"/>
                <a:gd name="T6" fmla="*/ 172 w 292"/>
                <a:gd name="T7" fmla="*/ 422 h 576"/>
                <a:gd name="T8" fmla="*/ 182 w 292"/>
                <a:gd name="T9" fmla="*/ 576 h 576"/>
                <a:gd name="T10" fmla="*/ 292 w 292"/>
                <a:gd name="T11" fmla="*/ 576 h 576"/>
                <a:gd name="T12" fmla="*/ 234 w 292"/>
                <a:gd name="T13" fmla="*/ 0 h 576"/>
                <a:gd name="T14" fmla="*/ 58 w 292"/>
                <a:gd name="T15" fmla="*/ 0 h 576"/>
                <a:gd name="T16" fmla="*/ 0 w 292"/>
                <a:gd name="T17" fmla="*/ 576 h 576"/>
                <a:gd name="T18" fmla="*/ 124 w 292"/>
                <a:gd name="T19" fmla="*/ 360 h 576"/>
                <a:gd name="T20" fmla="*/ 144 w 292"/>
                <a:gd name="T21" fmla="*/ 72 h 576"/>
                <a:gd name="T22" fmla="*/ 150 w 292"/>
                <a:gd name="T23" fmla="*/ 72 h 576"/>
                <a:gd name="T24" fmla="*/ 168 w 292"/>
                <a:gd name="T25" fmla="*/ 360 h 576"/>
                <a:gd name="T26" fmla="*/ 124 w 292"/>
                <a:gd name="T27" fmla="*/ 36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2" h="576">
                  <a:moveTo>
                    <a:pt x="0" y="576"/>
                  </a:moveTo>
                  <a:lnTo>
                    <a:pt x="110" y="576"/>
                  </a:lnTo>
                  <a:lnTo>
                    <a:pt x="120" y="422"/>
                  </a:lnTo>
                  <a:lnTo>
                    <a:pt x="172" y="422"/>
                  </a:lnTo>
                  <a:lnTo>
                    <a:pt x="182" y="576"/>
                  </a:lnTo>
                  <a:lnTo>
                    <a:pt x="292" y="576"/>
                  </a:lnTo>
                  <a:lnTo>
                    <a:pt x="234" y="0"/>
                  </a:lnTo>
                  <a:lnTo>
                    <a:pt x="58" y="0"/>
                  </a:lnTo>
                  <a:lnTo>
                    <a:pt x="0" y="576"/>
                  </a:lnTo>
                  <a:close/>
                  <a:moveTo>
                    <a:pt x="124" y="360"/>
                  </a:moveTo>
                  <a:lnTo>
                    <a:pt x="144" y="72"/>
                  </a:lnTo>
                  <a:lnTo>
                    <a:pt x="150" y="72"/>
                  </a:lnTo>
                  <a:lnTo>
                    <a:pt x="168" y="360"/>
                  </a:lnTo>
                  <a:lnTo>
                    <a:pt x="124" y="3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1998" y="1657"/>
              <a:ext cx="260" cy="576"/>
            </a:xfrm>
            <a:custGeom>
              <a:avLst/>
              <a:gdLst>
                <a:gd name="T0" fmla="*/ 112 w 260"/>
                <a:gd name="T1" fmla="*/ 482 h 576"/>
                <a:gd name="T2" fmla="*/ 114 w 260"/>
                <a:gd name="T3" fmla="*/ 492 h 576"/>
                <a:gd name="T4" fmla="*/ 124 w 260"/>
                <a:gd name="T5" fmla="*/ 500 h 576"/>
                <a:gd name="T6" fmla="*/ 130 w 260"/>
                <a:gd name="T7" fmla="*/ 502 h 576"/>
                <a:gd name="T8" fmla="*/ 142 w 260"/>
                <a:gd name="T9" fmla="*/ 496 h 576"/>
                <a:gd name="T10" fmla="*/ 148 w 260"/>
                <a:gd name="T11" fmla="*/ 482 h 576"/>
                <a:gd name="T12" fmla="*/ 148 w 260"/>
                <a:gd name="T13" fmla="*/ 348 h 576"/>
                <a:gd name="T14" fmla="*/ 144 w 260"/>
                <a:gd name="T15" fmla="*/ 328 h 576"/>
                <a:gd name="T16" fmla="*/ 136 w 260"/>
                <a:gd name="T17" fmla="*/ 318 h 576"/>
                <a:gd name="T18" fmla="*/ 116 w 260"/>
                <a:gd name="T19" fmla="*/ 312 h 576"/>
                <a:gd name="T20" fmla="*/ 58 w 260"/>
                <a:gd name="T21" fmla="*/ 310 h 576"/>
                <a:gd name="T22" fmla="*/ 104 w 260"/>
                <a:gd name="T23" fmla="*/ 248 h 576"/>
                <a:gd name="T24" fmla="*/ 124 w 260"/>
                <a:gd name="T25" fmla="*/ 246 h 576"/>
                <a:gd name="T26" fmla="*/ 138 w 260"/>
                <a:gd name="T27" fmla="*/ 240 h 576"/>
                <a:gd name="T28" fmla="*/ 146 w 260"/>
                <a:gd name="T29" fmla="*/ 226 h 576"/>
                <a:gd name="T30" fmla="*/ 148 w 260"/>
                <a:gd name="T31" fmla="*/ 204 h 576"/>
                <a:gd name="T32" fmla="*/ 148 w 260"/>
                <a:gd name="T33" fmla="*/ 90 h 576"/>
                <a:gd name="T34" fmla="*/ 142 w 260"/>
                <a:gd name="T35" fmla="*/ 78 h 576"/>
                <a:gd name="T36" fmla="*/ 130 w 260"/>
                <a:gd name="T37" fmla="*/ 72 h 576"/>
                <a:gd name="T38" fmla="*/ 124 w 260"/>
                <a:gd name="T39" fmla="*/ 72 h 576"/>
                <a:gd name="T40" fmla="*/ 114 w 260"/>
                <a:gd name="T41" fmla="*/ 82 h 576"/>
                <a:gd name="T42" fmla="*/ 112 w 260"/>
                <a:gd name="T43" fmla="*/ 184 h 576"/>
                <a:gd name="T44" fmla="*/ 0 w 260"/>
                <a:gd name="T45" fmla="*/ 102 h 576"/>
                <a:gd name="T46" fmla="*/ 0 w 260"/>
                <a:gd name="T47" fmla="*/ 86 h 576"/>
                <a:gd name="T48" fmla="*/ 6 w 260"/>
                <a:gd name="T49" fmla="*/ 52 h 576"/>
                <a:gd name="T50" fmla="*/ 18 w 260"/>
                <a:gd name="T51" fmla="*/ 28 h 576"/>
                <a:gd name="T52" fmla="*/ 30 w 260"/>
                <a:gd name="T53" fmla="*/ 16 h 576"/>
                <a:gd name="T54" fmla="*/ 46 w 260"/>
                <a:gd name="T55" fmla="*/ 6 h 576"/>
                <a:gd name="T56" fmla="*/ 70 w 260"/>
                <a:gd name="T57" fmla="*/ 0 h 576"/>
                <a:gd name="T58" fmla="*/ 176 w 260"/>
                <a:gd name="T59" fmla="*/ 0 h 576"/>
                <a:gd name="T60" fmla="*/ 190 w 260"/>
                <a:gd name="T61" fmla="*/ 0 h 576"/>
                <a:gd name="T62" fmla="*/ 214 w 260"/>
                <a:gd name="T63" fmla="*/ 6 h 576"/>
                <a:gd name="T64" fmla="*/ 230 w 260"/>
                <a:gd name="T65" fmla="*/ 16 h 576"/>
                <a:gd name="T66" fmla="*/ 242 w 260"/>
                <a:gd name="T67" fmla="*/ 28 h 576"/>
                <a:gd name="T68" fmla="*/ 254 w 260"/>
                <a:gd name="T69" fmla="*/ 52 h 576"/>
                <a:gd name="T70" fmla="*/ 260 w 260"/>
                <a:gd name="T71" fmla="*/ 86 h 576"/>
                <a:gd name="T72" fmla="*/ 260 w 260"/>
                <a:gd name="T73" fmla="*/ 194 h 576"/>
                <a:gd name="T74" fmla="*/ 258 w 260"/>
                <a:gd name="T75" fmla="*/ 216 h 576"/>
                <a:gd name="T76" fmla="*/ 244 w 260"/>
                <a:gd name="T77" fmla="*/ 248 h 576"/>
                <a:gd name="T78" fmla="*/ 222 w 260"/>
                <a:gd name="T79" fmla="*/ 266 h 576"/>
                <a:gd name="T80" fmla="*/ 196 w 260"/>
                <a:gd name="T81" fmla="*/ 272 h 576"/>
                <a:gd name="T82" fmla="*/ 184 w 260"/>
                <a:gd name="T83" fmla="*/ 278 h 576"/>
                <a:gd name="T84" fmla="*/ 196 w 260"/>
                <a:gd name="T85" fmla="*/ 280 h 576"/>
                <a:gd name="T86" fmla="*/ 218 w 260"/>
                <a:gd name="T87" fmla="*/ 284 h 576"/>
                <a:gd name="T88" fmla="*/ 234 w 260"/>
                <a:gd name="T89" fmla="*/ 292 h 576"/>
                <a:gd name="T90" fmla="*/ 250 w 260"/>
                <a:gd name="T91" fmla="*/ 310 h 576"/>
                <a:gd name="T92" fmla="*/ 258 w 260"/>
                <a:gd name="T93" fmla="*/ 336 h 576"/>
                <a:gd name="T94" fmla="*/ 260 w 260"/>
                <a:gd name="T95" fmla="*/ 472 h 576"/>
                <a:gd name="T96" fmla="*/ 260 w 260"/>
                <a:gd name="T97" fmla="*/ 488 h 576"/>
                <a:gd name="T98" fmla="*/ 254 w 260"/>
                <a:gd name="T99" fmla="*/ 522 h 576"/>
                <a:gd name="T100" fmla="*/ 242 w 260"/>
                <a:gd name="T101" fmla="*/ 546 h 576"/>
                <a:gd name="T102" fmla="*/ 230 w 260"/>
                <a:gd name="T103" fmla="*/ 560 h 576"/>
                <a:gd name="T104" fmla="*/ 214 w 260"/>
                <a:gd name="T105" fmla="*/ 570 h 576"/>
                <a:gd name="T106" fmla="*/ 190 w 260"/>
                <a:gd name="T107" fmla="*/ 574 h 576"/>
                <a:gd name="T108" fmla="*/ 84 w 260"/>
                <a:gd name="T109" fmla="*/ 576 h 576"/>
                <a:gd name="T110" fmla="*/ 70 w 260"/>
                <a:gd name="T111" fmla="*/ 574 h 576"/>
                <a:gd name="T112" fmla="*/ 46 w 260"/>
                <a:gd name="T113" fmla="*/ 570 h 576"/>
                <a:gd name="T114" fmla="*/ 30 w 260"/>
                <a:gd name="T115" fmla="*/ 560 h 576"/>
                <a:gd name="T116" fmla="*/ 18 w 260"/>
                <a:gd name="T117" fmla="*/ 546 h 576"/>
                <a:gd name="T118" fmla="*/ 6 w 260"/>
                <a:gd name="T119" fmla="*/ 522 h 576"/>
                <a:gd name="T120" fmla="*/ 0 w 260"/>
                <a:gd name="T121" fmla="*/ 488 h 576"/>
                <a:gd name="T122" fmla="*/ 0 w 260"/>
                <a:gd name="T123" fmla="*/ 37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0" h="576">
                  <a:moveTo>
                    <a:pt x="112" y="374"/>
                  </a:moveTo>
                  <a:lnTo>
                    <a:pt x="112" y="482"/>
                  </a:lnTo>
                  <a:lnTo>
                    <a:pt x="112" y="482"/>
                  </a:lnTo>
                  <a:lnTo>
                    <a:pt x="114" y="492"/>
                  </a:lnTo>
                  <a:lnTo>
                    <a:pt x="118" y="498"/>
                  </a:lnTo>
                  <a:lnTo>
                    <a:pt x="124" y="500"/>
                  </a:lnTo>
                  <a:lnTo>
                    <a:pt x="130" y="502"/>
                  </a:lnTo>
                  <a:lnTo>
                    <a:pt x="130" y="502"/>
                  </a:lnTo>
                  <a:lnTo>
                    <a:pt x="138" y="500"/>
                  </a:lnTo>
                  <a:lnTo>
                    <a:pt x="142" y="496"/>
                  </a:lnTo>
                  <a:lnTo>
                    <a:pt x="146" y="490"/>
                  </a:lnTo>
                  <a:lnTo>
                    <a:pt x="148" y="482"/>
                  </a:lnTo>
                  <a:lnTo>
                    <a:pt x="148" y="348"/>
                  </a:lnTo>
                  <a:lnTo>
                    <a:pt x="148" y="348"/>
                  </a:lnTo>
                  <a:lnTo>
                    <a:pt x="146" y="336"/>
                  </a:lnTo>
                  <a:lnTo>
                    <a:pt x="144" y="328"/>
                  </a:lnTo>
                  <a:lnTo>
                    <a:pt x="140" y="322"/>
                  </a:lnTo>
                  <a:lnTo>
                    <a:pt x="136" y="318"/>
                  </a:lnTo>
                  <a:lnTo>
                    <a:pt x="128" y="314"/>
                  </a:lnTo>
                  <a:lnTo>
                    <a:pt x="116" y="312"/>
                  </a:lnTo>
                  <a:lnTo>
                    <a:pt x="102" y="310"/>
                  </a:lnTo>
                  <a:lnTo>
                    <a:pt x="58" y="310"/>
                  </a:lnTo>
                  <a:lnTo>
                    <a:pt x="58" y="248"/>
                  </a:lnTo>
                  <a:lnTo>
                    <a:pt x="104" y="248"/>
                  </a:lnTo>
                  <a:lnTo>
                    <a:pt x="104" y="248"/>
                  </a:lnTo>
                  <a:lnTo>
                    <a:pt x="124" y="246"/>
                  </a:lnTo>
                  <a:lnTo>
                    <a:pt x="132" y="244"/>
                  </a:lnTo>
                  <a:lnTo>
                    <a:pt x="138" y="240"/>
                  </a:lnTo>
                  <a:lnTo>
                    <a:pt x="142" y="234"/>
                  </a:lnTo>
                  <a:lnTo>
                    <a:pt x="146" y="226"/>
                  </a:lnTo>
                  <a:lnTo>
                    <a:pt x="146" y="216"/>
                  </a:lnTo>
                  <a:lnTo>
                    <a:pt x="148" y="204"/>
                  </a:lnTo>
                  <a:lnTo>
                    <a:pt x="148" y="90"/>
                  </a:lnTo>
                  <a:lnTo>
                    <a:pt x="148" y="90"/>
                  </a:lnTo>
                  <a:lnTo>
                    <a:pt x="146" y="84"/>
                  </a:lnTo>
                  <a:lnTo>
                    <a:pt x="142" y="78"/>
                  </a:lnTo>
                  <a:lnTo>
                    <a:pt x="138" y="74"/>
                  </a:lnTo>
                  <a:lnTo>
                    <a:pt x="130" y="72"/>
                  </a:lnTo>
                  <a:lnTo>
                    <a:pt x="130" y="72"/>
                  </a:lnTo>
                  <a:lnTo>
                    <a:pt x="124" y="72"/>
                  </a:lnTo>
                  <a:lnTo>
                    <a:pt x="118" y="76"/>
                  </a:lnTo>
                  <a:lnTo>
                    <a:pt x="114" y="82"/>
                  </a:lnTo>
                  <a:lnTo>
                    <a:pt x="112" y="90"/>
                  </a:lnTo>
                  <a:lnTo>
                    <a:pt x="112" y="184"/>
                  </a:lnTo>
                  <a:lnTo>
                    <a:pt x="0" y="184"/>
                  </a:lnTo>
                  <a:lnTo>
                    <a:pt x="0" y="102"/>
                  </a:lnTo>
                  <a:lnTo>
                    <a:pt x="0" y="102"/>
                  </a:lnTo>
                  <a:lnTo>
                    <a:pt x="0" y="86"/>
                  </a:lnTo>
                  <a:lnTo>
                    <a:pt x="2" y="70"/>
                  </a:lnTo>
                  <a:lnTo>
                    <a:pt x="6" y="52"/>
                  </a:lnTo>
                  <a:lnTo>
                    <a:pt x="12" y="36"/>
                  </a:lnTo>
                  <a:lnTo>
                    <a:pt x="18" y="28"/>
                  </a:lnTo>
                  <a:lnTo>
                    <a:pt x="22" y="22"/>
                  </a:lnTo>
                  <a:lnTo>
                    <a:pt x="30" y="16"/>
                  </a:lnTo>
                  <a:lnTo>
                    <a:pt x="38" y="10"/>
                  </a:lnTo>
                  <a:lnTo>
                    <a:pt x="46" y="6"/>
                  </a:lnTo>
                  <a:lnTo>
                    <a:pt x="58" y="2"/>
                  </a:lnTo>
                  <a:lnTo>
                    <a:pt x="70" y="0"/>
                  </a:lnTo>
                  <a:lnTo>
                    <a:pt x="84" y="0"/>
                  </a:lnTo>
                  <a:lnTo>
                    <a:pt x="176" y="0"/>
                  </a:lnTo>
                  <a:lnTo>
                    <a:pt x="176" y="0"/>
                  </a:lnTo>
                  <a:lnTo>
                    <a:pt x="190" y="0"/>
                  </a:lnTo>
                  <a:lnTo>
                    <a:pt x="202" y="2"/>
                  </a:lnTo>
                  <a:lnTo>
                    <a:pt x="214" y="6"/>
                  </a:lnTo>
                  <a:lnTo>
                    <a:pt x="222" y="10"/>
                  </a:lnTo>
                  <a:lnTo>
                    <a:pt x="230" y="16"/>
                  </a:lnTo>
                  <a:lnTo>
                    <a:pt x="238" y="22"/>
                  </a:lnTo>
                  <a:lnTo>
                    <a:pt x="242" y="28"/>
                  </a:lnTo>
                  <a:lnTo>
                    <a:pt x="248" y="36"/>
                  </a:lnTo>
                  <a:lnTo>
                    <a:pt x="254" y="52"/>
                  </a:lnTo>
                  <a:lnTo>
                    <a:pt x="258" y="70"/>
                  </a:lnTo>
                  <a:lnTo>
                    <a:pt x="260" y="86"/>
                  </a:lnTo>
                  <a:lnTo>
                    <a:pt x="260" y="102"/>
                  </a:lnTo>
                  <a:lnTo>
                    <a:pt x="260" y="194"/>
                  </a:lnTo>
                  <a:lnTo>
                    <a:pt x="260" y="194"/>
                  </a:lnTo>
                  <a:lnTo>
                    <a:pt x="258" y="216"/>
                  </a:lnTo>
                  <a:lnTo>
                    <a:pt x="252" y="234"/>
                  </a:lnTo>
                  <a:lnTo>
                    <a:pt x="244" y="248"/>
                  </a:lnTo>
                  <a:lnTo>
                    <a:pt x="234" y="258"/>
                  </a:lnTo>
                  <a:lnTo>
                    <a:pt x="222" y="266"/>
                  </a:lnTo>
                  <a:lnTo>
                    <a:pt x="210" y="270"/>
                  </a:lnTo>
                  <a:lnTo>
                    <a:pt x="196" y="272"/>
                  </a:lnTo>
                  <a:lnTo>
                    <a:pt x="184" y="272"/>
                  </a:lnTo>
                  <a:lnTo>
                    <a:pt x="184" y="278"/>
                  </a:lnTo>
                  <a:lnTo>
                    <a:pt x="184" y="278"/>
                  </a:lnTo>
                  <a:lnTo>
                    <a:pt x="196" y="280"/>
                  </a:lnTo>
                  <a:lnTo>
                    <a:pt x="208" y="280"/>
                  </a:lnTo>
                  <a:lnTo>
                    <a:pt x="218" y="284"/>
                  </a:lnTo>
                  <a:lnTo>
                    <a:pt x="228" y="288"/>
                  </a:lnTo>
                  <a:lnTo>
                    <a:pt x="234" y="292"/>
                  </a:lnTo>
                  <a:lnTo>
                    <a:pt x="240" y="298"/>
                  </a:lnTo>
                  <a:lnTo>
                    <a:pt x="250" y="310"/>
                  </a:lnTo>
                  <a:lnTo>
                    <a:pt x="256" y="322"/>
                  </a:lnTo>
                  <a:lnTo>
                    <a:pt x="258" y="336"/>
                  </a:lnTo>
                  <a:lnTo>
                    <a:pt x="260" y="358"/>
                  </a:lnTo>
                  <a:lnTo>
                    <a:pt x="260" y="472"/>
                  </a:lnTo>
                  <a:lnTo>
                    <a:pt x="260" y="472"/>
                  </a:lnTo>
                  <a:lnTo>
                    <a:pt x="260" y="488"/>
                  </a:lnTo>
                  <a:lnTo>
                    <a:pt x="258" y="506"/>
                  </a:lnTo>
                  <a:lnTo>
                    <a:pt x="254" y="522"/>
                  </a:lnTo>
                  <a:lnTo>
                    <a:pt x="248" y="540"/>
                  </a:lnTo>
                  <a:lnTo>
                    <a:pt x="242" y="546"/>
                  </a:lnTo>
                  <a:lnTo>
                    <a:pt x="238" y="554"/>
                  </a:lnTo>
                  <a:lnTo>
                    <a:pt x="230" y="560"/>
                  </a:lnTo>
                  <a:lnTo>
                    <a:pt x="222" y="566"/>
                  </a:lnTo>
                  <a:lnTo>
                    <a:pt x="214" y="570"/>
                  </a:lnTo>
                  <a:lnTo>
                    <a:pt x="202" y="572"/>
                  </a:lnTo>
                  <a:lnTo>
                    <a:pt x="190" y="574"/>
                  </a:lnTo>
                  <a:lnTo>
                    <a:pt x="176" y="576"/>
                  </a:lnTo>
                  <a:lnTo>
                    <a:pt x="84" y="576"/>
                  </a:lnTo>
                  <a:lnTo>
                    <a:pt x="84" y="576"/>
                  </a:lnTo>
                  <a:lnTo>
                    <a:pt x="70" y="574"/>
                  </a:lnTo>
                  <a:lnTo>
                    <a:pt x="58" y="572"/>
                  </a:lnTo>
                  <a:lnTo>
                    <a:pt x="46" y="570"/>
                  </a:lnTo>
                  <a:lnTo>
                    <a:pt x="38" y="566"/>
                  </a:lnTo>
                  <a:lnTo>
                    <a:pt x="30" y="560"/>
                  </a:lnTo>
                  <a:lnTo>
                    <a:pt x="22" y="554"/>
                  </a:lnTo>
                  <a:lnTo>
                    <a:pt x="18" y="546"/>
                  </a:lnTo>
                  <a:lnTo>
                    <a:pt x="12" y="540"/>
                  </a:lnTo>
                  <a:lnTo>
                    <a:pt x="6" y="522"/>
                  </a:lnTo>
                  <a:lnTo>
                    <a:pt x="2" y="506"/>
                  </a:lnTo>
                  <a:lnTo>
                    <a:pt x="0" y="488"/>
                  </a:lnTo>
                  <a:lnTo>
                    <a:pt x="0" y="472"/>
                  </a:lnTo>
                  <a:lnTo>
                    <a:pt x="0" y="374"/>
                  </a:lnTo>
                  <a:lnTo>
                    <a:pt x="112" y="3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15" name="Freeform 12"/>
            <p:cNvSpPr>
              <a:spLocks/>
            </p:cNvSpPr>
            <p:nvPr userDrawn="1"/>
          </p:nvSpPr>
          <p:spPr bwMode="auto">
            <a:xfrm>
              <a:off x="2332" y="1657"/>
              <a:ext cx="258" cy="576"/>
            </a:xfrm>
            <a:custGeom>
              <a:avLst/>
              <a:gdLst>
                <a:gd name="T0" fmla="*/ 0 w 258"/>
                <a:gd name="T1" fmla="*/ 0 h 576"/>
                <a:gd name="T2" fmla="*/ 258 w 258"/>
                <a:gd name="T3" fmla="*/ 0 h 576"/>
                <a:gd name="T4" fmla="*/ 258 w 258"/>
                <a:gd name="T5" fmla="*/ 576 h 576"/>
                <a:gd name="T6" fmla="*/ 154 w 258"/>
                <a:gd name="T7" fmla="*/ 576 h 576"/>
                <a:gd name="T8" fmla="*/ 154 w 258"/>
                <a:gd name="T9" fmla="*/ 72 h 576"/>
                <a:gd name="T10" fmla="*/ 104 w 258"/>
                <a:gd name="T11" fmla="*/ 72 h 576"/>
                <a:gd name="T12" fmla="*/ 104 w 258"/>
                <a:gd name="T13" fmla="*/ 576 h 576"/>
                <a:gd name="T14" fmla="*/ 0 w 258"/>
                <a:gd name="T15" fmla="*/ 576 h 576"/>
                <a:gd name="T16" fmla="*/ 0 w 258"/>
                <a:gd name="T17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8" h="576">
                  <a:moveTo>
                    <a:pt x="0" y="0"/>
                  </a:moveTo>
                  <a:lnTo>
                    <a:pt x="258" y="0"/>
                  </a:lnTo>
                  <a:lnTo>
                    <a:pt x="258" y="576"/>
                  </a:lnTo>
                  <a:lnTo>
                    <a:pt x="154" y="576"/>
                  </a:lnTo>
                  <a:lnTo>
                    <a:pt x="154" y="72"/>
                  </a:lnTo>
                  <a:lnTo>
                    <a:pt x="104" y="72"/>
                  </a:lnTo>
                  <a:lnTo>
                    <a:pt x="104" y="576"/>
                  </a:lnTo>
                  <a:lnTo>
                    <a:pt x="0" y="57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16" name="Freeform 13"/>
            <p:cNvSpPr>
              <a:spLocks noEditPoints="1"/>
            </p:cNvSpPr>
            <p:nvPr userDrawn="1"/>
          </p:nvSpPr>
          <p:spPr bwMode="auto">
            <a:xfrm>
              <a:off x="2670" y="1657"/>
              <a:ext cx="268" cy="576"/>
            </a:xfrm>
            <a:custGeom>
              <a:avLst/>
              <a:gdLst>
                <a:gd name="T0" fmla="*/ 0 w 268"/>
                <a:gd name="T1" fmla="*/ 576 h 576"/>
                <a:gd name="T2" fmla="*/ 112 w 268"/>
                <a:gd name="T3" fmla="*/ 576 h 576"/>
                <a:gd name="T4" fmla="*/ 112 w 268"/>
                <a:gd name="T5" fmla="*/ 380 h 576"/>
                <a:gd name="T6" fmla="*/ 176 w 268"/>
                <a:gd name="T7" fmla="*/ 380 h 576"/>
                <a:gd name="T8" fmla="*/ 176 w 268"/>
                <a:gd name="T9" fmla="*/ 380 h 576"/>
                <a:gd name="T10" fmla="*/ 190 w 268"/>
                <a:gd name="T11" fmla="*/ 380 h 576"/>
                <a:gd name="T12" fmla="*/ 202 w 268"/>
                <a:gd name="T13" fmla="*/ 378 h 576"/>
                <a:gd name="T14" fmla="*/ 214 w 268"/>
                <a:gd name="T15" fmla="*/ 374 h 576"/>
                <a:gd name="T16" fmla="*/ 224 w 268"/>
                <a:gd name="T17" fmla="*/ 370 h 576"/>
                <a:gd name="T18" fmla="*/ 232 w 268"/>
                <a:gd name="T19" fmla="*/ 364 h 576"/>
                <a:gd name="T20" fmla="*/ 240 w 268"/>
                <a:gd name="T21" fmla="*/ 358 h 576"/>
                <a:gd name="T22" fmla="*/ 252 w 268"/>
                <a:gd name="T23" fmla="*/ 344 h 576"/>
                <a:gd name="T24" fmla="*/ 260 w 268"/>
                <a:gd name="T25" fmla="*/ 328 h 576"/>
                <a:gd name="T26" fmla="*/ 264 w 268"/>
                <a:gd name="T27" fmla="*/ 310 h 576"/>
                <a:gd name="T28" fmla="*/ 266 w 268"/>
                <a:gd name="T29" fmla="*/ 294 h 576"/>
                <a:gd name="T30" fmla="*/ 268 w 268"/>
                <a:gd name="T31" fmla="*/ 278 h 576"/>
                <a:gd name="T32" fmla="*/ 268 w 268"/>
                <a:gd name="T33" fmla="*/ 102 h 576"/>
                <a:gd name="T34" fmla="*/ 268 w 268"/>
                <a:gd name="T35" fmla="*/ 102 h 576"/>
                <a:gd name="T36" fmla="*/ 266 w 268"/>
                <a:gd name="T37" fmla="*/ 86 h 576"/>
                <a:gd name="T38" fmla="*/ 264 w 268"/>
                <a:gd name="T39" fmla="*/ 70 h 576"/>
                <a:gd name="T40" fmla="*/ 260 w 268"/>
                <a:gd name="T41" fmla="*/ 52 h 576"/>
                <a:gd name="T42" fmla="*/ 252 w 268"/>
                <a:gd name="T43" fmla="*/ 36 h 576"/>
                <a:gd name="T44" fmla="*/ 240 w 268"/>
                <a:gd name="T45" fmla="*/ 22 h 576"/>
                <a:gd name="T46" fmla="*/ 232 w 268"/>
                <a:gd name="T47" fmla="*/ 16 h 576"/>
                <a:gd name="T48" fmla="*/ 224 w 268"/>
                <a:gd name="T49" fmla="*/ 10 h 576"/>
                <a:gd name="T50" fmla="*/ 214 w 268"/>
                <a:gd name="T51" fmla="*/ 6 h 576"/>
                <a:gd name="T52" fmla="*/ 202 w 268"/>
                <a:gd name="T53" fmla="*/ 2 h 576"/>
                <a:gd name="T54" fmla="*/ 190 w 268"/>
                <a:gd name="T55" fmla="*/ 0 h 576"/>
                <a:gd name="T56" fmla="*/ 176 w 268"/>
                <a:gd name="T57" fmla="*/ 0 h 576"/>
                <a:gd name="T58" fmla="*/ 0 w 268"/>
                <a:gd name="T59" fmla="*/ 0 h 576"/>
                <a:gd name="T60" fmla="*/ 0 w 268"/>
                <a:gd name="T61" fmla="*/ 576 h 576"/>
                <a:gd name="T62" fmla="*/ 112 w 268"/>
                <a:gd name="T63" fmla="*/ 316 h 576"/>
                <a:gd name="T64" fmla="*/ 112 w 268"/>
                <a:gd name="T65" fmla="*/ 72 h 576"/>
                <a:gd name="T66" fmla="*/ 142 w 268"/>
                <a:gd name="T67" fmla="*/ 72 h 576"/>
                <a:gd name="T68" fmla="*/ 142 w 268"/>
                <a:gd name="T69" fmla="*/ 72 h 576"/>
                <a:gd name="T70" fmla="*/ 150 w 268"/>
                <a:gd name="T71" fmla="*/ 74 h 576"/>
                <a:gd name="T72" fmla="*/ 156 w 268"/>
                <a:gd name="T73" fmla="*/ 80 h 576"/>
                <a:gd name="T74" fmla="*/ 162 w 268"/>
                <a:gd name="T75" fmla="*/ 88 h 576"/>
                <a:gd name="T76" fmla="*/ 162 w 268"/>
                <a:gd name="T77" fmla="*/ 100 h 576"/>
                <a:gd name="T78" fmla="*/ 162 w 268"/>
                <a:gd name="T79" fmla="*/ 288 h 576"/>
                <a:gd name="T80" fmla="*/ 162 w 268"/>
                <a:gd name="T81" fmla="*/ 288 h 576"/>
                <a:gd name="T82" fmla="*/ 162 w 268"/>
                <a:gd name="T83" fmla="*/ 300 h 576"/>
                <a:gd name="T84" fmla="*/ 156 w 268"/>
                <a:gd name="T85" fmla="*/ 310 h 576"/>
                <a:gd name="T86" fmla="*/ 150 w 268"/>
                <a:gd name="T87" fmla="*/ 314 h 576"/>
                <a:gd name="T88" fmla="*/ 142 w 268"/>
                <a:gd name="T89" fmla="*/ 316 h 576"/>
                <a:gd name="T90" fmla="*/ 112 w 268"/>
                <a:gd name="T91" fmla="*/ 316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68" h="576">
                  <a:moveTo>
                    <a:pt x="0" y="576"/>
                  </a:moveTo>
                  <a:lnTo>
                    <a:pt x="112" y="576"/>
                  </a:lnTo>
                  <a:lnTo>
                    <a:pt x="112" y="380"/>
                  </a:lnTo>
                  <a:lnTo>
                    <a:pt x="176" y="380"/>
                  </a:lnTo>
                  <a:lnTo>
                    <a:pt x="176" y="380"/>
                  </a:lnTo>
                  <a:lnTo>
                    <a:pt x="190" y="380"/>
                  </a:lnTo>
                  <a:lnTo>
                    <a:pt x="202" y="378"/>
                  </a:lnTo>
                  <a:lnTo>
                    <a:pt x="214" y="374"/>
                  </a:lnTo>
                  <a:lnTo>
                    <a:pt x="224" y="370"/>
                  </a:lnTo>
                  <a:lnTo>
                    <a:pt x="232" y="364"/>
                  </a:lnTo>
                  <a:lnTo>
                    <a:pt x="240" y="358"/>
                  </a:lnTo>
                  <a:lnTo>
                    <a:pt x="252" y="344"/>
                  </a:lnTo>
                  <a:lnTo>
                    <a:pt x="260" y="328"/>
                  </a:lnTo>
                  <a:lnTo>
                    <a:pt x="264" y="310"/>
                  </a:lnTo>
                  <a:lnTo>
                    <a:pt x="266" y="294"/>
                  </a:lnTo>
                  <a:lnTo>
                    <a:pt x="268" y="278"/>
                  </a:lnTo>
                  <a:lnTo>
                    <a:pt x="268" y="102"/>
                  </a:lnTo>
                  <a:lnTo>
                    <a:pt x="268" y="102"/>
                  </a:lnTo>
                  <a:lnTo>
                    <a:pt x="266" y="86"/>
                  </a:lnTo>
                  <a:lnTo>
                    <a:pt x="264" y="70"/>
                  </a:lnTo>
                  <a:lnTo>
                    <a:pt x="260" y="52"/>
                  </a:lnTo>
                  <a:lnTo>
                    <a:pt x="252" y="36"/>
                  </a:lnTo>
                  <a:lnTo>
                    <a:pt x="240" y="22"/>
                  </a:lnTo>
                  <a:lnTo>
                    <a:pt x="232" y="16"/>
                  </a:lnTo>
                  <a:lnTo>
                    <a:pt x="224" y="10"/>
                  </a:lnTo>
                  <a:lnTo>
                    <a:pt x="214" y="6"/>
                  </a:lnTo>
                  <a:lnTo>
                    <a:pt x="202" y="2"/>
                  </a:lnTo>
                  <a:lnTo>
                    <a:pt x="190" y="0"/>
                  </a:lnTo>
                  <a:lnTo>
                    <a:pt x="176" y="0"/>
                  </a:lnTo>
                  <a:lnTo>
                    <a:pt x="0" y="0"/>
                  </a:lnTo>
                  <a:lnTo>
                    <a:pt x="0" y="576"/>
                  </a:lnTo>
                  <a:close/>
                  <a:moveTo>
                    <a:pt x="112" y="316"/>
                  </a:moveTo>
                  <a:lnTo>
                    <a:pt x="112" y="72"/>
                  </a:lnTo>
                  <a:lnTo>
                    <a:pt x="142" y="72"/>
                  </a:lnTo>
                  <a:lnTo>
                    <a:pt x="142" y="72"/>
                  </a:lnTo>
                  <a:lnTo>
                    <a:pt x="150" y="74"/>
                  </a:lnTo>
                  <a:lnTo>
                    <a:pt x="156" y="80"/>
                  </a:lnTo>
                  <a:lnTo>
                    <a:pt x="162" y="88"/>
                  </a:lnTo>
                  <a:lnTo>
                    <a:pt x="162" y="100"/>
                  </a:lnTo>
                  <a:lnTo>
                    <a:pt x="162" y="288"/>
                  </a:lnTo>
                  <a:lnTo>
                    <a:pt x="162" y="288"/>
                  </a:lnTo>
                  <a:lnTo>
                    <a:pt x="162" y="300"/>
                  </a:lnTo>
                  <a:lnTo>
                    <a:pt x="156" y="310"/>
                  </a:lnTo>
                  <a:lnTo>
                    <a:pt x="150" y="314"/>
                  </a:lnTo>
                  <a:lnTo>
                    <a:pt x="142" y="316"/>
                  </a:lnTo>
                  <a:lnTo>
                    <a:pt x="112" y="3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17" name="Freeform 14"/>
            <p:cNvSpPr>
              <a:spLocks/>
            </p:cNvSpPr>
            <p:nvPr userDrawn="1"/>
          </p:nvSpPr>
          <p:spPr bwMode="auto">
            <a:xfrm>
              <a:off x="3320" y="1657"/>
              <a:ext cx="436" cy="576"/>
            </a:xfrm>
            <a:custGeom>
              <a:avLst/>
              <a:gdLst>
                <a:gd name="T0" fmla="*/ 292 w 436"/>
                <a:gd name="T1" fmla="*/ 0 h 576"/>
                <a:gd name="T2" fmla="*/ 436 w 436"/>
                <a:gd name="T3" fmla="*/ 0 h 576"/>
                <a:gd name="T4" fmla="*/ 436 w 436"/>
                <a:gd name="T5" fmla="*/ 576 h 576"/>
                <a:gd name="T6" fmla="*/ 324 w 436"/>
                <a:gd name="T7" fmla="*/ 576 h 576"/>
                <a:gd name="T8" fmla="*/ 324 w 436"/>
                <a:gd name="T9" fmla="*/ 214 h 576"/>
                <a:gd name="T10" fmla="*/ 320 w 436"/>
                <a:gd name="T11" fmla="*/ 214 h 576"/>
                <a:gd name="T12" fmla="*/ 262 w 436"/>
                <a:gd name="T13" fmla="*/ 576 h 576"/>
                <a:gd name="T14" fmla="*/ 174 w 436"/>
                <a:gd name="T15" fmla="*/ 576 h 576"/>
                <a:gd name="T16" fmla="*/ 116 w 436"/>
                <a:gd name="T17" fmla="*/ 214 h 576"/>
                <a:gd name="T18" fmla="*/ 112 w 436"/>
                <a:gd name="T19" fmla="*/ 214 h 576"/>
                <a:gd name="T20" fmla="*/ 112 w 436"/>
                <a:gd name="T21" fmla="*/ 576 h 576"/>
                <a:gd name="T22" fmla="*/ 0 w 436"/>
                <a:gd name="T23" fmla="*/ 576 h 576"/>
                <a:gd name="T24" fmla="*/ 0 w 436"/>
                <a:gd name="T25" fmla="*/ 0 h 576"/>
                <a:gd name="T26" fmla="*/ 146 w 436"/>
                <a:gd name="T27" fmla="*/ 0 h 576"/>
                <a:gd name="T28" fmla="*/ 218 w 436"/>
                <a:gd name="T29" fmla="*/ 404 h 576"/>
                <a:gd name="T30" fmla="*/ 292 w 436"/>
                <a:gd name="T31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36" h="576">
                  <a:moveTo>
                    <a:pt x="292" y="0"/>
                  </a:moveTo>
                  <a:lnTo>
                    <a:pt x="436" y="0"/>
                  </a:lnTo>
                  <a:lnTo>
                    <a:pt x="436" y="576"/>
                  </a:lnTo>
                  <a:lnTo>
                    <a:pt x="324" y="576"/>
                  </a:lnTo>
                  <a:lnTo>
                    <a:pt x="324" y="214"/>
                  </a:lnTo>
                  <a:lnTo>
                    <a:pt x="320" y="214"/>
                  </a:lnTo>
                  <a:lnTo>
                    <a:pt x="262" y="576"/>
                  </a:lnTo>
                  <a:lnTo>
                    <a:pt x="174" y="576"/>
                  </a:lnTo>
                  <a:lnTo>
                    <a:pt x="116" y="214"/>
                  </a:lnTo>
                  <a:lnTo>
                    <a:pt x="112" y="214"/>
                  </a:lnTo>
                  <a:lnTo>
                    <a:pt x="112" y="576"/>
                  </a:lnTo>
                  <a:lnTo>
                    <a:pt x="0" y="576"/>
                  </a:lnTo>
                  <a:lnTo>
                    <a:pt x="0" y="0"/>
                  </a:lnTo>
                  <a:lnTo>
                    <a:pt x="146" y="0"/>
                  </a:lnTo>
                  <a:lnTo>
                    <a:pt x="218" y="404"/>
                  </a:lnTo>
                  <a:lnTo>
                    <a:pt x="29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18" name="Freeform 15"/>
            <p:cNvSpPr>
              <a:spLocks noEditPoints="1"/>
            </p:cNvSpPr>
            <p:nvPr userDrawn="1"/>
          </p:nvSpPr>
          <p:spPr bwMode="auto">
            <a:xfrm>
              <a:off x="900" y="1159"/>
              <a:ext cx="330" cy="1042"/>
            </a:xfrm>
            <a:custGeom>
              <a:avLst/>
              <a:gdLst>
                <a:gd name="T0" fmla="*/ 288 w 330"/>
                <a:gd name="T1" fmla="*/ 600 h 1042"/>
                <a:gd name="T2" fmla="*/ 272 w 330"/>
                <a:gd name="T3" fmla="*/ 714 h 1042"/>
                <a:gd name="T4" fmla="*/ 270 w 330"/>
                <a:gd name="T5" fmla="*/ 604 h 1042"/>
                <a:gd name="T6" fmla="*/ 254 w 330"/>
                <a:gd name="T7" fmla="*/ 490 h 1042"/>
                <a:gd name="T8" fmla="*/ 216 w 330"/>
                <a:gd name="T9" fmla="*/ 364 h 1042"/>
                <a:gd name="T10" fmla="*/ 176 w 330"/>
                <a:gd name="T11" fmla="*/ 272 h 1042"/>
                <a:gd name="T12" fmla="*/ 152 w 330"/>
                <a:gd name="T13" fmla="*/ 272 h 1042"/>
                <a:gd name="T14" fmla="*/ 92 w 330"/>
                <a:gd name="T15" fmla="*/ 422 h 1042"/>
                <a:gd name="T16" fmla="*/ 74 w 330"/>
                <a:gd name="T17" fmla="*/ 490 h 1042"/>
                <a:gd name="T18" fmla="*/ 56 w 330"/>
                <a:gd name="T19" fmla="*/ 624 h 1042"/>
                <a:gd name="T20" fmla="*/ 54 w 330"/>
                <a:gd name="T21" fmla="*/ 716 h 1042"/>
                <a:gd name="T22" fmla="*/ 40 w 330"/>
                <a:gd name="T23" fmla="*/ 568 h 1042"/>
                <a:gd name="T24" fmla="*/ 40 w 330"/>
                <a:gd name="T25" fmla="*/ 498 h 1042"/>
                <a:gd name="T26" fmla="*/ 52 w 330"/>
                <a:gd name="T27" fmla="*/ 382 h 1042"/>
                <a:gd name="T28" fmla="*/ 72 w 330"/>
                <a:gd name="T29" fmla="*/ 298 h 1042"/>
                <a:gd name="T30" fmla="*/ 128 w 330"/>
                <a:gd name="T31" fmla="*/ 148 h 1042"/>
                <a:gd name="T32" fmla="*/ 164 w 330"/>
                <a:gd name="T33" fmla="*/ 80 h 1042"/>
                <a:gd name="T34" fmla="*/ 216 w 330"/>
                <a:gd name="T35" fmla="*/ 186 h 1042"/>
                <a:gd name="T36" fmla="*/ 256 w 330"/>
                <a:gd name="T37" fmla="*/ 296 h 1042"/>
                <a:gd name="T38" fmla="*/ 274 w 330"/>
                <a:gd name="T39" fmla="*/ 372 h 1042"/>
                <a:gd name="T40" fmla="*/ 290 w 330"/>
                <a:gd name="T41" fmla="*/ 506 h 1042"/>
                <a:gd name="T42" fmla="*/ 164 w 330"/>
                <a:gd name="T43" fmla="*/ 1004 h 1042"/>
                <a:gd name="T44" fmla="*/ 134 w 330"/>
                <a:gd name="T45" fmla="*/ 932 h 1042"/>
                <a:gd name="T46" fmla="*/ 120 w 330"/>
                <a:gd name="T47" fmla="*/ 848 h 1042"/>
                <a:gd name="T48" fmla="*/ 118 w 330"/>
                <a:gd name="T49" fmla="*/ 780 h 1042"/>
                <a:gd name="T50" fmla="*/ 136 w 330"/>
                <a:gd name="T51" fmla="*/ 692 h 1042"/>
                <a:gd name="T52" fmla="*/ 164 w 330"/>
                <a:gd name="T53" fmla="*/ 626 h 1042"/>
                <a:gd name="T54" fmla="*/ 182 w 330"/>
                <a:gd name="T55" fmla="*/ 666 h 1042"/>
                <a:gd name="T56" fmla="*/ 202 w 330"/>
                <a:gd name="T57" fmla="*/ 740 h 1042"/>
                <a:gd name="T58" fmla="*/ 210 w 330"/>
                <a:gd name="T59" fmla="*/ 806 h 1042"/>
                <a:gd name="T60" fmla="*/ 202 w 330"/>
                <a:gd name="T61" fmla="*/ 900 h 1042"/>
                <a:gd name="T62" fmla="*/ 180 w 330"/>
                <a:gd name="T63" fmla="*/ 972 h 1042"/>
                <a:gd name="T64" fmla="*/ 300 w 330"/>
                <a:gd name="T65" fmla="*/ 296 h 1042"/>
                <a:gd name="T66" fmla="*/ 266 w 330"/>
                <a:gd name="T67" fmla="*/ 188 h 1042"/>
                <a:gd name="T68" fmla="*/ 204 w 330"/>
                <a:gd name="T69" fmla="*/ 62 h 1042"/>
                <a:gd name="T70" fmla="*/ 164 w 330"/>
                <a:gd name="T71" fmla="*/ 0 h 1042"/>
                <a:gd name="T72" fmla="*/ 88 w 330"/>
                <a:gd name="T73" fmla="*/ 132 h 1042"/>
                <a:gd name="T74" fmla="*/ 38 w 330"/>
                <a:gd name="T75" fmla="*/ 260 h 1042"/>
                <a:gd name="T76" fmla="*/ 14 w 330"/>
                <a:gd name="T77" fmla="*/ 358 h 1042"/>
                <a:gd name="T78" fmla="*/ 0 w 330"/>
                <a:gd name="T79" fmla="*/ 500 h 1042"/>
                <a:gd name="T80" fmla="*/ 6 w 330"/>
                <a:gd name="T81" fmla="*/ 634 h 1042"/>
                <a:gd name="T82" fmla="*/ 22 w 330"/>
                <a:gd name="T83" fmla="*/ 722 h 1042"/>
                <a:gd name="T84" fmla="*/ 62 w 330"/>
                <a:gd name="T85" fmla="*/ 854 h 1042"/>
                <a:gd name="T86" fmla="*/ 94 w 330"/>
                <a:gd name="T87" fmla="*/ 924 h 1042"/>
                <a:gd name="T88" fmla="*/ 164 w 330"/>
                <a:gd name="T89" fmla="*/ 1042 h 1042"/>
                <a:gd name="T90" fmla="*/ 202 w 330"/>
                <a:gd name="T91" fmla="*/ 986 h 1042"/>
                <a:gd name="T92" fmla="*/ 268 w 330"/>
                <a:gd name="T93" fmla="*/ 846 h 1042"/>
                <a:gd name="T94" fmla="*/ 306 w 330"/>
                <a:gd name="T95" fmla="*/ 722 h 1042"/>
                <a:gd name="T96" fmla="*/ 320 w 330"/>
                <a:gd name="T97" fmla="*/ 652 h 1042"/>
                <a:gd name="T98" fmla="*/ 330 w 330"/>
                <a:gd name="T99" fmla="*/ 532 h 1042"/>
                <a:gd name="T100" fmla="*/ 320 w 330"/>
                <a:gd name="T101" fmla="*/ 402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0" h="1042">
                  <a:moveTo>
                    <a:pt x="290" y="556"/>
                  </a:moveTo>
                  <a:lnTo>
                    <a:pt x="290" y="556"/>
                  </a:lnTo>
                  <a:lnTo>
                    <a:pt x="288" y="600"/>
                  </a:lnTo>
                  <a:lnTo>
                    <a:pt x="284" y="642"/>
                  </a:lnTo>
                  <a:lnTo>
                    <a:pt x="278" y="682"/>
                  </a:lnTo>
                  <a:lnTo>
                    <a:pt x="272" y="714"/>
                  </a:lnTo>
                  <a:lnTo>
                    <a:pt x="272" y="714"/>
                  </a:lnTo>
                  <a:lnTo>
                    <a:pt x="272" y="662"/>
                  </a:lnTo>
                  <a:lnTo>
                    <a:pt x="270" y="604"/>
                  </a:lnTo>
                  <a:lnTo>
                    <a:pt x="262" y="546"/>
                  </a:lnTo>
                  <a:lnTo>
                    <a:pt x="254" y="490"/>
                  </a:lnTo>
                  <a:lnTo>
                    <a:pt x="254" y="490"/>
                  </a:lnTo>
                  <a:lnTo>
                    <a:pt x="246" y="462"/>
                  </a:lnTo>
                  <a:lnTo>
                    <a:pt x="238" y="430"/>
                  </a:lnTo>
                  <a:lnTo>
                    <a:pt x="216" y="364"/>
                  </a:lnTo>
                  <a:lnTo>
                    <a:pt x="202" y="332"/>
                  </a:lnTo>
                  <a:lnTo>
                    <a:pt x="190" y="300"/>
                  </a:lnTo>
                  <a:lnTo>
                    <a:pt x="176" y="272"/>
                  </a:lnTo>
                  <a:lnTo>
                    <a:pt x="164" y="250"/>
                  </a:lnTo>
                  <a:lnTo>
                    <a:pt x="164" y="250"/>
                  </a:lnTo>
                  <a:lnTo>
                    <a:pt x="152" y="272"/>
                  </a:lnTo>
                  <a:lnTo>
                    <a:pt x="140" y="296"/>
                  </a:lnTo>
                  <a:lnTo>
                    <a:pt x="114" y="356"/>
                  </a:lnTo>
                  <a:lnTo>
                    <a:pt x="92" y="422"/>
                  </a:lnTo>
                  <a:lnTo>
                    <a:pt x="82" y="456"/>
                  </a:lnTo>
                  <a:lnTo>
                    <a:pt x="74" y="490"/>
                  </a:lnTo>
                  <a:lnTo>
                    <a:pt x="74" y="490"/>
                  </a:lnTo>
                  <a:lnTo>
                    <a:pt x="68" y="524"/>
                  </a:lnTo>
                  <a:lnTo>
                    <a:pt x="64" y="558"/>
                  </a:lnTo>
                  <a:lnTo>
                    <a:pt x="56" y="624"/>
                  </a:lnTo>
                  <a:lnTo>
                    <a:pt x="54" y="678"/>
                  </a:lnTo>
                  <a:lnTo>
                    <a:pt x="54" y="716"/>
                  </a:lnTo>
                  <a:lnTo>
                    <a:pt x="54" y="716"/>
                  </a:lnTo>
                  <a:lnTo>
                    <a:pt x="50" y="684"/>
                  </a:lnTo>
                  <a:lnTo>
                    <a:pt x="44" y="632"/>
                  </a:lnTo>
                  <a:lnTo>
                    <a:pt x="40" y="568"/>
                  </a:lnTo>
                  <a:lnTo>
                    <a:pt x="38" y="532"/>
                  </a:lnTo>
                  <a:lnTo>
                    <a:pt x="40" y="498"/>
                  </a:lnTo>
                  <a:lnTo>
                    <a:pt x="40" y="498"/>
                  </a:lnTo>
                  <a:lnTo>
                    <a:pt x="42" y="468"/>
                  </a:lnTo>
                  <a:lnTo>
                    <a:pt x="44" y="438"/>
                  </a:lnTo>
                  <a:lnTo>
                    <a:pt x="52" y="382"/>
                  </a:lnTo>
                  <a:lnTo>
                    <a:pt x="62" y="334"/>
                  </a:lnTo>
                  <a:lnTo>
                    <a:pt x="72" y="298"/>
                  </a:lnTo>
                  <a:lnTo>
                    <a:pt x="72" y="298"/>
                  </a:lnTo>
                  <a:lnTo>
                    <a:pt x="86" y="254"/>
                  </a:lnTo>
                  <a:lnTo>
                    <a:pt x="102" y="214"/>
                  </a:lnTo>
                  <a:lnTo>
                    <a:pt x="128" y="148"/>
                  </a:lnTo>
                  <a:lnTo>
                    <a:pt x="150" y="102"/>
                  </a:lnTo>
                  <a:lnTo>
                    <a:pt x="164" y="80"/>
                  </a:lnTo>
                  <a:lnTo>
                    <a:pt x="164" y="80"/>
                  </a:lnTo>
                  <a:lnTo>
                    <a:pt x="178" y="106"/>
                  </a:lnTo>
                  <a:lnTo>
                    <a:pt x="202" y="154"/>
                  </a:lnTo>
                  <a:lnTo>
                    <a:pt x="216" y="186"/>
                  </a:lnTo>
                  <a:lnTo>
                    <a:pt x="230" y="220"/>
                  </a:lnTo>
                  <a:lnTo>
                    <a:pt x="244" y="258"/>
                  </a:lnTo>
                  <a:lnTo>
                    <a:pt x="256" y="296"/>
                  </a:lnTo>
                  <a:lnTo>
                    <a:pt x="256" y="296"/>
                  </a:lnTo>
                  <a:lnTo>
                    <a:pt x="266" y="334"/>
                  </a:lnTo>
                  <a:lnTo>
                    <a:pt x="274" y="372"/>
                  </a:lnTo>
                  <a:lnTo>
                    <a:pt x="280" y="408"/>
                  </a:lnTo>
                  <a:lnTo>
                    <a:pt x="284" y="442"/>
                  </a:lnTo>
                  <a:lnTo>
                    <a:pt x="290" y="506"/>
                  </a:lnTo>
                  <a:lnTo>
                    <a:pt x="290" y="556"/>
                  </a:lnTo>
                  <a:close/>
                  <a:moveTo>
                    <a:pt x="164" y="1004"/>
                  </a:moveTo>
                  <a:lnTo>
                    <a:pt x="164" y="1004"/>
                  </a:lnTo>
                  <a:lnTo>
                    <a:pt x="150" y="974"/>
                  </a:lnTo>
                  <a:lnTo>
                    <a:pt x="142" y="954"/>
                  </a:lnTo>
                  <a:lnTo>
                    <a:pt x="134" y="932"/>
                  </a:lnTo>
                  <a:lnTo>
                    <a:pt x="128" y="908"/>
                  </a:lnTo>
                  <a:lnTo>
                    <a:pt x="122" y="880"/>
                  </a:lnTo>
                  <a:lnTo>
                    <a:pt x="120" y="848"/>
                  </a:lnTo>
                  <a:lnTo>
                    <a:pt x="116" y="814"/>
                  </a:lnTo>
                  <a:lnTo>
                    <a:pt x="116" y="814"/>
                  </a:lnTo>
                  <a:lnTo>
                    <a:pt x="118" y="780"/>
                  </a:lnTo>
                  <a:lnTo>
                    <a:pt x="122" y="748"/>
                  </a:lnTo>
                  <a:lnTo>
                    <a:pt x="128" y="718"/>
                  </a:lnTo>
                  <a:lnTo>
                    <a:pt x="136" y="692"/>
                  </a:lnTo>
                  <a:lnTo>
                    <a:pt x="144" y="670"/>
                  </a:lnTo>
                  <a:lnTo>
                    <a:pt x="152" y="650"/>
                  </a:lnTo>
                  <a:lnTo>
                    <a:pt x="164" y="626"/>
                  </a:lnTo>
                  <a:lnTo>
                    <a:pt x="164" y="626"/>
                  </a:lnTo>
                  <a:lnTo>
                    <a:pt x="176" y="648"/>
                  </a:lnTo>
                  <a:lnTo>
                    <a:pt x="182" y="666"/>
                  </a:lnTo>
                  <a:lnTo>
                    <a:pt x="190" y="688"/>
                  </a:lnTo>
                  <a:lnTo>
                    <a:pt x="196" y="712"/>
                  </a:lnTo>
                  <a:lnTo>
                    <a:pt x="202" y="740"/>
                  </a:lnTo>
                  <a:lnTo>
                    <a:pt x="208" y="772"/>
                  </a:lnTo>
                  <a:lnTo>
                    <a:pt x="210" y="806"/>
                  </a:lnTo>
                  <a:lnTo>
                    <a:pt x="210" y="806"/>
                  </a:lnTo>
                  <a:lnTo>
                    <a:pt x="210" y="840"/>
                  </a:lnTo>
                  <a:lnTo>
                    <a:pt x="206" y="870"/>
                  </a:lnTo>
                  <a:lnTo>
                    <a:pt x="202" y="900"/>
                  </a:lnTo>
                  <a:lnTo>
                    <a:pt x="194" y="926"/>
                  </a:lnTo>
                  <a:lnTo>
                    <a:pt x="188" y="950"/>
                  </a:lnTo>
                  <a:lnTo>
                    <a:pt x="180" y="972"/>
                  </a:lnTo>
                  <a:lnTo>
                    <a:pt x="164" y="1004"/>
                  </a:lnTo>
                  <a:close/>
                  <a:moveTo>
                    <a:pt x="300" y="296"/>
                  </a:moveTo>
                  <a:lnTo>
                    <a:pt x="300" y="296"/>
                  </a:lnTo>
                  <a:lnTo>
                    <a:pt x="292" y="268"/>
                  </a:lnTo>
                  <a:lnTo>
                    <a:pt x="284" y="242"/>
                  </a:lnTo>
                  <a:lnTo>
                    <a:pt x="266" y="188"/>
                  </a:lnTo>
                  <a:lnTo>
                    <a:pt x="244" y="140"/>
                  </a:lnTo>
                  <a:lnTo>
                    <a:pt x="224" y="98"/>
                  </a:lnTo>
                  <a:lnTo>
                    <a:pt x="204" y="62"/>
                  </a:lnTo>
                  <a:lnTo>
                    <a:pt x="186" y="32"/>
                  </a:lnTo>
                  <a:lnTo>
                    <a:pt x="164" y="0"/>
                  </a:lnTo>
                  <a:lnTo>
                    <a:pt x="164" y="0"/>
                  </a:lnTo>
                  <a:lnTo>
                    <a:pt x="142" y="34"/>
                  </a:lnTo>
                  <a:lnTo>
                    <a:pt x="108" y="94"/>
                  </a:lnTo>
                  <a:lnTo>
                    <a:pt x="88" y="132"/>
                  </a:lnTo>
                  <a:lnTo>
                    <a:pt x="70" y="172"/>
                  </a:lnTo>
                  <a:lnTo>
                    <a:pt x="54" y="214"/>
                  </a:lnTo>
                  <a:lnTo>
                    <a:pt x="38" y="260"/>
                  </a:lnTo>
                  <a:lnTo>
                    <a:pt x="38" y="260"/>
                  </a:lnTo>
                  <a:lnTo>
                    <a:pt x="24" y="310"/>
                  </a:lnTo>
                  <a:lnTo>
                    <a:pt x="14" y="358"/>
                  </a:lnTo>
                  <a:lnTo>
                    <a:pt x="8" y="406"/>
                  </a:lnTo>
                  <a:lnTo>
                    <a:pt x="2" y="454"/>
                  </a:lnTo>
                  <a:lnTo>
                    <a:pt x="0" y="500"/>
                  </a:lnTo>
                  <a:lnTo>
                    <a:pt x="0" y="546"/>
                  </a:lnTo>
                  <a:lnTo>
                    <a:pt x="2" y="590"/>
                  </a:lnTo>
                  <a:lnTo>
                    <a:pt x="6" y="634"/>
                  </a:lnTo>
                  <a:lnTo>
                    <a:pt x="6" y="634"/>
                  </a:lnTo>
                  <a:lnTo>
                    <a:pt x="14" y="680"/>
                  </a:lnTo>
                  <a:lnTo>
                    <a:pt x="22" y="722"/>
                  </a:lnTo>
                  <a:lnTo>
                    <a:pt x="32" y="762"/>
                  </a:lnTo>
                  <a:lnTo>
                    <a:pt x="44" y="800"/>
                  </a:lnTo>
                  <a:lnTo>
                    <a:pt x="62" y="854"/>
                  </a:lnTo>
                  <a:lnTo>
                    <a:pt x="70" y="876"/>
                  </a:lnTo>
                  <a:lnTo>
                    <a:pt x="70" y="876"/>
                  </a:lnTo>
                  <a:lnTo>
                    <a:pt x="94" y="924"/>
                  </a:lnTo>
                  <a:lnTo>
                    <a:pt x="118" y="970"/>
                  </a:lnTo>
                  <a:lnTo>
                    <a:pt x="142" y="1010"/>
                  </a:lnTo>
                  <a:lnTo>
                    <a:pt x="164" y="1042"/>
                  </a:lnTo>
                  <a:lnTo>
                    <a:pt x="164" y="1042"/>
                  </a:lnTo>
                  <a:lnTo>
                    <a:pt x="182" y="1018"/>
                  </a:lnTo>
                  <a:lnTo>
                    <a:pt x="202" y="986"/>
                  </a:lnTo>
                  <a:lnTo>
                    <a:pt x="224" y="946"/>
                  </a:lnTo>
                  <a:lnTo>
                    <a:pt x="246" y="900"/>
                  </a:lnTo>
                  <a:lnTo>
                    <a:pt x="268" y="846"/>
                  </a:lnTo>
                  <a:lnTo>
                    <a:pt x="288" y="786"/>
                  </a:lnTo>
                  <a:lnTo>
                    <a:pt x="298" y="754"/>
                  </a:lnTo>
                  <a:lnTo>
                    <a:pt x="306" y="722"/>
                  </a:lnTo>
                  <a:lnTo>
                    <a:pt x="314" y="686"/>
                  </a:lnTo>
                  <a:lnTo>
                    <a:pt x="320" y="652"/>
                  </a:lnTo>
                  <a:lnTo>
                    <a:pt x="320" y="652"/>
                  </a:lnTo>
                  <a:lnTo>
                    <a:pt x="324" y="612"/>
                  </a:lnTo>
                  <a:lnTo>
                    <a:pt x="328" y="572"/>
                  </a:lnTo>
                  <a:lnTo>
                    <a:pt x="330" y="532"/>
                  </a:lnTo>
                  <a:lnTo>
                    <a:pt x="328" y="492"/>
                  </a:lnTo>
                  <a:lnTo>
                    <a:pt x="326" y="448"/>
                  </a:lnTo>
                  <a:lnTo>
                    <a:pt x="320" y="402"/>
                  </a:lnTo>
                  <a:lnTo>
                    <a:pt x="312" y="352"/>
                  </a:lnTo>
                  <a:lnTo>
                    <a:pt x="300" y="2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264" y="1659"/>
              <a:ext cx="1008" cy="1150"/>
            </a:xfrm>
            <a:custGeom>
              <a:avLst/>
              <a:gdLst>
                <a:gd name="T0" fmla="*/ 584 w 1008"/>
                <a:gd name="T1" fmla="*/ 754 h 1150"/>
                <a:gd name="T2" fmla="*/ 610 w 1008"/>
                <a:gd name="T3" fmla="*/ 734 h 1150"/>
                <a:gd name="T4" fmla="*/ 654 w 1008"/>
                <a:gd name="T5" fmla="*/ 714 h 1150"/>
                <a:gd name="T6" fmla="*/ 700 w 1008"/>
                <a:gd name="T7" fmla="*/ 706 h 1150"/>
                <a:gd name="T8" fmla="*/ 746 w 1008"/>
                <a:gd name="T9" fmla="*/ 714 h 1150"/>
                <a:gd name="T10" fmla="*/ 790 w 1008"/>
                <a:gd name="T11" fmla="*/ 734 h 1150"/>
                <a:gd name="T12" fmla="*/ 816 w 1008"/>
                <a:gd name="T13" fmla="*/ 754 h 1150"/>
                <a:gd name="T14" fmla="*/ 844 w 1008"/>
                <a:gd name="T15" fmla="*/ 792 h 1150"/>
                <a:gd name="T16" fmla="*/ 860 w 1008"/>
                <a:gd name="T17" fmla="*/ 838 h 1150"/>
                <a:gd name="T18" fmla="*/ 862 w 1008"/>
                <a:gd name="T19" fmla="*/ 884 h 1150"/>
                <a:gd name="T20" fmla="*/ 852 w 1008"/>
                <a:gd name="T21" fmla="*/ 928 h 1150"/>
                <a:gd name="T22" fmla="*/ 826 w 1008"/>
                <a:gd name="T23" fmla="*/ 970 h 1150"/>
                <a:gd name="T24" fmla="*/ 814 w 1008"/>
                <a:gd name="T25" fmla="*/ 984 h 1150"/>
                <a:gd name="T26" fmla="*/ 762 w 1008"/>
                <a:gd name="T27" fmla="*/ 1024 h 1150"/>
                <a:gd name="T28" fmla="*/ 676 w 1008"/>
                <a:gd name="T29" fmla="*/ 1064 h 1150"/>
                <a:gd name="T30" fmla="*/ 584 w 1008"/>
                <a:gd name="T31" fmla="*/ 1078 h 1150"/>
                <a:gd name="T32" fmla="*/ 520 w 1008"/>
                <a:gd name="T33" fmla="*/ 1072 h 1150"/>
                <a:gd name="T34" fmla="*/ 432 w 1008"/>
                <a:gd name="T35" fmla="*/ 1040 h 1150"/>
                <a:gd name="T36" fmla="*/ 352 w 1008"/>
                <a:gd name="T37" fmla="*/ 984 h 1150"/>
                <a:gd name="T38" fmla="*/ 314 w 1008"/>
                <a:gd name="T39" fmla="*/ 940 h 1150"/>
                <a:gd name="T40" fmla="*/ 276 w 1008"/>
                <a:gd name="T41" fmla="*/ 864 h 1150"/>
                <a:gd name="T42" fmla="*/ 258 w 1008"/>
                <a:gd name="T43" fmla="*/ 784 h 1150"/>
                <a:gd name="T44" fmla="*/ 260 w 1008"/>
                <a:gd name="T45" fmla="*/ 702 h 1150"/>
                <a:gd name="T46" fmla="*/ 284 w 1008"/>
                <a:gd name="T47" fmla="*/ 624 h 1150"/>
                <a:gd name="T48" fmla="*/ 312 w 1008"/>
                <a:gd name="T49" fmla="*/ 576 h 1150"/>
                <a:gd name="T50" fmla="*/ 352 w 1008"/>
                <a:gd name="T51" fmla="*/ 528 h 1150"/>
                <a:gd name="T52" fmla="*/ 432 w 1008"/>
                <a:gd name="T53" fmla="*/ 470 h 1150"/>
                <a:gd name="T54" fmla="*/ 520 w 1008"/>
                <a:gd name="T55" fmla="*/ 438 h 1150"/>
                <a:gd name="T56" fmla="*/ 584 w 1008"/>
                <a:gd name="T57" fmla="*/ 0 h 1150"/>
                <a:gd name="T58" fmla="*/ 524 w 1008"/>
                <a:gd name="T59" fmla="*/ 4 h 1150"/>
                <a:gd name="T60" fmla="*/ 438 w 1008"/>
                <a:gd name="T61" fmla="*/ 20 h 1150"/>
                <a:gd name="T62" fmla="*/ 356 w 1008"/>
                <a:gd name="T63" fmla="*/ 46 h 1150"/>
                <a:gd name="T64" fmla="*/ 282 w 1008"/>
                <a:gd name="T65" fmla="*/ 84 h 1150"/>
                <a:gd name="T66" fmla="*/ 212 w 1008"/>
                <a:gd name="T67" fmla="*/ 132 h 1150"/>
                <a:gd name="T68" fmla="*/ 152 w 1008"/>
                <a:gd name="T69" fmla="*/ 190 h 1150"/>
                <a:gd name="T70" fmla="*/ 100 w 1008"/>
                <a:gd name="T71" fmla="*/ 254 h 1150"/>
                <a:gd name="T72" fmla="*/ 58 w 1008"/>
                <a:gd name="T73" fmla="*/ 326 h 1150"/>
                <a:gd name="T74" fmla="*/ 26 w 1008"/>
                <a:gd name="T75" fmla="*/ 404 h 1150"/>
                <a:gd name="T76" fmla="*/ 6 w 1008"/>
                <a:gd name="T77" fmla="*/ 488 h 1150"/>
                <a:gd name="T78" fmla="*/ 0 w 1008"/>
                <a:gd name="T79" fmla="*/ 576 h 1150"/>
                <a:gd name="T80" fmla="*/ 4 w 1008"/>
                <a:gd name="T81" fmla="*/ 634 h 1150"/>
                <a:gd name="T82" fmla="*/ 18 w 1008"/>
                <a:gd name="T83" fmla="*/ 718 h 1150"/>
                <a:gd name="T84" fmla="*/ 46 w 1008"/>
                <a:gd name="T85" fmla="*/ 798 h 1150"/>
                <a:gd name="T86" fmla="*/ 84 w 1008"/>
                <a:gd name="T87" fmla="*/ 872 h 1150"/>
                <a:gd name="T88" fmla="*/ 134 w 1008"/>
                <a:gd name="T89" fmla="*/ 940 h 1150"/>
                <a:gd name="T90" fmla="*/ 192 w 1008"/>
                <a:gd name="T91" fmla="*/ 1000 h 1150"/>
                <a:gd name="T92" fmla="*/ 258 w 1008"/>
                <a:gd name="T93" fmla="*/ 1052 h 1150"/>
                <a:gd name="T94" fmla="*/ 330 w 1008"/>
                <a:gd name="T95" fmla="*/ 1092 h 1150"/>
                <a:gd name="T96" fmla="*/ 410 w 1008"/>
                <a:gd name="T97" fmla="*/ 1124 h 1150"/>
                <a:gd name="T98" fmla="*/ 494 w 1008"/>
                <a:gd name="T99" fmla="*/ 1142 h 1150"/>
                <a:gd name="T100" fmla="*/ 584 w 1008"/>
                <a:gd name="T101" fmla="*/ 1150 h 1150"/>
                <a:gd name="T102" fmla="*/ 646 w 1008"/>
                <a:gd name="T103" fmla="*/ 1146 h 1150"/>
                <a:gd name="T104" fmla="*/ 734 w 1008"/>
                <a:gd name="T105" fmla="*/ 1130 h 1150"/>
                <a:gd name="T106" fmla="*/ 818 w 1008"/>
                <a:gd name="T107" fmla="*/ 1100 h 1150"/>
                <a:gd name="T108" fmla="*/ 896 w 1008"/>
                <a:gd name="T109" fmla="*/ 1060 h 1150"/>
                <a:gd name="T110" fmla="*/ 966 w 1008"/>
                <a:gd name="T111" fmla="*/ 1008 h 1150"/>
                <a:gd name="T112" fmla="*/ 1008 w 1008"/>
                <a:gd name="T113" fmla="*/ 574 h 1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8" h="1150">
                  <a:moveTo>
                    <a:pt x="584" y="574"/>
                  </a:moveTo>
                  <a:lnTo>
                    <a:pt x="584" y="754"/>
                  </a:lnTo>
                  <a:lnTo>
                    <a:pt x="584" y="754"/>
                  </a:lnTo>
                  <a:lnTo>
                    <a:pt x="584" y="754"/>
                  </a:lnTo>
                  <a:lnTo>
                    <a:pt x="596" y="742"/>
                  </a:lnTo>
                  <a:lnTo>
                    <a:pt x="610" y="734"/>
                  </a:lnTo>
                  <a:lnTo>
                    <a:pt x="624" y="726"/>
                  </a:lnTo>
                  <a:lnTo>
                    <a:pt x="638" y="718"/>
                  </a:lnTo>
                  <a:lnTo>
                    <a:pt x="654" y="714"/>
                  </a:lnTo>
                  <a:lnTo>
                    <a:pt x="668" y="710"/>
                  </a:lnTo>
                  <a:lnTo>
                    <a:pt x="684" y="708"/>
                  </a:lnTo>
                  <a:lnTo>
                    <a:pt x="700" y="706"/>
                  </a:lnTo>
                  <a:lnTo>
                    <a:pt x="716" y="708"/>
                  </a:lnTo>
                  <a:lnTo>
                    <a:pt x="732" y="710"/>
                  </a:lnTo>
                  <a:lnTo>
                    <a:pt x="746" y="714"/>
                  </a:lnTo>
                  <a:lnTo>
                    <a:pt x="762" y="718"/>
                  </a:lnTo>
                  <a:lnTo>
                    <a:pt x="776" y="726"/>
                  </a:lnTo>
                  <a:lnTo>
                    <a:pt x="790" y="734"/>
                  </a:lnTo>
                  <a:lnTo>
                    <a:pt x="804" y="742"/>
                  </a:lnTo>
                  <a:lnTo>
                    <a:pt x="816" y="754"/>
                  </a:lnTo>
                  <a:lnTo>
                    <a:pt x="816" y="754"/>
                  </a:lnTo>
                  <a:lnTo>
                    <a:pt x="826" y="766"/>
                  </a:lnTo>
                  <a:lnTo>
                    <a:pt x="836" y="780"/>
                  </a:lnTo>
                  <a:lnTo>
                    <a:pt x="844" y="792"/>
                  </a:lnTo>
                  <a:lnTo>
                    <a:pt x="852" y="808"/>
                  </a:lnTo>
                  <a:lnTo>
                    <a:pt x="856" y="822"/>
                  </a:lnTo>
                  <a:lnTo>
                    <a:pt x="860" y="838"/>
                  </a:lnTo>
                  <a:lnTo>
                    <a:pt x="862" y="852"/>
                  </a:lnTo>
                  <a:lnTo>
                    <a:pt x="864" y="868"/>
                  </a:lnTo>
                  <a:lnTo>
                    <a:pt x="862" y="884"/>
                  </a:lnTo>
                  <a:lnTo>
                    <a:pt x="860" y="898"/>
                  </a:lnTo>
                  <a:lnTo>
                    <a:pt x="856" y="914"/>
                  </a:lnTo>
                  <a:lnTo>
                    <a:pt x="852" y="928"/>
                  </a:lnTo>
                  <a:lnTo>
                    <a:pt x="844" y="944"/>
                  </a:lnTo>
                  <a:lnTo>
                    <a:pt x="836" y="956"/>
                  </a:lnTo>
                  <a:lnTo>
                    <a:pt x="826" y="970"/>
                  </a:lnTo>
                  <a:lnTo>
                    <a:pt x="816" y="982"/>
                  </a:lnTo>
                  <a:lnTo>
                    <a:pt x="814" y="982"/>
                  </a:lnTo>
                  <a:lnTo>
                    <a:pt x="814" y="984"/>
                  </a:lnTo>
                  <a:lnTo>
                    <a:pt x="814" y="984"/>
                  </a:lnTo>
                  <a:lnTo>
                    <a:pt x="790" y="1006"/>
                  </a:lnTo>
                  <a:lnTo>
                    <a:pt x="762" y="1024"/>
                  </a:lnTo>
                  <a:lnTo>
                    <a:pt x="734" y="1040"/>
                  </a:lnTo>
                  <a:lnTo>
                    <a:pt x="706" y="1054"/>
                  </a:lnTo>
                  <a:lnTo>
                    <a:pt x="676" y="1064"/>
                  </a:lnTo>
                  <a:lnTo>
                    <a:pt x="646" y="1072"/>
                  </a:lnTo>
                  <a:lnTo>
                    <a:pt x="614" y="1076"/>
                  </a:lnTo>
                  <a:lnTo>
                    <a:pt x="584" y="1078"/>
                  </a:lnTo>
                  <a:lnTo>
                    <a:pt x="584" y="1078"/>
                  </a:lnTo>
                  <a:lnTo>
                    <a:pt x="552" y="1076"/>
                  </a:lnTo>
                  <a:lnTo>
                    <a:pt x="520" y="1072"/>
                  </a:lnTo>
                  <a:lnTo>
                    <a:pt x="490" y="1064"/>
                  </a:lnTo>
                  <a:lnTo>
                    <a:pt x="460" y="1054"/>
                  </a:lnTo>
                  <a:lnTo>
                    <a:pt x="432" y="1040"/>
                  </a:lnTo>
                  <a:lnTo>
                    <a:pt x="404" y="1024"/>
                  </a:lnTo>
                  <a:lnTo>
                    <a:pt x="376" y="1006"/>
                  </a:lnTo>
                  <a:lnTo>
                    <a:pt x="352" y="984"/>
                  </a:lnTo>
                  <a:lnTo>
                    <a:pt x="352" y="984"/>
                  </a:lnTo>
                  <a:lnTo>
                    <a:pt x="332" y="962"/>
                  </a:lnTo>
                  <a:lnTo>
                    <a:pt x="314" y="940"/>
                  </a:lnTo>
                  <a:lnTo>
                    <a:pt x="298" y="916"/>
                  </a:lnTo>
                  <a:lnTo>
                    <a:pt x="286" y="890"/>
                  </a:lnTo>
                  <a:lnTo>
                    <a:pt x="276" y="864"/>
                  </a:lnTo>
                  <a:lnTo>
                    <a:pt x="266" y="838"/>
                  </a:lnTo>
                  <a:lnTo>
                    <a:pt x="260" y="812"/>
                  </a:lnTo>
                  <a:lnTo>
                    <a:pt x="258" y="784"/>
                  </a:lnTo>
                  <a:lnTo>
                    <a:pt x="256" y="758"/>
                  </a:lnTo>
                  <a:lnTo>
                    <a:pt x="256" y="730"/>
                  </a:lnTo>
                  <a:lnTo>
                    <a:pt x="260" y="702"/>
                  </a:lnTo>
                  <a:lnTo>
                    <a:pt x="266" y="676"/>
                  </a:lnTo>
                  <a:lnTo>
                    <a:pt x="274" y="650"/>
                  </a:lnTo>
                  <a:lnTo>
                    <a:pt x="284" y="624"/>
                  </a:lnTo>
                  <a:lnTo>
                    <a:pt x="296" y="600"/>
                  </a:lnTo>
                  <a:lnTo>
                    <a:pt x="312" y="576"/>
                  </a:lnTo>
                  <a:lnTo>
                    <a:pt x="312" y="576"/>
                  </a:lnTo>
                  <a:lnTo>
                    <a:pt x="330" y="550"/>
                  </a:lnTo>
                  <a:lnTo>
                    <a:pt x="352" y="528"/>
                  </a:lnTo>
                  <a:lnTo>
                    <a:pt x="352" y="528"/>
                  </a:lnTo>
                  <a:lnTo>
                    <a:pt x="376" y="506"/>
                  </a:lnTo>
                  <a:lnTo>
                    <a:pt x="404" y="486"/>
                  </a:lnTo>
                  <a:lnTo>
                    <a:pt x="432" y="470"/>
                  </a:lnTo>
                  <a:lnTo>
                    <a:pt x="460" y="456"/>
                  </a:lnTo>
                  <a:lnTo>
                    <a:pt x="490" y="446"/>
                  </a:lnTo>
                  <a:lnTo>
                    <a:pt x="520" y="438"/>
                  </a:lnTo>
                  <a:lnTo>
                    <a:pt x="552" y="434"/>
                  </a:lnTo>
                  <a:lnTo>
                    <a:pt x="584" y="432"/>
                  </a:lnTo>
                  <a:lnTo>
                    <a:pt x="584" y="0"/>
                  </a:lnTo>
                  <a:lnTo>
                    <a:pt x="584" y="0"/>
                  </a:lnTo>
                  <a:lnTo>
                    <a:pt x="554" y="2"/>
                  </a:lnTo>
                  <a:lnTo>
                    <a:pt x="524" y="4"/>
                  </a:lnTo>
                  <a:lnTo>
                    <a:pt x="494" y="8"/>
                  </a:lnTo>
                  <a:lnTo>
                    <a:pt x="466" y="12"/>
                  </a:lnTo>
                  <a:lnTo>
                    <a:pt x="438" y="20"/>
                  </a:lnTo>
                  <a:lnTo>
                    <a:pt x="410" y="26"/>
                  </a:lnTo>
                  <a:lnTo>
                    <a:pt x="382" y="36"/>
                  </a:lnTo>
                  <a:lnTo>
                    <a:pt x="356" y="46"/>
                  </a:lnTo>
                  <a:lnTo>
                    <a:pt x="330" y="58"/>
                  </a:lnTo>
                  <a:lnTo>
                    <a:pt x="306" y="70"/>
                  </a:lnTo>
                  <a:lnTo>
                    <a:pt x="282" y="84"/>
                  </a:lnTo>
                  <a:lnTo>
                    <a:pt x="258" y="100"/>
                  </a:lnTo>
                  <a:lnTo>
                    <a:pt x="234" y="116"/>
                  </a:lnTo>
                  <a:lnTo>
                    <a:pt x="212" y="132"/>
                  </a:lnTo>
                  <a:lnTo>
                    <a:pt x="192" y="150"/>
                  </a:lnTo>
                  <a:lnTo>
                    <a:pt x="172" y="170"/>
                  </a:lnTo>
                  <a:lnTo>
                    <a:pt x="152" y="190"/>
                  </a:lnTo>
                  <a:lnTo>
                    <a:pt x="134" y="210"/>
                  </a:lnTo>
                  <a:lnTo>
                    <a:pt x="116" y="232"/>
                  </a:lnTo>
                  <a:lnTo>
                    <a:pt x="100" y="254"/>
                  </a:lnTo>
                  <a:lnTo>
                    <a:pt x="84" y="278"/>
                  </a:lnTo>
                  <a:lnTo>
                    <a:pt x="70" y="302"/>
                  </a:lnTo>
                  <a:lnTo>
                    <a:pt x="58" y="326"/>
                  </a:lnTo>
                  <a:lnTo>
                    <a:pt x="46" y="352"/>
                  </a:lnTo>
                  <a:lnTo>
                    <a:pt x="36" y="378"/>
                  </a:lnTo>
                  <a:lnTo>
                    <a:pt x="26" y="404"/>
                  </a:lnTo>
                  <a:lnTo>
                    <a:pt x="18" y="432"/>
                  </a:lnTo>
                  <a:lnTo>
                    <a:pt x="12" y="460"/>
                  </a:lnTo>
                  <a:lnTo>
                    <a:pt x="6" y="488"/>
                  </a:lnTo>
                  <a:lnTo>
                    <a:pt x="4" y="516"/>
                  </a:lnTo>
                  <a:lnTo>
                    <a:pt x="2" y="546"/>
                  </a:lnTo>
                  <a:lnTo>
                    <a:pt x="0" y="576"/>
                  </a:lnTo>
                  <a:lnTo>
                    <a:pt x="0" y="576"/>
                  </a:lnTo>
                  <a:lnTo>
                    <a:pt x="2" y="604"/>
                  </a:lnTo>
                  <a:lnTo>
                    <a:pt x="4" y="634"/>
                  </a:lnTo>
                  <a:lnTo>
                    <a:pt x="6" y="662"/>
                  </a:lnTo>
                  <a:lnTo>
                    <a:pt x="12" y="690"/>
                  </a:lnTo>
                  <a:lnTo>
                    <a:pt x="18" y="718"/>
                  </a:lnTo>
                  <a:lnTo>
                    <a:pt x="26" y="746"/>
                  </a:lnTo>
                  <a:lnTo>
                    <a:pt x="36" y="772"/>
                  </a:lnTo>
                  <a:lnTo>
                    <a:pt x="46" y="798"/>
                  </a:lnTo>
                  <a:lnTo>
                    <a:pt x="58" y="824"/>
                  </a:lnTo>
                  <a:lnTo>
                    <a:pt x="70" y="848"/>
                  </a:lnTo>
                  <a:lnTo>
                    <a:pt x="84" y="872"/>
                  </a:lnTo>
                  <a:lnTo>
                    <a:pt x="100" y="896"/>
                  </a:lnTo>
                  <a:lnTo>
                    <a:pt x="116" y="918"/>
                  </a:lnTo>
                  <a:lnTo>
                    <a:pt x="134" y="940"/>
                  </a:lnTo>
                  <a:lnTo>
                    <a:pt x="152" y="962"/>
                  </a:lnTo>
                  <a:lnTo>
                    <a:pt x="172" y="982"/>
                  </a:lnTo>
                  <a:lnTo>
                    <a:pt x="192" y="1000"/>
                  </a:lnTo>
                  <a:lnTo>
                    <a:pt x="212" y="1018"/>
                  </a:lnTo>
                  <a:lnTo>
                    <a:pt x="234" y="1036"/>
                  </a:lnTo>
                  <a:lnTo>
                    <a:pt x="258" y="1052"/>
                  </a:lnTo>
                  <a:lnTo>
                    <a:pt x="282" y="1066"/>
                  </a:lnTo>
                  <a:lnTo>
                    <a:pt x="306" y="1080"/>
                  </a:lnTo>
                  <a:lnTo>
                    <a:pt x="330" y="1092"/>
                  </a:lnTo>
                  <a:lnTo>
                    <a:pt x="356" y="1104"/>
                  </a:lnTo>
                  <a:lnTo>
                    <a:pt x="382" y="1114"/>
                  </a:lnTo>
                  <a:lnTo>
                    <a:pt x="410" y="1124"/>
                  </a:lnTo>
                  <a:lnTo>
                    <a:pt x="438" y="1132"/>
                  </a:lnTo>
                  <a:lnTo>
                    <a:pt x="466" y="1138"/>
                  </a:lnTo>
                  <a:lnTo>
                    <a:pt x="494" y="1142"/>
                  </a:lnTo>
                  <a:lnTo>
                    <a:pt x="524" y="1146"/>
                  </a:lnTo>
                  <a:lnTo>
                    <a:pt x="554" y="1148"/>
                  </a:lnTo>
                  <a:lnTo>
                    <a:pt x="584" y="1150"/>
                  </a:lnTo>
                  <a:lnTo>
                    <a:pt x="584" y="1150"/>
                  </a:lnTo>
                  <a:lnTo>
                    <a:pt x="614" y="1148"/>
                  </a:lnTo>
                  <a:lnTo>
                    <a:pt x="646" y="1146"/>
                  </a:lnTo>
                  <a:lnTo>
                    <a:pt x="676" y="1142"/>
                  </a:lnTo>
                  <a:lnTo>
                    <a:pt x="706" y="1136"/>
                  </a:lnTo>
                  <a:lnTo>
                    <a:pt x="734" y="1130"/>
                  </a:lnTo>
                  <a:lnTo>
                    <a:pt x="764" y="1122"/>
                  </a:lnTo>
                  <a:lnTo>
                    <a:pt x="792" y="1112"/>
                  </a:lnTo>
                  <a:lnTo>
                    <a:pt x="818" y="1100"/>
                  </a:lnTo>
                  <a:lnTo>
                    <a:pt x="846" y="1088"/>
                  </a:lnTo>
                  <a:lnTo>
                    <a:pt x="872" y="1074"/>
                  </a:lnTo>
                  <a:lnTo>
                    <a:pt x="896" y="1060"/>
                  </a:lnTo>
                  <a:lnTo>
                    <a:pt x="920" y="1044"/>
                  </a:lnTo>
                  <a:lnTo>
                    <a:pt x="944" y="1026"/>
                  </a:lnTo>
                  <a:lnTo>
                    <a:pt x="966" y="1008"/>
                  </a:lnTo>
                  <a:lnTo>
                    <a:pt x="988" y="988"/>
                  </a:lnTo>
                  <a:lnTo>
                    <a:pt x="1008" y="968"/>
                  </a:lnTo>
                  <a:lnTo>
                    <a:pt x="1008" y="574"/>
                  </a:lnTo>
                  <a:lnTo>
                    <a:pt x="584" y="5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21" name="Freeform 20"/>
            <p:cNvSpPr>
              <a:spLocks noEditPoints="1"/>
            </p:cNvSpPr>
            <p:nvPr userDrawn="1"/>
          </p:nvSpPr>
          <p:spPr bwMode="auto">
            <a:xfrm>
              <a:off x="1428" y="2425"/>
              <a:ext cx="2328" cy="384"/>
            </a:xfrm>
            <a:custGeom>
              <a:avLst/>
              <a:gdLst>
                <a:gd name="T0" fmla="*/ 2222 w 2328"/>
                <a:gd name="T1" fmla="*/ 266 h 384"/>
                <a:gd name="T2" fmla="*/ 2204 w 2328"/>
                <a:gd name="T3" fmla="*/ 300 h 384"/>
                <a:gd name="T4" fmla="*/ 2156 w 2328"/>
                <a:gd name="T5" fmla="*/ 312 h 384"/>
                <a:gd name="T6" fmla="*/ 2076 w 2328"/>
                <a:gd name="T7" fmla="*/ 62 h 384"/>
                <a:gd name="T8" fmla="*/ 2144 w 2328"/>
                <a:gd name="T9" fmla="*/ 158 h 384"/>
                <a:gd name="T10" fmla="*/ 2182 w 2328"/>
                <a:gd name="T11" fmla="*/ 162 h 384"/>
                <a:gd name="T12" fmla="*/ 2214 w 2328"/>
                <a:gd name="T13" fmla="*/ 180 h 384"/>
                <a:gd name="T14" fmla="*/ 2224 w 2328"/>
                <a:gd name="T15" fmla="*/ 222 h 384"/>
                <a:gd name="T16" fmla="*/ 1686 w 2328"/>
                <a:gd name="T17" fmla="*/ 108 h 384"/>
                <a:gd name="T18" fmla="*/ 1630 w 2328"/>
                <a:gd name="T19" fmla="*/ 108 h 384"/>
                <a:gd name="T20" fmla="*/ 1732 w 2328"/>
                <a:gd name="T21" fmla="*/ 62 h 384"/>
                <a:gd name="T22" fmla="*/ 1278 w 2328"/>
                <a:gd name="T23" fmla="*/ 222 h 384"/>
                <a:gd name="T24" fmla="*/ 1266 w 2328"/>
                <a:gd name="T25" fmla="*/ 266 h 384"/>
                <a:gd name="T26" fmla="*/ 1230 w 2328"/>
                <a:gd name="T27" fmla="*/ 284 h 384"/>
                <a:gd name="T28" fmla="*/ 1194 w 2328"/>
                <a:gd name="T29" fmla="*/ 312 h 384"/>
                <a:gd name="T30" fmla="*/ 1136 w 2328"/>
                <a:gd name="T31" fmla="*/ 286 h 384"/>
                <a:gd name="T32" fmla="*/ 1084 w 2328"/>
                <a:gd name="T33" fmla="*/ 280 h 384"/>
                <a:gd name="T34" fmla="*/ 1056 w 2328"/>
                <a:gd name="T35" fmla="*/ 254 h 384"/>
                <a:gd name="T36" fmla="*/ 1052 w 2328"/>
                <a:gd name="T37" fmla="*/ 144 h 384"/>
                <a:gd name="T38" fmla="*/ 1056 w 2328"/>
                <a:gd name="T39" fmla="*/ 112 h 384"/>
                <a:gd name="T40" fmla="*/ 1082 w 2328"/>
                <a:gd name="T41" fmla="*/ 88 h 384"/>
                <a:gd name="T42" fmla="*/ 1136 w 2328"/>
                <a:gd name="T43" fmla="*/ 80 h 384"/>
                <a:gd name="T44" fmla="*/ 1194 w 2328"/>
                <a:gd name="T45" fmla="*/ 80 h 384"/>
                <a:gd name="T46" fmla="*/ 1232 w 2328"/>
                <a:gd name="T47" fmla="*/ 84 h 384"/>
                <a:gd name="T48" fmla="*/ 1266 w 2328"/>
                <a:gd name="T49" fmla="*/ 102 h 384"/>
                <a:gd name="T50" fmla="*/ 1278 w 2328"/>
                <a:gd name="T51" fmla="*/ 144 h 384"/>
                <a:gd name="T52" fmla="*/ 662 w 2328"/>
                <a:gd name="T53" fmla="*/ 108 h 384"/>
                <a:gd name="T54" fmla="*/ 734 w 2328"/>
                <a:gd name="T55" fmla="*/ 206 h 384"/>
                <a:gd name="T56" fmla="*/ 742 w 2328"/>
                <a:gd name="T57" fmla="*/ 264 h 384"/>
                <a:gd name="T58" fmla="*/ 600 w 2328"/>
                <a:gd name="T59" fmla="*/ 62 h 384"/>
                <a:gd name="T60" fmla="*/ 252 w 2328"/>
                <a:gd name="T61" fmla="*/ 312 h 384"/>
                <a:gd name="T62" fmla="*/ 164 w 2328"/>
                <a:gd name="T63" fmla="*/ 202 h 384"/>
                <a:gd name="T64" fmla="*/ 104 w 2328"/>
                <a:gd name="T65" fmla="*/ 62 h 384"/>
                <a:gd name="T66" fmla="*/ 194 w 2328"/>
                <a:gd name="T67" fmla="*/ 158 h 384"/>
                <a:gd name="T68" fmla="*/ 252 w 2328"/>
                <a:gd name="T69" fmla="*/ 312 h 384"/>
                <a:gd name="T70" fmla="*/ 0 w 2328"/>
                <a:gd name="T71" fmla="*/ 384 h 384"/>
                <a:gd name="T72" fmla="*/ 1108 w 2328"/>
                <a:gd name="T73" fmla="*/ 142 h 384"/>
                <a:gd name="T74" fmla="*/ 1110 w 2328"/>
                <a:gd name="T75" fmla="*/ 232 h 384"/>
                <a:gd name="T76" fmla="*/ 1126 w 2328"/>
                <a:gd name="T77" fmla="*/ 240 h 384"/>
                <a:gd name="T78" fmla="*/ 1126 w 2328"/>
                <a:gd name="T79" fmla="*/ 124 h 384"/>
                <a:gd name="T80" fmla="*/ 1112 w 2328"/>
                <a:gd name="T81" fmla="*/ 128 h 384"/>
                <a:gd name="T82" fmla="*/ 1202 w 2328"/>
                <a:gd name="T83" fmla="*/ 124 h 384"/>
                <a:gd name="T84" fmla="*/ 1202 w 2328"/>
                <a:gd name="T85" fmla="*/ 240 h 384"/>
                <a:gd name="T86" fmla="*/ 1216 w 2328"/>
                <a:gd name="T87" fmla="*/ 238 h 384"/>
                <a:gd name="T88" fmla="*/ 1220 w 2328"/>
                <a:gd name="T89" fmla="*/ 142 h 384"/>
                <a:gd name="T90" fmla="*/ 1216 w 2328"/>
                <a:gd name="T91" fmla="*/ 128 h 384"/>
                <a:gd name="T92" fmla="*/ 2148 w 2328"/>
                <a:gd name="T93" fmla="*/ 202 h 384"/>
                <a:gd name="T94" fmla="*/ 2148 w 2328"/>
                <a:gd name="T95" fmla="*/ 268 h 384"/>
                <a:gd name="T96" fmla="*/ 2162 w 2328"/>
                <a:gd name="T97" fmla="*/ 264 h 384"/>
                <a:gd name="T98" fmla="*/ 2166 w 2328"/>
                <a:gd name="T99" fmla="*/ 220 h 384"/>
                <a:gd name="T100" fmla="*/ 2162 w 2328"/>
                <a:gd name="T101" fmla="*/ 206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328" h="384">
                  <a:moveTo>
                    <a:pt x="2224" y="248"/>
                  </a:moveTo>
                  <a:lnTo>
                    <a:pt x="2224" y="248"/>
                  </a:lnTo>
                  <a:lnTo>
                    <a:pt x="2222" y="266"/>
                  </a:lnTo>
                  <a:lnTo>
                    <a:pt x="2220" y="280"/>
                  </a:lnTo>
                  <a:lnTo>
                    <a:pt x="2212" y="292"/>
                  </a:lnTo>
                  <a:lnTo>
                    <a:pt x="2204" y="300"/>
                  </a:lnTo>
                  <a:lnTo>
                    <a:pt x="2192" y="306"/>
                  </a:lnTo>
                  <a:lnTo>
                    <a:pt x="2176" y="310"/>
                  </a:lnTo>
                  <a:lnTo>
                    <a:pt x="2156" y="312"/>
                  </a:lnTo>
                  <a:lnTo>
                    <a:pt x="2134" y="312"/>
                  </a:lnTo>
                  <a:lnTo>
                    <a:pt x="2076" y="312"/>
                  </a:lnTo>
                  <a:lnTo>
                    <a:pt x="2076" y="62"/>
                  </a:lnTo>
                  <a:lnTo>
                    <a:pt x="2134" y="62"/>
                  </a:lnTo>
                  <a:lnTo>
                    <a:pt x="2134" y="158"/>
                  </a:lnTo>
                  <a:lnTo>
                    <a:pt x="2144" y="158"/>
                  </a:lnTo>
                  <a:lnTo>
                    <a:pt x="2144" y="158"/>
                  </a:lnTo>
                  <a:lnTo>
                    <a:pt x="2164" y="158"/>
                  </a:lnTo>
                  <a:lnTo>
                    <a:pt x="2182" y="162"/>
                  </a:lnTo>
                  <a:lnTo>
                    <a:pt x="2196" y="166"/>
                  </a:lnTo>
                  <a:lnTo>
                    <a:pt x="2206" y="172"/>
                  </a:lnTo>
                  <a:lnTo>
                    <a:pt x="2214" y="180"/>
                  </a:lnTo>
                  <a:lnTo>
                    <a:pt x="2220" y="190"/>
                  </a:lnTo>
                  <a:lnTo>
                    <a:pt x="2224" y="204"/>
                  </a:lnTo>
                  <a:lnTo>
                    <a:pt x="2224" y="222"/>
                  </a:lnTo>
                  <a:lnTo>
                    <a:pt x="2224" y="248"/>
                  </a:lnTo>
                  <a:close/>
                  <a:moveTo>
                    <a:pt x="1732" y="108"/>
                  </a:moveTo>
                  <a:lnTo>
                    <a:pt x="1686" y="108"/>
                  </a:lnTo>
                  <a:lnTo>
                    <a:pt x="1686" y="312"/>
                  </a:lnTo>
                  <a:lnTo>
                    <a:pt x="1630" y="312"/>
                  </a:lnTo>
                  <a:lnTo>
                    <a:pt x="1630" y="108"/>
                  </a:lnTo>
                  <a:lnTo>
                    <a:pt x="1582" y="108"/>
                  </a:lnTo>
                  <a:lnTo>
                    <a:pt x="1582" y="62"/>
                  </a:lnTo>
                  <a:lnTo>
                    <a:pt x="1732" y="62"/>
                  </a:lnTo>
                  <a:lnTo>
                    <a:pt x="1732" y="108"/>
                  </a:lnTo>
                  <a:close/>
                  <a:moveTo>
                    <a:pt x="1278" y="222"/>
                  </a:moveTo>
                  <a:lnTo>
                    <a:pt x="1278" y="222"/>
                  </a:lnTo>
                  <a:lnTo>
                    <a:pt x="1276" y="240"/>
                  </a:lnTo>
                  <a:lnTo>
                    <a:pt x="1272" y="254"/>
                  </a:lnTo>
                  <a:lnTo>
                    <a:pt x="1266" y="266"/>
                  </a:lnTo>
                  <a:lnTo>
                    <a:pt x="1258" y="274"/>
                  </a:lnTo>
                  <a:lnTo>
                    <a:pt x="1246" y="280"/>
                  </a:lnTo>
                  <a:lnTo>
                    <a:pt x="1230" y="284"/>
                  </a:lnTo>
                  <a:lnTo>
                    <a:pt x="1214" y="286"/>
                  </a:lnTo>
                  <a:lnTo>
                    <a:pt x="1194" y="286"/>
                  </a:lnTo>
                  <a:lnTo>
                    <a:pt x="1194" y="312"/>
                  </a:lnTo>
                  <a:lnTo>
                    <a:pt x="1136" y="312"/>
                  </a:lnTo>
                  <a:lnTo>
                    <a:pt x="1136" y="286"/>
                  </a:lnTo>
                  <a:lnTo>
                    <a:pt x="1136" y="286"/>
                  </a:lnTo>
                  <a:lnTo>
                    <a:pt x="1116" y="286"/>
                  </a:lnTo>
                  <a:lnTo>
                    <a:pt x="1098" y="284"/>
                  </a:lnTo>
                  <a:lnTo>
                    <a:pt x="1084" y="280"/>
                  </a:lnTo>
                  <a:lnTo>
                    <a:pt x="1072" y="274"/>
                  </a:lnTo>
                  <a:lnTo>
                    <a:pt x="1062" y="266"/>
                  </a:lnTo>
                  <a:lnTo>
                    <a:pt x="1056" y="254"/>
                  </a:lnTo>
                  <a:lnTo>
                    <a:pt x="1052" y="240"/>
                  </a:lnTo>
                  <a:lnTo>
                    <a:pt x="1052" y="222"/>
                  </a:lnTo>
                  <a:lnTo>
                    <a:pt x="1052" y="144"/>
                  </a:lnTo>
                  <a:lnTo>
                    <a:pt x="1052" y="144"/>
                  </a:lnTo>
                  <a:lnTo>
                    <a:pt x="1052" y="128"/>
                  </a:lnTo>
                  <a:lnTo>
                    <a:pt x="1056" y="112"/>
                  </a:lnTo>
                  <a:lnTo>
                    <a:pt x="1062" y="102"/>
                  </a:lnTo>
                  <a:lnTo>
                    <a:pt x="1072" y="94"/>
                  </a:lnTo>
                  <a:lnTo>
                    <a:pt x="1082" y="88"/>
                  </a:lnTo>
                  <a:lnTo>
                    <a:pt x="1098" y="84"/>
                  </a:lnTo>
                  <a:lnTo>
                    <a:pt x="1116" y="82"/>
                  </a:lnTo>
                  <a:lnTo>
                    <a:pt x="1136" y="80"/>
                  </a:lnTo>
                  <a:lnTo>
                    <a:pt x="1136" y="62"/>
                  </a:lnTo>
                  <a:lnTo>
                    <a:pt x="1194" y="62"/>
                  </a:lnTo>
                  <a:lnTo>
                    <a:pt x="1194" y="80"/>
                  </a:lnTo>
                  <a:lnTo>
                    <a:pt x="1194" y="80"/>
                  </a:lnTo>
                  <a:lnTo>
                    <a:pt x="1214" y="82"/>
                  </a:lnTo>
                  <a:lnTo>
                    <a:pt x="1232" y="84"/>
                  </a:lnTo>
                  <a:lnTo>
                    <a:pt x="1246" y="88"/>
                  </a:lnTo>
                  <a:lnTo>
                    <a:pt x="1258" y="94"/>
                  </a:lnTo>
                  <a:lnTo>
                    <a:pt x="1266" y="102"/>
                  </a:lnTo>
                  <a:lnTo>
                    <a:pt x="1272" y="112"/>
                  </a:lnTo>
                  <a:lnTo>
                    <a:pt x="1276" y="128"/>
                  </a:lnTo>
                  <a:lnTo>
                    <a:pt x="1278" y="144"/>
                  </a:lnTo>
                  <a:lnTo>
                    <a:pt x="1278" y="222"/>
                  </a:lnTo>
                  <a:close/>
                  <a:moveTo>
                    <a:pt x="742" y="108"/>
                  </a:moveTo>
                  <a:lnTo>
                    <a:pt x="662" y="108"/>
                  </a:lnTo>
                  <a:lnTo>
                    <a:pt x="662" y="158"/>
                  </a:lnTo>
                  <a:lnTo>
                    <a:pt x="734" y="158"/>
                  </a:lnTo>
                  <a:lnTo>
                    <a:pt x="734" y="206"/>
                  </a:lnTo>
                  <a:lnTo>
                    <a:pt x="662" y="206"/>
                  </a:lnTo>
                  <a:lnTo>
                    <a:pt x="662" y="264"/>
                  </a:lnTo>
                  <a:lnTo>
                    <a:pt x="742" y="264"/>
                  </a:lnTo>
                  <a:lnTo>
                    <a:pt x="742" y="312"/>
                  </a:lnTo>
                  <a:lnTo>
                    <a:pt x="600" y="312"/>
                  </a:lnTo>
                  <a:lnTo>
                    <a:pt x="600" y="62"/>
                  </a:lnTo>
                  <a:lnTo>
                    <a:pt x="742" y="62"/>
                  </a:lnTo>
                  <a:lnTo>
                    <a:pt x="742" y="108"/>
                  </a:lnTo>
                  <a:close/>
                  <a:moveTo>
                    <a:pt x="252" y="312"/>
                  </a:moveTo>
                  <a:lnTo>
                    <a:pt x="194" y="312"/>
                  </a:lnTo>
                  <a:lnTo>
                    <a:pt x="194" y="202"/>
                  </a:lnTo>
                  <a:lnTo>
                    <a:pt x="164" y="202"/>
                  </a:lnTo>
                  <a:lnTo>
                    <a:pt x="164" y="312"/>
                  </a:lnTo>
                  <a:lnTo>
                    <a:pt x="104" y="312"/>
                  </a:lnTo>
                  <a:lnTo>
                    <a:pt x="104" y="62"/>
                  </a:lnTo>
                  <a:lnTo>
                    <a:pt x="164" y="62"/>
                  </a:lnTo>
                  <a:lnTo>
                    <a:pt x="164" y="158"/>
                  </a:lnTo>
                  <a:lnTo>
                    <a:pt x="194" y="158"/>
                  </a:lnTo>
                  <a:lnTo>
                    <a:pt x="194" y="62"/>
                  </a:lnTo>
                  <a:lnTo>
                    <a:pt x="252" y="62"/>
                  </a:lnTo>
                  <a:lnTo>
                    <a:pt x="252" y="312"/>
                  </a:lnTo>
                  <a:close/>
                  <a:moveTo>
                    <a:pt x="2328" y="0"/>
                  </a:moveTo>
                  <a:lnTo>
                    <a:pt x="0" y="0"/>
                  </a:lnTo>
                  <a:lnTo>
                    <a:pt x="0" y="384"/>
                  </a:lnTo>
                  <a:lnTo>
                    <a:pt x="2328" y="384"/>
                  </a:lnTo>
                  <a:lnTo>
                    <a:pt x="2328" y="0"/>
                  </a:lnTo>
                  <a:close/>
                  <a:moveTo>
                    <a:pt x="1108" y="142"/>
                  </a:moveTo>
                  <a:lnTo>
                    <a:pt x="1108" y="224"/>
                  </a:lnTo>
                  <a:lnTo>
                    <a:pt x="1108" y="224"/>
                  </a:lnTo>
                  <a:lnTo>
                    <a:pt x="1110" y="232"/>
                  </a:lnTo>
                  <a:lnTo>
                    <a:pt x="1112" y="238"/>
                  </a:lnTo>
                  <a:lnTo>
                    <a:pt x="1118" y="240"/>
                  </a:lnTo>
                  <a:lnTo>
                    <a:pt x="1126" y="240"/>
                  </a:lnTo>
                  <a:lnTo>
                    <a:pt x="1136" y="240"/>
                  </a:lnTo>
                  <a:lnTo>
                    <a:pt x="1136" y="124"/>
                  </a:lnTo>
                  <a:lnTo>
                    <a:pt x="1126" y="124"/>
                  </a:lnTo>
                  <a:lnTo>
                    <a:pt x="1126" y="124"/>
                  </a:lnTo>
                  <a:lnTo>
                    <a:pt x="1118" y="126"/>
                  </a:lnTo>
                  <a:lnTo>
                    <a:pt x="1112" y="128"/>
                  </a:lnTo>
                  <a:lnTo>
                    <a:pt x="1110" y="134"/>
                  </a:lnTo>
                  <a:lnTo>
                    <a:pt x="1108" y="142"/>
                  </a:lnTo>
                  <a:close/>
                  <a:moveTo>
                    <a:pt x="1202" y="124"/>
                  </a:moveTo>
                  <a:lnTo>
                    <a:pt x="1194" y="124"/>
                  </a:lnTo>
                  <a:lnTo>
                    <a:pt x="1194" y="240"/>
                  </a:lnTo>
                  <a:lnTo>
                    <a:pt x="1202" y="240"/>
                  </a:lnTo>
                  <a:lnTo>
                    <a:pt x="1202" y="240"/>
                  </a:lnTo>
                  <a:lnTo>
                    <a:pt x="1210" y="240"/>
                  </a:lnTo>
                  <a:lnTo>
                    <a:pt x="1216" y="238"/>
                  </a:lnTo>
                  <a:lnTo>
                    <a:pt x="1220" y="232"/>
                  </a:lnTo>
                  <a:lnTo>
                    <a:pt x="1220" y="222"/>
                  </a:lnTo>
                  <a:lnTo>
                    <a:pt x="1220" y="142"/>
                  </a:lnTo>
                  <a:lnTo>
                    <a:pt x="1220" y="142"/>
                  </a:lnTo>
                  <a:lnTo>
                    <a:pt x="1220" y="134"/>
                  </a:lnTo>
                  <a:lnTo>
                    <a:pt x="1216" y="128"/>
                  </a:lnTo>
                  <a:lnTo>
                    <a:pt x="1210" y="126"/>
                  </a:lnTo>
                  <a:lnTo>
                    <a:pt x="1202" y="124"/>
                  </a:lnTo>
                  <a:close/>
                  <a:moveTo>
                    <a:pt x="2148" y="202"/>
                  </a:moveTo>
                  <a:lnTo>
                    <a:pt x="2134" y="202"/>
                  </a:lnTo>
                  <a:lnTo>
                    <a:pt x="2134" y="268"/>
                  </a:lnTo>
                  <a:lnTo>
                    <a:pt x="2148" y="268"/>
                  </a:lnTo>
                  <a:lnTo>
                    <a:pt x="2148" y="268"/>
                  </a:lnTo>
                  <a:lnTo>
                    <a:pt x="2156" y="266"/>
                  </a:lnTo>
                  <a:lnTo>
                    <a:pt x="2162" y="264"/>
                  </a:lnTo>
                  <a:lnTo>
                    <a:pt x="2164" y="258"/>
                  </a:lnTo>
                  <a:lnTo>
                    <a:pt x="2166" y="250"/>
                  </a:lnTo>
                  <a:lnTo>
                    <a:pt x="2166" y="220"/>
                  </a:lnTo>
                  <a:lnTo>
                    <a:pt x="2166" y="220"/>
                  </a:lnTo>
                  <a:lnTo>
                    <a:pt x="2164" y="212"/>
                  </a:lnTo>
                  <a:lnTo>
                    <a:pt x="2162" y="206"/>
                  </a:lnTo>
                  <a:lnTo>
                    <a:pt x="2156" y="204"/>
                  </a:lnTo>
                  <a:lnTo>
                    <a:pt x="2148" y="2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22" name="Freeform 27"/>
            <p:cNvSpPr>
              <a:spLocks/>
            </p:cNvSpPr>
            <p:nvPr userDrawn="1"/>
          </p:nvSpPr>
          <p:spPr bwMode="auto">
            <a:xfrm>
              <a:off x="2536" y="2549"/>
              <a:ext cx="28" cy="116"/>
            </a:xfrm>
            <a:custGeom>
              <a:avLst/>
              <a:gdLst>
                <a:gd name="T0" fmla="*/ 0 w 28"/>
                <a:gd name="T1" fmla="*/ 18 h 116"/>
                <a:gd name="T2" fmla="*/ 0 w 28"/>
                <a:gd name="T3" fmla="*/ 100 h 116"/>
                <a:gd name="T4" fmla="*/ 0 w 28"/>
                <a:gd name="T5" fmla="*/ 100 h 116"/>
                <a:gd name="T6" fmla="*/ 2 w 28"/>
                <a:gd name="T7" fmla="*/ 108 h 116"/>
                <a:gd name="T8" fmla="*/ 4 w 28"/>
                <a:gd name="T9" fmla="*/ 114 h 116"/>
                <a:gd name="T10" fmla="*/ 10 w 28"/>
                <a:gd name="T11" fmla="*/ 116 h 116"/>
                <a:gd name="T12" fmla="*/ 18 w 28"/>
                <a:gd name="T13" fmla="*/ 116 h 116"/>
                <a:gd name="T14" fmla="*/ 28 w 28"/>
                <a:gd name="T15" fmla="*/ 116 h 116"/>
                <a:gd name="T16" fmla="*/ 28 w 28"/>
                <a:gd name="T17" fmla="*/ 0 h 116"/>
                <a:gd name="T18" fmla="*/ 18 w 28"/>
                <a:gd name="T19" fmla="*/ 0 h 116"/>
                <a:gd name="T20" fmla="*/ 18 w 28"/>
                <a:gd name="T21" fmla="*/ 0 h 116"/>
                <a:gd name="T22" fmla="*/ 10 w 28"/>
                <a:gd name="T23" fmla="*/ 2 h 116"/>
                <a:gd name="T24" fmla="*/ 4 w 28"/>
                <a:gd name="T25" fmla="*/ 4 h 116"/>
                <a:gd name="T26" fmla="*/ 2 w 28"/>
                <a:gd name="T27" fmla="*/ 10 h 116"/>
                <a:gd name="T28" fmla="*/ 0 w 28"/>
                <a:gd name="T29" fmla="*/ 1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116">
                  <a:moveTo>
                    <a:pt x="0" y="18"/>
                  </a:moveTo>
                  <a:lnTo>
                    <a:pt x="0" y="100"/>
                  </a:lnTo>
                  <a:lnTo>
                    <a:pt x="0" y="100"/>
                  </a:lnTo>
                  <a:lnTo>
                    <a:pt x="2" y="108"/>
                  </a:lnTo>
                  <a:lnTo>
                    <a:pt x="4" y="114"/>
                  </a:lnTo>
                  <a:lnTo>
                    <a:pt x="10" y="116"/>
                  </a:lnTo>
                  <a:lnTo>
                    <a:pt x="18" y="116"/>
                  </a:lnTo>
                  <a:lnTo>
                    <a:pt x="28" y="116"/>
                  </a:lnTo>
                  <a:lnTo>
                    <a:pt x="2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0" y="2"/>
                  </a:lnTo>
                  <a:lnTo>
                    <a:pt x="4" y="4"/>
                  </a:lnTo>
                  <a:lnTo>
                    <a:pt x="2" y="10"/>
                  </a:lnTo>
                  <a:lnTo>
                    <a:pt x="0" y="18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23" name="Freeform 28"/>
            <p:cNvSpPr>
              <a:spLocks/>
            </p:cNvSpPr>
            <p:nvPr userDrawn="1"/>
          </p:nvSpPr>
          <p:spPr bwMode="auto">
            <a:xfrm>
              <a:off x="2622" y="2549"/>
              <a:ext cx="26" cy="116"/>
            </a:xfrm>
            <a:custGeom>
              <a:avLst/>
              <a:gdLst>
                <a:gd name="T0" fmla="*/ 8 w 26"/>
                <a:gd name="T1" fmla="*/ 0 h 116"/>
                <a:gd name="T2" fmla="*/ 0 w 26"/>
                <a:gd name="T3" fmla="*/ 0 h 116"/>
                <a:gd name="T4" fmla="*/ 0 w 26"/>
                <a:gd name="T5" fmla="*/ 116 h 116"/>
                <a:gd name="T6" fmla="*/ 8 w 26"/>
                <a:gd name="T7" fmla="*/ 116 h 116"/>
                <a:gd name="T8" fmla="*/ 8 w 26"/>
                <a:gd name="T9" fmla="*/ 116 h 116"/>
                <a:gd name="T10" fmla="*/ 16 w 26"/>
                <a:gd name="T11" fmla="*/ 116 h 116"/>
                <a:gd name="T12" fmla="*/ 22 w 26"/>
                <a:gd name="T13" fmla="*/ 114 h 116"/>
                <a:gd name="T14" fmla="*/ 26 w 26"/>
                <a:gd name="T15" fmla="*/ 108 h 116"/>
                <a:gd name="T16" fmla="*/ 26 w 26"/>
                <a:gd name="T17" fmla="*/ 98 h 116"/>
                <a:gd name="T18" fmla="*/ 26 w 26"/>
                <a:gd name="T19" fmla="*/ 18 h 116"/>
                <a:gd name="T20" fmla="*/ 26 w 26"/>
                <a:gd name="T21" fmla="*/ 18 h 116"/>
                <a:gd name="T22" fmla="*/ 26 w 26"/>
                <a:gd name="T23" fmla="*/ 10 h 116"/>
                <a:gd name="T24" fmla="*/ 22 w 26"/>
                <a:gd name="T25" fmla="*/ 4 h 116"/>
                <a:gd name="T26" fmla="*/ 16 w 26"/>
                <a:gd name="T27" fmla="*/ 2 h 116"/>
                <a:gd name="T28" fmla="*/ 8 w 26"/>
                <a:gd name="T29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" h="116">
                  <a:moveTo>
                    <a:pt x="8" y="0"/>
                  </a:moveTo>
                  <a:lnTo>
                    <a:pt x="0" y="0"/>
                  </a:lnTo>
                  <a:lnTo>
                    <a:pt x="0" y="116"/>
                  </a:lnTo>
                  <a:lnTo>
                    <a:pt x="8" y="116"/>
                  </a:lnTo>
                  <a:lnTo>
                    <a:pt x="8" y="116"/>
                  </a:lnTo>
                  <a:lnTo>
                    <a:pt x="16" y="116"/>
                  </a:lnTo>
                  <a:lnTo>
                    <a:pt x="22" y="114"/>
                  </a:lnTo>
                  <a:lnTo>
                    <a:pt x="26" y="108"/>
                  </a:lnTo>
                  <a:lnTo>
                    <a:pt x="26" y="98"/>
                  </a:lnTo>
                  <a:lnTo>
                    <a:pt x="26" y="18"/>
                  </a:lnTo>
                  <a:lnTo>
                    <a:pt x="26" y="18"/>
                  </a:lnTo>
                  <a:lnTo>
                    <a:pt x="26" y="10"/>
                  </a:lnTo>
                  <a:lnTo>
                    <a:pt x="22" y="4"/>
                  </a:lnTo>
                  <a:lnTo>
                    <a:pt x="16" y="2"/>
                  </a:lnTo>
                  <a:lnTo>
                    <a:pt x="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26" name="Freeform 29"/>
            <p:cNvSpPr>
              <a:spLocks/>
            </p:cNvSpPr>
            <p:nvPr userDrawn="1"/>
          </p:nvSpPr>
          <p:spPr bwMode="auto">
            <a:xfrm>
              <a:off x="3562" y="2627"/>
              <a:ext cx="32" cy="66"/>
            </a:xfrm>
            <a:custGeom>
              <a:avLst/>
              <a:gdLst>
                <a:gd name="T0" fmla="*/ 14 w 32"/>
                <a:gd name="T1" fmla="*/ 0 h 66"/>
                <a:gd name="T2" fmla="*/ 0 w 32"/>
                <a:gd name="T3" fmla="*/ 0 h 66"/>
                <a:gd name="T4" fmla="*/ 0 w 32"/>
                <a:gd name="T5" fmla="*/ 66 h 66"/>
                <a:gd name="T6" fmla="*/ 14 w 32"/>
                <a:gd name="T7" fmla="*/ 66 h 66"/>
                <a:gd name="T8" fmla="*/ 14 w 32"/>
                <a:gd name="T9" fmla="*/ 66 h 66"/>
                <a:gd name="T10" fmla="*/ 22 w 32"/>
                <a:gd name="T11" fmla="*/ 64 h 66"/>
                <a:gd name="T12" fmla="*/ 28 w 32"/>
                <a:gd name="T13" fmla="*/ 62 h 66"/>
                <a:gd name="T14" fmla="*/ 30 w 32"/>
                <a:gd name="T15" fmla="*/ 56 h 66"/>
                <a:gd name="T16" fmla="*/ 32 w 32"/>
                <a:gd name="T17" fmla="*/ 48 h 66"/>
                <a:gd name="T18" fmla="*/ 32 w 32"/>
                <a:gd name="T19" fmla="*/ 18 h 66"/>
                <a:gd name="T20" fmla="*/ 32 w 32"/>
                <a:gd name="T21" fmla="*/ 18 h 66"/>
                <a:gd name="T22" fmla="*/ 30 w 32"/>
                <a:gd name="T23" fmla="*/ 10 h 66"/>
                <a:gd name="T24" fmla="*/ 28 w 32"/>
                <a:gd name="T25" fmla="*/ 4 h 66"/>
                <a:gd name="T26" fmla="*/ 22 w 32"/>
                <a:gd name="T27" fmla="*/ 2 h 66"/>
                <a:gd name="T28" fmla="*/ 14 w 32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66">
                  <a:moveTo>
                    <a:pt x="14" y="0"/>
                  </a:moveTo>
                  <a:lnTo>
                    <a:pt x="0" y="0"/>
                  </a:lnTo>
                  <a:lnTo>
                    <a:pt x="0" y="66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22" y="64"/>
                  </a:lnTo>
                  <a:lnTo>
                    <a:pt x="28" y="62"/>
                  </a:lnTo>
                  <a:lnTo>
                    <a:pt x="30" y="56"/>
                  </a:lnTo>
                  <a:lnTo>
                    <a:pt x="32" y="48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0" y="10"/>
                  </a:lnTo>
                  <a:lnTo>
                    <a:pt x="28" y="4"/>
                  </a:lnTo>
                  <a:lnTo>
                    <a:pt x="22" y="2"/>
                  </a:lnTo>
                  <a:lnTo>
                    <a:pt x="1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86906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/>
          <p:cNvSpPr>
            <a:spLocks noGrp="1"/>
          </p:cNvSpPr>
          <p:nvPr>
            <p:ph type="pic" sz="quarter" idx="11" hasCustomPrompt="1"/>
          </p:nvPr>
        </p:nvSpPr>
        <p:spPr>
          <a:xfrm>
            <a:off x="4679952" y="1268759"/>
            <a:ext cx="4176712" cy="50616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/>
              <a:t>Введите заголовок</a:t>
            </a:r>
            <a:endParaRPr lang="en-US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6"/>
          </p:nvPr>
        </p:nvSpPr>
        <p:spPr>
          <a:xfrm>
            <a:off x="287342" y="1268415"/>
            <a:ext cx="4176713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610428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5"/>
          <p:cNvSpPr>
            <a:spLocks noGrp="1"/>
          </p:cNvSpPr>
          <p:nvPr>
            <p:ph type="pic" sz="quarter" idx="12" hasCustomPrompt="1"/>
          </p:nvPr>
        </p:nvSpPr>
        <p:spPr>
          <a:xfrm>
            <a:off x="287340" y="1268759"/>
            <a:ext cx="4161118" cy="50616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 hasCustomPrompt="1"/>
          </p:nvPr>
        </p:nvSpPr>
        <p:spPr>
          <a:xfrm>
            <a:off x="287340" y="252147"/>
            <a:ext cx="8560318" cy="610499"/>
          </a:xfrm>
        </p:spPr>
        <p:txBody>
          <a:bodyPr>
            <a:noAutofit/>
          </a:bodyPr>
          <a:lstStyle/>
          <a:p>
            <a:r>
              <a:rPr lang="ru-RU" dirty="0"/>
              <a:t>Введите заголовок</a:t>
            </a:r>
            <a:endParaRPr lang="en-US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6"/>
          </p:nvPr>
        </p:nvSpPr>
        <p:spPr>
          <a:xfrm>
            <a:off x="4670956" y="1268415"/>
            <a:ext cx="4176713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90201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2" hasCustomPrompt="1"/>
          </p:nvPr>
        </p:nvSpPr>
        <p:spPr>
          <a:xfrm>
            <a:off x="287345" y="3926849"/>
            <a:ext cx="8569325" cy="24048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/>
              <a:t>Введите заголовок</a:t>
            </a:r>
            <a:endParaRPr lang="en-US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6"/>
          </p:nvPr>
        </p:nvSpPr>
        <p:spPr>
          <a:xfrm>
            <a:off x="287340" y="1268417"/>
            <a:ext cx="8560318" cy="24479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523896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три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2" hasCustomPrompt="1"/>
          </p:nvPr>
        </p:nvSpPr>
        <p:spPr>
          <a:xfrm>
            <a:off x="287339" y="3926849"/>
            <a:ext cx="2674318" cy="24048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</a:p>
        </p:txBody>
      </p:sp>
      <p:sp>
        <p:nvSpPr>
          <p:cNvPr id="11" name="Рисунок 3"/>
          <p:cNvSpPr>
            <a:spLocks noGrp="1"/>
          </p:cNvSpPr>
          <p:nvPr>
            <p:ph type="pic" sz="quarter" idx="14" hasCustomPrompt="1"/>
          </p:nvPr>
        </p:nvSpPr>
        <p:spPr>
          <a:xfrm>
            <a:off x="3240656" y="3926849"/>
            <a:ext cx="2664000" cy="24048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</a:p>
        </p:txBody>
      </p:sp>
      <p:sp>
        <p:nvSpPr>
          <p:cNvPr id="12" name="Рисунок 3"/>
          <p:cNvSpPr>
            <a:spLocks noGrp="1"/>
          </p:cNvSpPr>
          <p:nvPr>
            <p:ph type="pic" sz="quarter" idx="15" hasCustomPrompt="1"/>
          </p:nvPr>
        </p:nvSpPr>
        <p:spPr>
          <a:xfrm>
            <a:off x="6183657" y="3926849"/>
            <a:ext cx="2673007" cy="24048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/>
              <a:t>Введите заголовок</a:t>
            </a:r>
            <a:endParaRPr lang="en-US" dirty="0"/>
          </a:p>
        </p:txBody>
      </p:sp>
      <p:sp>
        <p:nvSpPr>
          <p:cNvPr id="10" name="Объект 4"/>
          <p:cNvSpPr>
            <a:spLocks noGrp="1"/>
          </p:cNvSpPr>
          <p:nvPr>
            <p:ph sz="quarter" idx="16"/>
          </p:nvPr>
        </p:nvSpPr>
        <p:spPr>
          <a:xfrm>
            <a:off x="287340" y="1268417"/>
            <a:ext cx="8560318" cy="24479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517795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 и рисунок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/>
              <a:t>Введите заголовок</a:t>
            </a:r>
            <a:endParaRPr lang="en-US" dirty="0"/>
          </a:p>
        </p:txBody>
      </p:sp>
      <p:sp>
        <p:nvSpPr>
          <p:cNvPr id="13" name="Рисунок 5"/>
          <p:cNvSpPr>
            <a:spLocks noGrp="1"/>
          </p:cNvSpPr>
          <p:nvPr>
            <p:ph type="pic" sz="quarter" idx="11" hasCustomPrompt="1"/>
          </p:nvPr>
        </p:nvSpPr>
        <p:spPr>
          <a:xfrm>
            <a:off x="4679952" y="1268759"/>
            <a:ext cx="4176712" cy="50616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4"/>
          </p:nvPr>
        </p:nvSpPr>
        <p:spPr>
          <a:xfrm>
            <a:off x="287339" y="1268413"/>
            <a:ext cx="4176711" cy="24479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5" name="Объект 3"/>
          <p:cNvSpPr>
            <a:spLocks noGrp="1"/>
          </p:cNvSpPr>
          <p:nvPr>
            <p:ph sz="quarter" idx="15"/>
          </p:nvPr>
        </p:nvSpPr>
        <p:spPr>
          <a:xfrm>
            <a:off x="287339" y="3897311"/>
            <a:ext cx="4176711" cy="24479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998844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 и два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 hasCustomPrompt="1"/>
          </p:nvPr>
        </p:nvSpPr>
        <p:spPr>
          <a:xfrm>
            <a:off x="4696868" y="1268764"/>
            <a:ext cx="4159807" cy="2376141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</a:p>
          <a:p>
            <a:pPr lvl="0"/>
            <a:endParaRPr lang="en-US" dirty="0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 hasCustomPrompt="1"/>
          </p:nvPr>
        </p:nvSpPr>
        <p:spPr>
          <a:xfrm>
            <a:off x="4696868" y="3923099"/>
            <a:ext cx="4159807" cy="2406264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/>
              <a:t>Введите заголовок</a:t>
            </a:r>
            <a:endParaRPr lang="en-US" dirty="0"/>
          </a:p>
        </p:txBody>
      </p:sp>
      <p:sp>
        <p:nvSpPr>
          <p:cNvPr id="13" name="Объект 3"/>
          <p:cNvSpPr>
            <a:spLocks noGrp="1"/>
          </p:cNvSpPr>
          <p:nvPr>
            <p:ph sz="quarter" idx="16"/>
          </p:nvPr>
        </p:nvSpPr>
        <p:spPr>
          <a:xfrm>
            <a:off x="287339" y="1268413"/>
            <a:ext cx="4176711" cy="24479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7"/>
          </p:nvPr>
        </p:nvSpPr>
        <p:spPr>
          <a:xfrm>
            <a:off x="287339" y="3897311"/>
            <a:ext cx="4176711" cy="24479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977147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два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 hasCustomPrompt="1"/>
          </p:nvPr>
        </p:nvSpPr>
        <p:spPr>
          <a:xfrm>
            <a:off x="4696868" y="1268764"/>
            <a:ext cx="4159807" cy="2376141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  <a:endParaRPr lang="en-US" dirty="0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 hasCustomPrompt="1"/>
          </p:nvPr>
        </p:nvSpPr>
        <p:spPr>
          <a:xfrm>
            <a:off x="4696868" y="3923099"/>
            <a:ext cx="4159807" cy="2406264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  <a:endParaRPr lang="en-US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/>
              <a:t>Введите заголовок</a:t>
            </a:r>
            <a:endParaRPr lang="en-US" dirty="0"/>
          </a:p>
        </p:txBody>
      </p:sp>
      <p:sp>
        <p:nvSpPr>
          <p:cNvPr id="10" name="Объект 4"/>
          <p:cNvSpPr>
            <a:spLocks noGrp="1"/>
          </p:cNvSpPr>
          <p:nvPr>
            <p:ph sz="quarter" idx="16"/>
          </p:nvPr>
        </p:nvSpPr>
        <p:spPr>
          <a:xfrm>
            <a:off x="287340" y="1268415"/>
            <a:ext cx="4176712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470787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Четыре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 hasCustomPrompt="1"/>
          </p:nvPr>
        </p:nvSpPr>
        <p:spPr>
          <a:xfrm>
            <a:off x="4696868" y="1268764"/>
            <a:ext cx="4159807" cy="2376141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  <a:endParaRPr lang="en-US" dirty="0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 hasCustomPrompt="1"/>
          </p:nvPr>
        </p:nvSpPr>
        <p:spPr>
          <a:xfrm>
            <a:off x="4696868" y="3923099"/>
            <a:ext cx="4159807" cy="2406264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  <a:endParaRPr lang="en-US" dirty="0"/>
          </a:p>
        </p:txBody>
      </p:sp>
      <p:sp>
        <p:nvSpPr>
          <p:cNvPr id="7" name="Рисунок 7"/>
          <p:cNvSpPr>
            <a:spLocks noGrp="1"/>
          </p:cNvSpPr>
          <p:nvPr>
            <p:ph type="pic" sz="quarter" idx="16" hasCustomPrompt="1"/>
          </p:nvPr>
        </p:nvSpPr>
        <p:spPr>
          <a:xfrm>
            <a:off x="287340" y="1268764"/>
            <a:ext cx="4161118" cy="2376141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  <a:endParaRPr lang="en-US" dirty="0"/>
          </a:p>
        </p:txBody>
      </p:sp>
      <p:sp>
        <p:nvSpPr>
          <p:cNvPr id="10" name="Рисунок 7"/>
          <p:cNvSpPr>
            <a:spLocks noGrp="1"/>
          </p:cNvSpPr>
          <p:nvPr>
            <p:ph type="pic" sz="quarter" idx="17" hasCustomPrompt="1"/>
          </p:nvPr>
        </p:nvSpPr>
        <p:spPr>
          <a:xfrm>
            <a:off x="287340" y="3923099"/>
            <a:ext cx="4161118" cy="2406264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  <a:endParaRPr lang="en-US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/>
              <a:t>Введите 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4802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пять дополн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/>
              <a:t>Введите заголовок</a:t>
            </a:r>
          </a:p>
        </p:txBody>
      </p:sp>
      <p:sp>
        <p:nvSpPr>
          <p:cNvPr id="14" name="Объект 4"/>
          <p:cNvSpPr>
            <a:spLocks noGrp="1"/>
          </p:cNvSpPr>
          <p:nvPr>
            <p:ph sz="quarter" idx="17"/>
          </p:nvPr>
        </p:nvSpPr>
        <p:spPr>
          <a:xfrm>
            <a:off x="287341" y="1268414"/>
            <a:ext cx="5653087" cy="33131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6" name="Объект 3"/>
          <p:cNvSpPr>
            <a:spLocks noGrp="1"/>
          </p:cNvSpPr>
          <p:nvPr>
            <p:ph sz="quarter" idx="18"/>
          </p:nvPr>
        </p:nvSpPr>
        <p:spPr>
          <a:xfrm>
            <a:off x="6156327" y="1272660"/>
            <a:ext cx="2700338" cy="151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8" name="Объект 3"/>
          <p:cNvSpPr>
            <a:spLocks noGrp="1"/>
          </p:cNvSpPr>
          <p:nvPr>
            <p:ph sz="quarter" idx="19"/>
          </p:nvPr>
        </p:nvSpPr>
        <p:spPr>
          <a:xfrm>
            <a:off x="6156327" y="4809671"/>
            <a:ext cx="2700338" cy="151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9" name="Объект 3"/>
          <p:cNvSpPr>
            <a:spLocks noGrp="1"/>
          </p:cNvSpPr>
          <p:nvPr>
            <p:ph sz="quarter" idx="20"/>
          </p:nvPr>
        </p:nvSpPr>
        <p:spPr>
          <a:xfrm>
            <a:off x="6156327" y="3041166"/>
            <a:ext cx="2700338" cy="151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0" name="Объект 3"/>
          <p:cNvSpPr>
            <a:spLocks noGrp="1"/>
          </p:cNvSpPr>
          <p:nvPr>
            <p:ph sz="quarter" idx="21"/>
          </p:nvPr>
        </p:nvSpPr>
        <p:spPr>
          <a:xfrm>
            <a:off x="3221833" y="4809671"/>
            <a:ext cx="2700338" cy="151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1" name="Объект 3"/>
          <p:cNvSpPr>
            <a:spLocks noGrp="1"/>
          </p:cNvSpPr>
          <p:nvPr>
            <p:ph sz="quarter" idx="22"/>
          </p:nvPr>
        </p:nvSpPr>
        <p:spPr>
          <a:xfrm>
            <a:off x="287338" y="4809671"/>
            <a:ext cx="2700338" cy="151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35774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объекта и рисунок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87345" y="252147"/>
            <a:ext cx="8569325" cy="610499"/>
          </a:xfrm>
        </p:spPr>
        <p:txBody>
          <a:bodyPr>
            <a:noAutofit/>
          </a:bodyPr>
          <a:lstStyle/>
          <a:p>
            <a:r>
              <a:rPr lang="ru-RU" dirty="0"/>
              <a:t>Введите заголовок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287337" y="1241223"/>
            <a:ext cx="2700336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/>
              <a:t>Введите заголовок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2" hasCustomPrompt="1"/>
          </p:nvPr>
        </p:nvSpPr>
        <p:spPr>
          <a:xfrm>
            <a:off x="3231621" y="1241223"/>
            <a:ext cx="2700336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/>
              <a:t>Введите заголовок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3" hasCustomPrompt="1"/>
          </p:nvPr>
        </p:nvSpPr>
        <p:spPr>
          <a:xfrm>
            <a:off x="6156339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/>
              <a:t>Введите заголовок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87336" y="1679949"/>
            <a:ext cx="270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231620" y="1679949"/>
            <a:ext cx="270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156338" y="1679949"/>
            <a:ext cx="270015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Рисунок 18"/>
          <p:cNvSpPr>
            <a:spLocks noGrp="1"/>
          </p:cNvSpPr>
          <p:nvPr>
            <p:ph type="pic" sz="quarter" idx="14" hasCustomPrompt="1"/>
          </p:nvPr>
        </p:nvSpPr>
        <p:spPr>
          <a:xfrm>
            <a:off x="287345" y="3933825"/>
            <a:ext cx="8569325" cy="2395538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</a:p>
        </p:txBody>
      </p:sp>
      <p:sp>
        <p:nvSpPr>
          <p:cNvPr id="21" name="Объект 20"/>
          <p:cNvSpPr>
            <a:spLocks noGrp="1"/>
          </p:cNvSpPr>
          <p:nvPr>
            <p:ph sz="quarter" idx="15" hasCustomPrompt="1"/>
          </p:nvPr>
        </p:nvSpPr>
        <p:spPr>
          <a:xfrm>
            <a:off x="287337" y="1726561"/>
            <a:ext cx="2700336" cy="1979775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</p:txBody>
      </p:sp>
      <p:sp>
        <p:nvSpPr>
          <p:cNvPr id="23" name="Объект 22"/>
          <p:cNvSpPr>
            <a:spLocks noGrp="1"/>
          </p:cNvSpPr>
          <p:nvPr>
            <p:ph sz="quarter" idx="16" hasCustomPrompt="1"/>
          </p:nvPr>
        </p:nvSpPr>
        <p:spPr>
          <a:xfrm>
            <a:off x="3231625" y="1726555"/>
            <a:ext cx="2700337" cy="197987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</p:txBody>
      </p:sp>
      <p:sp>
        <p:nvSpPr>
          <p:cNvPr id="25" name="Объект 24"/>
          <p:cNvSpPr>
            <a:spLocks noGrp="1"/>
          </p:cNvSpPr>
          <p:nvPr>
            <p:ph sz="quarter" idx="17" hasCustomPrompt="1"/>
          </p:nvPr>
        </p:nvSpPr>
        <p:spPr>
          <a:xfrm>
            <a:off x="6156325" y="1726555"/>
            <a:ext cx="2700000" cy="197987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</p:txBody>
      </p:sp>
    </p:spTree>
    <p:extLst>
      <p:ext uri="{BB962C8B-B14F-4D97-AF65-F5344CB8AC3E}">
        <p14:creationId xmlns:p14="http://schemas.microsoft.com/office/powerpoint/2010/main" val="3527397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BackGroundTitleSlide"/>
          <p:cNvPicPr>
            <a:picLocks/>
          </p:cNvPicPr>
          <p:nvPr userDrawn="1"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04"/>
          <a:stretch/>
        </p:blipFill>
        <p:spPr>
          <a:xfrm>
            <a:off x="-33709" y="-121103"/>
            <a:ext cx="7184571" cy="688702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4572002" y="3644900"/>
            <a:ext cx="4284663" cy="1801900"/>
          </a:xfrm>
        </p:spPr>
        <p:txBody>
          <a:bodyPr anchor="t">
            <a:noAutofit/>
          </a:bodyPr>
          <a:lstStyle>
            <a:lvl1pPr>
              <a:defRPr sz="1800" cap="none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Введите название презентации</a:t>
            </a:r>
            <a:br>
              <a:rPr lang="ru-RU" dirty="0"/>
            </a:br>
            <a:r>
              <a:rPr lang="en-US" dirty="0"/>
              <a:t>(</a:t>
            </a:r>
            <a:r>
              <a:rPr lang="ru-RU" dirty="0"/>
              <a:t>оставайтесь в пределах области)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7338" y="6129705"/>
            <a:ext cx="3924612" cy="180000"/>
          </a:xfrm>
        </p:spPr>
        <p:txBody>
          <a:bodyPr anchor="b">
            <a:noAutofit/>
          </a:bodyPr>
          <a:lstStyle>
            <a:lvl1pPr marL="0" indent="0" algn="l">
              <a:spcBef>
                <a:spcPts val="450"/>
              </a:spcBef>
              <a:spcAft>
                <a:spcPts val="0"/>
              </a:spcAft>
              <a:buNone/>
              <a:defRPr sz="900" b="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Введите дату</a:t>
            </a:r>
          </a:p>
        </p:txBody>
      </p:sp>
      <p:sp>
        <p:nvSpPr>
          <p:cNvPr id="19" name="TitleLogoEng" hidden="1"/>
          <p:cNvSpPr>
            <a:spLocks noEditPoints="1"/>
          </p:cNvSpPr>
          <p:nvPr/>
        </p:nvSpPr>
        <p:spPr bwMode="auto">
          <a:xfrm>
            <a:off x="7879619" y="5873922"/>
            <a:ext cx="974189" cy="453600"/>
          </a:xfrm>
          <a:custGeom>
            <a:avLst/>
            <a:gdLst>
              <a:gd name="T0" fmla="*/ 1992 w 4450"/>
              <a:gd name="T1" fmla="*/ 1156 h 2072"/>
              <a:gd name="T2" fmla="*/ 1998 w 4450"/>
              <a:gd name="T3" fmla="*/ 1076 h 2072"/>
              <a:gd name="T4" fmla="*/ 2976 w 4450"/>
              <a:gd name="T5" fmla="*/ 1058 h 2072"/>
              <a:gd name="T6" fmla="*/ 2962 w 4450"/>
              <a:gd name="T7" fmla="*/ 654 h 2072"/>
              <a:gd name="T8" fmla="*/ 2840 w 4450"/>
              <a:gd name="T9" fmla="*/ 716 h 2072"/>
              <a:gd name="T10" fmla="*/ 2854 w 4450"/>
              <a:gd name="T11" fmla="*/ 1018 h 2072"/>
              <a:gd name="T12" fmla="*/ 3376 w 4450"/>
              <a:gd name="T13" fmla="*/ 1072 h 2072"/>
              <a:gd name="T14" fmla="*/ 3386 w 4450"/>
              <a:gd name="T15" fmla="*/ 672 h 2072"/>
              <a:gd name="T16" fmla="*/ 3214 w 4450"/>
              <a:gd name="T17" fmla="*/ 1102 h 2072"/>
              <a:gd name="T18" fmla="*/ 3274 w 4450"/>
              <a:gd name="T19" fmla="*/ 1002 h 2072"/>
              <a:gd name="T20" fmla="*/ 4306 w 4450"/>
              <a:gd name="T21" fmla="*/ 896 h 2072"/>
              <a:gd name="T22" fmla="*/ 3600 w 4450"/>
              <a:gd name="T23" fmla="*/ 1348 h 2072"/>
              <a:gd name="T24" fmla="*/ 3816 w 4450"/>
              <a:gd name="T25" fmla="*/ 1260 h 2072"/>
              <a:gd name="T26" fmla="*/ 3772 w 4450"/>
              <a:gd name="T27" fmla="*/ 638 h 2072"/>
              <a:gd name="T28" fmla="*/ 3524 w 4450"/>
              <a:gd name="T29" fmla="*/ 654 h 2072"/>
              <a:gd name="T30" fmla="*/ 3512 w 4450"/>
              <a:gd name="T31" fmla="*/ 1302 h 2072"/>
              <a:gd name="T32" fmla="*/ 3628 w 4450"/>
              <a:gd name="T33" fmla="*/ 742 h 2072"/>
              <a:gd name="T34" fmla="*/ 3688 w 4450"/>
              <a:gd name="T35" fmla="*/ 742 h 2072"/>
              <a:gd name="T36" fmla="*/ 3646 w 4450"/>
              <a:gd name="T37" fmla="*/ 1256 h 2072"/>
              <a:gd name="T38" fmla="*/ 1696 w 4450"/>
              <a:gd name="T39" fmla="*/ 1344 h 2072"/>
              <a:gd name="T40" fmla="*/ 1600 w 4450"/>
              <a:gd name="T41" fmla="*/ 992 h 2072"/>
              <a:gd name="T42" fmla="*/ 1606 w 4450"/>
              <a:gd name="T43" fmla="*/ 1260 h 2072"/>
              <a:gd name="T44" fmla="*/ 1576 w 4450"/>
              <a:gd name="T45" fmla="*/ 740 h 2072"/>
              <a:gd name="T46" fmla="*/ 1638 w 4450"/>
              <a:gd name="T47" fmla="*/ 856 h 2072"/>
              <a:gd name="T48" fmla="*/ 1710 w 4450"/>
              <a:gd name="T49" fmla="*/ 634 h 2072"/>
              <a:gd name="T50" fmla="*/ 1466 w 4450"/>
              <a:gd name="T51" fmla="*/ 662 h 2072"/>
              <a:gd name="T52" fmla="*/ 1466 w 4450"/>
              <a:gd name="T53" fmla="*/ 1312 h 2072"/>
              <a:gd name="T54" fmla="*/ 4450 w 4450"/>
              <a:gd name="T55" fmla="*/ 1590 h 2072"/>
              <a:gd name="T56" fmla="*/ 1572 w 4450"/>
              <a:gd name="T57" fmla="*/ 1668 h 2072"/>
              <a:gd name="T58" fmla="*/ 2628 w 4450"/>
              <a:gd name="T59" fmla="*/ 1726 h 2072"/>
              <a:gd name="T60" fmla="*/ 2628 w 4450"/>
              <a:gd name="T61" fmla="*/ 1726 h 2072"/>
              <a:gd name="T62" fmla="*/ 4324 w 4450"/>
              <a:gd name="T63" fmla="*/ 1726 h 2072"/>
              <a:gd name="T64" fmla="*/ 936 w 4450"/>
              <a:gd name="T65" fmla="*/ 1218 h 2072"/>
              <a:gd name="T66" fmla="*/ 1170 w 4450"/>
              <a:gd name="T67" fmla="*/ 906 h 2072"/>
              <a:gd name="T68" fmla="*/ 1162 w 4450"/>
              <a:gd name="T69" fmla="*/ 374 h 2072"/>
              <a:gd name="T70" fmla="*/ 944 w 4450"/>
              <a:gd name="T71" fmla="*/ 78 h 2072"/>
              <a:gd name="T72" fmla="*/ 790 w 4450"/>
              <a:gd name="T73" fmla="*/ 684 h 2072"/>
              <a:gd name="T74" fmla="*/ 992 w 4450"/>
              <a:gd name="T75" fmla="*/ 1260 h 2072"/>
              <a:gd name="T76" fmla="*/ 958 w 4450"/>
              <a:gd name="T77" fmla="*/ 870 h 2072"/>
              <a:gd name="T78" fmla="*/ 1050 w 4450"/>
              <a:gd name="T79" fmla="*/ 1012 h 2072"/>
              <a:gd name="T80" fmla="*/ 838 w 4450"/>
              <a:gd name="T81" fmla="*/ 624 h 2072"/>
              <a:gd name="T82" fmla="*/ 992 w 4450"/>
              <a:gd name="T83" fmla="*/ 102 h 2072"/>
              <a:gd name="T84" fmla="*/ 1142 w 4450"/>
              <a:gd name="T85" fmla="*/ 556 h 2072"/>
              <a:gd name="T86" fmla="*/ 1124 w 4450"/>
              <a:gd name="T87" fmla="*/ 760 h 2072"/>
              <a:gd name="T88" fmla="*/ 992 w 4450"/>
              <a:gd name="T89" fmla="*/ 314 h 2072"/>
              <a:gd name="T90" fmla="*/ 864 w 4450"/>
              <a:gd name="T91" fmla="*/ 742 h 2072"/>
              <a:gd name="T92" fmla="*/ 724 w 4450"/>
              <a:gd name="T93" fmla="*/ 1576 h 2072"/>
              <a:gd name="T94" fmla="*/ 908 w 4450"/>
              <a:gd name="T95" fmla="*/ 1520 h 2072"/>
              <a:gd name="T96" fmla="*/ 1064 w 4450"/>
              <a:gd name="T97" fmla="*/ 1660 h 2072"/>
              <a:gd name="T98" fmla="*/ 1012 w 4450"/>
              <a:gd name="T99" fmla="*/ 1862 h 2072"/>
              <a:gd name="T100" fmla="*/ 802 w 4450"/>
              <a:gd name="T101" fmla="*/ 1974 h 2072"/>
              <a:gd name="T102" fmla="*/ 436 w 4450"/>
              <a:gd name="T103" fmla="*/ 1862 h 2072"/>
              <a:gd name="T104" fmla="*/ 330 w 4450"/>
              <a:gd name="T105" fmla="*/ 1478 h 2072"/>
              <a:gd name="T106" fmla="*/ 570 w 4450"/>
              <a:gd name="T107" fmla="*/ 1202 h 2072"/>
              <a:gd name="T108" fmla="*/ 508 w 4450"/>
              <a:gd name="T109" fmla="*/ 662 h 2072"/>
              <a:gd name="T110" fmla="*/ 166 w 4450"/>
              <a:gd name="T111" fmla="*/ 892 h 2072"/>
              <a:gd name="T112" fmla="*/ 4 w 4450"/>
              <a:gd name="T113" fmla="*/ 1276 h 2072"/>
              <a:gd name="T114" fmla="*/ 72 w 4450"/>
              <a:gd name="T115" fmla="*/ 1662 h 2072"/>
              <a:gd name="T116" fmla="*/ 348 w 4450"/>
              <a:gd name="T117" fmla="*/ 1966 h 2072"/>
              <a:gd name="T118" fmla="*/ 724 w 4450"/>
              <a:gd name="T119" fmla="*/ 2072 h 2072"/>
              <a:gd name="T120" fmla="*/ 1144 w 4450"/>
              <a:gd name="T121" fmla="*/ 1938 h 2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450" h="2072">
                <a:moveTo>
                  <a:pt x="2586" y="1256"/>
                </a:moveTo>
                <a:lnTo>
                  <a:pt x="2416" y="1256"/>
                </a:lnTo>
                <a:lnTo>
                  <a:pt x="2578" y="716"/>
                </a:lnTo>
                <a:lnTo>
                  <a:pt x="2578" y="626"/>
                </a:lnTo>
                <a:lnTo>
                  <a:pt x="2268" y="626"/>
                </a:lnTo>
                <a:lnTo>
                  <a:pt x="2268" y="716"/>
                </a:lnTo>
                <a:lnTo>
                  <a:pt x="2428" y="716"/>
                </a:lnTo>
                <a:lnTo>
                  <a:pt x="2266" y="1258"/>
                </a:lnTo>
                <a:lnTo>
                  <a:pt x="2266" y="1348"/>
                </a:lnTo>
                <a:lnTo>
                  <a:pt x="2586" y="1348"/>
                </a:lnTo>
                <a:lnTo>
                  <a:pt x="2586" y="1256"/>
                </a:lnTo>
                <a:close/>
                <a:moveTo>
                  <a:pt x="1992" y="1156"/>
                </a:moveTo>
                <a:lnTo>
                  <a:pt x="2058" y="1156"/>
                </a:lnTo>
                <a:lnTo>
                  <a:pt x="2072" y="1348"/>
                </a:lnTo>
                <a:lnTo>
                  <a:pt x="2208" y="1348"/>
                </a:lnTo>
                <a:lnTo>
                  <a:pt x="2134" y="626"/>
                </a:lnTo>
                <a:lnTo>
                  <a:pt x="1916" y="626"/>
                </a:lnTo>
                <a:lnTo>
                  <a:pt x="1844" y="1348"/>
                </a:lnTo>
                <a:lnTo>
                  <a:pt x="1980" y="1348"/>
                </a:lnTo>
                <a:lnTo>
                  <a:pt x="1992" y="1156"/>
                </a:lnTo>
                <a:close/>
                <a:moveTo>
                  <a:pt x="2022" y="716"/>
                </a:moveTo>
                <a:lnTo>
                  <a:pt x="2030" y="716"/>
                </a:lnTo>
                <a:lnTo>
                  <a:pt x="2054" y="1076"/>
                </a:lnTo>
                <a:lnTo>
                  <a:pt x="1998" y="1076"/>
                </a:lnTo>
                <a:lnTo>
                  <a:pt x="2022" y="716"/>
                </a:lnTo>
                <a:close/>
                <a:moveTo>
                  <a:pt x="2804" y="1102"/>
                </a:moveTo>
                <a:lnTo>
                  <a:pt x="2882" y="1102"/>
                </a:lnTo>
                <a:lnTo>
                  <a:pt x="2882" y="1102"/>
                </a:lnTo>
                <a:lnTo>
                  <a:pt x="2900" y="1102"/>
                </a:lnTo>
                <a:lnTo>
                  <a:pt x="2916" y="1100"/>
                </a:lnTo>
                <a:lnTo>
                  <a:pt x="2930" y="1096"/>
                </a:lnTo>
                <a:lnTo>
                  <a:pt x="2942" y="1090"/>
                </a:lnTo>
                <a:lnTo>
                  <a:pt x="2952" y="1084"/>
                </a:lnTo>
                <a:lnTo>
                  <a:pt x="2962" y="1076"/>
                </a:lnTo>
                <a:lnTo>
                  <a:pt x="2970" y="1066"/>
                </a:lnTo>
                <a:lnTo>
                  <a:pt x="2976" y="1058"/>
                </a:lnTo>
                <a:lnTo>
                  <a:pt x="2986" y="1036"/>
                </a:lnTo>
                <a:lnTo>
                  <a:pt x="2992" y="1016"/>
                </a:lnTo>
                <a:lnTo>
                  <a:pt x="2994" y="994"/>
                </a:lnTo>
                <a:lnTo>
                  <a:pt x="2996" y="974"/>
                </a:lnTo>
                <a:lnTo>
                  <a:pt x="2996" y="756"/>
                </a:lnTo>
                <a:lnTo>
                  <a:pt x="2996" y="756"/>
                </a:lnTo>
                <a:lnTo>
                  <a:pt x="2994" y="734"/>
                </a:lnTo>
                <a:lnTo>
                  <a:pt x="2992" y="714"/>
                </a:lnTo>
                <a:lnTo>
                  <a:pt x="2986" y="692"/>
                </a:lnTo>
                <a:lnTo>
                  <a:pt x="2976" y="672"/>
                </a:lnTo>
                <a:lnTo>
                  <a:pt x="2970" y="662"/>
                </a:lnTo>
                <a:lnTo>
                  <a:pt x="2962" y="654"/>
                </a:lnTo>
                <a:lnTo>
                  <a:pt x="2952" y="646"/>
                </a:lnTo>
                <a:lnTo>
                  <a:pt x="2942" y="638"/>
                </a:lnTo>
                <a:lnTo>
                  <a:pt x="2930" y="634"/>
                </a:lnTo>
                <a:lnTo>
                  <a:pt x="2916" y="630"/>
                </a:lnTo>
                <a:lnTo>
                  <a:pt x="2900" y="626"/>
                </a:lnTo>
                <a:lnTo>
                  <a:pt x="2882" y="626"/>
                </a:lnTo>
                <a:lnTo>
                  <a:pt x="2664" y="626"/>
                </a:lnTo>
                <a:lnTo>
                  <a:pt x="2664" y="1348"/>
                </a:lnTo>
                <a:lnTo>
                  <a:pt x="2804" y="1348"/>
                </a:lnTo>
                <a:lnTo>
                  <a:pt x="2804" y="1102"/>
                </a:lnTo>
                <a:close/>
                <a:moveTo>
                  <a:pt x="2804" y="716"/>
                </a:moveTo>
                <a:lnTo>
                  <a:pt x="2840" y="716"/>
                </a:lnTo>
                <a:lnTo>
                  <a:pt x="2840" y="716"/>
                </a:lnTo>
                <a:lnTo>
                  <a:pt x="2846" y="716"/>
                </a:lnTo>
                <a:lnTo>
                  <a:pt x="2850" y="718"/>
                </a:lnTo>
                <a:lnTo>
                  <a:pt x="2854" y="722"/>
                </a:lnTo>
                <a:lnTo>
                  <a:pt x="2858" y="726"/>
                </a:lnTo>
                <a:lnTo>
                  <a:pt x="2864" y="736"/>
                </a:lnTo>
                <a:lnTo>
                  <a:pt x="2866" y="752"/>
                </a:lnTo>
                <a:lnTo>
                  <a:pt x="2866" y="988"/>
                </a:lnTo>
                <a:lnTo>
                  <a:pt x="2866" y="988"/>
                </a:lnTo>
                <a:lnTo>
                  <a:pt x="2864" y="1002"/>
                </a:lnTo>
                <a:lnTo>
                  <a:pt x="2858" y="1014"/>
                </a:lnTo>
                <a:lnTo>
                  <a:pt x="2854" y="1018"/>
                </a:lnTo>
                <a:lnTo>
                  <a:pt x="2850" y="1020"/>
                </a:lnTo>
                <a:lnTo>
                  <a:pt x="2846" y="1022"/>
                </a:lnTo>
                <a:lnTo>
                  <a:pt x="2840" y="1024"/>
                </a:lnTo>
                <a:lnTo>
                  <a:pt x="2804" y="1024"/>
                </a:lnTo>
                <a:lnTo>
                  <a:pt x="2804" y="716"/>
                </a:lnTo>
                <a:close/>
                <a:moveTo>
                  <a:pt x="3214" y="1102"/>
                </a:moveTo>
                <a:lnTo>
                  <a:pt x="3236" y="1102"/>
                </a:lnTo>
                <a:lnTo>
                  <a:pt x="3282" y="1348"/>
                </a:lnTo>
                <a:lnTo>
                  <a:pt x="3430" y="1348"/>
                </a:lnTo>
                <a:lnTo>
                  <a:pt x="3364" y="1082"/>
                </a:lnTo>
                <a:lnTo>
                  <a:pt x="3364" y="1082"/>
                </a:lnTo>
                <a:lnTo>
                  <a:pt x="3376" y="1072"/>
                </a:lnTo>
                <a:lnTo>
                  <a:pt x="3386" y="1058"/>
                </a:lnTo>
                <a:lnTo>
                  <a:pt x="3392" y="1046"/>
                </a:lnTo>
                <a:lnTo>
                  <a:pt x="3398" y="1030"/>
                </a:lnTo>
                <a:lnTo>
                  <a:pt x="3402" y="1016"/>
                </a:lnTo>
                <a:lnTo>
                  <a:pt x="3404" y="1002"/>
                </a:lnTo>
                <a:lnTo>
                  <a:pt x="3406" y="974"/>
                </a:lnTo>
                <a:lnTo>
                  <a:pt x="3406" y="756"/>
                </a:lnTo>
                <a:lnTo>
                  <a:pt x="3406" y="756"/>
                </a:lnTo>
                <a:lnTo>
                  <a:pt x="3406" y="734"/>
                </a:lnTo>
                <a:lnTo>
                  <a:pt x="3402" y="714"/>
                </a:lnTo>
                <a:lnTo>
                  <a:pt x="3396" y="692"/>
                </a:lnTo>
                <a:lnTo>
                  <a:pt x="3386" y="672"/>
                </a:lnTo>
                <a:lnTo>
                  <a:pt x="3380" y="662"/>
                </a:lnTo>
                <a:lnTo>
                  <a:pt x="3372" y="654"/>
                </a:lnTo>
                <a:lnTo>
                  <a:pt x="3362" y="646"/>
                </a:lnTo>
                <a:lnTo>
                  <a:pt x="3352" y="638"/>
                </a:lnTo>
                <a:lnTo>
                  <a:pt x="3340" y="634"/>
                </a:lnTo>
                <a:lnTo>
                  <a:pt x="3326" y="630"/>
                </a:lnTo>
                <a:lnTo>
                  <a:pt x="3310" y="626"/>
                </a:lnTo>
                <a:lnTo>
                  <a:pt x="3294" y="626"/>
                </a:lnTo>
                <a:lnTo>
                  <a:pt x="3074" y="626"/>
                </a:lnTo>
                <a:lnTo>
                  <a:pt x="3074" y="1348"/>
                </a:lnTo>
                <a:lnTo>
                  <a:pt x="3214" y="1348"/>
                </a:lnTo>
                <a:lnTo>
                  <a:pt x="3214" y="1102"/>
                </a:lnTo>
                <a:close/>
                <a:moveTo>
                  <a:pt x="3214" y="716"/>
                </a:moveTo>
                <a:lnTo>
                  <a:pt x="3250" y="716"/>
                </a:lnTo>
                <a:lnTo>
                  <a:pt x="3250" y="716"/>
                </a:lnTo>
                <a:lnTo>
                  <a:pt x="3256" y="716"/>
                </a:lnTo>
                <a:lnTo>
                  <a:pt x="3260" y="718"/>
                </a:lnTo>
                <a:lnTo>
                  <a:pt x="3266" y="722"/>
                </a:lnTo>
                <a:lnTo>
                  <a:pt x="3268" y="726"/>
                </a:lnTo>
                <a:lnTo>
                  <a:pt x="3274" y="736"/>
                </a:lnTo>
                <a:lnTo>
                  <a:pt x="3276" y="752"/>
                </a:lnTo>
                <a:lnTo>
                  <a:pt x="3276" y="988"/>
                </a:lnTo>
                <a:lnTo>
                  <a:pt x="3276" y="988"/>
                </a:lnTo>
                <a:lnTo>
                  <a:pt x="3274" y="1002"/>
                </a:lnTo>
                <a:lnTo>
                  <a:pt x="3268" y="1014"/>
                </a:lnTo>
                <a:lnTo>
                  <a:pt x="3266" y="1018"/>
                </a:lnTo>
                <a:lnTo>
                  <a:pt x="3260" y="1020"/>
                </a:lnTo>
                <a:lnTo>
                  <a:pt x="3256" y="1022"/>
                </a:lnTo>
                <a:lnTo>
                  <a:pt x="3250" y="1024"/>
                </a:lnTo>
                <a:lnTo>
                  <a:pt x="3214" y="1024"/>
                </a:lnTo>
                <a:lnTo>
                  <a:pt x="3214" y="716"/>
                </a:lnTo>
                <a:close/>
                <a:moveTo>
                  <a:pt x="4046" y="896"/>
                </a:moveTo>
                <a:lnTo>
                  <a:pt x="4052" y="896"/>
                </a:lnTo>
                <a:lnTo>
                  <a:pt x="4124" y="1348"/>
                </a:lnTo>
                <a:lnTo>
                  <a:pt x="4234" y="1348"/>
                </a:lnTo>
                <a:lnTo>
                  <a:pt x="4306" y="896"/>
                </a:lnTo>
                <a:lnTo>
                  <a:pt x="4310" y="896"/>
                </a:lnTo>
                <a:lnTo>
                  <a:pt x="4310" y="1348"/>
                </a:lnTo>
                <a:lnTo>
                  <a:pt x="4450" y="1348"/>
                </a:lnTo>
                <a:lnTo>
                  <a:pt x="4450" y="626"/>
                </a:lnTo>
                <a:lnTo>
                  <a:pt x="4270" y="626"/>
                </a:lnTo>
                <a:lnTo>
                  <a:pt x="4178" y="1134"/>
                </a:lnTo>
                <a:lnTo>
                  <a:pt x="4088" y="626"/>
                </a:lnTo>
                <a:lnTo>
                  <a:pt x="3908" y="626"/>
                </a:lnTo>
                <a:lnTo>
                  <a:pt x="3908" y="1348"/>
                </a:lnTo>
                <a:lnTo>
                  <a:pt x="4046" y="1348"/>
                </a:lnTo>
                <a:lnTo>
                  <a:pt x="4046" y="896"/>
                </a:lnTo>
                <a:close/>
                <a:moveTo>
                  <a:pt x="3600" y="1348"/>
                </a:moveTo>
                <a:lnTo>
                  <a:pt x="3716" y="1348"/>
                </a:lnTo>
                <a:lnTo>
                  <a:pt x="3716" y="1348"/>
                </a:lnTo>
                <a:lnTo>
                  <a:pt x="3732" y="1348"/>
                </a:lnTo>
                <a:lnTo>
                  <a:pt x="3748" y="1344"/>
                </a:lnTo>
                <a:lnTo>
                  <a:pt x="3762" y="1340"/>
                </a:lnTo>
                <a:lnTo>
                  <a:pt x="3772" y="1336"/>
                </a:lnTo>
                <a:lnTo>
                  <a:pt x="3782" y="1328"/>
                </a:lnTo>
                <a:lnTo>
                  <a:pt x="3790" y="1320"/>
                </a:lnTo>
                <a:lnTo>
                  <a:pt x="3798" y="1312"/>
                </a:lnTo>
                <a:lnTo>
                  <a:pt x="3804" y="1302"/>
                </a:lnTo>
                <a:lnTo>
                  <a:pt x="3812" y="1282"/>
                </a:lnTo>
                <a:lnTo>
                  <a:pt x="3816" y="1260"/>
                </a:lnTo>
                <a:lnTo>
                  <a:pt x="3818" y="1240"/>
                </a:lnTo>
                <a:lnTo>
                  <a:pt x="3818" y="1220"/>
                </a:lnTo>
                <a:lnTo>
                  <a:pt x="3818" y="756"/>
                </a:lnTo>
                <a:lnTo>
                  <a:pt x="3818" y="756"/>
                </a:lnTo>
                <a:lnTo>
                  <a:pt x="3818" y="734"/>
                </a:lnTo>
                <a:lnTo>
                  <a:pt x="3816" y="714"/>
                </a:lnTo>
                <a:lnTo>
                  <a:pt x="3812" y="692"/>
                </a:lnTo>
                <a:lnTo>
                  <a:pt x="3804" y="672"/>
                </a:lnTo>
                <a:lnTo>
                  <a:pt x="3798" y="662"/>
                </a:lnTo>
                <a:lnTo>
                  <a:pt x="3790" y="654"/>
                </a:lnTo>
                <a:lnTo>
                  <a:pt x="3782" y="646"/>
                </a:lnTo>
                <a:lnTo>
                  <a:pt x="3772" y="638"/>
                </a:lnTo>
                <a:lnTo>
                  <a:pt x="3762" y="634"/>
                </a:lnTo>
                <a:lnTo>
                  <a:pt x="3748" y="630"/>
                </a:lnTo>
                <a:lnTo>
                  <a:pt x="3732" y="626"/>
                </a:lnTo>
                <a:lnTo>
                  <a:pt x="3716" y="626"/>
                </a:lnTo>
                <a:lnTo>
                  <a:pt x="3600" y="626"/>
                </a:lnTo>
                <a:lnTo>
                  <a:pt x="3600" y="626"/>
                </a:lnTo>
                <a:lnTo>
                  <a:pt x="3582" y="626"/>
                </a:lnTo>
                <a:lnTo>
                  <a:pt x="3568" y="630"/>
                </a:lnTo>
                <a:lnTo>
                  <a:pt x="3554" y="634"/>
                </a:lnTo>
                <a:lnTo>
                  <a:pt x="3542" y="638"/>
                </a:lnTo>
                <a:lnTo>
                  <a:pt x="3534" y="646"/>
                </a:lnTo>
                <a:lnTo>
                  <a:pt x="3524" y="654"/>
                </a:lnTo>
                <a:lnTo>
                  <a:pt x="3518" y="662"/>
                </a:lnTo>
                <a:lnTo>
                  <a:pt x="3512" y="672"/>
                </a:lnTo>
                <a:lnTo>
                  <a:pt x="3504" y="692"/>
                </a:lnTo>
                <a:lnTo>
                  <a:pt x="3500" y="714"/>
                </a:lnTo>
                <a:lnTo>
                  <a:pt x="3498" y="734"/>
                </a:lnTo>
                <a:lnTo>
                  <a:pt x="3496" y="756"/>
                </a:lnTo>
                <a:lnTo>
                  <a:pt x="3496" y="1220"/>
                </a:lnTo>
                <a:lnTo>
                  <a:pt x="3496" y="1220"/>
                </a:lnTo>
                <a:lnTo>
                  <a:pt x="3498" y="1240"/>
                </a:lnTo>
                <a:lnTo>
                  <a:pt x="3500" y="1260"/>
                </a:lnTo>
                <a:lnTo>
                  <a:pt x="3504" y="1282"/>
                </a:lnTo>
                <a:lnTo>
                  <a:pt x="3512" y="1302"/>
                </a:lnTo>
                <a:lnTo>
                  <a:pt x="3518" y="1312"/>
                </a:lnTo>
                <a:lnTo>
                  <a:pt x="3524" y="1320"/>
                </a:lnTo>
                <a:lnTo>
                  <a:pt x="3534" y="1328"/>
                </a:lnTo>
                <a:lnTo>
                  <a:pt x="3542" y="1336"/>
                </a:lnTo>
                <a:lnTo>
                  <a:pt x="3554" y="1340"/>
                </a:lnTo>
                <a:lnTo>
                  <a:pt x="3568" y="1344"/>
                </a:lnTo>
                <a:lnTo>
                  <a:pt x="3582" y="1348"/>
                </a:lnTo>
                <a:lnTo>
                  <a:pt x="3600" y="1348"/>
                </a:lnTo>
                <a:lnTo>
                  <a:pt x="3600" y="1348"/>
                </a:lnTo>
                <a:close/>
                <a:moveTo>
                  <a:pt x="3628" y="1230"/>
                </a:moveTo>
                <a:lnTo>
                  <a:pt x="3628" y="746"/>
                </a:lnTo>
                <a:lnTo>
                  <a:pt x="3628" y="742"/>
                </a:lnTo>
                <a:lnTo>
                  <a:pt x="3628" y="740"/>
                </a:lnTo>
                <a:lnTo>
                  <a:pt x="3628" y="740"/>
                </a:lnTo>
                <a:lnTo>
                  <a:pt x="3630" y="730"/>
                </a:lnTo>
                <a:lnTo>
                  <a:pt x="3638" y="722"/>
                </a:lnTo>
                <a:lnTo>
                  <a:pt x="3646" y="718"/>
                </a:lnTo>
                <a:lnTo>
                  <a:pt x="3658" y="716"/>
                </a:lnTo>
                <a:lnTo>
                  <a:pt x="3658" y="716"/>
                </a:lnTo>
                <a:lnTo>
                  <a:pt x="3670" y="718"/>
                </a:lnTo>
                <a:lnTo>
                  <a:pt x="3678" y="722"/>
                </a:lnTo>
                <a:lnTo>
                  <a:pt x="3686" y="730"/>
                </a:lnTo>
                <a:lnTo>
                  <a:pt x="3688" y="740"/>
                </a:lnTo>
                <a:lnTo>
                  <a:pt x="3688" y="742"/>
                </a:lnTo>
                <a:lnTo>
                  <a:pt x="3688" y="746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6"/>
                </a:lnTo>
                <a:lnTo>
                  <a:pt x="3686" y="1242"/>
                </a:lnTo>
                <a:lnTo>
                  <a:pt x="3680" y="1250"/>
                </a:lnTo>
                <a:lnTo>
                  <a:pt x="3670" y="1256"/>
                </a:lnTo>
                <a:lnTo>
                  <a:pt x="3658" y="1260"/>
                </a:lnTo>
                <a:lnTo>
                  <a:pt x="3658" y="1260"/>
                </a:lnTo>
                <a:lnTo>
                  <a:pt x="3646" y="1256"/>
                </a:lnTo>
                <a:lnTo>
                  <a:pt x="3636" y="1250"/>
                </a:lnTo>
                <a:lnTo>
                  <a:pt x="3630" y="1242"/>
                </a:lnTo>
                <a:lnTo>
                  <a:pt x="3628" y="1236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close/>
                <a:moveTo>
                  <a:pt x="1548" y="1348"/>
                </a:moveTo>
                <a:lnTo>
                  <a:pt x="1664" y="1348"/>
                </a:lnTo>
                <a:lnTo>
                  <a:pt x="1664" y="1348"/>
                </a:lnTo>
                <a:lnTo>
                  <a:pt x="1682" y="1348"/>
                </a:lnTo>
                <a:lnTo>
                  <a:pt x="1696" y="1344"/>
                </a:lnTo>
                <a:lnTo>
                  <a:pt x="1710" y="1340"/>
                </a:lnTo>
                <a:lnTo>
                  <a:pt x="1722" y="1336"/>
                </a:lnTo>
                <a:lnTo>
                  <a:pt x="1732" y="1328"/>
                </a:lnTo>
                <a:lnTo>
                  <a:pt x="1740" y="1320"/>
                </a:lnTo>
                <a:lnTo>
                  <a:pt x="1746" y="1312"/>
                </a:lnTo>
                <a:lnTo>
                  <a:pt x="1752" y="1302"/>
                </a:lnTo>
                <a:lnTo>
                  <a:pt x="1760" y="1282"/>
                </a:lnTo>
                <a:lnTo>
                  <a:pt x="1764" y="1260"/>
                </a:lnTo>
                <a:lnTo>
                  <a:pt x="1766" y="1240"/>
                </a:lnTo>
                <a:lnTo>
                  <a:pt x="1768" y="1220"/>
                </a:lnTo>
                <a:lnTo>
                  <a:pt x="1768" y="992"/>
                </a:lnTo>
                <a:lnTo>
                  <a:pt x="1600" y="992"/>
                </a:lnTo>
                <a:lnTo>
                  <a:pt x="1600" y="1074"/>
                </a:lnTo>
                <a:lnTo>
                  <a:pt x="1638" y="1074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6" y="1236"/>
                </a:lnTo>
                <a:lnTo>
                  <a:pt x="1634" y="1242"/>
                </a:lnTo>
                <a:lnTo>
                  <a:pt x="1628" y="1250"/>
                </a:lnTo>
                <a:lnTo>
                  <a:pt x="1618" y="1256"/>
                </a:lnTo>
                <a:lnTo>
                  <a:pt x="1606" y="1260"/>
                </a:lnTo>
                <a:lnTo>
                  <a:pt x="1606" y="1260"/>
                </a:lnTo>
                <a:lnTo>
                  <a:pt x="1594" y="1256"/>
                </a:lnTo>
                <a:lnTo>
                  <a:pt x="1584" y="1250"/>
                </a:lnTo>
                <a:lnTo>
                  <a:pt x="1578" y="1242"/>
                </a:lnTo>
                <a:lnTo>
                  <a:pt x="1576" y="1236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746"/>
                </a:lnTo>
                <a:lnTo>
                  <a:pt x="1576" y="746"/>
                </a:lnTo>
                <a:lnTo>
                  <a:pt x="1576" y="742"/>
                </a:lnTo>
                <a:lnTo>
                  <a:pt x="1576" y="740"/>
                </a:lnTo>
                <a:lnTo>
                  <a:pt x="1576" y="740"/>
                </a:lnTo>
                <a:lnTo>
                  <a:pt x="1578" y="730"/>
                </a:lnTo>
                <a:lnTo>
                  <a:pt x="1586" y="722"/>
                </a:lnTo>
                <a:lnTo>
                  <a:pt x="1596" y="718"/>
                </a:lnTo>
                <a:lnTo>
                  <a:pt x="1606" y="716"/>
                </a:lnTo>
                <a:lnTo>
                  <a:pt x="1606" y="716"/>
                </a:lnTo>
                <a:lnTo>
                  <a:pt x="1618" y="718"/>
                </a:lnTo>
                <a:lnTo>
                  <a:pt x="1628" y="722"/>
                </a:lnTo>
                <a:lnTo>
                  <a:pt x="1634" y="730"/>
                </a:lnTo>
                <a:lnTo>
                  <a:pt x="1636" y="740"/>
                </a:lnTo>
                <a:lnTo>
                  <a:pt x="1638" y="742"/>
                </a:lnTo>
                <a:lnTo>
                  <a:pt x="1638" y="746"/>
                </a:lnTo>
                <a:lnTo>
                  <a:pt x="1638" y="856"/>
                </a:lnTo>
                <a:lnTo>
                  <a:pt x="1768" y="856"/>
                </a:lnTo>
                <a:lnTo>
                  <a:pt x="1768" y="756"/>
                </a:lnTo>
                <a:lnTo>
                  <a:pt x="1768" y="756"/>
                </a:lnTo>
                <a:lnTo>
                  <a:pt x="1766" y="734"/>
                </a:lnTo>
                <a:lnTo>
                  <a:pt x="1764" y="714"/>
                </a:lnTo>
                <a:lnTo>
                  <a:pt x="1760" y="692"/>
                </a:lnTo>
                <a:lnTo>
                  <a:pt x="1752" y="672"/>
                </a:lnTo>
                <a:lnTo>
                  <a:pt x="1746" y="662"/>
                </a:lnTo>
                <a:lnTo>
                  <a:pt x="1740" y="654"/>
                </a:lnTo>
                <a:lnTo>
                  <a:pt x="1732" y="646"/>
                </a:lnTo>
                <a:lnTo>
                  <a:pt x="1722" y="638"/>
                </a:lnTo>
                <a:lnTo>
                  <a:pt x="1710" y="634"/>
                </a:lnTo>
                <a:lnTo>
                  <a:pt x="1696" y="630"/>
                </a:lnTo>
                <a:lnTo>
                  <a:pt x="1682" y="626"/>
                </a:lnTo>
                <a:lnTo>
                  <a:pt x="1664" y="626"/>
                </a:lnTo>
                <a:lnTo>
                  <a:pt x="1548" y="626"/>
                </a:lnTo>
                <a:lnTo>
                  <a:pt x="1548" y="626"/>
                </a:lnTo>
                <a:lnTo>
                  <a:pt x="1532" y="626"/>
                </a:lnTo>
                <a:lnTo>
                  <a:pt x="1516" y="630"/>
                </a:lnTo>
                <a:lnTo>
                  <a:pt x="1502" y="634"/>
                </a:lnTo>
                <a:lnTo>
                  <a:pt x="1492" y="638"/>
                </a:lnTo>
                <a:lnTo>
                  <a:pt x="1482" y="646"/>
                </a:lnTo>
                <a:lnTo>
                  <a:pt x="1474" y="654"/>
                </a:lnTo>
                <a:lnTo>
                  <a:pt x="1466" y="662"/>
                </a:lnTo>
                <a:lnTo>
                  <a:pt x="1460" y="672"/>
                </a:lnTo>
                <a:lnTo>
                  <a:pt x="1452" y="692"/>
                </a:lnTo>
                <a:lnTo>
                  <a:pt x="1448" y="714"/>
                </a:lnTo>
                <a:lnTo>
                  <a:pt x="1446" y="734"/>
                </a:lnTo>
                <a:lnTo>
                  <a:pt x="1446" y="756"/>
                </a:lnTo>
                <a:lnTo>
                  <a:pt x="1446" y="1220"/>
                </a:lnTo>
                <a:lnTo>
                  <a:pt x="1446" y="1220"/>
                </a:lnTo>
                <a:lnTo>
                  <a:pt x="1446" y="1240"/>
                </a:lnTo>
                <a:lnTo>
                  <a:pt x="1448" y="1260"/>
                </a:lnTo>
                <a:lnTo>
                  <a:pt x="1452" y="1282"/>
                </a:lnTo>
                <a:lnTo>
                  <a:pt x="1460" y="1302"/>
                </a:lnTo>
                <a:lnTo>
                  <a:pt x="1466" y="1312"/>
                </a:lnTo>
                <a:lnTo>
                  <a:pt x="1474" y="1320"/>
                </a:lnTo>
                <a:lnTo>
                  <a:pt x="1482" y="1328"/>
                </a:lnTo>
                <a:lnTo>
                  <a:pt x="1492" y="1336"/>
                </a:lnTo>
                <a:lnTo>
                  <a:pt x="1502" y="1340"/>
                </a:lnTo>
                <a:lnTo>
                  <a:pt x="1516" y="1344"/>
                </a:lnTo>
                <a:lnTo>
                  <a:pt x="1532" y="1348"/>
                </a:lnTo>
                <a:lnTo>
                  <a:pt x="1548" y="1348"/>
                </a:lnTo>
                <a:lnTo>
                  <a:pt x="1548" y="1348"/>
                </a:lnTo>
                <a:close/>
                <a:moveTo>
                  <a:pt x="1446" y="1590"/>
                </a:moveTo>
                <a:lnTo>
                  <a:pt x="1446" y="2072"/>
                </a:lnTo>
                <a:lnTo>
                  <a:pt x="4450" y="2072"/>
                </a:lnTo>
                <a:lnTo>
                  <a:pt x="4450" y="1590"/>
                </a:lnTo>
                <a:lnTo>
                  <a:pt x="1446" y="1590"/>
                </a:lnTo>
                <a:close/>
                <a:moveTo>
                  <a:pt x="1770" y="1982"/>
                </a:moveTo>
                <a:lnTo>
                  <a:pt x="1698" y="1982"/>
                </a:lnTo>
                <a:lnTo>
                  <a:pt x="1632" y="1790"/>
                </a:lnTo>
                <a:lnTo>
                  <a:pt x="1632" y="1790"/>
                </a:lnTo>
                <a:lnTo>
                  <a:pt x="1632" y="1790"/>
                </a:lnTo>
                <a:lnTo>
                  <a:pt x="1640" y="1848"/>
                </a:lnTo>
                <a:lnTo>
                  <a:pt x="1642" y="1880"/>
                </a:lnTo>
                <a:lnTo>
                  <a:pt x="1644" y="1908"/>
                </a:lnTo>
                <a:lnTo>
                  <a:pt x="1644" y="1982"/>
                </a:lnTo>
                <a:lnTo>
                  <a:pt x="1572" y="1982"/>
                </a:lnTo>
                <a:lnTo>
                  <a:pt x="1572" y="1668"/>
                </a:lnTo>
                <a:lnTo>
                  <a:pt x="1644" y="1668"/>
                </a:lnTo>
                <a:lnTo>
                  <a:pt x="1710" y="1864"/>
                </a:lnTo>
                <a:lnTo>
                  <a:pt x="1710" y="1864"/>
                </a:lnTo>
                <a:lnTo>
                  <a:pt x="1710" y="1864"/>
                </a:lnTo>
                <a:lnTo>
                  <a:pt x="1708" y="1836"/>
                </a:lnTo>
                <a:lnTo>
                  <a:pt x="1704" y="1806"/>
                </a:lnTo>
                <a:lnTo>
                  <a:pt x="1700" y="1774"/>
                </a:lnTo>
                <a:lnTo>
                  <a:pt x="1698" y="1746"/>
                </a:lnTo>
                <a:lnTo>
                  <a:pt x="1698" y="1668"/>
                </a:lnTo>
                <a:lnTo>
                  <a:pt x="1770" y="1668"/>
                </a:lnTo>
                <a:lnTo>
                  <a:pt x="1770" y="1982"/>
                </a:lnTo>
                <a:close/>
                <a:moveTo>
                  <a:pt x="2628" y="1726"/>
                </a:moveTo>
                <a:lnTo>
                  <a:pt x="2528" y="1726"/>
                </a:lnTo>
                <a:lnTo>
                  <a:pt x="2528" y="1788"/>
                </a:lnTo>
                <a:lnTo>
                  <a:pt x="2618" y="1788"/>
                </a:lnTo>
                <a:lnTo>
                  <a:pt x="2618" y="1848"/>
                </a:lnTo>
                <a:lnTo>
                  <a:pt x="2528" y="1848"/>
                </a:lnTo>
                <a:lnTo>
                  <a:pt x="2528" y="1922"/>
                </a:lnTo>
                <a:lnTo>
                  <a:pt x="2628" y="1922"/>
                </a:lnTo>
                <a:lnTo>
                  <a:pt x="2628" y="1982"/>
                </a:lnTo>
                <a:lnTo>
                  <a:pt x="2452" y="1982"/>
                </a:lnTo>
                <a:lnTo>
                  <a:pt x="2452" y="1668"/>
                </a:lnTo>
                <a:lnTo>
                  <a:pt x="2628" y="1668"/>
                </a:lnTo>
                <a:lnTo>
                  <a:pt x="2628" y="1726"/>
                </a:lnTo>
                <a:close/>
                <a:moveTo>
                  <a:pt x="3476" y="1726"/>
                </a:moveTo>
                <a:lnTo>
                  <a:pt x="3374" y="1726"/>
                </a:lnTo>
                <a:lnTo>
                  <a:pt x="3374" y="1788"/>
                </a:lnTo>
                <a:lnTo>
                  <a:pt x="3464" y="1788"/>
                </a:lnTo>
                <a:lnTo>
                  <a:pt x="3464" y="1848"/>
                </a:lnTo>
                <a:lnTo>
                  <a:pt x="3374" y="1848"/>
                </a:lnTo>
                <a:lnTo>
                  <a:pt x="3374" y="1982"/>
                </a:lnTo>
                <a:lnTo>
                  <a:pt x="3298" y="1982"/>
                </a:lnTo>
                <a:lnTo>
                  <a:pt x="3298" y="1668"/>
                </a:lnTo>
                <a:lnTo>
                  <a:pt x="3476" y="1668"/>
                </a:lnTo>
                <a:lnTo>
                  <a:pt x="3476" y="1726"/>
                </a:lnTo>
                <a:close/>
                <a:moveTo>
                  <a:pt x="4324" y="1726"/>
                </a:moveTo>
                <a:lnTo>
                  <a:pt x="4268" y="1726"/>
                </a:lnTo>
                <a:lnTo>
                  <a:pt x="4268" y="1982"/>
                </a:lnTo>
                <a:lnTo>
                  <a:pt x="4198" y="1982"/>
                </a:lnTo>
                <a:lnTo>
                  <a:pt x="4198" y="1726"/>
                </a:lnTo>
                <a:lnTo>
                  <a:pt x="4138" y="1726"/>
                </a:lnTo>
                <a:lnTo>
                  <a:pt x="4138" y="1668"/>
                </a:lnTo>
                <a:lnTo>
                  <a:pt x="4324" y="1668"/>
                </a:lnTo>
                <a:lnTo>
                  <a:pt x="4324" y="1726"/>
                </a:lnTo>
                <a:close/>
                <a:moveTo>
                  <a:pt x="878" y="1100"/>
                </a:moveTo>
                <a:lnTo>
                  <a:pt x="878" y="1100"/>
                </a:lnTo>
                <a:lnTo>
                  <a:pt x="906" y="1160"/>
                </a:lnTo>
                <a:lnTo>
                  <a:pt x="936" y="1218"/>
                </a:lnTo>
                <a:lnTo>
                  <a:pt x="966" y="1268"/>
                </a:lnTo>
                <a:lnTo>
                  <a:pt x="994" y="1308"/>
                </a:lnTo>
                <a:lnTo>
                  <a:pt x="994" y="1308"/>
                </a:lnTo>
                <a:lnTo>
                  <a:pt x="1014" y="1278"/>
                </a:lnTo>
                <a:lnTo>
                  <a:pt x="1040" y="1240"/>
                </a:lnTo>
                <a:lnTo>
                  <a:pt x="1066" y="1190"/>
                </a:lnTo>
                <a:lnTo>
                  <a:pt x="1094" y="1130"/>
                </a:lnTo>
                <a:lnTo>
                  <a:pt x="1122" y="1064"/>
                </a:lnTo>
                <a:lnTo>
                  <a:pt x="1136" y="1026"/>
                </a:lnTo>
                <a:lnTo>
                  <a:pt x="1148" y="988"/>
                </a:lnTo>
                <a:lnTo>
                  <a:pt x="1160" y="948"/>
                </a:lnTo>
                <a:lnTo>
                  <a:pt x="1170" y="906"/>
                </a:lnTo>
                <a:lnTo>
                  <a:pt x="1178" y="862"/>
                </a:lnTo>
                <a:lnTo>
                  <a:pt x="1186" y="818"/>
                </a:lnTo>
                <a:lnTo>
                  <a:pt x="1186" y="818"/>
                </a:lnTo>
                <a:lnTo>
                  <a:pt x="1192" y="768"/>
                </a:lnTo>
                <a:lnTo>
                  <a:pt x="1196" y="718"/>
                </a:lnTo>
                <a:lnTo>
                  <a:pt x="1198" y="668"/>
                </a:lnTo>
                <a:lnTo>
                  <a:pt x="1198" y="618"/>
                </a:lnTo>
                <a:lnTo>
                  <a:pt x="1194" y="562"/>
                </a:lnTo>
                <a:lnTo>
                  <a:pt x="1186" y="504"/>
                </a:lnTo>
                <a:lnTo>
                  <a:pt x="1176" y="442"/>
                </a:lnTo>
                <a:lnTo>
                  <a:pt x="1162" y="374"/>
                </a:lnTo>
                <a:lnTo>
                  <a:pt x="1162" y="374"/>
                </a:lnTo>
                <a:lnTo>
                  <a:pt x="1152" y="338"/>
                </a:lnTo>
                <a:lnTo>
                  <a:pt x="1142" y="304"/>
                </a:lnTo>
                <a:lnTo>
                  <a:pt x="1132" y="270"/>
                </a:lnTo>
                <a:lnTo>
                  <a:pt x="1120" y="238"/>
                </a:lnTo>
                <a:lnTo>
                  <a:pt x="1094" y="178"/>
                </a:lnTo>
                <a:lnTo>
                  <a:pt x="1066" y="124"/>
                </a:lnTo>
                <a:lnTo>
                  <a:pt x="1042" y="78"/>
                </a:lnTo>
                <a:lnTo>
                  <a:pt x="1020" y="42"/>
                </a:lnTo>
                <a:lnTo>
                  <a:pt x="992" y="0"/>
                </a:lnTo>
                <a:lnTo>
                  <a:pt x="992" y="0"/>
                </a:lnTo>
                <a:lnTo>
                  <a:pt x="964" y="44"/>
                </a:lnTo>
                <a:lnTo>
                  <a:pt x="944" y="78"/>
                </a:lnTo>
                <a:lnTo>
                  <a:pt x="922" y="118"/>
                </a:lnTo>
                <a:lnTo>
                  <a:pt x="900" y="164"/>
                </a:lnTo>
                <a:lnTo>
                  <a:pt x="876" y="216"/>
                </a:lnTo>
                <a:lnTo>
                  <a:pt x="856" y="270"/>
                </a:lnTo>
                <a:lnTo>
                  <a:pt x="836" y="326"/>
                </a:lnTo>
                <a:lnTo>
                  <a:pt x="836" y="326"/>
                </a:lnTo>
                <a:lnTo>
                  <a:pt x="820" y="390"/>
                </a:lnTo>
                <a:lnTo>
                  <a:pt x="808" y="450"/>
                </a:lnTo>
                <a:lnTo>
                  <a:pt x="798" y="510"/>
                </a:lnTo>
                <a:lnTo>
                  <a:pt x="792" y="570"/>
                </a:lnTo>
                <a:lnTo>
                  <a:pt x="790" y="628"/>
                </a:lnTo>
                <a:lnTo>
                  <a:pt x="790" y="684"/>
                </a:lnTo>
                <a:lnTo>
                  <a:pt x="792" y="742"/>
                </a:lnTo>
                <a:lnTo>
                  <a:pt x="798" y="798"/>
                </a:lnTo>
                <a:lnTo>
                  <a:pt x="798" y="798"/>
                </a:lnTo>
                <a:lnTo>
                  <a:pt x="806" y="852"/>
                </a:lnTo>
                <a:lnTo>
                  <a:pt x="818" y="908"/>
                </a:lnTo>
                <a:lnTo>
                  <a:pt x="830" y="958"/>
                </a:lnTo>
                <a:lnTo>
                  <a:pt x="844" y="1004"/>
                </a:lnTo>
                <a:lnTo>
                  <a:pt x="868" y="1074"/>
                </a:lnTo>
                <a:lnTo>
                  <a:pt x="878" y="1100"/>
                </a:lnTo>
                <a:lnTo>
                  <a:pt x="878" y="1100"/>
                </a:lnTo>
                <a:close/>
                <a:moveTo>
                  <a:pt x="992" y="1260"/>
                </a:moveTo>
                <a:lnTo>
                  <a:pt x="992" y="1260"/>
                </a:lnTo>
                <a:lnTo>
                  <a:pt x="976" y="1222"/>
                </a:lnTo>
                <a:lnTo>
                  <a:pt x="966" y="1198"/>
                </a:lnTo>
                <a:lnTo>
                  <a:pt x="956" y="1172"/>
                </a:lnTo>
                <a:lnTo>
                  <a:pt x="948" y="1140"/>
                </a:lnTo>
                <a:lnTo>
                  <a:pt x="942" y="1104"/>
                </a:lnTo>
                <a:lnTo>
                  <a:pt x="938" y="1066"/>
                </a:lnTo>
                <a:lnTo>
                  <a:pt x="934" y="1022"/>
                </a:lnTo>
                <a:lnTo>
                  <a:pt x="934" y="1022"/>
                </a:lnTo>
                <a:lnTo>
                  <a:pt x="936" y="980"/>
                </a:lnTo>
                <a:lnTo>
                  <a:pt x="942" y="940"/>
                </a:lnTo>
                <a:lnTo>
                  <a:pt x="950" y="904"/>
                </a:lnTo>
                <a:lnTo>
                  <a:pt x="958" y="870"/>
                </a:lnTo>
                <a:lnTo>
                  <a:pt x="968" y="840"/>
                </a:lnTo>
                <a:lnTo>
                  <a:pt x="978" y="816"/>
                </a:lnTo>
                <a:lnTo>
                  <a:pt x="988" y="798"/>
                </a:lnTo>
                <a:lnTo>
                  <a:pt x="994" y="788"/>
                </a:lnTo>
                <a:lnTo>
                  <a:pt x="994" y="788"/>
                </a:lnTo>
                <a:lnTo>
                  <a:pt x="1006" y="814"/>
                </a:lnTo>
                <a:lnTo>
                  <a:pt x="1016" y="836"/>
                </a:lnTo>
                <a:lnTo>
                  <a:pt x="1024" y="864"/>
                </a:lnTo>
                <a:lnTo>
                  <a:pt x="1034" y="894"/>
                </a:lnTo>
                <a:lnTo>
                  <a:pt x="1042" y="930"/>
                </a:lnTo>
                <a:lnTo>
                  <a:pt x="1048" y="970"/>
                </a:lnTo>
                <a:lnTo>
                  <a:pt x="1050" y="1012"/>
                </a:lnTo>
                <a:lnTo>
                  <a:pt x="1050" y="1012"/>
                </a:lnTo>
                <a:lnTo>
                  <a:pt x="1050" y="1054"/>
                </a:lnTo>
                <a:lnTo>
                  <a:pt x="1046" y="1094"/>
                </a:lnTo>
                <a:lnTo>
                  <a:pt x="1040" y="1130"/>
                </a:lnTo>
                <a:lnTo>
                  <a:pt x="1032" y="1164"/>
                </a:lnTo>
                <a:lnTo>
                  <a:pt x="1022" y="1194"/>
                </a:lnTo>
                <a:lnTo>
                  <a:pt x="1012" y="1220"/>
                </a:lnTo>
                <a:lnTo>
                  <a:pt x="1002" y="1242"/>
                </a:lnTo>
                <a:lnTo>
                  <a:pt x="992" y="1260"/>
                </a:lnTo>
                <a:lnTo>
                  <a:pt x="992" y="1260"/>
                </a:lnTo>
                <a:close/>
                <a:moveTo>
                  <a:pt x="838" y="624"/>
                </a:moveTo>
                <a:lnTo>
                  <a:pt x="838" y="624"/>
                </a:lnTo>
                <a:lnTo>
                  <a:pt x="840" y="586"/>
                </a:lnTo>
                <a:lnTo>
                  <a:pt x="844" y="550"/>
                </a:lnTo>
                <a:lnTo>
                  <a:pt x="854" y="480"/>
                </a:lnTo>
                <a:lnTo>
                  <a:pt x="868" y="420"/>
                </a:lnTo>
                <a:lnTo>
                  <a:pt x="878" y="376"/>
                </a:lnTo>
                <a:lnTo>
                  <a:pt x="878" y="376"/>
                </a:lnTo>
                <a:lnTo>
                  <a:pt x="896" y="320"/>
                </a:lnTo>
                <a:lnTo>
                  <a:pt x="916" y="268"/>
                </a:lnTo>
                <a:lnTo>
                  <a:pt x="932" y="224"/>
                </a:lnTo>
                <a:lnTo>
                  <a:pt x="950" y="186"/>
                </a:lnTo>
                <a:lnTo>
                  <a:pt x="976" y="130"/>
                </a:lnTo>
                <a:lnTo>
                  <a:pt x="992" y="102"/>
                </a:lnTo>
                <a:lnTo>
                  <a:pt x="992" y="102"/>
                </a:lnTo>
                <a:lnTo>
                  <a:pt x="1010" y="132"/>
                </a:lnTo>
                <a:lnTo>
                  <a:pt x="1040" y="194"/>
                </a:lnTo>
                <a:lnTo>
                  <a:pt x="1058" y="234"/>
                </a:lnTo>
                <a:lnTo>
                  <a:pt x="1076" y="276"/>
                </a:lnTo>
                <a:lnTo>
                  <a:pt x="1092" y="324"/>
                </a:lnTo>
                <a:lnTo>
                  <a:pt x="1108" y="372"/>
                </a:lnTo>
                <a:lnTo>
                  <a:pt x="1108" y="372"/>
                </a:lnTo>
                <a:lnTo>
                  <a:pt x="1120" y="420"/>
                </a:lnTo>
                <a:lnTo>
                  <a:pt x="1130" y="468"/>
                </a:lnTo>
                <a:lnTo>
                  <a:pt x="1138" y="514"/>
                </a:lnTo>
                <a:lnTo>
                  <a:pt x="1142" y="556"/>
                </a:lnTo>
                <a:lnTo>
                  <a:pt x="1146" y="598"/>
                </a:lnTo>
                <a:lnTo>
                  <a:pt x="1148" y="636"/>
                </a:lnTo>
                <a:lnTo>
                  <a:pt x="1150" y="700"/>
                </a:lnTo>
                <a:lnTo>
                  <a:pt x="1150" y="700"/>
                </a:lnTo>
                <a:lnTo>
                  <a:pt x="1146" y="754"/>
                </a:lnTo>
                <a:lnTo>
                  <a:pt x="1142" y="808"/>
                </a:lnTo>
                <a:lnTo>
                  <a:pt x="1136" y="856"/>
                </a:lnTo>
                <a:lnTo>
                  <a:pt x="1128" y="896"/>
                </a:lnTo>
                <a:lnTo>
                  <a:pt x="1128" y="896"/>
                </a:lnTo>
                <a:lnTo>
                  <a:pt x="1128" y="864"/>
                </a:lnTo>
                <a:lnTo>
                  <a:pt x="1128" y="832"/>
                </a:lnTo>
                <a:lnTo>
                  <a:pt x="1124" y="760"/>
                </a:lnTo>
                <a:lnTo>
                  <a:pt x="1116" y="686"/>
                </a:lnTo>
                <a:lnTo>
                  <a:pt x="1104" y="616"/>
                </a:lnTo>
                <a:lnTo>
                  <a:pt x="1104" y="616"/>
                </a:lnTo>
                <a:lnTo>
                  <a:pt x="1096" y="580"/>
                </a:lnTo>
                <a:lnTo>
                  <a:pt x="1084" y="542"/>
                </a:lnTo>
                <a:lnTo>
                  <a:pt x="1072" y="500"/>
                </a:lnTo>
                <a:lnTo>
                  <a:pt x="1056" y="458"/>
                </a:lnTo>
                <a:lnTo>
                  <a:pt x="1040" y="416"/>
                </a:lnTo>
                <a:lnTo>
                  <a:pt x="1024" y="378"/>
                </a:lnTo>
                <a:lnTo>
                  <a:pt x="1008" y="344"/>
                </a:lnTo>
                <a:lnTo>
                  <a:pt x="992" y="314"/>
                </a:lnTo>
                <a:lnTo>
                  <a:pt x="992" y="314"/>
                </a:lnTo>
                <a:lnTo>
                  <a:pt x="978" y="342"/>
                </a:lnTo>
                <a:lnTo>
                  <a:pt x="962" y="374"/>
                </a:lnTo>
                <a:lnTo>
                  <a:pt x="948" y="408"/>
                </a:lnTo>
                <a:lnTo>
                  <a:pt x="932" y="448"/>
                </a:lnTo>
                <a:lnTo>
                  <a:pt x="918" y="488"/>
                </a:lnTo>
                <a:lnTo>
                  <a:pt x="904" y="532"/>
                </a:lnTo>
                <a:lnTo>
                  <a:pt x="892" y="574"/>
                </a:lnTo>
                <a:lnTo>
                  <a:pt x="882" y="616"/>
                </a:lnTo>
                <a:lnTo>
                  <a:pt x="882" y="616"/>
                </a:lnTo>
                <a:lnTo>
                  <a:pt x="874" y="658"/>
                </a:lnTo>
                <a:lnTo>
                  <a:pt x="868" y="700"/>
                </a:lnTo>
                <a:lnTo>
                  <a:pt x="864" y="742"/>
                </a:lnTo>
                <a:lnTo>
                  <a:pt x="860" y="784"/>
                </a:lnTo>
                <a:lnTo>
                  <a:pt x="858" y="854"/>
                </a:lnTo>
                <a:lnTo>
                  <a:pt x="856" y="898"/>
                </a:lnTo>
                <a:lnTo>
                  <a:pt x="856" y="898"/>
                </a:lnTo>
                <a:lnTo>
                  <a:pt x="850" y="858"/>
                </a:lnTo>
                <a:lnTo>
                  <a:pt x="844" y="794"/>
                </a:lnTo>
                <a:lnTo>
                  <a:pt x="838" y="714"/>
                </a:lnTo>
                <a:lnTo>
                  <a:pt x="838" y="670"/>
                </a:lnTo>
                <a:lnTo>
                  <a:pt x="838" y="624"/>
                </a:lnTo>
                <a:lnTo>
                  <a:pt x="838" y="624"/>
                </a:lnTo>
                <a:close/>
                <a:moveTo>
                  <a:pt x="724" y="1576"/>
                </a:moveTo>
                <a:lnTo>
                  <a:pt x="724" y="1576"/>
                </a:lnTo>
                <a:lnTo>
                  <a:pt x="724" y="1574"/>
                </a:lnTo>
                <a:lnTo>
                  <a:pt x="724" y="1574"/>
                </a:lnTo>
                <a:lnTo>
                  <a:pt x="740" y="1560"/>
                </a:lnTo>
                <a:lnTo>
                  <a:pt x="756" y="1548"/>
                </a:lnTo>
                <a:lnTo>
                  <a:pt x="774" y="1538"/>
                </a:lnTo>
                <a:lnTo>
                  <a:pt x="792" y="1530"/>
                </a:lnTo>
                <a:lnTo>
                  <a:pt x="810" y="1524"/>
                </a:lnTo>
                <a:lnTo>
                  <a:pt x="830" y="1520"/>
                </a:lnTo>
                <a:lnTo>
                  <a:pt x="850" y="1516"/>
                </a:lnTo>
                <a:lnTo>
                  <a:pt x="868" y="1516"/>
                </a:lnTo>
                <a:lnTo>
                  <a:pt x="888" y="1516"/>
                </a:lnTo>
                <a:lnTo>
                  <a:pt x="908" y="1520"/>
                </a:lnTo>
                <a:lnTo>
                  <a:pt x="926" y="1524"/>
                </a:lnTo>
                <a:lnTo>
                  <a:pt x="946" y="1530"/>
                </a:lnTo>
                <a:lnTo>
                  <a:pt x="964" y="1538"/>
                </a:lnTo>
                <a:lnTo>
                  <a:pt x="980" y="1548"/>
                </a:lnTo>
                <a:lnTo>
                  <a:pt x="998" y="1560"/>
                </a:lnTo>
                <a:lnTo>
                  <a:pt x="1012" y="1574"/>
                </a:lnTo>
                <a:lnTo>
                  <a:pt x="1012" y="1574"/>
                </a:lnTo>
                <a:lnTo>
                  <a:pt x="1026" y="1590"/>
                </a:lnTo>
                <a:lnTo>
                  <a:pt x="1038" y="1606"/>
                </a:lnTo>
                <a:lnTo>
                  <a:pt x="1048" y="1624"/>
                </a:lnTo>
                <a:lnTo>
                  <a:pt x="1058" y="1642"/>
                </a:lnTo>
                <a:lnTo>
                  <a:pt x="1064" y="1660"/>
                </a:lnTo>
                <a:lnTo>
                  <a:pt x="1068" y="1680"/>
                </a:lnTo>
                <a:lnTo>
                  <a:pt x="1072" y="1698"/>
                </a:lnTo>
                <a:lnTo>
                  <a:pt x="1072" y="1718"/>
                </a:lnTo>
                <a:lnTo>
                  <a:pt x="1072" y="1738"/>
                </a:lnTo>
                <a:lnTo>
                  <a:pt x="1068" y="1756"/>
                </a:lnTo>
                <a:lnTo>
                  <a:pt x="1064" y="1776"/>
                </a:lnTo>
                <a:lnTo>
                  <a:pt x="1058" y="1794"/>
                </a:lnTo>
                <a:lnTo>
                  <a:pt x="1048" y="1812"/>
                </a:lnTo>
                <a:lnTo>
                  <a:pt x="1038" y="1830"/>
                </a:lnTo>
                <a:lnTo>
                  <a:pt x="1026" y="1846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0" y="1864"/>
                </a:lnTo>
                <a:lnTo>
                  <a:pt x="1010" y="1864"/>
                </a:lnTo>
                <a:lnTo>
                  <a:pt x="980" y="1892"/>
                </a:lnTo>
                <a:lnTo>
                  <a:pt x="946" y="1914"/>
                </a:lnTo>
                <a:lnTo>
                  <a:pt x="912" y="1936"/>
                </a:lnTo>
                <a:lnTo>
                  <a:pt x="876" y="1952"/>
                </a:lnTo>
                <a:lnTo>
                  <a:pt x="840" y="1964"/>
                </a:lnTo>
                <a:lnTo>
                  <a:pt x="802" y="1974"/>
                </a:lnTo>
                <a:lnTo>
                  <a:pt x="762" y="1980"/>
                </a:lnTo>
                <a:lnTo>
                  <a:pt x="724" y="1982"/>
                </a:lnTo>
                <a:lnTo>
                  <a:pt x="724" y="1982"/>
                </a:lnTo>
                <a:lnTo>
                  <a:pt x="684" y="1980"/>
                </a:lnTo>
                <a:lnTo>
                  <a:pt x="646" y="1974"/>
                </a:lnTo>
                <a:lnTo>
                  <a:pt x="608" y="1964"/>
                </a:lnTo>
                <a:lnTo>
                  <a:pt x="570" y="1952"/>
                </a:lnTo>
                <a:lnTo>
                  <a:pt x="534" y="1934"/>
                </a:lnTo>
                <a:lnTo>
                  <a:pt x="500" y="1914"/>
                </a:lnTo>
                <a:lnTo>
                  <a:pt x="468" y="1890"/>
                </a:lnTo>
                <a:lnTo>
                  <a:pt x="436" y="1862"/>
                </a:lnTo>
                <a:lnTo>
                  <a:pt x="436" y="1862"/>
                </a:lnTo>
                <a:lnTo>
                  <a:pt x="412" y="1836"/>
                </a:lnTo>
                <a:lnTo>
                  <a:pt x="390" y="1806"/>
                </a:lnTo>
                <a:lnTo>
                  <a:pt x="370" y="1776"/>
                </a:lnTo>
                <a:lnTo>
                  <a:pt x="354" y="1746"/>
                </a:lnTo>
                <a:lnTo>
                  <a:pt x="342" y="1714"/>
                </a:lnTo>
                <a:lnTo>
                  <a:pt x="332" y="1680"/>
                </a:lnTo>
                <a:lnTo>
                  <a:pt x="324" y="1648"/>
                </a:lnTo>
                <a:lnTo>
                  <a:pt x="320" y="1614"/>
                </a:lnTo>
                <a:lnTo>
                  <a:pt x="318" y="1578"/>
                </a:lnTo>
                <a:lnTo>
                  <a:pt x="318" y="1544"/>
                </a:lnTo>
                <a:lnTo>
                  <a:pt x="322" y="1510"/>
                </a:lnTo>
                <a:lnTo>
                  <a:pt x="330" y="1478"/>
                </a:lnTo>
                <a:lnTo>
                  <a:pt x="340" y="1444"/>
                </a:lnTo>
                <a:lnTo>
                  <a:pt x="352" y="1412"/>
                </a:lnTo>
                <a:lnTo>
                  <a:pt x="368" y="1380"/>
                </a:lnTo>
                <a:lnTo>
                  <a:pt x="386" y="1350"/>
                </a:lnTo>
                <a:lnTo>
                  <a:pt x="386" y="1350"/>
                </a:lnTo>
                <a:lnTo>
                  <a:pt x="410" y="1320"/>
                </a:lnTo>
                <a:lnTo>
                  <a:pt x="436" y="1290"/>
                </a:lnTo>
                <a:lnTo>
                  <a:pt x="436" y="1290"/>
                </a:lnTo>
                <a:lnTo>
                  <a:pt x="468" y="1262"/>
                </a:lnTo>
                <a:lnTo>
                  <a:pt x="500" y="1238"/>
                </a:lnTo>
                <a:lnTo>
                  <a:pt x="534" y="1218"/>
                </a:lnTo>
                <a:lnTo>
                  <a:pt x="570" y="1202"/>
                </a:lnTo>
                <a:lnTo>
                  <a:pt x="608" y="1188"/>
                </a:lnTo>
                <a:lnTo>
                  <a:pt x="646" y="1178"/>
                </a:lnTo>
                <a:lnTo>
                  <a:pt x="684" y="1174"/>
                </a:lnTo>
                <a:lnTo>
                  <a:pt x="724" y="1172"/>
                </a:lnTo>
                <a:lnTo>
                  <a:pt x="724" y="630"/>
                </a:lnTo>
                <a:lnTo>
                  <a:pt x="724" y="630"/>
                </a:lnTo>
                <a:lnTo>
                  <a:pt x="686" y="630"/>
                </a:lnTo>
                <a:lnTo>
                  <a:pt x="650" y="634"/>
                </a:lnTo>
                <a:lnTo>
                  <a:pt x="614" y="638"/>
                </a:lnTo>
                <a:lnTo>
                  <a:pt x="578" y="644"/>
                </a:lnTo>
                <a:lnTo>
                  <a:pt x="542" y="652"/>
                </a:lnTo>
                <a:lnTo>
                  <a:pt x="508" y="662"/>
                </a:lnTo>
                <a:lnTo>
                  <a:pt x="474" y="674"/>
                </a:lnTo>
                <a:lnTo>
                  <a:pt x="442" y="686"/>
                </a:lnTo>
                <a:lnTo>
                  <a:pt x="410" y="700"/>
                </a:lnTo>
                <a:lnTo>
                  <a:pt x="378" y="716"/>
                </a:lnTo>
                <a:lnTo>
                  <a:pt x="348" y="734"/>
                </a:lnTo>
                <a:lnTo>
                  <a:pt x="320" y="752"/>
                </a:lnTo>
                <a:lnTo>
                  <a:pt x="290" y="772"/>
                </a:lnTo>
                <a:lnTo>
                  <a:pt x="264" y="794"/>
                </a:lnTo>
                <a:lnTo>
                  <a:pt x="238" y="816"/>
                </a:lnTo>
                <a:lnTo>
                  <a:pt x="212" y="840"/>
                </a:lnTo>
                <a:lnTo>
                  <a:pt x="188" y="866"/>
                </a:lnTo>
                <a:lnTo>
                  <a:pt x="166" y="892"/>
                </a:lnTo>
                <a:lnTo>
                  <a:pt x="144" y="920"/>
                </a:lnTo>
                <a:lnTo>
                  <a:pt x="124" y="948"/>
                </a:lnTo>
                <a:lnTo>
                  <a:pt x="104" y="976"/>
                </a:lnTo>
                <a:lnTo>
                  <a:pt x="88" y="1006"/>
                </a:lnTo>
                <a:lnTo>
                  <a:pt x="72" y="1038"/>
                </a:lnTo>
                <a:lnTo>
                  <a:pt x="56" y="1070"/>
                </a:lnTo>
                <a:lnTo>
                  <a:pt x="44" y="1102"/>
                </a:lnTo>
                <a:lnTo>
                  <a:pt x="32" y="1136"/>
                </a:lnTo>
                <a:lnTo>
                  <a:pt x="22" y="1170"/>
                </a:lnTo>
                <a:lnTo>
                  <a:pt x="14" y="1206"/>
                </a:lnTo>
                <a:lnTo>
                  <a:pt x="8" y="1240"/>
                </a:lnTo>
                <a:lnTo>
                  <a:pt x="4" y="1276"/>
                </a:lnTo>
                <a:lnTo>
                  <a:pt x="0" y="1314"/>
                </a:lnTo>
                <a:lnTo>
                  <a:pt x="0" y="1350"/>
                </a:lnTo>
                <a:lnTo>
                  <a:pt x="0" y="1350"/>
                </a:lnTo>
                <a:lnTo>
                  <a:pt x="0" y="1388"/>
                </a:lnTo>
                <a:lnTo>
                  <a:pt x="4" y="1424"/>
                </a:lnTo>
                <a:lnTo>
                  <a:pt x="8" y="1460"/>
                </a:lnTo>
                <a:lnTo>
                  <a:pt x="14" y="1496"/>
                </a:lnTo>
                <a:lnTo>
                  <a:pt x="22" y="1530"/>
                </a:lnTo>
                <a:lnTo>
                  <a:pt x="32" y="1564"/>
                </a:lnTo>
                <a:lnTo>
                  <a:pt x="44" y="1598"/>
                </a:lnTo>
                <a:lnTo>
                  <a:pt x="56" y="1630"/>
                </a:lnTo>
                <a:lnTo>
                  <a:pt x="72" y="1662"/>
                </a:lnTo>
                <a:lnTo>
                  <a:pt x="88" y="1694"/>
                </a:lnTo>
                <a:lnTo>
                  <a:pt x="104" y="1724"/>
                </a:lnTo>
                <a:lnTo>
                  <a:pt x="124" y="1754"/>
                </a:lnTo>
                <a:lnTo>
                  <a:pt x="144" y="1782"/>
                </a:lnTo>
                <a:lnTo>
                  <a:pt x="166" y="1808"/>
                </a:lnTo>
                <a:lnTo>
                  <a:pt x="188" y="1836"/>
                </a:lnTo>
                <a:lnTo>
                  <a:pt x="212" y="1860"/>
                </a:lnTo>
                <a:lnTo>
                  <a:pt x="238" y="1884"/>
                </a:lnTo>
                <a:lnTo>
                  <a:pt x="264" y="1906"/>
                </a:lnTo>
                <a:lnTo>
                  <a:pt x="290" y="1928"/>
                </a:lnTo>
                <a:lnTo>
                  <a:pt x="320" y="1948"/>
                </a:lnTo>
                <a:lnTo>
                  <a:pt x="348" y="1966"/>
                </a:lnTo>
                <a:lnTo>
                  <a:pt x="378" y="1984"/>
                </a:lnTo>
                <a:lnTo>
                  <a:pt x="410" y="2000"/>
                </a:lnTo>
                <a:lnTo>
                  <a:pt x="442" y="2014"/>
                </a:lnTo>
                <a:lnTo>
                  <a:pt x="474" y="2028"/>
                </a:lnTo>
                <a:lnTo>
                  <a:pt x="508" y="2038"/>
                </a:lnTo>
                <a:lnTo>
                  <a:pt x="542" y="2048"/>
                </a:lnTo>
                <a:lnTo>
                  <a:pt x="578" y="2056"/>
                </a:lnTo>
                <a:lnTo>
                  <a:pt x="614" y="2062"/>
                </a:lnTo>
                <a:lnTo>
                  <a:pt x="650" y="2068"/>
                </a:lnTo>
                <a:lnTo>
                  <a:pt x="686" y="2070"/>
                </a:lnTo>
                <a:lnTo>
                  <a:pt x="724" y="2072"/>
                </a:lnTo>
                <a:lnTo>
                  <a:pt x="724" y="2072"/>
                </a:lnTo>
                <a:lnTo>
                  <a:pt x="762" y="2070"/>
                </a:lnTo>
                <a:lnTo>
                  <a:pt x="800" y="2068"/>
                </a:lnTo>
                <a:lnTo>
                  <a:pt x="838" y="2062"/>
                </a:lnTo>
                <a:lnTo>
                  <a:pt x="876" y="2056"/>
                </a:lnTo>
                <a:lnTo>
                  <a:pt x="912" y="2046"/>
                </a:lnTo>
                <a:lnTo>
                  <a:pt x="948" y="2036"/>
                </a:lnTo>
                <a:lnTo>
                  <a:pt x="982" y="2024"/>
                </a:lnTo>
                <a:lnTo>
                  <a:pt x="1016" y="2010"/>
                </a:lnTo>
                <a:lnTo>
                  <a:pt x="1050" y="1994"/>
                </a:lnTo>
                <a:lnTo>
                  <a:pt x="1082" y="1976"/>
                </a:lnTo>
                <a:lnTo>
                  <a:pt x="1114" y="1958"/>
                </a:lnTo>
                <a:lnTo>
                  <a:pt x="1144" y="1938"/>
                </a:lnTo>
                <a:lnTo>
                  <a:pt x="1172" y="1916"/>
                </a:lnTo>
                <a:lnTo>
                  <a:pt x="1200" y="1894"/>
                </a:lnTo>
                <a:lnTo>
                  <a:pt x="1226" y="1868"/>
                </a:lnTo>
                <a:lnTo>
                  <a:pt x="1252" y="1844"/>
                </a:lnTo>
                <a:lnTo>
                  <a:pt x="1252" y="1348"/>
                </a:lnTo>
                <a:lnTo>
                  <a:pt x="724" y="1348"/>
                </a:lnTo>
                <a:lnTo>
                  <a:pt x="724" y="15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87340" y="5940871"/>
            <a:ext cx="392462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900" b="0" dirty="0" smtClean="0">
                <a:solidFill>
                  <a:schemeClr val="tx1"/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spcBef>
                <a:spcPts val="450"/>
              </a:spcBef>
            </a:pPr>
            <a:r>
              <a:rPr lang="ru-RU" dirty="0"/>
              <a:t>Введите имя автора</a:t>
            </a:r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87340" y="5752038"/>
            <a:ext cx="392462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900" b="0" baseline="0" dirty="0" smtClean="0">
                <a:solidFill>
                  <a:schemeClr val="tx1"/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spcBef>
                <a:spcPts val="450"/>
              </a:spcBef>
            </a:pPr>
            <a:r>
              <a:rPr lang="ru-RU" dirty="0"/>
              <a:t>Введите название подразделения</a:t>
            </a:r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287340" y="5563205"/>
            <a:ext cx="392462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900" b="0" baseline="0" dirty="0" smtClean="0">
                <a:solidFill>
                  <a:schemeClr val="tx1"/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spcBef>
                <a:spcPts val="450"/>
              </a:spcBef>
            </a:pPr>
            <a:r>
              <a:rPr lang="ru-RU" dirty="0"/>
              <a:t>Введите название предприятия</a:t>
            </a:r>
          </a:p>
        </p:txBody>
      </p:sp>
      <p:grpSp>
        <p:nvGrpSpPr>
          <p:cNvPr id="10" name="TitleLogoRus"/>
          <p:cNvGrpSpPr>
            <a:grpSpLocks noChangeAspect="1"/>
          </p:cNvGrpSpPr>
          <p:nvPr userDrawn="1"/>
        </p:nvGrpSpPr>
        <p:grpSpPr bwMode="auto">
          <a:xfrm>
            <a:off x="7931945" y="5724525"/>
            <a:ext cx="915053" cy="576494"/>
            <a:chOff x="264" y="1159"/>
            <a:chExt cx="3492" cy="1650"/>
          </a:xfrm>
          <a:solidFill>
            <a:schemeClr val="accent3"/>
          </a:solidFill>
        </p:grpSpPr>
        <p:sp>
          <p:nvSpPr>
            <p:cNvPr id="11" name="Freeform 6"/>
            <p:cNvSpPr>
              <a:spLocks noEditPoints="1"/>
            </p:cNvSpPr>
            <p:nvPr userDrawn="1"/>
          </p:nvSpPr>
          <p:spPr bwMode="auto">
            <a:xfrm>
              <a:off x="2996" y="1657"/>
              <a:ext cx="258" cy="576"/>
            </a:xfrm>
            <a:custGeom>
              <a:avLst/>
              <a:gdLst>
                <a:gd name="T0" fmla="*/ 128 w 258"/>
                <a:gd name="T1" fmla="*/ 504 h 576"/>
                <a:gd name="T2" fmla="*/ 112 w 258"/>
                <a:gd name="T3" fmla="*/ 498 h 576"/>
                <a:gd name="T4" fmla="*/ 104 w 258"/>
                <a:gd name="T5" fmla="*/ 482 h 576"/>
                <a:gd name="T6" fmla="*/ 104 w 258"/>
                <a:gd name="T7" fmla="*/ 94 h 576"/>
                <a:gd name="T8" fmla="*/ 104 w 258"/>
                <a:gd name="T9" fmla="*/ 92 h 576"/>
                <a:gd name="T10" fmla="*/ 106 w 258"/>
                <a:gd name="T11" fmla="*/ 84 h 576"/>
                <a:gd name="T12" fmla="*/ 120 w 258"/>
                <a:gd name="T13" fmla="*/ 72 h 576"/>
                <a:gd name="T14" fmla="*/ 128 w 258"/>
                <a:gd name="T15" fmla="*/ 72 h 576"/>
                <a:gd name="T16" fmla="*/ 146 w 258"/>
                <a:gd name="T17" fmla="*/ 78 h 576"/>
                <a:gd name="T18" fmla="*/ 154 w 258"/>
                <a:gd name="T19" fmla="*/ 92 h 576"/>
                <a:gd name="T20" fmla="*/ 154 w 258"/>
                <a:gd name="T21" fmla="*/ 94 h 576"/>
                <a:gd name="T22" fmla="*/ 154 w 258"/>
                <a:gd name="T23" fmla="*/ 482 h 576"/>
                <a:gd name="T24" fmla="*/ 152 w 258"/>
                <a:gd name="T25" fmla="*/ 490 h 576"/>
                <a:gd name="T26" fmla="*/ 138 w 258"/>
                <a:gd name="T27" fmla="*/ 502 h 576"/>
                <a:gd name="T28" fmla="*/ 176 w 258"/>
                <a:gd name="T29" fmla="*/ 0 h 576"/>
                <a:gd name="T30" fmla="*/ 82 w 258"/>
                <a:gd name="T31" fmla="*/ 0 h 576"/>
                <a:gd name="T32" fmla="*/ 56 w 258"/>
                <a:gd name="T33" fmla="*/ 2 h 576"/>
                <a:gd name="T34" fmla="*/ 36 w 258"/>
                <a:gd name="T35" fmla="*/ 10 h 576"/>
                <a:gd name="T36" fmla="*/ 22 w 258"/>
                <a:gd name="T37" fmla="*/ 22 h 576"/>
                <a:gd name="T38" fmla="*/ 12 w 258"/>
                <a:gd name="T39" fmla="*/ 36 h 576"/>
                <a:gd name="T40" fmla="*/ 2 w 258"/>
                <a:gd name="T41" fmla="*/ 70 h 576"/>
                <a:gd name="T42" fmla="*/ 0 w 258"/>
                <a:gd name="T43" fmla="*/ 102 h 576"/>
                <a:gd name="T44" fmla="*/ 0 w 258"/>
                <a:gd name="T45" fmla="*/ 472 h 576"/>
                <a:gd name="T46" fmla="*/ 2 w 258"/>
                <a:gd name="T47" fmla="*/ 506 h 576"/>
                <a:gd name="T48" fmla="*/ 12 w 258"/>
                <a:gd name="T49" fmla="*/ 540 h 576"/>
                <a:gd name="T50" fmla="*/ 22 w 258"/>
                <a:gd name="T51" fmla="*/ 554 h 576"/>
                <a:gd name="T52" fmla="*/ 36 w 258"/>
                <a:gd name="T53" fmla="*/ 566 h 576"/>
                <a:gd name="T54" fmla="*/ 56 w 258"/>
                <a:gd name="T55" fmla="*/ 572 h 576"/>
                <a:gd name="T56" fmla="*/ 82 w 258"/>
                <a:gd name="T57" fmla="*/ 576 h 576"/>
                <a:gd name="T58" fmla="*/ 176 w 258"/>
                <a:gd name="T59" fmla="*/ 576 h 576"/>
                <a:gd name="T60" fmla="*/ 202 w 258"/>
                <a:gd name="T61" fmla="*/ 572 h 576"/>
                <a:gd name="T62" fmla="*/ 222 w 258"/>
                <a:gd name="T63" fmla="*/ 566 h 576"/>
                <a:gd name="T64" fmla="*/ 236 w 258"/>
                <a:gd name="T65" fmla="*/ 554 h 576"/>
                <a:gd name="T66" fmla="*/ 246 w 258"/>
                <a:gd name="T67" fmla="*/ 540 h 576"/>
                <a:gd name="T68" fmla="*/ 256 w 258"/>
                <a:gd name="T69" fmla="*/ 506 h 576"/>
                <a:gd name="T70" fmla="*/ 258 w 258"/>
                <a:gd name="T71" fmla="*/ 472 h 576"/>
                <a:gd name="T72" fmla="*/ 258 w 258"/>
                <a:gd name="T73" fmla="*/ 102 h 576"/>
                <a:gd name="T74" fmla="*/ 256 w 258"/>
                <a:gd name="T75" fmla="*/ 70 h 576"/>
                <a:gd name="T76" fmla="*/ 246 w 258"/>
                <a:gd name="T77" fmla="*/ 36 h 576"/>
                <a:gd name="T78" fmla="*/ 236 w 258"/>
                <a:gd name="T79" fmla="*/ 22 h 576"/>
                <a:gd name="T80" fmla="*/ 222 w 258"/>
                <a:gd name="T81" fmla="*/ 10 h 576"/>
                <a:gd name="T82" fmla="*/ 202 w 258"/>
                <a:gd name="T83" fmla="*/ 2 h 576"/>
                <a:gd name="T84" fmla="*/ 176 w 258"/>
                <a:gd name="T85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8" h="576">
                  <a:moveTo>
                    <a:pt x="128" y="504"/>
                  </a:moveTo>
                  <a:lnTo>
                    <a:pt x="128" y="504"/>
                  </a:lnTo>
                  <a:lnTo>
                    <a:pt x="120" y="502"/>
                  </a:lnTo>
                  <a:lnTo>
                    <a:pt x="112" y="498"/>
                  </a:lnTo>
                  <a:lnTo>
                    <a:pt x="106" y="490"/>
                  </a:lnTo>
                  <a:lnTo>
                    <a:pt x="104" y="482"/>
                  </a:lnTo>
                  <a:lnTo>
                    <a:pt x="104" y="482"/>
                  </a:lnTo>
                  <a:lnTo>
                    <a:pt x="104" y="94"/>
                  </a:lnTo>
                  <a:lnTo>
                    <a:pt x="104" y="94"/>
                  </a:lnTo>
                  <a:lnTo>
                    <a:pt x="104" y="92"/>
                  </a:lnTo>
                  <a:lnTo>
                    <a:pt x="104" y="92"/>
                  </a:lnTo>
                  <a:lnTo>
                    <a:pt x="106" y="84"/>
                  </a:lnTo>
                  <a:lnTo>
                    <a:pt x="112" y="78"/>
                  </a:lnTo>
                  <a:lnTo>
                    <a:pt x="120" y="72"/>
                  </a:lnTo>
                  <a:lnTo>
                    <a:pt x="128" y="72"/>
                  </a:lnTo>
                  <a:lnTo>
                    <a:pt x="128" y="72"/>
                  </a:lnTo>
                  <a:lnTo>
                    <a:pt x="138" y="72"/>
                  </a:lnTo>
                  <a:lnTo>
                    <a:pt x="146" y="78"/>
                  </a:lnTo>
                  <a:lnTo>
                    <a:pt x="150" y="84"/>
                  </a:lnTo>
                  <a:lnTo>
                    <a:pt x="154" y="92"/>
                  </a:lnTo>
                  <a:lnTo>
                    <a:pt x="154" y="94"/>
                  </a:lnTo>
                  <a:lnTo>
                    <a:pt x="154" y="94"/>
                  </a:lnTo>
                  <a:lnTo>
                    <a:pt x="154" y="480"/>
                  </a:lnTo>
                  <a:lnTo>
                    <a:pt x="154" y="482"/>
                  </a:lnTo>
                  <a:lnTo>
                    <a:pt x="154" y="482"/>
                  </a:lnTo>
                  <a:lnTo>
                    <a:pt x="152" y="490"/>
                  </a:lnTo>
                  <a:lnTo>
                    <a:pt x="146" y="498"/>
                  </a:lnTo>
                  <a:lnTo>
                    <a:pt x="138" y="502"/>
                  </a:lnTo>
                  <a:lnTo>
                    <a:pt x="128" y="504"/>
                  </a:lnTo>
                  <a:close/>
                  <a:moveTo>
                    <a:pt x="176" y="0"/>
                  </a:moveTo>
                  <a:lnTo>
                    <a:pt x="82" y="0"/>
                  </a:lnTo>
                  <a:lnTo>
                    <a:pt x="82" y="0"/>
                  </a:lnTo>
                  <a:lnTo>
                    <a:pt x="68" y="0"/>
                  </a:lnTo>
                  <a:lnTo>
                    <a:pt x="56" y="2"/>
                  </a:lnTo>
                  <a:lnTo>
                    <a:pt x="46" y="6"/>
                  </a:lnTo>
                  <a:lnTo>
                    <a:pt x="36" y="10"/>
                  </a:lnTo>
                  <a:lnTo>
                    <a:pt x="28" y="16"/>
                  </a:lnTo>
                  <a:lnTo>
                    <a:pt x="22" y="22"/>
                  </a:lnTo>
                  <a:lnTo>
                    <a:pt x="16" y="28"/>
                  </a:lnTo>
                  <a:lnTo>
                    <a:pt x="12" y="36"/>
                  </a:lnTo>
                  <a:lnTo>
                    <a:pt x="6" y="52"/>
                  </a:lnTo>
                  <a:lnTo>
                    <a:pt x="2" y="70"/>
                  </a:lnTo>
                  <a:lnTo>
                    <a:pt x="0" y="86"/>
                  </a:lnTo>
                  <a:lnTo>
                    <a:pt x="0" y="102"/>
                  </a:lnTo>
                  <a:lnTo>
                    <a:pt x="0" y="472"/>
                  </a:lnTo>
                  <a:lnTo>
                    <a:pt x="0" y="472"/>
                  </a:lnTo>
                  <a:lnTo>
                    <a:pt x="0" y="488"/>
                  </a:lnTo>
                  <a:lnTo>
                    <a:pt x="2" y="506"/>
                  </a:lnTo>
                  <a:lnTo>
                    <a:pt x="6" y="524"/>
                  </a:lnTo>
                  <a:lnTo>
                    <a:pt x="12" y="540"/>
                  </a:lnTo>
                  <a:lnTo>
                    <a:pt x="16" y="546"/>
                  </a:lnTo>
                  <a:lnTo>
                    <a:pt x="22" y="554"/>
                  </a:lnTo>
                  <a:lnTo>
                    <a:pt x="28" y="560"/>
                  </a:lnTo>
                  <a:lnTo>
                    <a:pt x="36" y="566"/>
                  </a:lnTo>
                  <a:lnTo>
                    <a:pt x="46" y="570"/>
                  </a:lnTo>
                  <a:lnTo>
                    <a:pt x="56" y="572"/>
                  </a:lnTo>
                  <a:lnTo>
                    <a:pt x="68" y="574"/>
                  </a:lnTo>
                  <a:lnTo>
                    <a:pt x="82" y="576"/>
                  </a:lnTo>
                  <a:lnTo>
                    <a:pt x="176" y="576"/>
                  </a:lnTo>
                  <a:lnTo>
                    <a:pt x="176" y="576"/>
                  </a:lnTo>
                  <a:lnTo>
                    <a:pt x="188" y="574"/>
                  </a:lnTo>
                  <a:lnTo>
                    <a:pt x="202" y="572"/>
                  </a:lnTo>
                  <a:lnTo>
                    <a:pt x="212" y="570"/>
                  </a:lnTo>
                  <a:lnTo>
                    <a:pt x="222" y="566"/>
                  </a:lnTo>
                  <a:lnTo>
                    <a:pt x="228" y="560"/>
                  </a:lnTo>
                  <a:lnTo>
                    <a:pt x="236" y="554"/>
                  </a:lnTo>
                  <a:lnTo>
                    <a:pt x="242" y="546"/>
                  </a:lnTo>
                  <a:lnTo>
                    <a:pt x="246" y="540"/>
                  </a:lnTo>
                  <a:lnTo>
                    <a:pt x="252" y="524"/>
                  </a:lnTo>
                  <a:lnTo>
                    <a:pt x="256" y="506"/>
                  </a:lnTo>
                  <a:lnTo>
                    <a:pt x="258" y="488"/>
                  </a:lnTo>
                  <a:lnTo>
                    <a:pt x="258" y="472"/>
                  </a:lnTo>
                  <a:lnTo>
                    <a:pt x="258" y="102"/>
                  </a:lnTo>
                  <a:lnTo>
                    <a:pt x="258" y="102"/>
                  </a:lnTo>
                  <a:lnTo>
                    <a:pt x="258" y="86"/>
                  </a:lnTo>
                  <a:lnTo>
                    <a:pt x="256" y="70"/>
                  </a:lnTo>
                  <a:lnTo>
                    <a:pt x="252" y="52"/>
                  </a:lnTo>
                  <a:lnTo>
                    <a:pt x="246" y="36"/>
                  </a:lnTo>
                  <a:lnTo>
                    <a:pt x="242" y="28"/>
                  </a:lnTo>
                  <a:lnTo>
                    <a:pt x="236" y="22"/>
                  </a:lnTo>
                  <a:lnTo>
                    <a:pt x="228" y="16"/>
                  </a:lnTo>
                  <a:lnTo>
                    <a:pt x="222" y="10"/>
                  </a:lnTo>
                  <a:lnTo>
                    <a:pt x="212" y="6"/>
                  </a:lnTo>
                  <a:lnTo>
                    <a:pt x="202" y="2"/>
                  </a:lnTo>
                  <a:lnTo>
                    <a:pt x="188" y="0"/>
                  </a:lnTo>
                  <a:lnTo>
                    <a:pt x="1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>
              <a:off x="1428" y="1657"/>
              <a:ext cx="214" cy="576"/>
            </a:xfrm>
            <a:custGeom>
              <a:avLst/>
              <a:gdLst>
                <a:gd name="T0" fmla="*/ 0 w 214"/>
                <a:gd name="T1" fmla="*/ 0 h 576"/>
                <a:gd name="T2" fmla="*/ 214 w 214"/>
                <a:gd name="T3" fmla="*/ 0 h 576"/>
                <a:gd name="T4" fmla="*/ 214 w 214"/>
                <a:gd name="T5" fmla="*/ 72 h 576"/>
                <a:gd name="T6" fmla="*/ 112 w 214"/>
                <a:gd name="T7" fmla="*/ 72 h 576"/>
                <a:gd name="T8" fmla="*/ 112 w 214"/>
                <a:gd name="T9" fmla="*/ 576 h 576"/>
                <a:gd name="T10" fmla="*/ 0 w 214"/>
                <a:gd name="T11" fmla="*/ 576 h 576"/>
                <a:gd name="T12" fmla="*/ 0 w 214"/>
                <a:gd name="T13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576">
                  <a:moveTo>
                    <a:pt x="0" y="0"/>
                  </a:moveTo>
                  <a:lnTo>
                    <a:pt x="214" y="0"/>
                  </a:lnTo>
                  <a:lnTo>
                    <a:pt x="214" y="72"/>
                  </a:lnTo>
                  <a:lnTo>
                    <a:pt x="112" y="72"/>
                  </a:lnTo>
                  <a:lnTo>
                    <a:pt x="112" y="576"/>
                  </a:lnTo>
                  <a:lnTo>
                    <a:pt x="0" y="57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13" name="Freeform 10"/>
            <p:cNvSpPr>
              <a:spLocks noEditPoints="1"/>
            </p:cNvSpPr>
            <p:nvPr userDrawn="1"/>
          </p:nvSpPr>
          <p:spPr bwMode="auto">
            <a:xfrm>
              <a:off x="1658" y="1657"/>
              <a:ext cx="292" cy="576"/>
            </a:xfrm>
            <a:custGeom>
              <a:avLst/>
              <a:gdLst>
                <a:gd name="T0" fmla="*/ 0 w 292"/>
                <a:gd name="T1" fmla="*/ 576 h 576"/>
                <a:gd name="T2" fmla="*/ 110 w 292"/>
                <a:gd name="T3" fmla="*/ 576 h 576"/>
                <a:gd name="T4" fmla="*/ 120 w 292"/>
                <a:gd name="T5" fmla="*/ 422 h 576"/>
                <a:gd name="T6" fmla="*/ 172 w 292"/>
                <a:gd name="T7" fmla="*/ 422 h 576"/>
                <a:gd name="T8" fmla="*/ 182 w 292"/>
                <a:gd name="T9" fmla="*/ 576 h 576"/>
                <a:gd name="T10" fmla="*/ 292 w 292"/>
                <a:gd name="T11" fmla="*/ 576 h 576"/>
                <a:gd name="T12" fmla="*/ 234 w 292"/>
                <a:gd name="T13" fmla="*/ 0 h 576"/>
                <a:gd name="T14" fmla="*/ 58 w 292"/>
                <a:gd name="T15" fmla="*/ 0 h 576"/>
                <a:gd name="T16" fmla="*/ 0 w 292"/>
                <a:gd name="T17" fmla="*/ 576 h 576"/>
                <a:gd name="T18" fmla="*/ 124 w 292"/>
                <a:gd name="T19" fmla="*/ 360 h 576"/>
                <a:gd name="T20" fmla="*/ 144 w 292"/>
                <a:gd name="T21" fmla="*/ 72 h 576"/>
                <a:gd name="T22" fmla="*/ 150 w 292"/>
                <a:gd name="T23" fmla="*/ 72 h 576"/>
                <a:gd name="T24" fmla="*/ 168 w 292"/>
                <a:gd name="T25" fmla="*/ 360 h 576"/>
                <a:gd name="T26" fmla="*/ 124 w 292"/>
                <a:gd name="T27" fmla="*/ 36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2" h="576">
                  <a:moveTo>
                    <a:pt x="0" y="576"/>
                  </a:moveTo>
                  <a:lnTo>
                    <a:pt x="110" y="576"/>
                  </a:lnTo>
                  <a:lnTo>
                    <a:pt x="120" y="422"/>
                  </a:lnTo>
                  <a:lnTo>
                    <a:pt x="172" y="422"/>
                  </a:lnTo>
                  <a:lnTo>
                    <a:pt x="182" y="576"/>
                  </a:lnTo>
                  <a:lnTo>
                    <a:pt x="292" y="576"/>
                  </a:lnTo>
                  <a:lnTo>
                    <a:pt x="234" y="0"/>
                  </a:lnTo>
                  <a:lnTo>
                    <a:pt x="58" y="0"/>
                  </a:lnTo>
                  <a:lnTo>
                    <a:pt x="0" y="576"/>
                  </a:lnTo>
                  <a:close/>
                  <a:moveTo>
                    <a:pt x="124" y="360"/>
                  </a:moveTo>
                  <a:lnTo>
                    <a:pt x="144" y="72"/>
                  </a:lnTo>
                  <a:lnTo>
                    <a:pt x="150" y="72"/>
                  </a:lnTo>
                  <a:lnTo>
                    <a:pt x="168" y="360"/>
                  </a:lnTo>
                  <a:lnTo>
                    <a:pt x="124" y="3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1998" y="1657"/>
              <a:ext cx="260" cy="576"/>
            </a:xfrm>
            <a:custGeom>
              <a:avLst/>
              <a:gdLst>
                <a:gd name="T0" fmla="*/ 112 w 260"/>
                <a:gd name="T1" fmla="*/ 482 h 576"/>
                <a:gd name="T2" fmla="*/ 114 w 260"/>
                <a:gd name="T3" fmla="*/ 492 h 576"/>
                <a:gd name="T4" fmla="*/ 124 w 260"/>
                <a:gd name="T5" fmla="*/ 500 h 576"/>
                <a:gd name="T6" fmla="*/ 130 w 260"/>
                <a:gd name="T7" fmla="*/ 502 h 576"/>
                <a:gd name="T8" fmla="*/ 142 w 260"/>
                <a:gd name="T9" fmla="*/ 496 h 576"/>
                <a:gd name="T10" fmla="*/ 148 w 260"/>
                <a:gd name="T11" fmla="*/ 482 h 576"/>
                <a:gd name="T12" fmla="*/ 148 w 260"/>
                <a:gd name="T13" fmla="*/ 348 h 576"/>
                <a:gd name="T14" fmla="*/ 144 w 260"/>
                <a:gd name="T15" fmla="*/ 328 h 576"/>
                <a:gd name="T16" fmla="*/ 136 w 260"/>
                <a:gd name="T17" fmla="*/ 318 h 576"/>
                <a:gd name="T18" fmla="*/ 116 w 260"/>
                <a:gd name="T19" fmla="*/ 312 h 576"/>
                <a:gd name="T20" fmla="*/ 58 w 260"/>
                <a:gd name="T21" fmla="*/ 310 h 576"/>
                <a:gd name="T22" fmla="*/ 104 w 260"/>
                <a:gd name="T23" fmla="*/ 248 h 576"/>
                <a:gd name="T24" fmla="*/ 124 w 260"/>
                <a:gd name="T25" fmla="*/ 246 h 576"/>
                <a:gd name="T26" fmla="*/ 138 w 260"/>
                <a:gd name="T27" fmla="*/ 240 h 576"/>
                <a:gd name="T28" fmla="*/ 146 w 260"/>
                <a:gd name="T29" fmla="*/ 226 h 576"/>
                <a:gd name="T30" fmla="*/ 148 w 260"/>
                <a:gd name="T31" fmla="*/ 204 h 576"/>
                <a:gd name="T32" fmla="*/ 148 w 260"/>
                <a:gd name="T33" fmla="*/ 90 h 576"/>
                <a:gd name="T34" fmla="*/ 142 w 260"/>
                <a:gd name="T35" fmla="*/ 78 h 576"/>
                <a:gd name="T36" fmla="*/ 130 w 260"/>
                <a:gd name="T37" fmla="*/ 72 h 576"/>
                <a:gd name="T38" fmla="*/ 124 w 260"/>
                <a:gd name="T39" fmla="*/ 72 h 576"/>
                <a:gd name="T40" fmla="*/ 114 w 260"/>
                <a:gd name="T41" fmla="*/ 82 h 576"/>
                <a:gd name="T42" fmla="*/ 112 w 260"/>
                <a:gd name="T43" fmla="*/ 184 h 576"/>
                <a:gd name="T44" fmla="*/ 0 w 260"/>
                <a:gd name="T45" fmla="*/ 102 h 576"/>
                <a:gd name="T46" fmla="*/ 0 w 260"/>
                <a:gd name="T47" fmla="*/ 86 h 576"/>
                <a:gd name="T48" fmla="*/ 6 w 260"/>
                <a:gd name="T49" fmla="*/ 52 h 576"/>
                <a:gd name="T50" fmla="*/ 18 w 260"/>
                <a:gd name="T51" fmla="*/ 28 h 576"/>
                <a:gd name="T52" fmla="*/ 30 w 260"/>
                <a:gd name="T53" fmla="*/ 16 h 576"/>
                <a:gd name="T54" fmla="*/ 46 w 260"/>
                <a:gd name="T55" fmla="*/ 6 h 576"/>
                <a:gd name="T56" fmla="*/ 70 w 260"/>
                <a:gd name="T57" fmla="*/ 0 h 576"/>
                <a:gd name="T58" fmla="*/ 176 w 260"/>
                <a:gd name="T59" fmla="*/ 0 h 576"/>
                <a:gd name="T60" fmla="*/ 190 w 260"/>
                <a:gd name="T61" fmla="*/ 0 h 576"/>
                <a:gd name="T62" fmla="*/ 214 w 260"/>
                <a:gd name="T63" fmla="*/ 6 h 576"/>
                <a:gd name="T64" fmla="*/ 230 w 260"/>
                <a:gd name="T65" fmla="*/ 16 h 576"/>
                <a:gd name="T66" fmla="*/ 242 w 260"/>
                <a:gd name="T67" fmla="*/ 28 h 576"/>
                <a:gd name="T68" fmla="*/ 254 w 260"/>
                <a:gd name="T69" fmla="*/ 52 h 576"/>
                <a:gd name="T70" fmla="*/ 260 w 260"/>
                <a:gd name="T71" fmla="*/ 86 h 576"/>
                <a:gd name="T72" fmla="*/ 260 w 260"/>
                <a:gd name="T73" fmla="*/ 194 h 576"/>
                <a:gd name="T74" fmla="*/ 258 w 260"/>
                <a:gd name="T75" fmla="*/ 216 h 576"/>
                <a:gd name="T76" fmla="*/ 244 w 260"/>
                <a:gd name="T77" fmla="*/ 248 h 576"/>
                <a:gd name="T78" fmla="*/ 222 w 260"/>
                <a:gd name="T79" fmla="*/ 266 h 576"/>
                <a:gd name="T80" fmla="*/ 196 w 260"/>
                <a:gd name="T81" fmla="*/ 272 h 576"/>
                <a:gd name="T82" fmla="*/ 184 w 260"/>
                <a:gd name="T83" fmla="*/ 278 h 576"/>
                <a:gd name="T84" fmla="*/ 196 w 260"/>
                <a:gd name="T85" fmla="*/ 280 h 576"/>
                <a:gd name="T86" fmla="*/ 218 w 260"/>
                <a:gd name="T87" fmla="*/ 284 h 576"/>
                <a:gd name="T88" fmla="*/ 234 w 260"/>
                <a:gd name="T89" fmla="*/ 292 h 576"/>
                <a:gd name="T90" fmla="*/ 250 w 260"/>
                <a:gd name="T91" fmla="*/ 310 h 576"/>
                <a:gd name="T92" fmla="*/ 258 w 260"/>
                <a:gd name="T93" fmla="*/ 336 h 576"/>
                <a:gd name="T94" fmla="*/ 260 w 260"/>
                <a:gd name="T95" fmla="*/ 472 h 576"/>
                <a:gd name="T96" fmla="*/ 260 w 260"/>
                <a:gd name="T97" fmla="*/ 488 h 576"/>
                <a:gd name="T98" fmla="*/ 254 w 260"/>
                <a:gd name="T99" fmla="*/ 522 h 576"/>
                <a:gd name="T100" fmla="*/ 242 w 260"/>
                <a:gd name="T101" fmla="*/ 546 h 576"/>
                <a:gd name="T102" fmla="*/ 230 w 260"/>
                <a:gd name="T103" fmla="*/ 560 h 576"/>
                <a:gd name="T104" fmla="*/ 214 w 260"/>
                <a:gd name="T105" fmla="*/ 570 h 576"/>
                <a:gd name="T106" fmla="*/ 190 w 260"/>
                <a:gd name="T107" fmla="*/ 574 h 576"/>
                <a:gd name="T108" fmla="*/ 84 w 260"/>
                <a:gd name="T109" fmla="*/ 576 h 576"/>
                <a:gd name="T110" fmla="*/ 70 w 260"/>
                <a:gd name="T111" fmla="*/ 574 h 576"/>
                <a:gd name="T112" fmla="*/ 46 w 260"/>
                <a:gd name="T113" fmla="*/ 570 h 576"/>
                <a:gd name="T114" fmla="*/ 30 w 260"/>
                <a:gd name="T115" fmla="*/ 560 h 576"/>
                <a:gd name="T116" fmla="*/ 18 w 260"/>
                <a:gd name="T117" fmla="*/ 546 h 576"/>
                <a:gd name="T118" fmla="*/ 6 w 260"/>
                <a:gd name="T119" fmla="*/ 522 h 576"/>
                <a:gd name="T120" fmla="*/ 0 w 260"/>
                <a:gd name="T121" fmla="*/ 488 h 576"/>
                <a:gd name="T122" fmla="*/ 0 w 260"/>
                <a:gd name="T123" fmla="*/ 37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0" h="576">
                  <a:moveTo>
                    <a:pt x="112" y="374"/>
                  </a:moveTo>
                  <a:lnTo>
                    <a:pt x="112" y="482"/>
                  </a:lnTo>
                  <a:lnTo>
                    <a:pt x="112" y="482"/>
                  </a:lnTo>
                  <a:lnTo>
                    <a:pt x="114" y="492"/>
                  </a:lnTo>
                  <a:lnTo>
                    <a:pt x="118" y="498"/>
                  </a:lnTo>
                  <a:lnTo>
                    <a:pt x="124" y="500"/>
                  </a:lnTo>
                  <a:lnTo>
                    <a:pt x="130" y="502"/>
                  </a:lnTo>
                  <a:lnTo>
                    <a:pt x="130" y="502"/>
                  </a:lnTo>
                  <a:lnTo>
                    <a:pt x="138" y="500"/>
                  </a:lnTo>
                  <a:lnTo>
                    <a:pt x="142" y="496"/>
                  </a:lnTo>
                  <a:lnTo>
                    <a:pt x="146" y="490"/>
                  </a:lnTo>
                  <a:lnTo>
                    <a:pt x="148" y="482"/>
                  </a:lnTo>
                  <a:lnTo>
                    <a:pt x="148" y="348"/>
                  </a:lnTo>
                  <a:lnTo>
                    <a:pt x="148" y="348"/>
                  </a:lnTo>
                  <a:lnTo>
                    <a:pt x="146" y="336"/>
                  </a:lnTo>
                  <a:lnTo>
                    <a:pt x="144" y="328"/>
                  </a:lnTo>
                  <a:lnTo>
                    <a:pt x="140" y="322"/>
                  </a:lnTo>
                  <a:lnTo>
                    <a:pt x="136" y="318"/>
                  </a:lnTo>
                  <a:lnTo>
                    <a:pt x="128" y="314"/>
                  </a:lnTo>
                  <a:lnTo>
                    <a:pt x="116" y="312"/>
                  </a:lnTo>
                  <a:lnTo>
                    <a:pt x="102" y="310"/>
                  </a:lnTo>
                  <a:lnTo>
                    <a:pt x="58" y="310"/>
                  </a:lnTo>
                  <a:lnTo>
                    <a:pt x="58" y="248"/>
                  </a:lnTo>
                  <a:lnTo>
                    <a:pt x="104" y="248"/>
                  </a:lnTo>
                  <a:lnTo>
                    <a:pt x="104" y="248"/>
                  </a:lnTo>
                  <a:lnTo>
                    <a:pt x="124" y="246"/>
                  </a:lnTo>
                  <a:lnTo>
                    <a:pt x="132" y="244"/>
                  </a:lnTo>
                  <a:lnTo>
                    <a:pt x="138" y="240"/>
                  </a:lnTo>
                  <a:lnTo>
                    <a:pt x="142" y="234"/>
                  </a:lnTo>
                  <a:lnTo>
                    <a:pt x="146" y="226"/>
                  </a:lnTo>
                  <a:lnTo>
                    <a:pt x="146" y="216"/>
                  </a:lnTo>
                  <a:lnTo>
                    <a:pt x="148" y="204"/>
                  </a:lnTo>
                  <a:lnTo>
                    <a:pt x="148" y="90"/>
                  </a:lnTo>
                  <a:lnTo>
                    <a:pt x="148" y="90"/>
                  </a:lnTo>
                  <a:lnTo>
                    <a:pt x="146" y="84"/>
                  </a:lnTo>
                  <a:lnTo>
                    <a:pt x="142" y="78"/>
                  </a:lnTo>
                  <a:lnTo>
                    <a:pt x="138" y="74"/>
                  </a:lnTo>
                  <a:lnTo>
                    <a:pt x="130" y="72"/>
                  </a:lnTo>
                  <a:lnTo>
                    <a:pt x="130" y="72"/>
                  </a:lnTo>
                  <a:lnTo>
                    <a:pt x="124" y="72"/>
                  </a:lnTo>
                  <a:lnTo>
                    <a:pt x="118" y="76"/>
                  </a:lnTo>
                  <a:lnTo>
                    <a:pt x="114" y="82"/>
                  </a:lnTo>
                  <a:lnTo>
                    <a:pt x="112" y="90"/>
                  </a:lnTo>
                  <a:lnTo>
                    <a:pt x="112" y="184"/>
                  </a:lnTo>
                  <a:lnTo>
                    <a:pt x="0" y="184"/>
                  </a:lnTo>
                  <a:lnTo>
                    <a:pt x="0" y="102"/>
                  </a:lnTo>
                  <a:lnTo>
                    <a:pt x="0" y="102"/>
                  </a:lnTo>
                  <a:lnTo>
                    <a:pt x="0" y="86"/>
                  </a:lnTo>
                  <a:lnTo>
                    <a:pt x="2" y="70"/>
                  </a:lnTo>
                  <a:lnTo>
                    <a:pt x="6" y="52"/>
                  </a:lnTo>
                  <a:lnTo>
                    <a:pt x="12" y="36"/>
                  </a:lnTo>
                  <a:lnTo>
                    <a:pt x="18" y="28"/>
                  </a:lnTo>
                  <a:lnTo>
                    <a:pt x="22" y="22"/>
                  </a:lnTo>
                  <a:lnTo>
                    <a:pt x="30" y="16"/>
                  </a:lnTo>
                  <a:lnTo>
                    <a:pt x="38" y="10"/>
                  </a:lnTo>
                  <a:lnTo>
                    <a:pt x="46" y="6"/>
                  </a:lnTo>
                  <a:lnTo>
                    <a:pt x="58" y="2"/>
                  </a:lnTo>
                  <a:lnTo>
                    <a:pt x="70" y="0"/>
                  </a:lnTo>
                  <a:lnTo>
                    <a:pt x="84" y="0"/>
                  </a:lnTo>
                  <a:lnTo>
                    <a:pt x="176" y="0"/>
                  </a:lnTo>
                  <a:lnTo>
                    <a:pt x="176" y="0"/>
                  </a:lnTo>
                  <a:lnTo>
                    <a:pt x="190" y="0"/>
                  </a:lnTo>
                  <a:lnTo>
                    <a:pt x="202" y="2"/>
                  </a:lnTo>
                  <a:lnTo>
                    <a:pt x="214" y="6"/>
                  </a:lnTo>
                  <a:lnTo>
                    <a:pt x="222" y="10"/>
                  </a:lnTo>
                  <a:lnTo>
                    <a:pt x="230" y="16"/>
                  </a:lnTo>
                  <a:lnTo>
                    <a:pt x="238" y="22"/>
                  </a:lnTo>
                  <a:lnTo>
                    <a:pt x="242" y="28"/>
                  </a:lnTo>
                  <a:lnTo>
                    <a:pt x="248" y="36"/>
                  </a:lnTo>
                  <a:lnTo>
                    <a:pt x="254" y="52"/>
                  </a:lnTo>
                  <a:lnTo>
                    <a:pt x="258" y="70"/>
                  </a:lnTo>
                  <a:lnTo>
                    <a:pt x="260" y="86"/>
                  </a:lnTo>
                  <a:lnTo>
                    <a:pt x="260" y="102"/>
                  </a:lnTo>
                  <a:lnTo>
                    <a:pt x="260" y="194"/>
                  </a:lnTo>
                  <a:lnTo>
                    <a:pt x="260" y="194"/>
                  </a:lnTo>
                  <a:lnTo>
                    <a:pt x="258" y="216"/>
                  </a:lnTo>
                  <a:lnTo>
                    <a:pt x="252" y="234"/>
                  </a:lnTo>
                  <a:lnTo>
                    <a:pt x="244" y="248"/>
                  </a:lnTo>
                  <a:lnTo>
                    <a:pt x="234" y="258"/>
                  </a:lnTo>
                  <a:lnTo>
                    <a:pt x="222" y="266"/>
                  </a:lnTo>
                  <a:lnTo>
                    <a:pt x="210" y="270"/>
                  </a:lnTo>
                  <a:lnTo>
                    <a:pt x="196" y="272"/>
                  </a:lnTo>
                  <a:lnTo>
                    <a:pt x="184" y="272"/>
                  </a:lnTo>
                  <a:lnTo>
                    <a:pt x="184" y="278"/>
                  </a:lnTo>
                  <a:lnTo>
                    <a:pt x="184" y="278"/>
                  </a:lnTo>
                  <a:lnTo>
                    <a:pt x="196" y="280"/>
                  </a:lnTo>
                  <a:lnTo>
                    <a:pt x="208" y="280"/>
                  </a:lnTo>
                  <a:lnTo>
                    <a:pt x="218" y="284"/>
                  </a:lnTo>
                  <a:lnTo>
                    <a:pt x="228" y="288"/>
                  </a:lnTo>
                  <a:lnTo>
                    <a:pt x="234" y="292"/>
                  </a:lnTo>
                  <a:lnTo>
                    <a:pt x="240" y="298"/>
                  </a:lnTo>
                  <a:lnTo>
                    <a:pt x="250" y="310"/>
                  </a:lnTo>
                  <a:lnTo>
                    <a:pt x="256" y="322"/>
                  </a:lnTo>
                  <a:lnTo>
                    <a:pt x="258" y="336"/>
                  </a:lnTo>
                  <a:lnTo>
                    <a:pt x="260" y="358"/>
                  </a:lnTo>
                  <a:lnTo>
                    <a:pt x="260" y="472"/>
                  </a:lnTo>
                  <a:lnTo>
                    <a:pt x="260" y="472"/>
                  </a:lnTo>
                  <a:lnTo>
                    <a:pt x="260" y="488"/>
                  </a:lnTo>
                  <a:lnTo>
                    <a:pt x="258" y="506"/>
                  </a:lnTo>
                  <a:lnTo>
                    <a:pt x="254" y="522"/>
                  </a:lnTo>
                  <a:lnTo>
                    <a:pt x="248" y="540"/>
                  </a:lnTo>
                  <a:lnTo>
                    <a:pt x="242" y="546"/>
                  </a:lnTo>
                  <a:lnTo>
                    <a:pt x="238" y="554"/>
                  </a:lnTo>
                  <a:lnTo>
                    <a:pt x="230" y="560"/>
                  </a:lnTo>
                  <a:lnTo>
                    <a:pt x="222" y="566"/>
                  </a:lnTo>
                  <a:lnTo>
                    <a:pt x="214" y="570"/>
                  </a:lnTo>
                  <a:lnTo>
                    <a:pt x="202" y="572"/>
                  </a:lnTo>
                  <a:lnTo>
                    <a:pt x="190" y="574"/>
                  </a:lnTo>
                  <a:lnTo>
                    <a:pt x="176" y="576"/>
                  </a:lnTo>
                  <a:lnTo>
                    <a:pt x="84" y="576"/>
                  </a:lnTo>
                  <a:lnTo>
                    <a:pt x="84" y="576"/>
                  </a:lnTo>
                  <a:lnTo>
                    <a:pt x="70" y="574"/>
                  </a:lnTo>
                  <a:lnTo>
                    <a:pt x="58" y="572"/>
                  </a:lnTo>
                  <a:lnTo>
                    <a:pt x="46" y="570"/>
                  </a:lnTo>
                  <a:lnTo>
                    <a:pt x="38" y="566"/>
                  </a:lnTo>
                  <a:lnTo>
                    <a:pt x="30" y="560"/>
                  </a:lnTo>
                  <a:lnTo>
                    <a:pt x="22" y="554"/>
                  </a:lnTo>
                  <a:lnTo>
                    <a:pt x="18" y="546"/>
                  </a:lnTo>
                  <a:lnTo>
                    <a:pt x="12" y="540"/>
                  </a:lnTo>
                  <a:lnTo>
                    <a:pt x="6" y="522"/>
                  </a:lnTo>
                  <a:lnTo>
                    <a:pt x="2" y="506"/>
                  </a:lnTo>
                  <a:lnTo>
                    <a:pt x="0" y="488"/>
                  </a:lnTo>
                  <a:lnTo>
                    <a:pt x="0" y="472"/>
                  </a:lnTo>
                  <a:lnTo>
                    <a:pt x="0" y="374"/>
                  </a:lnTo>
                  <a:lnTo>
                    <a:pt x="112" y="3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15" name="Freeform 12"/>
            <p:cNvSpPr>
              <a:spLocks/>
            </p:cNvSpPr>
            <p:nvPr userDrawn="1"/>
          </p:nvSpPr>
          <p:spPr bwMode="auto">
            <a:xfrm>
              <a:off x="2332" y="1657"/>
              <a:ext cx="258" cy="576"/>
            </a:xfrm>
            <a:custGeom>
              <a:avLst/>
              <a:gdLst>
                <a:gd name="T0" fmla="*/ 0 w 258"/>
                <a:gd name="T1" fmla="*/ 0 h 576"/>
                <a:gd name="T2" fmla="*/ 258 w 258"/>
                <a:gd name="T3" fmla="*/ 0 h 576"/>
                <a:gd name="T4" fmla="*/ 258 w 258"/>
                <a:gd name="T5" fmla="*/ 576 h 576"/>
                <a:gd name="T6" fmla="*/ 154 w 258"/>
                <a:gd name="T7" fmla="*/ 576 h 576"/>
                <a:gd name="T8" fmla="*/ 154 w 258"/>
                <a:gd name="T9" fmla="*/ 72 h 576"/>
                <a:gd name="T10" fmla="*/ 104 w 258"/>
                <a:gd name="T11" fmla="*/ 72 h 576"/>
                <a:gd name="T12" fmla="*/ 104 w 258"/>
                <a:gd name="T13" fmla="*/ 576 h 576"/>
                <a:gd name="T14" fmla="*/ 0 w 258"/>
                <a:gd name="T15" fmla="*/ 576 h 576"/>
                <a:gd name="T16" fmla="*/ 0 w 258"/>
                <a:gd name="T17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8" h="576">
                  <a:moveTo>
                    <a:pt x="0" y="0"/>
                  </a:moveTo>
                  <a:lnTo>
                    <a:pt x="258" y="0"/>
                  </a:lnTo>
                  <a:lnTo>
                    <a:pt x="258" y="576"/>
                  </a:lnTo>
                  <a:lnTo>
                    <a:pt x="154" y="576"/>
                  </a:lnTo>
                  <a:lnTo>
                    <a:pt x="154" y="72"/>
                  </a:lnTo>
                  <a:lnTo>
                    <a:pt x="104" y="72"/>
                  </a:lnTo>
                  <a:lnTo>
                    <a:pt x="104" y="576"/>
                  </a:lnTo>
                  <a:lnTo>
                    <a:pt x="0" y="57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16" name="Freeform 13"/>
            <p:cNvSpPr>
              <a:spLocks noEditPoints="1"/>
            </p:cNvSpPr>
            <p:nvPr userDrawn="1"/>
          </p:nvSpPr>
          <p:spPr bwMode="auto">
            <a:xfrm>
              <a:off x="2670" y="1657"/>
              <a:ext cx="268" cy="576"/>
            </a:xfrm>
            <a:custGeom>
              <a:avLst/>
              <a:gdLst>
                <a:gd name="T0" fmla="*/ 0 w 268"/>
                <a:gd name="T1" fmla="*/ 576 h 576"/>
                <a:gd name="T2" fmla="*/ 112 w 268"/>
                <a:gd name="T3" fmla="*/ 576 h 576"/>
                <a:gd name="T4" fmla="*/ 112 w 268"/>
                <a:gd name="T5" fmla="*/ 380 h 576"/>
                <a:gd name="T6" fmla="*/ 176 w 268"/>
                <a:gd name="T7" fmla="*/ 380 h 576"/>
                <a:gd name="T8" fmla="*/ 176 w 268"/>
                <a:gd name="T9" fmla="*/ 380 h 576"/>
                <a:gd name="T10" fmla="*/ 190 w 268"/>
                <a:gd name="T11" fmla="*/ 380 h 576"/>
                <a:gd name="T12" fmla="*/ 202 w 268"/>
                <a:gd name="T13" fmla="*/ 378 h 576"/>
                <a:gd name="T14" fmla="*/ 214 w 268"/>
                <a:gd name="T15" fmla="*/ 374 h 576"/>
                <a:gd name="T16" fmla="*/ 224 w 268"/>
                <a:gd name="T17" fmla="*/ 370 h 576"/>
                <a:gd name="T18" fmla="*/ 232 w 268"/>
                <a:gd name="T19" fmla="*/ 364 h 576"/>
                <a:gd name="T20" fmla="*/ 240 w 268"/>
                <a:gd name="T21" fmla="*/ 358 h 576"/>
                <a:gd name="T22" fmla="*/ 252 w 268"/>
                <a:gd name="T23" fmla="*/ 344 h 576"/>
                <a:gd name="T24" fmla="*/ 260 w 268"/>
                <a:gd name="T25" fmla="*/ 328 h 576"/>
                <a:gd name="T26" fmla="*/ 264 w 268"/>
                <a:gd name="T27" fmla="*/ 310 h 576"/>
                <a:gd name="T28" fmla="*/ 266 w 268"/>
                <a:gd name="T29" fmla="*/ 294 h 576"/>
                <a:gd name="T30" fmla="*/ 268 w 268"/>
                <a:gd name="T31" fmla="*/ 278 h 576"/>
                <a:gd name="T32" fmla="*/ 268 w 268"/>
                <a:gd name="T33" fmla="*/ 102 h 576"/>
                <a:gd name="T34" fmla="*/ 268 w 268"/>
                <a:gd name="T35" fmla="*/ 102 h 576"/>
                <a:gd name="T36" fmla="*/ 266 w 268"/>
                <a:gd name="T37" fmla="*/ 86 h 576"/>
                <a:gd name="T38" fmla="*/ 264 w 268"/>
                <a:gd name="T39" fmla="*/ 70 h 576"/>
                <a:gd name="T40" fmla="*/ 260 w 268"/>
                <a:gd name="T41" fmla="*/ 52 h 576"/>
                <a:gd name="T42" fmla="*/ 252 w 268"/>
                <a:gd name="T43" fmla="*/ 36 h 576"/>
                <a:gd name="T44" fmla="*/ 240 w 268"/>
                <a:gd name="T45" fmla="*/ 22 h 576"/>
                <a:gd name="T46" fmla="*/ 232 w 268"/>
                <a:gd name="T47" fmla="*/ 16 h 576"/>
                <a:gd name="T48" fmla="*/ 224 w 268"/>
                <a:gd name="T49" fmla="*/ 10 h 576"/>
                <a:gd name="T50" fmla="*/ 214 w 268"/>
                <a:gd name="T51" fmla="*/ 6 h 576"/>
                <a:gd name="T52" fmla="*/ 202 w 268"/>
                <a:gd name="T53" fmla="*/ 2 h 576"/>
                <a:gd name="T54" fmla="*/ 190 w 268"/>
                <a:gd name="T55" fmla="*/ 0 h 576"/>
                <a:gd name="T56" fmla="*/ 176 w 268"/>
                <a:gd name="T57" fmla="*/ 0 h 576"/>
                <a:gd name="T58" fmla="*/ 0 w 268"/>
                <a:gd name="T59" fmla="*/ 0 h 576"/>
                <a:gd name="T60" fmla="*/ 0 w 268"/>
                <a:gd name="T61" fmla="*/ 576 h 576"/>
                <a:gd name="T62" fmla="*/ 112 w 268"/>
                <a:gd name="T63" fmla="*/ 316 h 576"/>
                <a:gd name="T64" fmla="*/ 112 w 268"/>
                <a:gd name="T65" fmla="*/ 72 h 576"/>
                <a:gd name="T66" fmla="*/ 142 w 268"/>
                <a:gd name="T67" fmla="*/ 72 h 576"/>
                <a:gd name="T68" fmla="*/ 142 w 268"/>
                <a:gd name="T69" fmla="*/ 72 h 576"/>
                <a:gd name="T70" fmla="*/ 150 w 268"/>
                <a:gd name="T71" fmla="*/ 74 h 576"/>
                <a:gd name="T72" fmla="*/ 156 w 268"/>
                <a:gd name="T73" fmla="*/ 80 h 576"/>
                <a:gd name="T74" fmla="*/ 162 w 268"/>
                <a:gd name="T75" fmla="*/ 88 h 576"/>
                <a:gd name="T76" fmla="*/ 162 w 268"/>
                <a:gd name="T77" fmla="*/ 100 h 576"/>
                <a:gd name="T78" fmla="*/ 162 w 268"/>
                <a:gd name="T79" fmla="*/ 288 h 576"/>
                <a:gd name="T80" fmla="*/ 162 w 268"/>
                <a:gd name="T81" fmla="*/ 288 h 576"/>
                <a:gd name="T82" fmla="*/ 162 w 268"/>
                <a:gd name="T83" fmla="*/ 300 h 576"/>
                <a:gd name="T84" fmla="*/ 156 w 268"/>
                <a:gd name="T85" fmla="*/ 310 h 576"/>
                <a:gd name="T86" fmla="*/ 150 w 268"/>
                <a:gd name="T87" fmla="*/ 314 h 576"/>
                <a:gd name="T88" fmla="*/ 142 w 268"/>
                <a:gd name="T89" fmla="*/ 316 h 576"/>
                <a:gd name="T90" fmla="*/ 112 w 268"/>
                <a:gd name="T91" fmla="*/ 316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68" h="576">
                  <a:moveTo>
                    <a:pt x="0" y="576"/>
                  </a:moveTo>
                  <a:lnTo>
                    <a:pt x="112" y="576"/>
                  </a:lnTo>
                  <a:lnTo>
                    <a:pt x="112" y="380"/>
                  </a:lnTo>
                  <a:lnTo>
                    <a:pt x="176" y="380"/>
                  </a:lnTo>
                  <a:lnTo>
                    <a:pt x="176" y="380"/>
                  </a:lnTo>
                  <a:lnTo>
                    <a:pt x="190" y="380"/>
                  </a:lnTo>
                  <a:lnTo>
                    <a:pt x="202" y="378"/>
                  </a:lnTo>
                  <a:lnTo>
                    <a:pt x="214" y="374"/>
                  </a:lnTo>
                  <a:lnTo>
                    <a:pt x="224" y="370"/>
                  </a:lnTo>
                  <a:lnTo>
                    <a:pt x="232" y="364"/>
                  </a:lnTo>
                  <a:lnTo>
                    <a:pt x="240" y="358"/>
                  </a:lnTo>
                  <a:lnTo>
                    <a:pt x="252" y="344"/>
                  </a:lnTo>
                  <a:lnTo>
                    <a:pt x="260" y="328"/>
                  </a:lnTo>
                  <a:lnTo>
                    <a:pt x="264" y="310"/>
                  </a:lnTo>
                  <a:lnTo>
                    <a:pt x="266" y="294"/>
                  </a:lnTo>
                  <a:lnTo>
                    <a:pt x="268" y="278"/>
                  </a:lnTo>
                  <a:lnTo>
                    <a:pt x="268" y="102"/>
                  </a:lnTo>
                  <a:lnTo>
                    <a:pt x="268" y="102"/>
                  </a:lnTo>
                  <a:lnTo>
                    <a:pt x="266" y="86"/>
                  </a:lnTo>
                  <a:lnTo>
                    <a:pt x="264" y="70"/>
                  </a:lnTo>
                  <a:lnTo>
                    <a:pt x="260" y="52"/>
                  </a:lnTo>
                  <a:lnTo>
                    <a:pt x="252" y="36"/>
                  </a:lnTo>
                  <a:lnTo>
                    <a:pt x="240" y="22"/>
                  </a:lnTo>
                  <a:lnTo>
                    <a:pt x="232" y="16"/>
                  </a:lnTo>
                  <a:lnTo>
                    <a:pt x="224" y="10"/>
                  </a:lnTo>
                  <a:lnTo>
                    <a:pt x="214" y="6"/>
                  </a:lnTo>
                  <a:lnTo>
                    <a:pt x="202" y="2"/>
                  </a:lnTo>
                  <a:lnTo>
                    <a:pt x="190" y="0"/>
                  </a:lnTo>
                  <a:lnTo>
                    <a:pt x="176" y="0"/>
                  </a:lnTo>
                  <a:lnTo>
                    <a:pt x="0" y="0"/>
                  </a:lnTo>
                  <a:lnTo>
                    <a:pt x="0" y="576"/>
                  </a:lnTo>
                  <a:close/>
                  <a:moveTo>
                    <a:pt x="112" y="316"/>
                  </a:moveTo>
                  <a:lnTo>
                    <a:pt x="112" y="72"/>
                  </a:lnTo>
                  <a:lnTo>
                    <a:pt x="142" y="72"/>
                  </a:lnTo>
                  <a:lnTo>
                    <a:pt x="142" y="72"/>
                  </a:lnTo>
                  <a:lnTo>
                    <a:pt x="150" y="74"/>
                  </a:lnTo>
                  <a:lnTo>
                    <a:pt x="156" y="80"/>
                  </a:lnTo>
                  <a:lnTo>
                    <a:pt x="162" y="88"/>
                  </a:lnTo>
                  <a:lnTo>
                    <a:pt x="162" y="100"/>
                  </a:lnTo>
                  <a:lnTo>
                    <a:pt x="162" y="288"/>
                  </a:lnTo>
                  <a:lnTo>
                    <a:pt x="162" y="288"/>
                  </a:lnTo>
                  <a:lnTo>
                    <a:pt x="162" y="300"/>
                  </a:lnTo>
                  <a:lnTo>
                    <a:pt x="156" y="310"/>
                  </a:lnTo>
                  <a:lnTo>
                    <a:pt x="150" y="314"/>
                  </a:lnTo>
                  <a:lnTo>
                    <a:pt x="142" y="316"/>
                  </a:lnTo>
                  <a:lnTo>
                    <a:pt x="112" y="3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17" name="Freeform 14"/>
            <p:cNvSpPr>
              <a:spLocks/>
            </p:cNvSpPr>
            <p:nvPr userDrawn="1"/>
          </p:nvSpPr>
          <p:spPr bwMode="auto">
            <a:xfrm>
              <a:off x="3320" y="1657"/>
              <a:ext cx="436" cy="576"/>
            </a:xfrm>
            <a:custGeom>
              <a:avLst/>
              <a:gdLst>
                <a:gd name="T0" fmla="*/ 292 w 436"/>
                <a:gd name="T1" fmla="*/ 0 h 576"/>
                <a:gd name="T2" fmla="*/ 436 w 436"/>
                <a:gd name="T3" fmla="*/ 0 h 576"/>
                <a:gd name="T4" fmla="*/ 436 w 436"/>
                <a:gd name="T5" fmla="*/ 576 h 576"/>
                <a:gd name="T6" fmla="*/ 324 w 436"/>
                <a:gd name="T7" fmla="*/ 576 h 576"/>
                <a:gd name="T8" fmla="*/ 324 w 436"/>
                <a:gd name="T9" fmla="*/ 214 h 576"/>
                <a:gd name="T10" fmla="*/ 320 w 436"/>
                <a:gd name="T11" fmla="*/ 214 h 576"/>
                <a:gd name="T12" fmla="*/ 262 w 436"/>
                <a:gd name="T13" fmla="*/ 576 h 576"/>
                <a:gd name="T14" fmla="*/ 174 w 436"/>
                <a:gd name="T15" fmla="*/ 576 h 576"/>
                <a:gd name="T16" fmla="*/ 116 w 436"/>
                <a:gd name="T17" fmla="*/ 214 h 576"/>
                <a:gd name="T18" fmla="*/ 112 w 436"/>
                <a:gd name="T19" fmla="*/ 214 h 576"/>
                <a:gd name="T20" fmla="*/ 112 w 436"/>
                <a:gd name="T21" fmla="*/ 576 h 576"/>
                <a:gd name="T22" fmla="*/ 0 w 436"/>
                <a:gd name="T23" fmla="*/ 576 h 576"/>
                <a:gd name="T24" fmla="*/ 0 w 436"/>
                <a:gd name="T25" fmla="*/ 0 h 576"/>
                <a:gd name="T26" fmla="*/ 146 w 436"/>
                <a:gd name="T27" fmla="*/ 0 h 576"/>
                <a:gd name="T28" fmla="*/ 218 w 436"/>
                <a:gd name="T29" fmla="*/ 404 h 576"/>
                <a:gd name="T30" fmla="*/ 292 w 436"/>
                <a:gd name="T31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36" h="576">
                  <a:moveTo>
                    <a:pt x="292" y="0"/>
                  </a:moveTo>
                  <a:lnTo>
                    <a:pt x="436" y="0"/>
                  </a:lnTo>
                  <a:lnTo>
                    <a:pt x="436" y="576"/>
                  </a:lnTo>
                  <a:lnTo>
                    <a:pt x="324" y="576"/>
                  </a:lnTo>
                  <a:lnTo>
                    <a:pt x="324" y="214"/>
                  </a:lnTo>
                  <a:lnTo>
                    <a:pt x="320" y="214"/>
                  </a:lnTo>
                  <a:lnTo>
                    <a:pt x="262" y="576"/>
                  </a:lnTo>
                  <a:lnTo>
                    <a:pt x="174" y="576"/>
                  </a:lnTo>
                  <a:lnTo>
                    <a:pt x="116" y="214"/>
                  </a:lnTo>
                  <a:lnTo>
                    <a:pt x="112" y="214"/>
                  </a:lnTo>
                  <a:lnTo>
                    <a:pt x="112" y="576"/>
                  </a:lnTo>
                  <a:lnTo>
                    <a:pt x="0" y="576"/>
                  </a:lnTo>
                  <a:lnTo>
                    <a:pt x="0" y="0"/>
                  </a:lnTo>
                  <a:lnTo>
                    <a:pt x="146" y="0"/>
                  </a:lnTo>
                  <a:lnTo>
                    <a:pt x="218" y="404"/>
                  </a:lnTo>
                  <a:lnTo>
                    <a:pt x="29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18" name="Freeform 15"/>
            <p:cNvSpPr>
              <a:spLocks noEditPoints="1"/>
            </p:cNvSpPr>
            <p:nvPr userDrawn="1"/>
          </p:nvSpPr>
          <p:spPr bwMode="auto">
            <a:xfrm>
              <a:off x="900" y="1159"/>
              <a:ext cx="330" cy="1042"/>
            </a:xfrm>
            <a:custGeom>
              <a:avLst/>
              <a:gdLst>
                <a:gd name="T0" fmla="*/ 288 w 330"/>
                <a:gd name="T1" fmla="*/ 600 h 1042"/>
                <a:gd name="T2" fmla="*/ 272 w 330"/>
                <a:gd name="T3" fmla="*/ 714 h 1042"/>
                <a:gd name="T4" fmla="*/ 270 w 330"/>
                <a:gd name="T5" fmla="*/ 604 h 1042"/>
                <a:gd name="T6" fmla="*/ 254 w 330"/>
                <a:gd name="T7" fmla="*/ 490 h 1042"/>
                <a:gd name="T8" fmla="*/ 216 w 330"/>
                <a:gd name="T9" fmla="*/ 364 h 1042"/>
                <a:gd name="T10" fmla="*/ 176 w 330"/>
                <a:gd name="T11" fmla="*/ 272 h 1042"/>
                <a:gd name="T12" fmla="*/ 152 w 330"/>
                <a:gd name="T13" fmla="*/ 272 h 1042"/>
                <a:gd name="T14" fmla="*/ 92 w 330"/>
                <a:gd name="T15" fmla="*/ 422 h 1042"/>
                <a:gd name="T16" fmla="*/ 74 w 330"/>
                <a:gd name="T17" fmla="*/ 490 h 1042"/>
                <a:gd name="T18" fmla="*/ 56 w 330"/>
                <a:gd name="T19" fmla="*/ 624 h 1042"/>
                <a:gd name="T20" fmla="*/ 54 w 330"/>
                <a:gd name="T21" fmla="*/ 716 h 1042"/>
                <a:gd name="T22" fmla="*/ 40 w 330"/>
                <a:gd name="T23" fmla="*/ 568 h 1042"/>
                <a:gd name="T24" fmla="*/ 40 w 330"/>
                <a:gd name="T25" fmla="*/ 498 h 1042"/>
                <a:gd name="T26" fmla="*/ 52 w 330"/>
                <a:gd name="T27" fmla="*/ 382 h 1042"/>
                <a:gd name="T28" fmla="*/ 72 w 330"/>
                <a:gd name="T29" fmla="*/ 298 h 1042"/>
                <a:gd name="T30" fmla="*/ 128 w 330"/>
                <a:gd name="T31" fmla="*/ 148 h 1042"/>
                <a:gd name="T32" fmla="*/ 164 w 330"/>
                <a:gd name="T33" fmla="*/ 80 h 1042"/>
                <a:gd name="T34" fmla="*/ 216 w 330"/>
                <a:gd name="T35" fmla="*/ 186 h 1042"/>
                <a:gd name="T36" fmla="*/ 256 w 330"/>
                <a:gd name="T37" fmla="*/ 296 h 1042"/>
                <a:gd name="T38" fmla="*/ 274 w 330"/>
                <a:gd name="T39" fmla="*/ 372 h 1042"/>
                <a:gd name="T40" fmla="*/ 290 w 330"/>
                <a:gd name="T41" fmla="*/ 506 h 1042"/>
                <a:gd name="T42" fmla="*/ 164 w 330"/>
                <a:gd name="T43" fmla="*/ 1004 h 1042"/>
                <a:gd name="T44" fmla="*/ 134 w 330"/>
                <a:gd name="T45" fmla="*/ 932 h 1042"/>
                <a:gd name="T46" fmla="*/ 120 w 330"/>
                <a:gd name="T47" fmla="*/ 848 h 1042"/>
                <a:gd name="T48" fmla="*/ 118 w 330"/>
                <a:gd name="T49" fmla="*/ 780 h 1042"/>
                <a:gd name="T50" fmla="*/ 136 w 330"/>
                <a:gd name="T51" fmla="*/ 692 h 1042"/>
                <a:gd name="T52" fmla="*/ 164 w 330"/>
                <a:gd name="T53" fmla="*/ 626 h 1042"/>
                <a:gd name="T54" fmla="*/ 182 w 330"/>
                <a:gd name="T55" fmla="*/ 666 h 1042"/>
                <a:gd name="T56" fmla="*/ 202 w 330"/>
                <a:gd name="T57" fmla="*/ 740 h 1042"/>
                <a:gd name="T58" fmla="*/ 210 w 330"/>
                <a:gd name="T59" fmla="*/ 806 h 1042"/>
                <a:gd name="T60" fmla="*/ 202 w 330"/>
                <a:gd name="T61" fmla="*/ 900 h 1042"/>
                <a:gd name="T62" fmla="*/ 180 w 330"/>
                <a:gd name="T63" fmla="*/ 972 h 1042"/>
                <a:gd name="T64" fmla="*/ 300 w 330"/>
                <a:gd name="T65" fmla="*/ 296 h 1042"/>
                <a:gd name="T66" fmla="*/ 266 w 330"/>
                <a:gd name="T67" fmla="*/ 188 h 1042"/>
                <a:gd name="T68" fmla="*/ 204 w 330"/>
                <a:gd name="T69" fmla="*/ 62 h 1042"/>
                <a:gd name="T70" fmla="*/ 164 w 330"/>
                <a:gd name="T71" fmla="*/ 0 h 1042"/>
                <a:gd name="T72" fmla="*/ 88 w 330"/>
                <a:gd name="T73" fmla="*/ 132 h 1042"/>
                <a:gd name="T74" fmla="*/ 38 w 330"/>
                <a:gd name="T75" fmla="*/ 260 h 1042"/>
                <a:gd name="T76" fmla="*/ 14 w 330"/>
                <a:gd name="T77" fmla="*/ 358 h 1042"/>
                <a:gd name="T78" fmla="*/ 0 w 330"/>
                <a:gd name="T79" fmla="*/ 500 h 1042"/>
                <a:gd name="T80" fmla="*/ 6 w 330"/>
                <a:gd name="T81" fmla="*/ 634 h 1042"/>
                <a:gd name="T82" fmla="*/ 22 w 330"/>
                <a:gd name="T83" fmla="*/ 722 h 1042"/>
                <a:gd name="T84" fmla="*/ 62 w 330"/>
                <a:gd name="T85" fmla="*/ 854 h 1042"/>
                <a:gd name="T86" fmla="*/ 94 w 330"/>
                <a:gd name="T87" fmla="*/ 924 h 1042"/>
                <a:gd name="T88" fmla="*/ 164 w 330"/>
                <a:gd name="T89" fmla="*/ 1042 h 1042"/>
                <a:gd name="T90" fmla="*/ 202 w 330"/>
                <a:gd name="T91" fmla="*/ 986 h 1042"/>
                <a:gd name="T92" fmla="*/ 268 w 330"/>
                <a:gd name="T93" fmla="*/ 846 h 1042"/>
                <a:gd name="T94" fmla="*/ 306 w 330"/>
                <a:gd name="T95" fmla="*/ 722 h 1042"/>
                <a:gd name="T96" fmla="*/ 320 w 330"/>
                <a:gd name="T97" fmla="*/ 652 h 1042"/>
                <a:gd name="T98" fmla="*/ 330 w 330"/>
                <a:gd name="T99" fmla="*/ 532 h 1042"/>
                <a:gd name="T100" fmla="*/ 320 w 330"/>
                <a:gd name="T101" fmla="*/ 402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0" h="1042">
                  <a:moveTo>
                    <a:pt x="290" y="556"/>
                  </a:moveTo>
                  <a:lnTo>
                    <a:pt x="290" y="556"/>
                  </a:lnTo>
                  <a:lnTo>
                    <a:pt x="288" y="600"/>
                  </a:lnTo>
                  <a:lnTo>
                    <a:pt x="284" y="642"/>
                  </a:lnTo>
                  <a:lnTo>
                    <a:pt x="278" y="682"/>
                  </a:lnTo>
                  <a:lnTo>
                    <a:pt x="272" y="714"/>
                  </a:lnTo>
                  <a:lnTo>
                    <a:pt x="272" y="714"/>
                  </a:lnTo>
                  <a:lnTo>
                    <a:pt x="272" y="662"/>
                  </a:lnTo>
                  <a:lnTo>
                    <a:pt x="270" y="604"/>
                  </a:lnTo>
                  <a:lnTo>
                    <a:pt x="262" y="546"/>
                  </a:lnTo>
                  <a:lnTo>
                    <a:pt x="254" y="490"/>
                  </a:lnTo>
                  <a:lnTo>
                    <a:pt x="254" y="490"/>
                  </a:lnTo>
                  <a:lnTo>
                    <a:pt x="246" y="462"/>
                  </a:lnTo>
                  <a:lnTo>
                    <a:pt x="238" y="430"/>
                  </a:lnTo>
                  <a:lnTo>
                    <a:pt x="216" y="364"/>
                  </a:lnTo>
                  <a:lnTo>
                    <a:pt x="202" y="332"/>
                  </a:lnTo>
                  <a:lnTo>
                    <a:pt x="190" y="300"/>
                  </a:lnTo>
                  <a:lnTo>
                    <a:pt x="176" y="272"/>
                  </a:lnTo>
                  <a:lnTo>
                    <a:pt x="164" y="250"/>
                  </a:lnTo>
                  <a:lnTo>
                    <a:pt x="164" y="250"/>
                  </a:lnTo>
                  <a:lnTo>
                    <a:pt x="152" y="272"/>
                  </a:lnTo>
                  <a:lnTo>
                    <a:pt x="140" y="296"/>
                  </a:lnTo>
                  <a:lnTo>
                    <a:pt x="114" y="356"/>
                  </a:lnTo>
                  <a:lnTo>
                    <a:pt x="92" y="422"/>
                  </a:lnTo>
                  <a:lnTo>
                    <a:pt x="82" y="456"/>
                  </a:lnTo>
                  <a:lnTo>
                    <a:pt x="74" y="490"/>
                  </a:lnTo>
                  <a:lnTo>
                    <a:pt x="74" y="490"/>
                  </a:lnTo>
                  <a:lnTo>
                    <a:pt x="68" y="524"/>
                  </a:lnTo>
                  <a:lnTo>
                    <a:pt x="64" y="558"/>
                  </a:lnTo>
                  <a:lnTo>
                    <a:pt x="56" y="624"/>
                  </a:lnTo>
                  <a:lnTo>
                    <a:pt x="54" y="678"/>
                  </a:lnTo>
                  <a:lnTo>
                    <a:pt x="54" y="716"/>
                  </a:lnTo>
                  <a:lnTo>
                    <a:pt x="54" y="716"/>
                  </a:lnTo>
                  <a:lnTo>
                    <a:pt x="50" y="684"/>
                  </a:lnTo>
                  <a:lnTo>
                    <a:pt x="44" y="632"/>
                  </a:lnTo>
                  <a:lnTo>
                    <a:pt x="40" y="568"/>
                  </a:lnTo>
                  <a:lnTo>
                    <a:pt x="38" y="532"/>
                  </a:lnTo>
                  <a:lnTo>
                    <a:pt x="40" y="498"/>
                  </a:lnTo>
                  <a:lnTo>
                    <a:pt x="40" y="498"/>
                  </a:lnTo>
                  <a:lnTo>
                    <a:pt x="42" y="468"/>
                  </a:lnTo>
                  <a:lnTo>
                    <a:pt x="44" y="438"/>
                  </a:lnTo>
                  <a:lnTo>
                    <a:pt x="52" y="382"/>
                  </a:lnTo>
                  <a:lnTo>
                    <a:pt x="62" y="334"/>
                  </a:lnTo>
                  <a:lnTo>
                    <a:pt x="72" y="298"/>
                  </a:lnTo>
                  <a:lnTo>
                    <a:pt x="72" y="298"/>
                  </a:lnTo>
                  <a:lnTo>
                    <a:pt x="86" y="254"/>
                  </a:lnTo>
                  <a:lnTo>
                    <a:pt x="102" y="214"/>
                  </a:lnTo>
                  <a:lnTo>
                    <a:pt x="128" y="148"/>
                  </a:lnTo>
                  <a:lnTo>
                    <a:pt x="150" y="102"/>
                  </a:lnTo>
                  <a:lnTo>
                    <a:pt x="164" y="80"/>
                  </a:lnTo>
                  <a:lnTo>
                    <a:pt x="164" y="80"/>
                  </a:lnTo>
                  <a:lnTo>
                    <a:pt x="178" y="106"/>
                  </a:lnTo>
                  <a:lnTo>
                    <a:pt x="202" y="154"/>
                  </a:lnTo>
                  <a:lnTo>
                    <a:pt x="216" y="186"/>
                  </a:lnTo>
                  <a:lnTo>
                    <a:pt x="230" y="220"/>
                  </a:lnTo>
                  <a:lnTo>
                    <a:pt x="244" y="258"/>
                  </a:lnTo>
                  <a:lnTo>
                    <a:pt x="256" y="296"/>
                  </a:lnTo>
                  <a:lnTo>
                    <a:pt x="256" y="296"/>
                  </a:lnTo>
                  <a:lnTo>
                    <a:pt x="266" y="334"/>
                  </a:lnTo>
                  <a:lnTo>
                    <a:pt x="274" y="372"/>
                  </a:lnTo>
                  <a:lnTo>
                    <a:pt x="280" y="408"/>
                  </a:lnTo>
                  <a:lnTo>
                    <a:pt x="284" y="442"/>
                  </a:lnTo>
                  <a:lnTo>
                    <a:pt x="290" y="506"/>
                  </a:lnTo>
                  <a:lnTo>
                    <a:pt x="290" y="556"/>
                  </a:lnTo>
                  <a:close/>
                  <a:moveTo>
                    <a:pt x="164" y="1004"/>
                  </a:moveTo>
                  <a:lnTo>
                    <a:pt x="164" y="1004"/>
                  </a:lnTo>
                  <a:lnTo>
                    <a:pt x="150" y="974"/>
                  </a:lnTo>
                  <a:lnTo>
                    <a:pt x="142" y="954"/>
                  </a:lnTo>
                  <a:lnTo>
                    <a:pt x="134" y="932"/>
                  </a:lnTo>
                  <a:lnTo>
                    <a:pt x="128" y="908"/>
                  </a:lnTo>
                  <a:lnTo>
                    <a:pt x="122" y="880"/>
                  </a:lnTo>
                  <a:lnTo>
                    <a:pt x="120" y="848"/>
                  </a:lnTo>
                  <a:lnTo>
                    <a:pt x="116" y="814"/>
                  </a:lnTo>
                  <a:lnTo>
                    <a:pt x="116" y="814"/>
                  </a:lnTo>
                  <a:lnTo>
                    <a:pt x="118" y="780"/>
                  </a:lnTo>
                  <a:lnTo>
                    <a:pt x="122" y="748"/>
                  </a:lnTo>
                  <a:lnTo>
                    <a:pt x="128" y="718"/>
                  </a:lnTo>
                  <a:lnTo>
                    <a:pt x="136" y="692"/>
                  </a:lnTo>
                  <a:lnTo>
                    <a:pt x="144" y="670"/>
                  </a:lnTo>
                  <a:lnTo>
                    <a:pt x="152" y="650"/>
                  </a:lnTo>
                  <a:lnTo>
                    <a:pt x="164" y="626"/>
                  </a:lnTo>
                  <a:lnTo>
                    <a:pt x="164" y="626"/>
                  </a:lnTo>
                  <a:lnTo>
                    <a:pt x="176" y="648"/>
                  </a:lnTo>
                  <a:lnTo>
                    <a:pt x="182" y="666"/>
                  </a:lnTo>
                  <a:lnTo>
                    <a:pt x="190" y="688"/>
                  </a:lnTo>
                  <a:lnTo>
                    <a:pt x="196" y="712"/>
                  </a:lnTo>
                  <a:lnTo>
                    <a:pt x="202" y="740"/>
                  </a:lnTo>
                  <a:lnTo>
                    <a:pt x="208" y="772"/>
                  </a:lnTo>
                  <a:lnTo>
                    <a:pt x="210" y="806"/>
                  </a:lnTo>
                  <a:lnTo>
                    <a:pt x="210" y="806"/>
                  </a:lnTo>
                  <a:lnTo>
                    <a:pt x="210" y="840"/>
                  </a:lnTo>
                  <a:lnTo>
                    <a:pt x="206" y="870"/>
                  </a:lnTo>
                  <a:lnTo>
                    <a:pt x="202" y="900"/>
                  </a:lnTo>
                  <a:lnTo>
                    <a:pt x="194" y="926"/>
                  </a:lnTo>
                  <a:lnTo>
                    <a:pt x="188" y="950"/>
                  </a:lnTo>
                  <a:lnTo>
                    <a:pt x="180" y="972"/>
                  </a:lnTo>
                  <a:lnTo>
                    <a:pt x="164" y="1004"/>
                  </a:lnTo>
                  <a:close/>
                  <a:moveTo>
                    <a:pt x="300" y="296"/>
                  </a:moveTo>
                  <a:lnTo>
                    <a:pt x="300" y="296"/>
                  </a:lnTo>
                  <a:lnTo>
                    <a:pt x="292" y="268"/>
                  </a:lnTo>
                  <a:lnTo>
                    <a:pt x="284" y="242"/>
                  </a:lnTo>
                  <a:lnTo>
                    <a:pt x="266" y="188"/>
                  </a:lnTo>
                  <a:lnTo>
                    <a:pt x="244" y="140"/>
                  </a:lnTo>
                  <a:lnTo>
                    <a:pt x="224" y="98"/>
                  </a:lnTo>
                  <a:lnTo>
                    <a:pt x="204" y="62"/>
                  </a:lnTo>
                  <a:lnTo>
                    <a:pt x="186" y="32"/>
                  </a:lnTo>
                  <a:lnTo>
                    <a:pt x="164" y="0"/>
                  </a:lnTo>
                  <a:lnTo>
                    <a:pt x="164" y="0"/>
                  </a:lnTo>
                  <a:lnTo>
                    <a:pt x="142" y="34"/>
                  </a:lnTo>
                  <a:lnTo>
                    <a:pt x="108" y="94"/>
                  </a:lnTo>
                  <a:lnTo>
                    <a:pt x="88" y="132"/>
                  </a:lnTo>
                  <a:lnTo>
                    <a:pt x="70" y="172"/>
                  </a:lnTo>
                  <a:lnTo>
                    <a:pt x="54" y="214"/>
                  </a:lnTo>
                  <a:lnTo>
                    <a:pt x="38" y="260"/>
                  </a:lnTo>
                  <a:lnTo>
                    <a:pt x="38" y="260"/>
                  </a:lnTo>
                  <a:lnTo>
                    <a:pt x="24" y="310"/>
                  </a:lnTo>
                  <a:lnTo>
                    <a:pt x="14" y="358"/>
                  </a:lnTo>
                  <a:lnTo>
                    <a:pt x="8" y="406"/>
                  </a:lnTo>
                  <a:lnTo>
                    <a:pt x="2" y="454"/>
                  </a:lnTo>
                  <a:lnTo>
                    <a:pt x="0" y="500"/>
                  </a:lnTo>
                  <a:lnTo>
                    <a:pt x="0" y="546"/>
                  </a:lnTo>
                  <a:lnTo>
                    <a:pt x="2" y="590"/>
                  </a:lnTo>
                  <a:lnTo>
                    <a:pt x="6" y="634"/>
                  </a:lnTo>
                  <a:lnTo>
                    <a:pt x="6" y="634"/>
                  </a:lnTo>
                  <a:lnTo>
                    <a:pt x="14" y="680"/>
                  </a:lnTo>
                  <a:lnTo>
                    <a:pt x="22" y="722"/>
                  </a:lnTo>
                  <a:lnTo>
                    <a:pt x="32" y="762"/>
                  </a:lnTo>
                  <a:lnTo>
                    <a:pt x="44" y="800"/>
                  </a:lnTo>
                  <a:lnTo>
                    <a:pt x="62" y="854"/>
                  </a:lnTo>
                  <a:lnTo>
                    <a:pt x="70" y="876"/>
                  </a:lnTo>
                  <a:lnTo>
                    <a:pt x="70" y="876"/>
                  </a:lnTo>
                  <a:lnTo>
                    <a:pt x="94" y="924"/>
                  </a:lnTo>
                  <a:lnTo>
                    <a:pt x="118" y="970"/>
                  </a:lnTo>
                  <a:lnTo>
                    <a:pt x="142" y="1010"/>
                  </a:lnTo>
                  <a:lnTo>
                    <a:pt x="164" y="1042"/>
                  </a:lnTo>
                  <a:lnTo>
                    <a:pt x="164" y="1042"/>
                  </a:lnTo>
                  <a:lnTo>
                    <a:pt x="182" y="1018"/>
                  </a:lnTo>
                  <a:lnTo>
                    <a:pt x="202" y="986"/>
                  </a:lnTo>
                  <a:lnTo>
                    <a:pt x="224" y="946"/>
                  </a:lnTo>
                  <a:lnTo>
                    <a:pt x="246" y="900"/>
                  </a:lnTo>
                  <a:lnTo>
                    <a:pt x="268" y="846"/>
                  </a:lnTo>
                  <a:lnTo>
                    <a:pt x="288" y="786"/>
                  </a:lnTo>
                  <a:lnTo>
                    <a:pt x="298" y="754"/>
                  </a:lnTo>
                  <a:lnTo>
                    <a:pt x="306" y="722"/>
                  </a:lnTo>
                  <a:lnTo>
                    <a:pt x="314" y="686"/>
                  </a:lnTo>
                  <a:lnTo>
                    <a:pt x="320" y="652"/>
                  </a:lnTo>
                  <a:lnTo>
                    <a:pt x="320" y="652"/>
                  </a:lnTo>
                  <a:lnTo>
                    <a:pt x="324" y="612"/>
                  </a:lnTo>
                  <a:lnTo>
                    <a:pt x="328" y="572"/>
                  </a:lnTo>
                  <a:lnTo>
                    <a:pt x="330" y="532"/>
                  </a:lnTo>
                  <a:lnTo>
                    <a:pt x="328" y="492"/>
                  </a:lnTo>
                  <a:lnTo>
                    <a:pt x="326" y="448"/>
                  </a:lnTo>
                  <a:lnTo>
                    <a:pt x="320" y="402"/>
                  </a:lnTo>
                  <a:lnTo>
                    <a:pt x="312" y="352"/>
                  </a:lnTo>
                  <a:lnTo>
                    <a:pt x="300" y="2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264" y="1659"/>
              <a:ext cx="1008" cy="1150"/>
            </a:xfrm>
            <a:custGeom>
              <a:avLst/>
              <a:gdLst>
                <a:gd name="T0" fmla="*/ 584 w 1008"/>
                <a:gd name="T1" fmla="*/ 754 h 1150"/>
                <a:gd name="T2" fmla="*/ 610 w 1008"/>
                <a:gd name="T3" fmla="*/ 734 h 1150"/>
                <a:gd name="T4" fmla="*/ 654 w 1008"/>
                <a:gd name="T5" fmla="*/ 714 h 1150"/>
                <a:gd name="T6" fmla="*/ 700 w 1008"/>
                <a:gd name="T7" fmla="*/ 706 h 1150"/>
                <a:gd name="T8" fmla="*/ 746 w 1008"/>
                <a:gd name="T9" fmla="*/ 714 h 1150"/>
                <a:gd name="T10" fmla="*/ 790 w 1008"/>
                <a:gd name="T11" fmla="*/ 734 h 1150"/>
                <a:gd name="T12" fmla="*/ 816 w 1008"/>
                <a:gd name="T13" fmla="*/ 754 h 1150"/>
                <a:gd name="T14" fmla="*/ 844 w 1008"/>
                <a:gd name="T15" fmla="*/ 792 h 1150"/>
                <a:gd name="T16" fmla="*/ 860 w 1008"/>
                <a:gd name="T17" fmla="*/ 838 h 1150"/>
                <a:gd name="T18" fmla="*/ 862 w 1008"/>
                <a:gd name="T19" fmla="*/ 884 h 1150"/>
                <a:gd name="T20" fmla="*/ 852 w 1008"/>
                <a:gd name="T21" fmla="*/ 928 h 1150"/>
                <a:gd name="T22" fmla="*/ 826 w 1008"/>
                <a:gd name="T23" fmla="*/ 970 h 1150"/>
                <a:gd name="T24" fmla="*/ 814 w 1008"/>
                <a:gd name="T25" fmla="*/ 984 h 1150"/>
                <a:gd name="T26" fmla="*/ 762 w 1008"/>
                <a:gd name="T27" fmla="*/ 1024 h 1150"/>
                <a:gd name="T28" fmla="*/ 676 w 1008"/>
                <a:gd name="T29" fmla="*/ 1064 h 1150"/>
                <a:gd name="T30" fmla="*/ 584 w 1008"/>
                <a:gd name="T31" fmla="*/ 1078 h 1150"/>
                <a:gd name="T32" fmla="*/ 520 w 1008"/>
                <a:gd name="T33" fmla="*/ 1072 h 1150"/>
                <a:gd name="T34" fmla="*/ 432 w 1008"/>
                <a:gd name="T35" fmla="*/ 1040 h 1150"/>
                <a:gd name="T36" fmla="*/ 352 w 1008"/>
                <a:gd name="T37" fmla="*/ 984 h 1150"/>
                <a:gd name="T38" fmla="*/ 314 w 1008"/>
                <a:gd name="T39" fmla="*/ 940 h 1150"/>
                <a:gd name="T40" fmla="*/ 276 w 1008"/>
                <a:gd name="T41" fmla="*/ 864 h 1150"/>
                <a:gd name="T42" fmla="*/ 258 w 1008"/>
                <a:gd name="T43" fmla="*/ 784 h 1150"/>
                <a:gd name="T44" fmla="*/ 260 w 1008"/>
                <a:gd name="T45" fmla="*/ 702 h 1150"/>
                <a:gd name="T46" fmla="*/ 284 w 1008"/>
                <a:gd name="T47" fmla="*/ 624 h 1150"/>
                <a:gd name="T48" fmla="*/ 312 w 1008"/>
                <a:gd name="T49" fmla="*/ 576 h 1150"/>
                <a:gd name="T50" fmla="*/ 352 w 1008"/>
                <a:gd name="T51" fmla="*/ 528 h 1150"/>
                <a:gd name="T52" fmla="*/ 432 w 1008"/>
                <a:gd name="T53" fmla="*/ 470 h 1150"/>
                <a:gd name="T54" fmla="*/ 520 w 1008"/>
                <a:gd name="T55" fmla="*/ 438 h 1150"/>
                <a:gd name="T56" fmla="*/ 584 w 1008"/>
                <a:gd name="T57" fmla="*/ 0 h 1150"/>
                <a:gd name="T58" fmla="*/ 524 w 1008"/>
                <a:gd name="T59" fmla="*/ 4 h 1150"/>
                <a:gd name="T60" fmla="*/ 438 w 1008"/>
                <a:gd name="T61" fmla="*/ 20 h 1150"/>
                <a:gd name="T62" fmla="*/ 356 w 1008"/>
                <a:gd name="T63" fmla="*/ 46 h 1150"/>
                <a:gd name="T64" fmla="*/ 282 w 1008"/>
                <a:gd name="T65" fmla="*/ 84 h 1150"/>
                <a:gd name="T66" fmla="*/ 212 w 1008"/>
                <a:gd name="T67" fmla="*/ 132 h 1150"/>
                <a:gd name="T68" fmla="*/ 152 w 1008"/>
                <a:gd name="T69" fmla="*/ 190 h 1150"/>
                <a:gd name="T70" fmla="*/ 100 w 1008"/>
                <a:gd name="T71" fmla="*/ 254 h 1150"/>
                <a:gd name="T72" fmla="*/ 58 w 1008"/>
                <a:gd name="T73" fmla="*/ 326 h 1150"/>
                <a:gd name="T74" fmla="*/ 26 w 1008"/>
                <a:gd name="T75" fmla="*/ 404 h 1150"/>
                <a:gd name="T76" fmla="*/ 6 w 1008"/>
                <a:gd name="T77" fmla="*/ 488 h 1150"/>
                <a:gd name="T78" fmla="*/ 0 w 1008"/>
                <a:gd name="T79" fmla="*/ 576 h 1150"/>
                <a:gd name="T80" fmla="*/ 4 w 1008"/>
                <a:gd name="T81" fmla="*/ 634 h 1150"/>
                <a:gd name="T82" fmla="*/ 18 w 1008"/>
                <a:gd name="T83" fmla="*/ 718 h 1150"/>
                <a:gd name="T84" fmla="*/ 46 w 1008"/>
                <a:gd name="T85" fmla="*/ 798 h 1150"/>
                <a:gd name="T86" fmla="*/ 84 w 1008"/>
                <a:gd name="T87" fmla="*/ 872 h 1150"/>
                <a:gd name="T88" fmla="*/ 134 w 1008"/>
                <a:gd name="T89" fmla="*/ 940 h 1150"/>
                <a:gd name="T90" fmla="*/ 192 w 1008"/>
                <a:gd name="T91" fmla="*/ 1000 h 1150"/>
                <a:gd name="T92" fmla="*/ 258 w 1008"/>
                <a:gd name="T93" fmla="*/ 1052 h 1150"/>
                <a:gd name="T94" fmla="*/ 330 w 1008"/>
                <a:gd name="T95" fmla="*/ 1092 h 1150"/>
                <a:gd name="T96" fmla="*/ 410 w 1008"/>
                <a:gd name="T97" fmla="*/ 1124 h 1150"/>
                <a:gd name="T98" fmla="*/ 494 w 1008"/>
                <a:gd name="T99" fmla="*/ 1142 h 1150"/>
                <a:gd name="T100" fmla="*/ 584 w 1008"/>
                <a:gd name="T101" fmla="*/ 1150 h 1150"/>
                <a:gd name="T102" fmla="*/ 646 w 1008"/>
                <a:gd name="T103" fmla="*/ 1146 h 1150"/>
                <a:gd name="T104" fmla="*/ 734 w 1008"/>
                <a:gd name="T105" fmla="*/ 1130 h 1150"/>
                <a:gd name="T106" fmla="*/ 818 w 1008"/>
                <a:gd name="T107" fmla="*/ 1100 h 1150"/>
                <a:gd name="T108" fmla="*/ 896 w 1008"/>
                <a:gd name="T109" fmla="*/ 1060 h 1150"/>
                <a:gd name="T110" fmla="*/ 966 w 1008"/>
                <a:gd name="T111" fmla="*/ 1008 h 1150"/>
                <a:gd name="T112" fmla="*/ 1008 w 1008"/>
                <a:gd name="T113" fmla="*/ 574 h 1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8" h="1150">
                  <a:moveTo>
                    <a:pt x="584" y="574"/>
                  </a:moveTo>
                  <a:lnTo>
                    <a:pt x="584" y="754"/>
                  </a:lnTo>
                  <a:lnTo>
                    <a:pt x="584" y="754"/>
                  </a:lnTo>
                  <a:lnTo>
                    <a:pt x="584" y="754"/>
                  </a:lnTo>
                  <a:lnTo>
                    <a:pt x="596" y="742"/>
                  </a:lnTo>
                  <a:lnTo>
                    <a:pt x="610" y="734"/>
                  </a:lnTo>
                  <a:lnTo>
                    <a:pt x="624" y="726"/>
                  </a:lnTo>
                  <a:lnTo>
                    <a:pt x="638" y="718"/>
                  </a:lnTo>
                  <a:lnTo>
                    <a:pt x="654" y="714"/>
                  </a:lnTo>
                  <a:lnTo>
                    <a:pt x="668" y="710"/>
                  </a:lnTo>
                  <a:lnTo>
                    <a:pt x="684" y="708"/>
                  </a:lnTo>
                  <a:lnTo>
                    <a:pt x="700" y="706"/>
                  </a:lnTo>
                  <a:lnTo>
                    <a:pt x="716" y="708"/>
                  </a:lnTo>
                  <a:lnTo>
                    <a:pt x="732" y="710"/>
                  </a:lnTo>
                  <a:lnTo>
                    <a:pt x="746" y="714"/>
                  </a:lnTo>
                  <a:lnTo>
                    <a:pt x="762" y="718"/>
                  </a:lnTo>
                  <a:lnTo>
                    <a:pt x="776" y="726"/>
                  </a:lnTo>
                  <a:lnTo>
                    <a:pt x="790" y="734"/>
                  </a:lnTo>
                  <a:lnTo>
                    <a:pt x="804" y="742"/>
                  </a:lnTo>
                  <a:lnTo>
                    <a:pt x="816" y="754"/>
                  </a:lnTo>
                  <a:lnTo>
                    <a:pt x="816" y="754"/>
                  </a:lnTo>
                  <a:lnTo>
                    <a:pt x="826" y="766"/>
                  </a:lnTo>
                  <a:lnTo>
                    <a:pt x="836" y="780"/>
                  </a:lnTo>
                  <a:lnTo>
                    <a:pt x="844" y="792"/>
                  </a:lnTo>
                  <a:lnTo>
                    <a:pt x="852" y="808"/>
                  </a:lnTo>
                  <a:lnTo>
                    <a:pt x="856" y="822"/>
                  </a:lnTo>
                  <a:lnTo>
                    <a:pt x="860" y="838"/>
                  </a:lnTo>
                  <a:lnTo>
                    <a:pt x="862" y="852"/>
                  </a:lnTo>
                  <a:lnTo>
                    <a:pt x="864" y="868"/>
                  </a:lnTo>
                  <a:lnTo>
                    <a:pt x="862" y="884"/>
                  </a:lnTo>
                  <a:lnTo>
                    <a:pt x="860" y="898"/>
                  </a:lnTo>
                  <a:lnTo>
                    <a:pt x="856" y="914"/>
                  </a:lnTo>
                  <a:lnTo>
                    <a:pt x="852" y="928"/>
                  </a:lnTo>
                  <a:lnTo>
                    <a:pt x="844" y="944"/>
                  </a:lnTo>
                  <a:lnTo>
                    <a:pt x="836" y="956"/>
                  </a:lnTo>
                  <a:lnTo>
                    <a:pt x="826" y="970"/>
                  </a:lnTo>
                  <a:lnTo>
                    <a:pt x="816" y="982"/>
                  </a:lnTo>
                  <a:lnTo>
                    <a:pt x="814" y="982"/>
                  </a:lnTo>
                  <a:lnTo>
                    <a:pt x="814" y="984"/>
                  </a:lnTo>
                  <a:lnTo>
                    <a:pt x="814" y="984"/>
                  </a:lnTo>
                  <a:lnTo>
                    <a:pt x="790" y="1006"/>
                  </a:lnTo>
                  <a:lnTo>
                    <a:pt x="762" y="1024"/>
                  </a:lnTo>
                  <a:lnTo>
                    <a:pt x="734" y="1040"/>
                  </a:lnTo>
                  <a:lnTo>
                    <a:pt x="706" y="1054"/>
                  </a:lnTo>
                  <a:lnTo>
                    <a:pt x="676" y="1064"/>
                  </a:lnTo>
                  <a:lnTo>
                    <a:pt x="646" y="1072"/>
                  </a:lnTo>
                  <a:lnTo>
                    <a:pt x="614" y="1076"/>
                  </a:lnTo>
                  <a:lnTo>
                    <a:pt x="584" y="1078"/>
                  </a:lnTo>
                  <a:lnTo>
                    <a:pt x="584" y="1078"/>
                  </a:lnTo>
                  <a:lnTo>
                    <a:pt x="552" y="1076"/>
                  </a:lnTo>
                  <a:lnTo>
                    <a:pt x="520" y="1072"/>
                  </a:lnTo>
                  <a:lnTo>
                    <a:pt x="490" y="1064"/>
                  </a:lnTo>
                  <a:lnTo>
                    <a:pt x="460" y="1054"/>
                  </a:lnTo>
                  <a:lnTo>
                    <a:pt x="432" y="1040"/>
                  </a:lnTo>
                  <a:lnTo>
                    <a:pt x="404" y="1024"/>
                  </a:lnTo>
                  <a:lnTo>
                    <a:pt x="376" y="1006"/>
                  </a:lnTo>
                  <a:lnTo>
                    <a:pt x="352" y="984"/>
                  </a:lnTo>
                  <a:lnTo>
                    <a:pt x="352" y="984"/>
                  </a:lnTo>
                  <a:lnTo>
                    <a:pt x="332" y="962"/>
                  </a:lnTo>
                  <a:lnTo>
                    <a:pt x="314" y="940"/>
                  </a:lnTo>
                  <a:lnTo>
                    <a:pt x="298" y="916"/>
                  </a:lnTo>
                  <a:lnTo>
                    <a:pt x="286" y="890"/>
                  </a:lnTo>
                  <a:lnTo>
                    <a:pt x="276" y="864"/>
                  </a:lnTo>
                  <a:lnTo>
                    <a:pt x="266" y="838"/>
                  </a:lnTo>
                  <a:lnTo>
                    <a:pt x="260" y="812"/>
                  </a:lnTo>
                  <a:lnTo>
                    <a:pt x="258" y="784"/>
                  </a:lnTo>
                  <a:lnTo>
                    <a:pt x="256" y="758"/>
                  </a:lnTo>
                  <a:lnTo>
                    <a:pt x="256" y="730"/>
                  </a:lnTo>
                  <a:lnTo>
                    <a:pt x="260" y="702"/>
                  </a:lnTo>
                  <a:lnTo>
                    <a:pt x="266" y="676"/>
                  </a:lnTo>
                  <a:lnTo>
                    <a:pt x="274" y="650"/>
                  </a:lnTo>
                  <a:lnTo>
                    <a:pt x="284" y="624"/>
                  </a:lnTo>
                  <a:lnTo>
                    <a:pt x="296" y="600"/>
                  </a:lnTo>
                  <a:lnTo>
                    <a:pt x="312" y="576"/>
                  </a:lnTo>
                  <a:lnTo>
                    <a:pt x="312" y="576"/>
                  </a:lnTo>
                  <a:lnTo>
                    <a:pt x="330" y="550"/>
                  </a:lnTo>
                  <a:lnTo>
                    <a:pt x="352" y="528"/>
                  </a:lnTo>
                  <a:lnTo>
                    <a:pt x="352" y="528"/>
                  </a:lnTo>
                  <a:lnTo>
                    <a:pt x="376" y="506"/>
                  </a:lnTo>
                  <a:lnTo>
                    <a:pt x="404" y="486"/>
                  </a:lnTo>
                  <a:lnTo>
                    <a:pt x="432" y="470"/>
                  </a:lnTo>
                  <a:lnTo>
                    <a:pt x="460" y="456"/>
                  </a:lnTo>
                  <a:lnTo>
                    <a:pt x="490" y="446"/>
                  </a:lnTo>
                  <a:lnTo>
                    <a:pt x="520" y="438"/>
                  </a:lnTo>
                  <a:lnTo>
                    <a:pt x="552" y="434"/>
                  </a:lnTo>
                  <a:lnTo>
                    <a:pt x="584" y="432"/>
                  </a:lnTo>
                  <a:lnTo>
                    <a:pt x="584" y="0"/>
                  </a:lnTo>
                  <a:lnTo>
                    <a:pt x="584" y="0"/>
                  </a:lnTo>
                  <a:lnTo>
                    <a:pt x="554" y="2"/>
                  </a:lnTo>
                  <a:lnTo>
                    <a:pt x="524" y="4"/>
                  </a:lnTo>
                  <a:lnTo>
                    <a:pt x="494" y="8"/>
                  </a:lnTo>
                  <a:lnTo>
                    <a:pt x="466" y="12"/>
                  </a:lnTo>
                  <a:lnTo>
                    <a:pt x="438" y="20"/>
                  </a:lnTo>
                  <a:lnTo>
                    <a:pt x="410" y="26"/>
                  </a:lnTo>
                  <a:lnTo>
                    <a:pt x="382" y="36"/>
                  </a:lnTo>
                  <a:lnTo>
                    <a:pt x="356" y="46"/>
                  </a:lnTo>
                  <a:lnTo>
                    <a:pt x="330" y="58"/>
                  </a:lnTo>
                  <a:lnTo>
                    <a:pt x="306" y="70"/>
                  </a:lnTo>
                  <a:lnTo>
                    <a:pt x="282" y="84"/>
                  </a:lnTo>
                  <a:lnTo>
                    <a:pt x="258" y="100"/>
                  </a:lnTo>
                  <a:lnTo>
                    <a:pt x="234" y="116"/>
                  </a:lnTo>
                  <a:lnTo>
                    <a:pt x="212" y="132"/>
                  </a:lnTo>
                  <a:lnTo>
                    <a:pt x="192" y="150"/>
                  </a:lnTo>
                  <a:lnTo>
                    <a:pt x="172" y="170"/>
                  </a:lnTo>
                  <a:lnTo>
                    <a:pt x="152" y="190"/>
                  </a:lnTo>
                  <a:lnTo>
                    <a:pt x="134" y="210"/>
                  </a:lnTo>
                  <a:lnTo>
                    <a:pt x="116" y="232"/>
                  </a:lnTo>
                  <a:lnTo>
                    <a:pt x="100" y="254"/>
                  </a:lnTo>
                  <a:lnTo>
                    <a:pt x="84" y="278"/>
                  </a:lnTo>
                  <a:lnTo>
                    <a:pt x="70" y="302"/>
                  </a:lnTo>
                  <a:lnTo>
                    <a:pt x="58" y="326"/>
                  </a:lnTo>
                  <a:lnTo>
                    <a:pt x="46" y="352"/>
                  </a:lnTo>
                  <a:lnTo>
                    <a:pt x="36" y="378"/>
                  </a:lnTo>
                  <a:lnTo>
                    <a:pt x="26" y="404"/>
                  </a:lnTo>
                  <a:lnTo>
                    <a:pt x="18" y="432"/>
                  </a:lnTo>
                  <a:lnTo>
                    <a:pt x="12" y="460"/>
                  </a:lnTo>
                  <a:lnTo>
                    <a:pt x="6" y="488"/>
                  </a:lnTo>
                  <a:lnTo>
                    <a:pt x="4" y="516"/>
                  </a:lnTo>
                  <a:lnTo>
                    <a:pt x="2" y="546"/>
                  </a:lnTo>
                  <a:lnTo>
                    <a:pt x="0" y="576"/>
                  </a:lnTo>
                  <a:lnTo>
                    <a:pt x="0" y="576"/>
                  </a:lnTo>
                  <a:lnTo>
                    <a:pt x="2" y="604"/>
                  </a:lnTo>
                  <a:lnTo>
                    <a:pt x="4" y="634"/>
                  </a:lnTo>
                  <a:lnTo>
                    <a:pt x="6" y="662"/>
                  </a:lnTo>
                  <a:lnTo>
                    <a:pt x="12" y="690"/>
                  </a:lnTo>
                  <a:lnTo>
                    <a:pt x="18" y="718"/>
                  </a:lnTo>
                  <a:lnTo>
                    <a:pt x="26" y="746"/>
                  </a:lnTo>
                  <a:lnTo>
                    <a:pt x="36" y="772"/>
                  </a:lnTo>
                  <a:lnTo>
                    <a:pt x="46" y="798"/>
                  </a:lnTo>
                  <a:lnTo>
                    <a:pt x="58" y="824"/>
                  </a:lnTo>
                  <a:lnTo>
                    <a:pt x="70" y="848"/>
                  </a:lnTo>
                  <a:lnTo>
                    <a:pt x="84" y="872"/>
                  </a:lnTo>
                  <a:lnTo>
                    <a:pt x="100" y="896"/>
                  </a:lnTo>
                  <a:lnTo>
                    <a:pt x="116" y="918"/>
                  </a:lnTo>
                  <a:lnTo>
                    <a:pt x="134" y="940"/>
                  </a:lnTo>
                  <a:lnTo>
                    <a:pt x="152" y="962"/>
                  </a:lnTo>
                  <a:lnTo>
                    <a:pt x="172" y="982"/>
                  </a:lnTo>
                  <a:lnTo>
                    <a:pt x="192" y="1000"/>
                  </a:lnTo>
                  <a:lnTo>
                    <a:pt x="212" y="1018"/>
                  </a:lnTo>
                  <a:lnTo>
                    <a:pt x="234" y="1036"/>
                  </a:lnTo>
                  <a:lnTo>
                    <a:pt x="258" y="1052"/>
                  </a:lnTo>
                  <a:lnTo>
                    <a:pt x="282" y="1066"/>
                  </a:lnTo>
                  <a:lnTo>
                    <a:pt x="306" y="1080"/>
                  </a:lnTo>
                  <a:lnTo>
                    <a:pt x="330" y="1092"/>
                  </a:lnTo>
                  <a:lnTo>
                    <a:pt x="356" y="1104"/>
                  </a:lnTo>
                  <a:lnTo>
                    <a:pt x="382" y="1114"/>
                  </a:lnTo>
                  <a:lnTo>
                    <a:pt x="410" y="1124"/>
                  </a:lnTo>
                  <a:lnTo>
                    <a:pt x="438" y="1132"/>
                  </a:lnTo>
                  <a:lnTo>
                    <a:pt x="466" y="1138"/>
                  </a:lnTo>
                  <a:lnTo>
                    <a:pt x="494" y="1142"/>
                  </a:lnTo>
                  <a:lnTo>
                    <a:pt x="524" y="1146"/>
                  </a:lnTo>
                  <a:lnTo>
                    <a:pt x="554" y="1148"/>
                  </a:lnTo>
                  <a:lnTo>
                    <a:pt x="584" y="1150"/>
                  </a:lnTo>
                  <a:lnTo>
                    <a:pt x="584" y="1150"/>
                  </a:lnTo>
                  <a:lnTo>
                    <a:pt x="614" y="1148"/>
                  </a:lnTo>
                  <a:lnTo>
                    <a:pt x="646" y="1146"/>
                  </a:lnTo>
                  <a:lnTo>
                    <a:pt x="676" y="1142"/>
                  </a:lnTo>
                  <a:lnTo>
                    <a:pt x="706" y="1136"/>
                  </a:lnTo>
                  <a:lnTo>
                    <a:pt x="734" y="1130"/>
                  </a:lnTo>
                  <a:lnTo>
                    <a:pt x="764" y="1122"/>
                  </a:lnTo>
                  <a:lnTo>
                    <a:pt x="792" y="1112"/>
                  </a:lnTo>
                  <a:lnTo>
                    <a:pt x="818" y="1100"/>
                  </a:lnTo>
                  <a:lnTo>
                    <a:pt x="846" y="1088"/>
                  </a:lnTo>
                  <a:lnTo>
                    <a:pt x="872" y="1074"/>
                  </a:lnTo>
                  <a:lnTo>
                    <a:pt x="896" y="1060"/>
                  </a:lnTo>
                  <a:lnTo>
                    <a:pt x="920" y="1044"/>
                  </a:lnTo>
                  <a:lnTo>
                    <a:pt x="944" y="1026"/>
                  </a:lnTo>
                  <a:lnTo>
                    <a:pt x="966" y="1008"/>
                  </a:lnTo>
                  <a:lnTo>
                    <a:pt x="988" y="988"/>
                  </a:lnTo>
                  <a:lnTo>
                    <a:pt x="1008" y="968"/>
                  </a:lnTo>
                  <a:lnTo>
                    <a:pt x="1008" y="574"/>
                  </a:lnTo>
                  <a:lnTo>
                    <a:pt x="584" y="5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21" name="Freeform 20"/>
            <p:cNvSpPr>
              <a:spLocks noEditPoints="1"/>
            </p:cNvSpPr>
            <p:nvPr userDrawn="1"/>
          </p:nvSpPr>
          <p:spPr bwMode="auto">
            <a:xfrm>
              <a:off x="1428" y="2425"/>
              <a:ext cx="2328" cy="384"/>
            </a:xfrm>
            <a:custGeom>
              <a:avLst/>
              <a:gdLst>
                <a:gd name="T0" fmla="*/ 2222 w 2328"/>
                <a:gd name="T1" fmla="*/ 266 h 384"/>
                <a:gd name="T2" fmla="*/ 2204 w 2328"/>
                <a:gd name="T3" fmla="*/ 300 h 384"/>
                <a:gd name="T4" fmla="*/ 2156 w 2328"/>
                <a:gd name="T5" fmla="*/ 312 h 384"/>
                <a:gd name="T6" fmla="*/ 2076 w 2328"/>
                <a:gd name="T7" fmla="*/ 62 h 384"/>
                <a:gd name="T8" fmla="*/ 2144 w 2328"/>
                <a:gd name="T9" fmla="*/ 158 h 384"/>
                <a:gd name="T10" fmla="*/ 2182 w 2328"/>
                <a:gd name="T11" fmla="*/ 162 h 384"/>
                <a:gd name="T12" fmla="*/ 2214 w 2328"/>
                <a:gd name="T13" fmla="*/ 180 h 384"/>
                <a:gd name="T14" fmla="*/ 2224 w 2328"/>
                <a:gd name="T15" fmla="*/ 222 h 384"/>
                <a:gd name="T16" fmla="*/ 1686 w 2328"/>
                <a:gd name="T17" fmla="*/ 108 h 384"/>
                <a:gd name="T18" fmla="*/ 1630 w 2328"/>
                <a:gd name="T19" fmla="*/ 108 h 384"/>
                <a:gd name="T20" fmla="*/ 1732 w 2328"/>
                <a:gd name="T21" fmla="*/ 62 h 384"/>
                <a:gd name="T22" fmla="*/ 1278 w 2328"/>
                <a:gd name="T23" fmla="*/ 222 h 384"/>
                <a:gd name="T24" fmla="*/ 1266 w 2328"/>
                <a:gd name="T25" fmla="*/ 266 h 384"/>
                <a:gd name="T26" fmla="*/ 1230 w 2328"/>
                <a:gd name="T27" fmla="*/ 284 h 384"/>
                <a:gd name="T28" fmla="*/ 1194 w 2328"/>
                <a:gd name="T29" fmla="*/ 312 h 384"/>
                <a:gd name="T30" fmla="*/ 1136 w 2328"/>
                <a:gd name="T31" fmla="*/ 286 h 384"/>
                <a:gd name="T32" fmla="*/ 1084 w 2328"/>
                <a:gd name="T33" fmla="*/ 280 h 384"/>
                <a:gd name="T34" fmla="*/ 1056 w 2328"/>
                <a:gd name="T35" fmla="*/ 254 h 384"/>
                <a:gd name="T36" fmla="*/ 1052 w 2328"/>
                <a:gd name="T37" fmla="*/ 144 h 384"/>
                <a:gd name="T38" fmla="*/ 1056 w 2328"/>
                <a:gd name="T39" fmla="*/ 112 h 384"/>
                <a:gd name="T40" fmla="*/ 1082 w 2328"/>
                <a:gd name="T41" fmla="*/ 88 h 384"/>
                <a:gd name="T42" fmla="*/ 1136 w 2328"/>
                <a:gd name="T43" fmla="*/ 80 h 384"/>
                <a:gd name="T44" fmla="*/ 1194 w 2328"/>
                <a:gd name="T45" fmla="*/ 80 h 384"/>
                <a:gd name="T46" fmla="*/ 1232 w 2328"/>
                <a:gd name="T47" fmla="*/ 84 h 384"/>
                <a:gd name="T48" fmla="*/ 1266 w 2328"/>
                <a:gd name="T49" fmla="*/ 102 h 384"/>
                <a:gd name="T50" fmla="*/ 1278 w 2328"/>
                <a:gd name="T51" fmla="*/ 144 h 384"/>
                <a:gd name="T52" fmla="*/ 662 w 2328"/>
                <a:gd name="T53" fmla="*/ 108 h 384"/>
                <a:gd name="T54" fmla="*/ 734 w 2328"/>
                <a:gd name="T55" fmla="*/ 206 h 384"/>
                <a:gd name="T56" fmla="*/ 742 w 2328"/>
                <a:gd name="T57" fmla="*/ 264 h 384"/>
                <a:gd name="T58" fmla="*/ 600 w 2328"/>
                <a:gd name="T59" fmla="*/ 62 h 384"/>
                <a:gd name="T60" fmla="*/ 252 w 2328"/>
                <a:gd name="T61" fmla="*/ 312 h 384"/>
                <a:gd name="T62" fmla="*/ 164 w 2328"/>
                <a:gd name="T63" fmla="*/ 202 h 384"/>
                <a:gd name="T64" fmla="*/ 104 w 2328"/>
                <a:gd name="T65" fmla="*/ 62 h 384"/>
                <a:gd name="T66" fmla="*/ 194 w 2328"/>
                <a:gd name="T67" fmla="*/ 158 h 384"/>
                <a:gd name="T68" fmla="*/ 252 w 2328"/>
                <a:gd name="T69" fmla="*/ 312 h 384"/>
                <a:gd name="T70" fmla="*/ 0 w 2328"/>
                <a:gd name="T71" fmla="*/ 384 h 384"/>
                <a:gd name="T72" fmla="*/ 1108 w 2328"/>
                <a:gd name="T73" fmla="*/ 142 h 384"/>
                <a:gd name="T74" fmla="*/ 1110 w 2328"/>
                <a:gd name="T75" fmla="*/ 232 h 384"/>
                <a:gd name="T76" fmla="*/ 1126 w 2328"/>
                <a:gd name="T77" fmla="*/ 240 h 384"/>
                <a:gd name="T78" fmla="*/ 1126 w 2328"/>
                <a:gd name="T79" fmla="*/ 124 h 384"/>
                <a:gd name="T80" fmla="*/ 1112 w 2328"/>
                <a:gd name="T81" fmla="*/ 128 h 384"/>
                <a:gd name="T82" fmla="*/ 1202 w 2328"/>
                <a:gd name="T83" fmla="*/ 124 h 384"/>
                <a:gd name="T84" fmla="*/ 1202 w 2328"/>
                <a:gd name="T85" fmla="*/ 240 h 384"/>
                <a:gd name="T86" fmla="*/ 1216 w 2328"/>
                <a:gd name="T87" fmla="*/ 238 h 384"/>
                <a:gd name="T88" fmla="*/ 1220 w 2328"/>
                <a:gd name="T89" fmla="*/ 142 h 384"/>
                <a:gd name="T90" fmla="*/ 1216 w 2328"/>
                <a:gd name="T91" fmla="*/ 128 h 384"/>
                <a:gd name="T92" fmla="*/ 2148 w 2328"/>
                <a:gd name="T93" fmla="*/ 202 h 384"/>
                <a:gd name="T94" fmla="*/ 2148 w 2328"/>
                <a:gd name="T95" fmla="*/ 268 h 384"/>
                <a:gd name="T96" fmla="*/ 2162 w 2328"/>
                <a:gd name="T97" fmla="*/ 264 h 384"/>
                <a:gd name="T98" fmla="*/ 2166 w 2328"/>
                <a:gd name="T99" fmla="*/ 220 h 384"/>
                <a:gd name="T100" fmla="*/ 2162 w 2328"/>
                <a:gd name="T101" fmla="*/ 206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328" h="384">
                  <a:moveTo>
                    <a:pt x="2224" y="248"/>
                  </a:moveTo>
                  <a:lnTo>
                    <a:pt x="2224" y="248"/>
                  </a:lnTo>
                  <a:lnTo>
                    <a:pt x="2222" y="266"/>
                  </a:lnTo>
                  <a:lnTo>
                    <a:pt x="2220" y="280"/>
                  </a:lnTo>
                  <a:lnTo>
                    <a:pt x="2212" y="292"/>
                  </a:lnTo>
                  <a:lnTo>
                    <a:pt x="2204" y="300"/>
                  </a:lnTo>
                  <a:lnTo>
                    <a:pt x="2192" y="306"/>
                  </a:lnTo>
                  <a:lnTo>
                    <a:pt x="2176" y="310"/>
                  </a:lnTo>
                  <a:lnTo>
                    <a:pt x="2156" y="312"/>
                  </a:lnTo>
                  <a:lnTo>
                    <a:pt x="2134" y="312"/>
                  </a:lnTo>
                  <a:lnTo>
                    <a:pt x="2076" y="312"/>
                  </a:lnTo>
                  <a:lnTo>
                    <a:pt x="2076" y="62"/>
                  </a:lnTo>
                  <a:lnTo>
                    <a:pt x="2134" y="62"/>
                  </a:lnTo>
                  <a:lnTo>
                    <a:pt x="2134" y="158"/>
                  </a:lnTo>
                  <a:lnTo>
                    <a:pt x="2144" y="158"/>
                  </a:lnTo>
                  <a:lnTo>
                    <a:pt x="2144" y="158"/>
                  </a:lnTo>
                  <a:lnTo>
                    <a:pt x="2164" y="158"/>
                  </a:lnTo>
                  <a:lnTo>
                    <a:pt x="2182" y="162"/>
                  </a:lnTo>
                  <a:lnTo>
                    <a:pt x="2196" y="166"/>
                  </a:lnTo>
                  <a:lnTo>
                    <a:pt x="2206" y="172"/>
                  </a:lnTo>
                  <a:lnTo>
                    <a:pt x="2214" y="180"/>
                  </a:lnTo>
                  <a:lnTo>
                    <a:pt x="2220" y="190"/>
                  </a:lnTo>
                  <a:lnTo>
                    <a:pt x="2224" y="204"/>
                  </a:lnTo>
                  <a:lnTo>
                    <a:pt x="2224" y="222"/>
                  </a:lnTo>
                  <a:lnTo>
                    <a:pt x="2224" y="248"/>
                  </a:lnTo>
                  <a:close/>
                  <a:moveTo>
                    <a:pt x="1732" y="108"/>
                  </a:moveTo>
                  <a:lnTo>
                    <a:pt x="1686" y="108"/>
                  </a:lnTo>
                  <a:lnTo>
                    <a:pt x="1686" y="312"/>
                  </a:lnTo>
                  <a:lnTo>
                    <a:pt x="1630" y="312"/>
                  </a:lnTo>
                  <a:lnTo>
                    <a:pt x="1630" y="108"/>
                  </a:lnTo>
                  <a:lnTo>
                    <a:pt x="1582" y="108"/>
                  </a:lnTo>
                  <a:lnTo>
                    <a:pt x="1582" y="62"/>
                  </a:lnTo>
                  <a:lnTo>
                    <a:pt x="1732" y="62"/>
                  </a:lnTo>
                  <a:lnTo>
                    <a:pt x="1732" y="108"/>
                  </a:lnTo>
                  <a:close/>
                  <a:moveTo>
                    <a:pt x="1278" y="222"/>
                  </a:moveTo>
                  <a:lnTo>
                    <a:pt x="1278" y="222"/>
                  </a:lnTo>
                  <a:lnTo>
                    <a:pt x="1276" y="240"/>
                  </a:lnTo>
                  <a:lnTo>
                    <a:pt x="1272" y="254"/>
                  </a:lnTo>
                  <a:lnTo>
                    <a:pt x="1266" y="266"/>
                  </a:lnTo>
                  <a:lnTo>
                    <a:pt x="1258" y="274"/>
                  </a:lnTo>
                  <a:lnTo>
                    <a:pt x="1246" y="280"/>
                  </a:lnTo>
                  <a:lnTo>
                    <a:pt x="1230" y="284"/>
                  </a:lnTo>
                  <a:lnTo>
                    <a:pt x="1214" y="286"/>
                  </a:lnTo>
                  <a:lnTo>
                    <a:pt x="1194" y="286"/>
                  </a:lnTo>
                  <a:lnTo>
                    <a:pt x="1194" y="312"/>
                  </a:lnTo>
                  <a:lnTo>
                    <a:pt x="1136" y="312"/>
                  </a:lnTo>
                  <a:lnTo>
                    <a:pt x="1136" y="286"/>
                  </a:lnTo>
                  <a:lnTo>
                    <a:pt x="1136" y="286"/>
                  </a:lnTo>
                  <a:lnTo>
                    <a:pt x="1116" y="286"/>
                  </a:lnTo>
                  <a:lnTo>
                    <a:pt x="1098" y="284"/>
                  </a:lnTo>
                  <a:lnTo>
                    <a:pt x="1084" y="280"/>
                  </a:lnTo>
                  <a:lnTo>
                    <a:pt x="1072" y="274"/>
                  </a:lnTo>
                  <a:lnTo>
                    <a:pt x="1062" y="266"/>
                  </a:lnTo>
                  <a:lnTo>
                    <a:pt x="1056" y="254"/>
                  </a:lnTo>
                  <a:lnTo>
                    <a:pt x="1052" y="240"/>
                  </a:lnTo>
                  <a:lnTo>
                    <a:pt x="1052" y="222"/>
                  </a:lnTo>
                  <a:lnTo>
                    <a:pt x="1052" y="144"/>
                  </a:lnTo>
                  <a:lnTo>
                    <a:pt x="1052" y="144"/>
                  </a:lnTo>
                  <a:lnTo>
                    <a:pt x="1052" y="128"/>
                  </a:lnTo>
                  <a:lnTo>
                    <a:pt x="1056" y="112"/>
                  </a:lnTo>
                  <a:lnTo>
                    <a:pt x="1062" y="102"/>
                  </a:lnTo>
                  <a:lnTo>
                    <a:pt x="1072" y="94"/>
                  </a:lnTo>
                  <a:lnTo>
                    <a:pt x="1082" y="88"/>
                  </a:lnTo>
                  <a:lnTo>
                    <a:pt x="1098" y="84"/>
                  </a:lnTo>
                  <a:lnTo>
                    <a:pt x="1116" y="82"/>
                  </a:lnTo>
                  <a:lnTo>
                    <a:pt x="1136" y="80"/>
                  </a:lnTo>
                  <a:lnTo>
                    <a:pt x="1136" y="62"/>
                  </a:lnTo>
                  <a:lnTo>
                    <a:pt x="1194" y="62"/>
                  </a:lnTo>
                  <a:lnTo>
                    <a:pt x="1194" y="80"/>
                  </a:lnTo>
                  <a:lnTo>
                    <a:pt x="1194" y="80"/>
                  </a:lnTo>
                  <a:lnTo>
                    <a:pt x="1214" y="82"/>
                  </a:lnTo>
                  <a:lnTo>
                    <a:pt x="1232" y="84"/>
                  </a:lnTo>
                  <a:lnTo>
                    <a:pt x="1246" y="88"/>
                  </a:lnTo>
                  <a:lnTo>
                    <a:pt x="1258" y="94"/>
                  </a:lnTo>
                  <a:lnTo>
                    <a:pt x="1266" y="102"/>
                  </a:lnTo>
                  <a:lnTo>
                    <a:pt x="1272" y="112"/>
                  </a:lnTo>
                  <a:lnTo>
                    <a:pt x="1276" y="128"/>
                  </a:lnTo>
                  <a:lnTo>
                    <a:pt x="1278" y="144"/>
                  </a:lnTo>
                  <a:lnTo>
                    <a:pt x="1278" y="222"/>
                  </a:lnTo>
                  <a:close/>
                  <a:moveTo>
                    <a:pt x="742" y="108"/>
                  </a:moveTo>
                  <a:lnTo>
                    <a:pt x="662" y="108"/>
                  </a:lnTo>
                  <a:lnTo>
                    <a:pt x="662" y="158"/>
                  </a:lnTo>
                  <a:lnTo>
                    <a:pt x="734" y="158"/>
                  </a:lnTo>
                  <a:lnTo>
                    <a:pt x="734" y="206"/>
                  </a:lnTo>
                  <a:lnTo>
                    <a:pt x="662" y="206"/>
                  </a:lnTo>
                  <a:lnTo>
                    <a:pt x="662" y="264"/>
                  </a:lnTo>
                  <a:lnTo>
                    <a:pt x="742" y="264"/>
                  </a:lnTo>
                  <a:lnTo>
                    <a:pt x="742" y="312"/>
                  </a:lnTo>
                  <a:lnTo>
                    <a:pt x="600" y="312"/>
                  </a:lnTo>
                  <a:lnTo>
                    <a:pt x="600" y="62"/>
                  </a:lnTo>
                  <a:lnTo>
                    <a:pt x="742" y="62"/>
                  </a:lnTo>
                  <a:lnTo>
                    <a:pt x="742" y="108"/>
                  </a:lnTo>
                  <a:close/>
                  <a:moveTo>
                    <a:pt x="252" y="312"/>
                  </a:moveTo>
                  <a:lnTo>
                    <a:pt x="194" y="312"/>
                  </a:lnTo>
                  <a:lnTo>
                    <a:pt x="194" y="202"/>
                  </a:lnTo>
                  <a:lnTo>
                    <a:pt x="164" y="202"/>
                  </a:lnTo>
                  <a:lnTo>
                    <a:pt x="164" y="312"/>
                  </a:lnTo>
                  <a:lnTo>
                    <a:pt x="104" y="312"/>
                  </a:lnTo>
                  <a:lnTo>
                    <a:pt x="104" y="62"/>
                  </a:lnTo>
                  <a:lnTo>
                    <a:pt x="164" y="62"/>
                  </a:lnTo>
                  <a:lnTo>
                    <a:pt x="164" y="158"/>
                  </a:lnTo>
                  <a:lnTo>
                    <a:pt x="194" y="158"/>
                  </a:lnTo>
                  <a:lnTo>
                    <a:pt x="194" y="62"/>
                  </a:lnTo>
                  <a:lnTo>
                    <a:pt x="252" y="62"/>
                  </a:lnTo>
                  <a:lnTo>
                    <a:pt x="252" y="312"/>
                  </a:lnTo>
                  <a:close/>
                  <a:moveTo>
                    <a:pt x="2328" y="0"/>
                  </a:moveTo>
                  <a:lnTo>
                    <a:pt x="0" y="0"/>
                  </a:lnTo>
                  <a:lnTo>
                    <a:pt x="0" y="384"/>
                  </a:lnTo>
                  <a:lnTo>
                    <a:pt x="2328" y="384"/>
                  </a:lnTo>
                  <a:lnTo>
                    <a:pt x="2328" y="0"/>
                  </a:lnTo>
                  <a:close/>
                  <a:moveTo>
                    <a:pt x="1108" y="142"/>
                  </a:moveTo>
                  <a:lnTo>
                    <a:pt x="1108" y="224"/>
                  </a:lnTo>
                  <a:lnTo>
                    <a:pt x="1108" y="224"/>
                  </a:lnTo>
                  <a:lnTo>
                    <a:pt x="1110" y="232"/>
                  </a:lnTo>
                  <a:lnTo>
                    <a:pt x="1112" y="238"/>
                  </a:lnTo>
                  <a:lnTo>
                    <a:pt x="1118" y="240"/>
                  </a:lnTo>
                  <a:lnTo>
                    <a:pt x="1126" y="240"/>
                  </a:lnTo>
                  <a:lnTo>
                    <a:pt x="1136" y="240"/>
                  </a:lnTo>
                  <a:lnTo>
                    <a:pt x="1136" y="124"/>
                  </a:lnTo>
                  <a:lnTo>
                    <a:pt x="1126" y="124"/>
                  </a:lnTo>
                  <a:lnTo>
                    <a:pt x="1126" y="124"/>
                  </a:lnTo>
                  <a:lnTo>
                    <a:pt x="1118" y="126"/>
                  </a:lnTo>
                  <a:lnTo>
                    <a:pt x="1112" y="128"/>
                  </a:lnTo>
                  <a:lnTo>
                    <a:pt x="1110" y="134"/>
                  </a:lnTo>
                  <a:lnTo>
                    <a:pt x="1108" y="142"/>
                  </a:lnTo>
                  <a:close/>
                  <a:moveTo>
                    <a:pt x="1202" y="124"/>
                  </a:moveTo>
                  <a:lnTo>
                    <a:pt x="1194" y="124"/>
                  </a:lnTo>
                  <a:lnTo>
                    <a:pt x="1194" y="240"/>
                  </a:lnTo>
                  <a:lnTo>
                    <a:pt x="1202" y="240"/>
                  </a:lnTo>
                  <a:lnTo>
                    <a:pt x="1202" y="240"/>
                  </a:lnTo>
                  <a:lnTo>
                    <a:pt x="1210" y="240"/>
                  </a:lnTo>
                  <a:lnTo>
                    <a:pt x="1216" y="238"/>
                  </a:lnTo>
                  <a:lnTo>
                    <a:pt x="1220" y="232"/>
                  </a:lnTo>
                  <a:lnTo>
                    <a:pt x="1220" y="222"/>
                  </a:lnTo>
                  <a:lnTo>
                    <a:pt x="1220" y="142"/>
                  </a:lnTo>
                  <a:lnTo>
                    <a:pt x="1220" y="142"/>
                  </a:lnTo>
                  <a:lnTo>
                    <a:pt x="1220" y="134"/>
                  </a:lnTo>
                  <a:lnTo>
                    <a:pt x="1216" y="128"/>
                  </a:lnTo>
                  <a:lnTo>
                    <a:pt x="1210" y="126"/>
                  </a:lnTo>
                  <a:lnTo>
                    <a:pt x="1202" y="124"/>
                  </a:lnTo>
                  <a:close/>
                  <a:moveTo>
                    <a:pt x="2148" y="202"/>
                  </a:moveTo>
                  <a:lnTo>
                    <a:pt x="2134" y="202"/>
                  </a:lnTo>
                  <a:lnTo>
                    <a:pt x="2134" y="268"/>
                  </a:lnTo>
                  <a:lnTo>
                    <a:pt x="2148" y="268"/>
                  </a:lnTo>
                  <a:lnTo>
                    <a:pt x="2148" y="268"/>
                  </a:lnTo>
                  <a:lnTo>
                    <a:pt x="2156" y="266"/>
                  </a:lnTo>
                  <a:lnTo>
                    <a:pt x="2162" y="264"/>
                  </a:lnTo>
                  <a:lnTo>
                    <a:pt x="2164" y="258"/>
                  </a:lnTo>
                  <a:lnTo>
                    <a:pt x="2166" y="250"/>
                  </a:lnTo>
                  <a:lnTo>
                    <a:pt x="2166" y="220"/>
                  </a:lnTo>
                  <a:lnTo>
                    <a:pt x="2166" y="220"/>
                  </a:lnTo>
                  <a:lnTo>
                    <a:pt x="2164" y="212"/>
                  </a:lnTo>
                  <a:lnTo>
                    <a:pt x="2162" y="206"/>
                  </a:lnTo>
                  <a:lnTo>
                    <a:pt x="2156" y="204"/>
                  </a:lnTo>
                  <a:lnTo>
                    <a:pt x="2148" y="2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22" name="Freeform 27"/>
            <p:cNvSpPr>
              <a:spLocks/>
            </p:cNvSpPr>
            <p:nvPr userDrawn="1"/>
          </p:nvSpPr>
          <p:spPr bwMode="auto">
            <a:xfrm>
              <a:off x="2536" y="2549"/>
              <a:ext cx="28" cy="116"/>
            </a:xfrm>
            <a:custGeom>
              <a:avLst/>
              <a:gdLst>
                <a:gd name="T0" fmla="*/ 0 w 28"/>
                <a:gd name="T1" fmla="*/ 18 h 116"/>
                <a:gd name="T2" fmla="*/ 0 w 28"/>
                <a:gd name="T3" fmla="*/ 100 h 116"/>
                <a:gd name="T4" fmla="*/ 0 w 28"/>
                <a:gd name="T5" fmla="*/ 100 h 116"/>
                <a:gd name="T6" fmla="*/ 2 w 28"/>
                <a:gd name="T7" fmla="*/ 108 h 116"/>
                <a:gd name="T8" fmla="*/ 4 w 28"/>
                <a:gd name="T9" fmla="*/ 114 h 116"/>
                <a:gd name="T10" fmla="*/ 10 w 28"/>
                <a:gd name="T11" fmla="*/ 116 h 116"/>
                <a:gd name="T12" fmla="*/ 18 w 28"/>
                <a:gd name="T13" fmla="*/ 116 h 116"/>
                <a:gd name="T14" fmla="*/ 28 w 28"/>
                <a:gd name="T15" fmla="*/ 116 h 116"/>
                <a:gd name="T16" fmla="*/ 28 w 28"/>
                <a:gd name="T17" fmla="*/ 0 h 116"/>
                <a:gd name="T18" fmla="*/ 18 w 28"/>
                <a:gd name="T19" fmla="*/ 0 h 116"/>
                <a:gd name="T20" fmla="*/ 18 w 28"/>
                <a:gd name="T21" fmla="*/ 0 h 116"/>
                <a:gd name="T22" fmla="*/ 10 w 28"/>
                <a:gd name="T23" fmla="*/ 2 h 116"/>
                <a:gd name="T24" fmla="*/ 4 w 28"/>
                <a:gd name="T25" fmla="*/ 4 h 116"/>
                <a:gd name="T26" fmla="*/ 2 w 28"/>
                <a:gd name="T27" fmla="*/ 10 h 116"/>
                <a:gd name="T28" fmla="*/ 0 w 28"/>
                <a:gd name="T29" fmla="*/ 1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116">
                  <a:moveTo>
                    <a:pt x="0" y="18"/>
                  </a:moveTo>
                  <a:lnTo>
                    <a:pt x="0" y="100"/>
                  </a:lnTo>
                  <a:lnTo>
                    <a:pt x="0" y="100"/>
                  </a:lnTo>
                  <a:lnTo>
                    <a:pt x="2" y="108"/>
                  </a:lnTo>
                  <a:lnTo>
                    <a:pt x="4" y="114"/>
                  </a:lnTo>
                  <a:lnTo>
                    <a:pt x="10" y="116"/>
                  </a:lnTo>
                  <a:lnTo>
                    <a:pt x="18" y="116"/>
                  </a:lnTo>
                  <a:lnTo>
                    <a:pt x="28" y="116"/>
                  </a:lnTo>
                  <a:lnTo>
                    <a:pt x="2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0" y="2"/>
                  </a:lnTo>
                  <a:lnTo>
                    <a:pt x="4" y="4"/>
                  </a:lnTo>
                  <a:lnTo>
                    <a:pt x="2" y="10"/>
                  </a:lnTo>
                  <a:lnTo>
                    <a:pt x="0" y="18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23" name="Freeform 28"/>
            <p:cNvSpPr>
              <a:spLocks/>
            </p:cNvSpPr>
            <p:nvPr userDrawn="1"/>
          </p:nvSpPr>
          <p:spPr bwMode="auto">
            <a:xfrm>
              <a:off x="2622" y="2549"/>
              <a:ext cx="26" cy="116"/>
            </a:xfrm>
            <a:custGeom>
              <a:avLst/>
              <a:gdLst>
                <a:gd name="T0" fmla="*/ 8 w 26"/>
                <a:gd name="T1" fmla="*/ 0 h 116"/>
                <a:gd name="T2" fmla="*/ 0 w 26"/>
                <a:gd name="T3" fmla="*/ 0 h 116"/>
                <a:gd name="T4" fmla="*/ 0 w 26"/>
                <a:gd name="T5" fmla="*/ 116 h 116"/>
                <a:gd name="T6" fmla="*/ 8 w 26"/>
                <a:gd name="T7" fmla="*/ 116 h 116"/>
                <a:gd name="T8" fmla="*/ 8 w 26"/>
                <a:gd name="T9" fmla="*/ 116 h 116"/>
                <a:gd name="T10" fmla="*/ 16 w 26"/>
                <a:gd name="T11" fmla="*/ 116 h 116"/>
                <a:gd name="T12" fmla="*/ 22 w 26"/>
                <a:gd name="T13" fmla="*/ 114 h 116"/>
                <a:gd name="T14" fmla="*/ 26 w 26"/>
                <a:gd name="T15" fmla="*/ 108 h 116"/>
                <a:gd name="T16" fmla="*/ 26 w 26"/>
                <a:gd name="T17" fmla="*/ 98 h 116"/>
                <a:gd name="T18" fmla="*/ 26 w 26"/>
                <a:gd name="T19" fmla="*/ 18 h 116"/>
                <a:gd name="T20" fmla="*/ 26 w 26"/>
                <a:gd name="T21" fmla="*/ 18 h 116"/>
                <a:gd name="T22" fmla="*/ 26 w 26"/>
                <a:gd name="T23" fmla="*/ 10 h 116"/>
                <a:gd name="T24" fmla="*/ 22 w 26"/>
                <a:gd name="T25" fmla="*/ 4 h 116"/>
                <a:gd name="T26" fmla="*/ 16 w 26"/>
                <a:gd name="T27" fmla="*/ 2 h 116"/>
                <a:gd name="T28" fmla="*/ 8 w 26"/>
                <a:gd name="T29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" h="116">
                  <a:moveTo>
                    <a:pt x="8" y="0"/>
                  </a:moveTo>
                  <a:lnTo>
                    <a:pt x="0" y="0"/>
                  </a:lnTo>
                  <a:lnTo>
                    <a:pt x="0" y="116"/>
                  </a:lnTo>
                  <a:lnTo>
                    <a:pt x="8" y="116"/>
                  </a:lnTo>
                  <a:lnTo>
                    <a:pt x="8" y="116"/>
                  </a:lnTo>
                  <a:lnTo>
                    <a:pt x="16" y="116"/>
                  </a:lnTo>
                  <a:lnTo>
                    <a:pt x="22" y="114"/>
                  </a:lnTo>
                  <a:lnTo>
                    <a:pt x="26" y="108"/>
                  </a:lnTo>
                  <a:lnTo>
                    <a:pt x="26" y="98"/>
                  </a:lnTo>
                  <a:lnTo>
                    <a:pt x="26" y="18"/>
                  </a:lnTo>
                  <a:lnTo>
                    <a:pt x="26" y="18"/>
                  </a:lnTo>
                  <a:lnTo>
                    <a:pt x="26" y="10"/>
                  </a:lnTo>
                  <a:lnTo>
                    <a:pt x="22" y="4"/>
                  </a:lnTo>
                  <a:lnTo>
                    <a:pt x="16" y="2"/>
                  </a:lnTo>
                  <a:lnTo>
                    <a:pt x="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25" name="Freeform 29"/>
            <p:cNvSpPr>
              <a:spLocks/>
            </p:cNvSpPr>
            <p:nvPr userDrawn="1"/>
          </p:nvSpPr>
          <p:spPr bwMode="auto">
            <a:xfrm>
              <a:off x="3562" y="2627"/>
              <a:ext cx="32" cy="66"/>
            </a:xfrm>
            <a:custGeom>
              <a:avLst/>
              <a:gdLst>
                <a:gd name="T0" fmla="*/ 14 w 32"/>
                <a:gd name="T1" fmla="*/ 0 h 66"/>
                <a:gd name="T2" fmla="*/ 0 w 32"/>
                <a:gd name="T3" fmla="*/ 0 h 66"/>
                <a:gd name="T4" fmla="*/ 0 w 32"/>
                <a:gd name="T5" fmla="*/ 66 h 66"/>
                <a:gd name="T6" fmla="*/ 14 w 32"/>
                <a:gd name="T7" fmla="*/ 66 h 66"/>
                <a:gd name="T8" fmla="*/ 14 w 32"/>
                <a:gd name="T9" fmla="*/ 66 h 66"/>
                <a:gd name="T10" fmla="*/ 22 w 32"/>
                <a:gd name="T11" fmla="*/ 64 h 66"/>
                <a:gd name="T12" fmla="*/ 28 w 32"/>
                <a:gd name="T13" fmla="*/ 62 h 66"/>
                <a:gd name="T14" fmla="*/ 30 w 32"/>
                <a:gd name="T15" fmla="*/ 56 h 66"/>
                <a:gd name="T16" fmla="*/ 32 w 32"/>
                <a:gd name="T17" fmla="*/ 48 h 66"/>
                <a:gd name="T18" fmla="*/ 32 w 32"/>
                <a:gd name="T19" fmla="*/ 18 h 66"/>
                <a:gd name="T20" fmla="*/ 32 w 32"/>
                <a:gd name="T21" fmla="*/ 18 h 66"/>
                <a:gd name="T22" fmla="*/ 30 w 32"/>
                <a:gd name="T23" fmla="*/ 10 h 66"/>
                <a:gd name="T24" fmla="*/ 28 w 32"/>
                <a:gd name="T25" fmla="*/ 4 h 66"/>
                <a:gd name="T26" fmla="*/ 22 w 32"/>
                <a:gd name="T27" fmla="*/ 2 h 66"/>
                <a:gd name="T28" fmla="*/ 14 w 32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66">
                  <a:moveTo>
                    <a:pt x="14" y="0"/>
                  </a:moveTo>
                  <a:lnTo>
                    <a:pt x="0" y="0"/>
                  </a:lnTo>
                  <a:lnTo>
                    <a:pt x="0" y="66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22" y="64"/>
                  </a:lnTo>
                  <a:lnTo>
                    <a:pt x="28" y="62"/>
                  </a:lnTo>
                  <a:lnTo>
                    <a:pt x="30" y="56"/>
                  </a:lnTo>
                  <a:lnTo>
                    <a:pt x="32" y="48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0" y="10"/>
                  </a:lnTo>
                  <a:lnTo>
                    <a:pt x="28" y="4"/>
                  </a:lnTo>
                  <a:lnTo>
                    <a:pt x="22" y="2"/>
                  </a:lnTo>
                  <a:lnTo>
                    <a:pt x="1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40205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4 объект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/>
              <a:t>Введите заголовок</a:t>
            </a:r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87341" y="1241227"/>
            <a:ext cx="2700337" cy="5087159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2" hasCustomPrompt="1"/>
          </p:nvPr>
        </p:nvSpPr>
        <p:spPr>
          <a:xfrm>
            <a:off x="3221038" y="1739255"/>
            <a:ext cx="2700000" cy="1908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3" hasCustomPrompt="1"/>
          </p:nvPr>
        </p:nvSpPr>
        <p:spPr>
          <a:xfrm>
            <a:off x="6156325" y="1739255"/>
            <a:ext cx="2700000" cy="1908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14" hasCustomPrompt="1"/>
          </p:nvPr>
        </p:nvSpPr>
        <p:spPr>
          <a:xfrm>
            <a:off x="3221038" y="4407372"/>
            <a:ext cx="2700000" cy="1908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</p:txBody>
      </p:sp>
      <p:sp>
        <p:nvSpPr>
          <p:cNvPr id="13" name="Объект 12"/>
          <p:cNvSpPr>
            <a:spLocks noGrp="1"/>
          </p:cNvSpPr>
          <p:nvPr>
            <p:ph sz="quarter" idx="15" hasCustomPrompt="1"/>
          </p:nvPr>
        </p:nvSpPr>
        <p:spPr>
          <a:xfrm>
            <a:off x="6156325" y="4407372"/>
            <a:ext cx="2700000" cy="1908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6" hasCustomPrompt="1"/>
          </p:nvPr>
        </p:nvSpPr>
        <p:spPr>
          <a:xfrm>
            <a:off x="3222000" y="1253923"/>
            <a:ext cx="270000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/>
              <a:t>Введите заголовок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221051" y="16926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 5"/>
          <p:cNvSpPr>
            <a:spLocks noGrp="1"/>
          </p:cNvSpPr>
          <p:nvPr>
            <p:ph type="body" sz="quarter" idx="17" hasCustomPrompt="1"/>
          </p:nvPr>
        </p:nvSpPr>
        <p:spPr>
          <a:xfrm>
            <a:off x="6156325" y="1253923"/>
            <a:ext cx="270000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/>
              <a:t>Введите заголовок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155364" y="16926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Текст 5"/>
          <p:cNvSpPr>
            <a:spLocks noGrp="1"/>
          </p:cNvSpPr>
          <p:nvPr>
            <p:ph type="body" sz="quarter" idx="18" hasCustomPrompt="1"/>
          </p:nvPr>
        </p:nvSpPr>
        <p:spPr>
          <a:xfrm>
            <a:off x="3221038" y="3922040"/>
            <a:ext cx="270000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/>
              <a:t>Введите заголовок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3220089" y="4360766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Текст 5"/>
          <p:cNvSpPr>
            <a:spLocks noGrp="1"/>
          </p:cNvSpPr>
          <p:nvPr>
            <p:ph type="body" sz="quarter" idx="19" hasCustomPrompt="1"/>
          </p:nvPr>
        </p:nvSpPr>
        <p:spPr>
          <a:xfrm>
            <a:off x="6156663" y="3922040"/>
            <a:ext cx="270000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/>
              <a:t>Введите заголовок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6155714" y="4360766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1224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рисунка и 3 блока текста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/>
              <a:t>Введите заголовок</a:t>
            </a:r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87341" y="1268412"/>
            <a:ext cx="2700337" cy="15480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2" hasCustomPrompt="1"/>
          </p:nvPr>
        </p:nvSpPr>
        <p:spPr>
          <a:xfrm>
            <a:off x="3221051" y="1268412"/>
            <a:ext cx="2700337" cy="15480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3" hasCustomPrompt="1"/>
          </p:nvPr>
        </p:nvSpPr>
        <p:spPr>
          <a:xfrm>
            <a:off x="6156325" y="1268412"/>
            <a:ext cx="2700338" cy="15480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 hasCustomPrompt="1"/>
          </p:nvPr>
        </p:nvSpPr>
        <p:spPr>
          <a:xfrm>
            <a:off x="288144" y="3068960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 baseline="0"/>
            </a:lvl1pPr>
          </a:lstStyle>
          <a:p>
            <a:pPr lvl="0"/>
            <a:r>
              <a:rPr lang="ru-RU" dirty="0"/>
              <a:t>Введите заголовок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5" hasCustomPrompt="1"/>
          </p:nvPr>
        </p:nvSpPr>
        <p:spPr>
          <a:xfrm>
            <a:off x="3221041" y="3068960"/>
            <a:ext cx="270113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/>
              <a:t>Введите заголовок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6" hasCustomPrompt="1"/>
          </p:nvPr>
        </p:nvSpPr>
        <p:spPr>
          <a:xfrm>
            <a:off x="6157120" y="3068960"/>
            <a:ext cx="2700338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/>
              <a:t>Введите заголовок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287338" y="3507686"/>
            <a:ext cx="270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221038" y="3507686"/>
            <a:ext cx="270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156325" y="3507686"/>
            <a:ext cx="270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бъект 5"/>
          <p:cNvSpPr>
            <a:spLocks noGrp="1"/>
          </p:cNvSpPr>
          <p:nvPr>
            <p:ph sz="quarter" idx="20" hasCustomPrompt="1"/>
          </p:nvPr>
        </p:nvSpPr>
        <p:spPr>
          <a:xfrm>
            <a:off x="287341" y="3554292"/>
            <a:ext cx="2700337" cy="2790946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quarter" idx="21" hasCustomPrompt="1"/>
          </p:nvPr>
        </p:nvSpPr>
        <p:spPr>
          <a:xfrm>
            <a:off x="3221052" y="3554292"/>
            <a:ext cx="2700337" cy="2790946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quarter" idx="22" hasCustomPrompt="1"/>
          </p:nvPr>
        </p:nvSpPr>
        <p:spPr>
          <a:xfrm>
            <a:off x="6157120" y="3554292"/>
            <a:ext cx="2700338" cy="2790946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</p:txBody>
      </p:sp>
    </p:spTree>
    <p:extLst>
      <p:ext uri="{BB962C8B-B14F-4D97-AF65-F5344CB8AC3E}">
        <p14:creationId xmlns:p14="http://schemas.microsoft.com/office/powerpoint/2010/main" val="33160275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3 блока текст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/>
            </a:lvl1pPr>
          </a:lstStyle>
          <a:p>
            <a:r>
              <a:rPr lang="ru-RU" dirty="0"/>
              <a:t>Введите заголовок</a:t>
            </a:r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87341" y="1268413"/>
            <a:ext cx="2700337" cy="506095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</a:p>
          <a:p>
            <a:pPr lvl="0"/>
            <a:endParaRPr lang="en-US" dirty="0"/>
          </a:p>
          <a:p>
            <a:pPr lvl="0"/>
            <a:endParaRPr lang="ru-RU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8"/>
          </p:nvPr>
        </p:nvSpPr>
        <p:spPr>
          <a:xfrm>
            <a:off x="3240090" y="1268413"/>
            <a:ext cx="5616574" cy="15128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1" name="Объект 4"/>
          <p:cNvSpPr>
            <a:spLocks noGrp="1"/>
          </p:cNvSpPr>
          <p:nvPr>
            <p:ph sz="quarter" idx="19"/>
          </p:nvPr>
        </p:nvSpPr>
        <p:spPr>
          <a:xfrm>
            <a:off x="3240090" y="3055146"/>
            <a:ext cx="5616574" cy="15128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2" name="Объект 4"/>
          <p:cNvSpPr>
            <a:spLocks noGrp="1"/>
          </p:cNvSpPr>
          <p:nvPr>
            <p:ph sz="quarter" idx="20"/>
          </p:nvPr>
        </p:nvSpPr>
        <p:spPr>
          <a:xfrm>
            <a:off x="3240090" y="4841902"/>
            <a:ext cx="5616574" cy="15128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62553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, объект слева и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/>
              <a:t>Введите заголовок</a:t>
            </a:r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6156325" y="1268413"/>
            <a:ext cx="2700338" cy="32766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</a:p>
          <a:p>
            <a:pPr lvl="0"/>
            <a:endParaRPr lang="en-US" dirty="0"/>
          </a:p>
          <a:p>
            <a:pPr lvl="0"/>
            <a:endParaRPr lang="ru-RU" dirty="0"/>
          </a:p>
        </p:txBody>
      </p:sp>
      <p:sp>
        <p:nvSpPr>
          <p:cNvPr id="10" name="Объект 4"/>
          <p:cNvSpPr>
            <a:spLocks noGrp="1"/>
          </p:cNvSpPr>
          <p:nvPr>
            <p:ph sz="quarter" idx="18"/>
          </p:nvPr>
        </p:nvSpPr>
        <p:spPr>
          <a:xfrm>
            <a:off x="287341" y="1268413"/>
            <a:ext cx="5653087" cy="33131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1" name="Объект 4"/>
          <p:cNvSpPr>
            <a:spLocks noGrp="1"/>
          </p:cNvSpPr>
          <p:nvPr>
            <p:ph sz="quarter" idx="19"/>
          </p:nvPr>
        </p:nvSpPr>
        <p:spPr>
          <a:xfrm>
            <a:off x="287337" y="4797450"/>
            <a:ext cx="8569326" cy="15478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626178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екст и 3 объекта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Введите заголовок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287341" y="3879772"/>
            <a:ext cx="2700337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/>
              <a:t>Введите заголовок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3221051" y="3879772"/>
            <a:ext cx="2700337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/>
              <a:t>Введите заголовок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 hasCustomPrompt="1"/>
          </p:nvPr>
        </p:nvSpPr>
        <p:spPr>
          <a:xfrm>
            <a:off x="6156325" y="3879772"/>
            <a:ext cx="2700338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/>
              <a:t>Введите заголовок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87341" y="4318498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221051" y="4318498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156325" y="4318498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бъект 18"/>
          <p:cNvSpPr>
            <a:spLocks noGrp="1"/>
          </p:cNvSpPr>
          <p:nvPr>
            <p:ph sz="quarter" idx="15" hasCustomPrompt="1"/>
          </p:nvPr>
        </p:nvSpPr>
        <p:spPr>
          <a:xfrm>
            <a:off x="287338" y="4365104"/>
            <a:ext cx="2700000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16" hasCustomPrompt="1"/>
          </p:nvPr>
        </p:nvSpPr>
        <p:spPr>
          <a:xfrm>
            <a:off x="3221038" y="4365104"/>
            <a:ext cx="2700000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quarter" idx="17" hasCustomPrompt="1"/>
          </p:nvPr>
        </p:nvSpPr>
        <p:spPr>
          <a:xfrm>
            <a:off x="6156325" y="4365104"/>
            <a:ext cx="2700000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</p:txBody>
      </p:sp>
      <p:sp>
        <p:nvSpPr>
          <p:cNvPr id="18" name="Объект 4"/>
          <p:cNvSpPr>
            <a:spLocks noGrp="1"/>
          </p:cNvSpPr>
          <p:nvPr>
            <p:ph sz="quarter" idx="19"/>
          </p:nvPr>
        </p:nvSpPr>
        <p:spPr>
          <a:xfrm>
            <a:off x="287337" y="1262018"/>
            <a:ext cx="8569326" cy="24543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593602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екст и 3 объект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Введите заголовок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287341" y="1241223"/>
            <a:ext cx="2700337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/>
              <a:t>Введите заголовок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3221051" y="1241223"/>
            <a:ext cx="2700337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/>
              <a:t>Введите заголовок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 hasCustomPrompt="1"/>
          </p:nvPr>
        </p:nvSpPr>
        <p:spPr>
          <a:xfrm>
            <a:off x="6156325" y="1241223"/>
            <a:ext cx="2700338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/>
              <a:t>Введите заголовок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87341" y="16799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221051" y="16799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156325" y="1679949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бъект 18"/>
          <p:cNvSpPr>
            <a:spLocks noGrp="1"/>
          </p:cNvSpPr>
          <p:nvPr>
            <p:ph sz="quarter" idx="15" hasCustomPrompt="1"/>
          </p:nvPr>
        </p:nvSpPr>
        <p:spPr>
          <a:xfrm>
            <a:off x="287341" y="1726555"/>
            <a:ext cx="2700337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</p:txBody>
      </p:sp>
      <p:sp>
        <p:nvSpPr>
          <p:cNvPr id="14" name="Объект 18"/>
          <p:cNvSpPr>
            <a:spLocks noGrp="1"/>
          </p:cNvSpPr>
          <p:nvPr>
            <p:ph sz="quarter" idx="16" hasCustomPrompt="1"/>
          </p:nvPr>
        </p:nvSpPr>
        <p:spPr>
          <a:xfrm>
            <a:off x="3221051" y="1726555"/>
            <a:ext cx="2700337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</p:txBody>
      </p:sp>
      <p:sp>
        <p:nvSpPr>
          <p:cNvPr id="16" name="Объект 18"/>
          <p:cNvSpPr>
            <a:spLocks noGrp="1"/>
          </p:cNvSpPr>
          <p:nvPr>
            <p:ph sz="quarter" idx="17" hasCustomPrompt="1"/>
          </p:nvPr>
        </p:nvSpPr>
        <p:spPr>
          <a:xfrm>
            <a:off x="6156338" y="1726555"/>
            <a:ext cx="2700337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</p:txBody>
      </p:sp>
      <p:sp>
        <p:nvSpPr>
          <p:cNvPr id="21" name="Объект 4"/>
          <p:cNvSpPr>
            <a:spLocks noGrp="1"/>
          </p:cNvSpPr>
          <p:nvPr>
            <p:ph sz="quarter" idx="19"/>
          </p:nvPr>
        </p:nvSpPr>
        <p:spPr>
          <a:xfrm>
            <a:off x="287337" y="3890918"/>
            <a:ext cx="8569326" cy="24543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202297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объекта и 2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Введите заголовок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11" hasCustomPrompt="1"/>
          </p:nvPr>
        </p:nvSpPr>
        <p:spPr>
          <a:xfrm>
            <a:off x="287341" y="4421682"/>
            <a:ext cx="2700337" cy="1908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2" hasCustomPrompt="1"/>
          </p:nvPr>
        </p:nvSpPr>
        <p:spPr>
          <a:xfrm>
            <a:off x="6156325" y="1726555"/>
            <a:ext cx="2700338" cy="1908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3933825"/>
            <a:ext cx="2700000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/>
              <a:t>Введите заголовок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87341" y="4375076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5"/>
          <p:cNvSpPr>
            <a:spLocks noGrp="1"/>
          </p:cNvSpPr>
          <p:nvPr>
            <p:ph type="body" sz="quarter" idx="16" hasCustomPrompt="1"/>
          </p:nvPr>
        </p:nvSpPr>
        <p:spPr>
          <a:xfrm>
            <a:off x="6160028" y="1248594"/>
            <a:ext cx="2700000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/>
              <a:t>Введите заголовок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6160041" y="16799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бъект 4"/>
          <p:cNvSpPr>
            <a:spLocks noGrp="1"/>
          </p:cNvSpPr>
          <p:nvPr>
            <p:ph sz="quarter" idx="19"/>
          </p:nvPr>
        </p:nvSpPr>
        <p:spPr>
          <a:xfrm>
            <a:off x="3240092" y="3890918"/>
            <a:ext cx="5616575" cy="24543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8" name="Объект 4"/>
          <p:cNvSpPr>
            <a:spLocks noGrp="1"/>
          </p:cNvSpPr>
          <p:nvPr>
            <p:ph sz="quarter" idx="20"/>
          </p:nvPr>
        </p:nvSpPr>
        <p:spPr>
          <a:xfrm>
            <a:off x="287342" y="1262018"/>
            <a:ext cx="5616575" cy="24543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011211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рисунка, три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/>
              <a:t>Введите заголовок</a:t>
            </a:r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1262018"/>
            <a:ext cx="2700000" cy="23760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</a:p>
          <a:p>
            <a:pPr lvl="0"/>
            <a:endParaRPr lang="en-US" dirty="0"/>
          </a:p>
          <a:p>
            <a:pPr lvl="0"/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2" hasCustomPrompt="1"/>
          </p:nvPr>
        </p:nvSpPr>
        <p:spPr>
          <a:xfrm>
            <a:off x="3221038" y="3933825"/>
            <a:ext cx="2700000" cy="23760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</a:p>
          <a:p>
            <a:pPr lvl="0"/>
            <a:endParaRPr lang="en-US" dirty="0"/>
          </a:p>
          <a:p>
            <a:pPr lvl="0"/>
            <a:endParaRPr lang="ru-RU" dirty="0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3" hasCustomPrompt="1"/>
          </p:nvPr>
        </p:nvSpPr>
        <p:spPr>
          <a:xfrm>
            <a:off x="6156325" y="1262018"/>
            <a:ext cx="2700000" cy="23760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</a:p>
          <a:p>
            <a:pPr lvl="0"/>
            <a:endParaRPr lang="en-US" dirty="0"/>
          </a:p>
          <a:p>
            <a:pPr lvl="0"/>
            <a:endParaRPr lang="ru-RU" dirty="0"/>
          </a:p>
        </p:txBody>
      </p:sp>
      <p:sp>
        <p:nvSpPr>
          <p:cNvPr id="12" name="Объект 4"/>
          <p:cNvSpPr>
            <a:spLocks noGrp="1"/>
          </p:cNvSpPr>
          <p:nvPr>
            <p:ph sz="quarter" idx="20"/>
          </p:nvPr>
        </p:nvSpPr>
        <p:spPr>
          <a:xfrm>
            <a:off x="3222000" y="1262018"/>
            <a:ext cx="2700000" cy="2376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6" name="Объект 4"/>
          <p:cNvSpPr>
            <a:spLocks noGrp="1"/>
          </p:cNvSpPr>
          <p:nvPr>
            <p:ph sz="quarter" idx="21"/>
          </p:nvPr>
        </p:nvSpPr>
        <p:spPr>
          <a:xfrm>
            <a:off x="287338" y="3933825"/>
            <a:ext cx="2700000" cy="2376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7" name="Объект 4"/>
          <p:cNvSpPr>
            <a:spLocks noGrp="1"/>
          </p:cNvSpPr>
          <p:nvPr>
            <p:ph sz="quarter" idx="22"/>
          </p:nvPr>
        </p:nvSpPr>
        <p:spPr>
          <a:xfrm>
            <a:off x="6156325" y="3933825"/>
            <a:ext cx="2700000" cy="2376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9148107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объекта и три блока с текстом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/>
              <a:t>Введите заголовок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11" hasCustomPrompt="1"/>
          </p:nvPr>
        </p:nvSpPr>
        <p:spPr>
          <a:xfrm>
            <a:off x="287338" y="1268413"/>
            <a:ext cx="1980000" cy="1512887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2" hasCustomPrompt="1"/>
          </p:nvPr>
        </p:nvSpPr>
        <p:spPr>
          <a:xfrm>
            <a:off x="287338" y="3032919"/>
            <a:ext cx="1980000" cy="1512887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3" hasCustomPrompt="1"/>
          </p:nvPr>
        </p:nvSpPr>
        <p:spPr>
          <a:xfrm>
            <a:off x="287338" y="4797451"/>
            <a:ext cx="1980000" cy="1512887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</p:txBody>
      </p:sp>
      <p:sp>
        <p:nvSpPr>
          <p:cNvPr id="13" name="Объект 4"/>
          <p:cNvSpPr>
            <a:spLocks noGrp="1"/>
          </p:cNvSpPr>
          <p:nvPr>
            <p:ph sz="quarter" idx="19"/>
          </p:nvPr>
        </p:nvSpPr>
        <p:spPr>
          <a:xfrm>
            <a:off x="2484440" y="1262018"/>
            <a:ext cx="6372225" cy="15192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4" name="Объект 4"/>
          <p:cNvSpPr>
            <a:spLocks noGrp="1"/>
          </p:cNvSpPr>
          <p:nvPr>
            <p:ph sz="quarter" idx="20"/>
          </p:nvPr>
        </p:nvSpPr>
        <p:spPr>
          <a:xfrm>
            <a:off x="2484440" y="3055223"/>
            <a:ext cx="6372225" cy="15192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6" name="Объект 4"/>
          <p:cNvSpPr>
            <a:spLocks noGrp="1"/>
          </p:cNvSpPr>
          <p:nvPr>
            <p:ph sz="quarter" idx="21"/>
          </p:nvPr>
        </p:nvSpPr>
        <p:spPr>
          <a:xfrm>
            <a:off x="2484440" y="4825956"/>
            <a:ext cx="6372225" cy="15192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741999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объект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/>
              <a:t>Введите заголовок</a:t>
            </a:r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87344" y="1268413"/>
            <a:ext cx="5634037" cy="506095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</a:p>
          <a:p>
            <a:pPr lvl="0"/>
            <a:endParaRPr lang="en-US" dirty="0"/>
          </a:p>
          <a:p>
            <a:pPr lvl="0"/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2" hasCustomPrompt="1"/>
          </p:nvPr>
        </p:nvSpPr>
        <p:spPr>
          <a:xfrm>
            <a:off x="6156325" y="1726559"/>
            <a:ext cx="2700338" cy="4582765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6156325" y="1241223"/>
            <a:ext cx="2700338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/>
              <a:t>Введите заголовок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156325" y="1679949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9068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BackGroundTitleSlide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4572002" y="3644900"/>
            <a:ext cx="4284663" cy="1801900"/>
          </a:xfrm>
        </p:spPr>
        <p:txBody>
          <a:bodyPr anchor="t">
            <a:noAutofit/>
          </a:bodyPr>
          <a:lstStyle>
            <a:lvl1pPr>
              <a:defRPr sz="1800" cap="none" baseline="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Введите название презентации</a:t>
            </a:r>
            <a:br>
              <a:rPr lang="ru-RU" dirty="0"/>
            </a:br>
            <a:r>
              <a:rPr lang="en-US" dirty="0"/>
              <a:t>(</a:t>
            </a:r>
            <a:r>
              <a:rPr lang="ru-RU" dirty="0"/>
              <a:t>оставайтесь в пределах области)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7338" y="6129705"/>
            <a:ext cx="3924612" cy="180000"/>
          </a:xfrm>
        </p:spPr>
        <p:txBody>
          <a:bodyPr anchor="b">
            <a:noAutofit/>
          </a:bodyPr>
          <a:lstStyle>
            <a:lvl1pPr marL="0" indent="0" algn="l">
              <a:spcBef>
                <a:spcPts val="450"/>
              </a:spcBef>
              <a:spcAft>
                <a:spcPts val="0"/>
              </a:spcAft>
              <a:buNone/>
              <a:defRPr sz="900" b="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Введите дату</a:t>
            </a:r>
          </a:p>
        </p:txBody>
      </p:sp>
      <p:sp>
        <p:nvSpPr>
          <p:cNvPr id="19" name="TitleLogoEng" hidden="1"/>
          <p:cNvSpPr>
            <a:spLocks noEditPoints="1"/>
          </p:cNvSpPr>
          <p:nvPr/>
        </p:nvSpPr>
        <p:spPr bwMode="auto">
          <a:xfrm>
            <a:off x="7879619" y="5873922"/>
            <a:ext cx="974189" cy="453600"/>
          </a:xfrm>
          <a:custGeom>
            <a:avLst/>
            <a:gdLst>
              <a:gd name="T0" fmla="*/ 1992 w 4450"/>
              <a:gd name="T1" fmla="*/ 1156 h 2072"/>
              <a:gd name="T2" fmla="*/ 1998 w 4450"/>
              <a:gd name="T3" fmla="*/ 1076 h 2072"/>
              <a:gd name="T4" fmla="*/ 2976 w 4450"/>
              <a:gd name="T5" fmla="*/ 1058 h 2072"/>
              <a:gd name="T6" fmla="*/ 2962 w 4450"/>
              <a:gd name="T7" fmla="*/ 654 h 2072"/>
              <a:gd name="T8" fmla="*/ 2840 w 4450"/>
              <a:gd name="T9" fmla="*/ 716 h 2072"/>
              <a:gd name="T10" fmla="*/ 2854 w 4450"/>
              <a:gd name="T11" fmla="*/ 1018 h 2072"/>
              <a:gd name="T12" fmla="*/ 3376 w 4450"/>
              <a:gd name="T13" fmla="*/ 1072 h 2072"/>
              <a:gd name="T14" fmla="*/ 3386 w 4450"/>
              <a:gd name="T15" fmla="*/ 672 h 2072"/>
              <a:gd name="T16" fmla="*/ 3214 w 4450"/>
              <a:gd name="T17" fmla="*/ 1102 h 2072"/>
              <a:gd name="T18" fmla="*/ 3274 w 4450"/>
              <a:gd name="T19" fmla="*/ 1002 h 2072"/>
              <a:gd name="T20" fmla="*/ 4306 w 4450"/>
              <a:gd name="T21" fmla="*/ 896 h 2072"/>
              <a:gd name="T22" fmla="*/ 3600 w 4450"/>
              <a:gd name="T23" fmla="*/ 1348 h 2072"/>
              <a:gd name="T24" fmla="*/ 3816 w 4450"/>
              <a:gd name="T25" fmla="*/ 1260 h 2072"/>
              <a:gd name="T26" fmla="*/ 3772 w 4450"/>
              <a:gd name="T27" fmla="*/ 638 h 2072"/>
              <a:gd name="T28" fmla="*/ 3524 w 4450"/>
              <a:gd name="T29" fmla="*/ 654 h 2072"/>
              <a:gd name="T30" fmla="*/ 3512 w 4450"/>
              <a:gd name="T31" fmla="*/ 1302 h 2072"/>
              <a:gd name="T32" fmla="*/ 3628 w 4450"/>
              <a:gd name="T33" fmla="*/ 742 h 2072"/>
              <a:gd name="T34" fmla="*/ 3688 w 4450"/>
              <a:gd name="T35" fmla="*/ 742 h 2072"/>
              <a:gd name="T36" fmla="*/ 3646 w 4450"/>
              <a:gd name="T37" fmla="*/ 1256 h 2072"/>
              <a:gd name="T38" fmla="*/ 1696 w 4450"/>
              <a:gd name="T39" fmla="*/ 1344 h 2072"/>
              <a:gd name="T40" fmla="*/ 1600 w 4450"/>
              <a:gd name="T41" fmla="*/ 992 h 2072"/>
              <a:gd name="T42" fmla="*/ 1606 w 4450"/>
              <a:gd name="T43" fmla="*/ 1260 h 2072"/>
              <a:gd name="T44" fmla="*/ 1576 w 4450"/>
              <a:gd name="T45" fmla="*/ 740 h 2072"/>
              <a:gd name="T46" fmla="*/ 1638 w 4450"/>
              <a:gd name="T47" fmla="*/ 856 h 2072"/>
              <a:gd name="T48" fmla="*/ 1710 w 4450"/>
              <a:gd name="T49" fmla="*/ 634 h 2072"/>
              <a:gd name="T50" fmla="*/ 1466 w 4450"/>
              <a:gd name="T51" fmla="*/ 662 h 2072"/>
              <a:gd name="T52" fmla="*/ 1466 w 4450"/>
              <a:gd name="T53" fmla="*/ 1312 h 2072"/>
              <a:gd name="T54" fmla="*/ 4450 w 4450"/>
              <a:gd name="T55" fmla="*/ 1590 h 2072"/>
              <a:gd name="T56" fmla="*/ 1572 w 4450"/>
              <a:gd name="T57" fmla="*/ 1668 h 2072"/>
              <a:gd name="T58" fmla="*/ 2628 w 4450"/>
              <a:gd name="T59" fmla="*/ 1726 h 2072"/>
              <a:gd name="T60" fmla="*/ 2628 w 4450"/>
              <a:gd name="T61" fmla="*/ 1726 h 2072"/>
              <a:gd name="T62" fmla="*/ 4324 w 4450"/>
              <a:gd name="T63" fmla="*/ 1726 h 2072"/>
              <a:gd name="T64" fmla="*/ 936 w 4450"/>
              <a:gd name="T65" fmla="*/ 1218 h 2072"/>
              <a:gd name="T66" fmla="*/ 1170 w 4450"/>
              <a:gd name="T67" fmla="*/ 906 h 2072"/>
              <a:gd name="T68" fmla="*/ 1162 w 4450"/>
              <a:gd name="T69" fmla="*/ 374 h 2072"/>
              <a:gd name="T70" fmla="*/ 944 w 4450"/>
              <a:gd name="T71" fmla="*/ 78 h 2072"/>
              <a:gd name="T72" fmla="*/ 790 w 4450"/>
              <a:gd name="T73" fmla="*/ 684 h 2072"/>
              <a:gd name="T74" fmla="*/ 992 w 4450"/>
              <a:gd name="T75" fmla="*/ 1260 h 2072"/>
              <a:gd name="T76" fmla="*/ 958 w 4450"/>
              <a:gd name="T77" fmla="*/ 870 h 2072"/>
              <a:gd name="T78" fmla="*/ 1050 w 4450"/>
              <a:gd name="T79" fmla="*/ 1012 h 2072"/>
              <a:gd name="T80" fmla="*/ 838 w 4450"/>
              <a:gd name="T81" fmla="*/ 624 h 2072"/>
              <a:gd name="T82" fmla="*/ 992 w 4450"/>
              <a:gd name="T83" fmla="*/ 102 h 2072"/>
              <a:gd name="T84" fmla="*/ 1142 w 4450"/>
              <a:gd name="T85" fmla="*/ 556 h 2072"/>
              <a:gd name="T86" fmla="*/ 1124 w 4450"/>
              <a:gd name="T87" fmla="*/ 760 h 2072"/>
              <a:gd name="T88" fmla="*/ 992 w 4450"/>
              <a:gd name="T89" fmla="*/ 314 h 2072"/>
              <a:gd name="T90" fmla="*/ 864 w 4450"/>
              <a:gd name="T91" fmla="*/ 742 h 2072"/>
              <a:gd name="T92" fmla="*/ 724 w 4450"/>
              <a:gd name="T93" fmla="*/ 1576 h 2072"/>
              <a:gd name="T94" fmla="*/ 908 w 4450"/>
              <a:gd name="T95" fmla="*/ 1520 h 2072"/>
              <a:gd name="T96" fmla="*/ 1064 w 4450"/>
              <a:gd name="T97" fmla="*/ 1660 h 2072"/>
              <a:gd name="T98" fmla="*/ 1012 w 4450"/>
              <a:gd name="T99" fmla="*/ 1862 h 2072"/>
              <a:gd name="T100" fmla="*/ 802 w 4450"/>
              <a:gd name="T101" fmla="*/ 1974 h 2072"/>
              <a:gd name="T102" fmla="*/ 436 w 4450"/>
              <a:gd name="T103" fmla="*/ 1862 h 2072"/>
              <a:gd name="T104" fmla="*/ 330 w 4450"/>
              <a:gd name="T105" fmla="*/ 1478 h 2072"/>
              <a:gd name="T106" fmla="*/ 570 w 4450"/>
              <a:gd name="T107" fmla="*/ 1202 h 2072"/>
              <a:gd name="T108" fmla="*/ 508 w 4450"/>
              <a:gd name="T109" fmla="*/ 662 h 2072"/>
              <a:gd name="T110" fmla="*/ 166 w 4450"/>
              <a:gd name="T111" fmla="*/ 892 h 2072"/>
              <a:gd name="T112" fmla="*/ 4 w 4450"/>
              <a:gd name="T113" fmla="*/ 1276 h 2072"/>
              <a:gd name="T114" fmla="*/ 72 w 4450"/>
              <a:gd name="T115" fmla="*/ 1662 h 2072"/>
              <a:gd name="T116" fmla="*/ 348 w 4450"/>
              <a:gd name="T117" fmla="*/ 1966 h 2072"/>
              <a:gd name="T118" fmla="*/ 724 w 4450"/>
              <a:gd name="T119" fmla="*/ 2072 h 2072"/>
              <a:gd name="T120" fmla="*/ 1144 w 4450"/>
              <a:gd name="T121" fmla="*/ 1938 h 2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450" h="2072">
                <a:moveTo>
                  <a:pt x="2586" y="1256"/>
                </a:moveTo>
                <a:lnTo>
                  <a:pt x="2416" y="1256"/>
                </a:lnTo>
                <a:lnTo>
                  <a:pt x="2578" y="716"/>
                </a:lnTo>
                <a:lnTo>
                  <a:pt x="2578" y="626"/>
                </a:lnTo>
                <a:lnTo>
                  <a:pt x="2268" y="626"/>
                </a:lnTo>
                <a:lnTo>
                  <a:pt x="2268" y="716"/>
                </a:lnTo>
                <a:lnTo>
                  <a:pt x="2428" y="716"/>
                </a:lnTo>
                <a:lnTo>
                  <a:pt x="2266" y="1258"/>
                </a:lnTo>
                <a:lnTo>
                  <a:pt x="2266" y="1348"/>
                </a:lnTo>
                <a:lnTo>
                  <a:pt x="2586" y="1348"/>
                </a:lnTo>
                <a:lnTo>
                  <a:pt x="2586" y="1256"/>
                </a:lnTo>
                <a:close/>
                <a:moveTo>
                  <a:pt x="1992" y="1156"/>
                </a:moveTo>
                <a:lnTo>
                  <a:pt x="2058" y="1156"/>
                </a:lnTo>
                <a:lnTo>
                  <a:pt x="2072" y="1348"/>
                </a:lnTo>
                <a:lnTo>
                  <a:pt x="2208" y="1348"/>
                </a:lnTo>
                <a:lnTo>
                  <a:pt x="2134" y="626"/>
                </a:lnTo>
                <a:lnTo>
                  <a:pt x="1916" y="626"/>
                </a:lnTo>
                <a:lnTo>
                  <a:pt x="1844" y="1348"/>
                </a:lnTo>
                <a:lnTo>
                  <a:pt x="1980" y="1348"/>
                </a:lnTo>
                <a:lnTo>
                  <a:pt x="1992" y="1156"/>
                </a:lnTo>
                <a:close/>
                <a:moveTo>
                  <a:pt x="2022" y="716"/>
                </a:moveTo>
                <a:lnTo>
                  <a:pt x="2030" y="716"/>
                </a:lnTo>
                <a:lnTo>
                  <a:pt x="2054" y="1076"/>
                </a:lnTo>
                <a:lnTo>
                  <a:pt x="1998" y="1076"/>
                </a:lnTo>
                <a:lnTo>
                  <a:pt x="2022" y="716"/>
                </a:lnTo>
                <a:close/>
                <a:moveTo>
                  <a:pt x="2804" y="1102"/>
                </a:moveTo>
                <a:lnTo>
                  <a:pt x="2882" y="1102"/>
                </a:lnTo>
                <a:lnTo>
                  <a:pt x="2882" y="1102"/>
                </a:lnTo>
                <a:lnTo>
                  <a:pt x="2900" y="1102"/>
                </a:lnTo>
                <a:lnTo>
                  <a:pt x="2916" y="1100"/>
                </a:lnTo>
                <a:lnTo>
                  <a:pt x="2930" y="1096"/>
                </a:lnTo>
                <a:lnTo>
                  <a:pt x="2942" y="1090"/>
                </a:lnTo>
                <a:lnTo>
                  <a:pt x="2952" y="1084"/>
                </a:lnTo>
                <a:lnTo>
                  <a:pt x="2962" y="1076"/>
                </a:lnTo>
                <a:lnTo>
                  <a:pt x="2970" y="1066"/>
                </a:lnTo>
                <a:lnTo>
                  <a:pt x="2976" y="1058"/>
                </a:lnTo>
                <a:lnTo>
                  <a:pt x="2986" y="1036"/>
                </a:lnTo>
                <a:lnTo>
                  <a:pt x="2992" y="1016"/>
                </a:lnTo>
                <a:lnTo>
                  <a:pt x="2994" y="994"/>
                </a:lnTo>
                <a:lnTo>
                  <a:pt x="2996" y="974"/>
                </a:lnTo>
                <a:lnTo>
                  <a:pt x="2996" y="756"/>
                </a:lnTo>
                <a:lnTo>
                  <a:pt x="2996" y="756"/>
                </a:lnTo>
                <a:lnTo>
                  <a:pt x="2994" y="734"/>
                </a:lnTo>
                <a:lnTo>
                  <a:pt x="2992" y="714"/>
                </a:lnTo>
                <a:lnTo>
                  <a:pt x="2986" y="692"/>
                </a:lnTo>
                <a:lnTo>
                  <a:pt x="2976" y="672"/>
                </a:lnTo>
                <a:lnTo>
                  <a:pt x="2970" y="662"/>
                </a:lnTo>
                <a:lnTo>
                  <a:pt x="2962" y="654"/>
                </a:lnTo>
                <a:lnTo>
                  <a:pt x="2952" y="646"/>
                </a:lnTo>
                <a:lnTo>
                  <a:pt x="2942" y="638"/>
                </a:lnTo>
                <a:lnTo>
                  <a:pt x="2930" y="634"/>
                </a:lnTo>
                <a:lnTo>
                  <a:pt x="2916" y="630"/>
                </a:lnTo>
                <a:lnTo>
                  <a:pt x="2900" y="626"/>
                </a:lnTo>
                <a:lnTo>
                  <a:pt x="2882" y="626"/>
                </a:lnTo>
                <a:lnTo>
                  <a:pt x="2664" y="626"/>
                </a:lnTo>
                <a:lnTo>
                  <a:pt x="2664" y="1348"/>
                </a:lnTo>
                <a:lnTo>
                  <a:pt x="2804" y="1348"/>
                </a:lnTo>
                <a:lnTo>
                  <a:pt x="2804" y="1102"/>
                </a:lnTo>
                <a:close/>
                <a:moveTo>
                  <a:pt x="2804" y="716"/>
                </a:moveTo>
                <a:lnTo>
                  <a:pt x="2840" y="716"/>
                </a:lnTo>
                <a:lnTo>
                  <a:pt x="2840" y="716"/>
                </a:lnTo>
                <a:lnTo>
                  <a:pt x="2846" y="716"/>
                </a:lnTo>
                <a:lnTo>
                  <a:pt x="2850" y="718"/>
                </a:lnTo>
                <a:lnTo>
                  <a:pt x="2854" y="722"/>
                </a:lnTo>
                <a:lnTo>
                  <a:pt x="2858" y="726"/>
                </a:lnTo>
                <a:lnTo>
                  <a:pt x="2864" y="736"/>
                </a:lnTo>
                <a:lnTo>
                  <a:pt x="2866" y="752"/>
                </a:lnTo>
                <a:lnTo>
                  <a:pt x="2866" y="988"/>
                </a:lnTo>
                <a:lnTo>
                  <a:pt x="2866" y="988"/>
                </a:lnTo>
                <a:lnTo>
                  <a:pt x="2864" y="1002"/>
                </a:lnTo>
                <a:lnTo>
                  <a:pt x="2858" y="1014"/>
                </a:lnTo>
                <a:lnTo>
                  <a:pt x="2854" y="1018"/>
                </a:lnTo>
                <a:lnTo>
                  <a:pt x="2850" y="1020"/>
                </a:lnTo>
                <a:lnTo>
                  <a:pt x="2846" y="1022"/>
                </a:lnTo>
                <a:lnTo>
                  <a:pt x="2840" y="1024"/>
                </a:lnTo>
                <a:lnTo>
                  <a:pt x="2804" y="1024"/>
                </a:lnTo>
                <a:lnTo>
                  <a:pt x="2804" y="716"/>
                </a:lnTo>
                <a:close/>
                <a:moveTo>
                  <a:pt x="3214" y="1102"/>
                </a:moveTo>
                <a:lnTo>
                  <a:pt x="3236" y="1102"/>
                </a:lnTo>
                <a:lnTo>
                  <a:pt x="3282" y="1348"/>
                </a:lnTo>
                <a:lnTo>
                  <a:pt x="3430" y="1348"/>
                </a:lnTo>
                <a:lnTo>
                  <a:pt x="3364" y="1082"/>
                </a:lnTo>
                <a:lnTo>
                  <a:pt x="3364" y="1082"/>
                </a:lnTo>
                <a:lnTo>
                  <a:pt x="3376" y="1072"/>
                </a:lnTo>
                <a:lnTo>
                  <a:pt x="3386" y="1058"/>
                </a:lnTo>
                <a:lnTo>
                  <a:pt x="3392" y="1046"/>
                </a:lnTo>
                <a:lnTo>
                  <a:pt x="3398" y="1030"/>
                </a:lnTo>
                <a:lnTo>
                  <a:pt x="3402" y="1016"/>
                </a:lnTo>
                <a:lnTo>
                  <a:pt x="3404" y="1002"/>
                </a:lnTo>
                <a:lnTo>
                  <a:pt x="3406" y="974"/>
                </a:lnTo>
                <a:lnTo>
                  <a:pt x="3406" y="756"/>
                </a:lnTo>
                <a:lnTo>
                  <a:pt x="3406" y="756"/>
                </a:lnTo>
                <a:lnTo>
                  <a:pt x="3406" y="734"/>
                </a:lnTo>
                <a:lnTo>
                  <a:pt x="3402" y="714"/>
                </a:lnTo>
                <a:lnTo>
                  <a:pt x="3396" y="692"/>
                </a:lnTo>
                <a:lnTo>
                  <a:pt x="3386" y="672"/>
                </a:lnTo>
                <a:lnTo>
                  <a:pt x="3380" y="662"/>
                </a:lnTo>
                <a:lnTo>
                  <a:pt x="3372" y="654"/>
                </a:lnTo>
                <a:lnTo>
                  <a:pt x="3362" y="646"/>
                </a:lnTo>
                <a:lnTo>
                  <a:pt x="3352" y="638"/>
                </a:lnTo>
                <a:lnTo>
                  <a:pt x="3340" y="634"/>
                </a:lnTo>
                <a:lnTo>
                  <a:pt x="3326" y="630"/>
                </a:lnTo>
                <a:lnTo>
                  <a:pt x="3310" y="626"/>
                </a:lnTo>
                <a:lnTo>
                  <a:pt x="3294" y="626"/>
                </a:lnTo>
                <a:lnTo>
                  <a:pt x="3074" y="626"/>
                </a:lnTo>
                <a:lnTo>
                  <a:pt x="3074" y="1348"/>
                </a:lnTo>
                <a:lnTo>
                  <a:pt x="3214" y="1348"/>
                </a:lnTo>
                <a:lnTo>
                  <a:pt x="3214" y="1102"/>
                </a:lnTo>
                <a:close/>
                <a:moveTo>
                  <a:pt x="3214" y="716"/>
                </a:moveTo>
                <a:lnTo>
                  <a:pt x="3250" y="716"/>
                </a:lnTo>
                <a:lnTo>
                  <a:pt x="3250" y="716"/>
                </a:lnTo>
                <a:lnTo>
                  <a:pt x="3256" y="716"/>
                </a:lnTo>
                <a:lnTo>
                  <a:pt x="3260" y="718"/>
                </a:lnTo>
                <a:lnTo>
                  <a:pt x="3266" y="722"/>
                </a:lnTo>
                <a:lnTo>
                  <a:pt x="3268" y="726"/>
                </a:lnTo>
                <a:lnTo>
                  <a:pt x="3274" y="736"/>
                </a:lnTo>
                <a:lnTo>
                  <a:pt x="3276" y="752"/>
                </a:lnTo>
                <a:lnTo>
                  <a:pt x="3276" y="988"/>
                </a:lnTo>
                <a:lnTo>
                  <a:pt x="3276" y="988"/>
                </a:lnTo>
                <a:lnTo>
                  <a:pt x="3274" y="1002"/>
                </a:lnTo>
                <a:lnTo>
                  <a:pt x="3268" y="1014"/>
                </a:lnTo>
                <a:lnTo>
                  <a:pt x="3266" y="1018"/>
                </a:lnTo>
                <a:lnTo>
                  <a:pt x="3260" y="1020"/>
                </a:lnTo>
                <a:lnTo>
                  <a:pt x="3256" y="1022"/>
                </a:lnTo>
                <a:lnTo>
                  <a:pt x="3250" y="1024"/>
                </a:lnTo>
                <a:lnTo>
                  <a:pt x="3214" y="1024"/>
                </a:lnTo>
                <a:lnTo>
                  <a:pt x="3214" y="716"/>
                </a:lnTo>
                <a:close/>
                <a:moveTo>
                  <a:pt x="4046" y="896"/>
                </a:moveTo>
                <a:lnTo>
                  <a:pt x="4052" y="896"/>
                </a:lnTo>
                <a:lnTo>
                  <a:pt x="4124" y="1348"/>
                </a:lnTo>
                <a:lnTo>
                  <a:pt x="4234" y="1348"/>
                </a:lnTo>
                <a:lnTo>
                  <a:pt x="4306" y="896"/>
                </a:lnTo>
                <a:lnTo>
                  <a:pt x="4310" y="896"/>
                </a:lnTo>
                <a:lnTo>
                  <a:pt x="4310" y="1348"/>
                </a:lnTo>
                <a:lnTo>
                  <a:pt x="4450" y="1348"/>
                </a:lnTo>
                <a:lnTo>
                  <a:pt x="4450" y="626"/>
                </a:lnTo>
                <a:lnTo>
                  <a:pt x="4270" y="626"/>
                </a:lnTo>
                <a:lnTo>
                  <a:pt x="4178" y="1134"/>
                </a:lnTo>
                <a:lnTo>
                  <a:pt x="4088" y="626"/>
                </a:lnTo>
                <a:lnTo>
                  <a:pt x="3908" y="626"/>
                </a:lnTo>
                <a:lnTo>
                  <a:pt x="3908" y="1348"/>
                </a:lnTo>
                <a:lnTo>
                  <a:pt x="4046" y="1348"/>
                </a:lnTo>
                <a:lnTo>
                  <a:pt x="4046" y="896"/>
                </a:lnTo>
                <a:close/>
                <a:moveTo>
                  <a:pt x="3600" y="1348"/>
                </a:moveTo>
                <a:lnTo>
                  <a:pt x="3716" y="1348"/>
                </a:lnTo>
                <a:lnTo>
                  <a:pt x="3716" y="1348"/>
                </a:lnTo>
                <a:lnTo>
                  <a:pt x="3732" y="1348"/>
                </a:lnTo>
                <a:lnTo>
                  <a:pt x="3748" y="1344"/>
                </a:lnTo>
                <a:lnTo>
                  <a:pt x="3762" y="1340"/>
                </a:lnTo>
                <a:lnTo>
                  <a:pt x="3772" y="1336"/>
                </a:lnTo>
                <a:lnTo>
                  <a:pt x="3782" y="1328"/>
                </a:lnTo>
                <a:lnTo>
                  <a:pt x="3790" y="1320"/>
                </a:lnTo>
                <a:lnTo>
                  <a:pt x="3798" y="1312"/>
                </a:lnTo>
                <a:lnTo>
                  <a:pt x="3804" y="1302"/>
                </a:lnTo>
                <a:lnTo>
                  <a:pt x="3812" y="1282"/>
                </a:lnTo>
                <a:lnTo>
                  <a:pt x="3816" y="1260"/>
                </a:lnTo>
                <a:lnTo>
                  <a:pt x="3818" y="1240"/>
                </a:lnTo>
                <a:lnTo>
                  <a:pt x="3818" y="1220"/>
                </a:lnTo>
                <a:lnTo>
                  <a:pt x="3818" y="756"/>
                </a:lnTo>
                <a:lnTo>
                  <a:pt x="3818" y="756"/>
                </a:lnTo>
                <a:lnTo>
                  <a:pt x="3818" y="734"/>
                </a:lnTo>
                <a:lnTo>
                  <a:pt x="3816" y="714"/>
                </a:lnTo>
                <a:lnTo>
                  <a:pt x="3812" y="692"/>
                </a:lnTo>
                <a:lnTo>
                  <a:pt x="3804" y="672"/>
                </a:lnTo>
                <a:lnTo>
                  <a:pt x="3798" y="662"/>
                </a:lnTo>
                <a:lnTo>
                  <a:pt x="3790" y="654"/>
                </a:lnTo>
                <a:lnTo>
                  <a:pt x="3782" y="646"/>
                </a:lnTo>
                <a:lnTo>
                  <a:pt x="3772" y="638"/>
                </a:lnTo>
                <a:lnTo>
                  <a:pt x="3762" y="634"/>
                </a:lnTo>
                <a:lnTo>
                  <a:pt x="3748" y="630"/>
                </a:lnTo>
                <a:lnTo>
                  <a:pt x="3732" y="626"/>
                </a:lnTo>
                <a:lnTo>
                  <a:pt x="3716" y="626"/>
                </a:lnTo>
                <a:lnTo>
                  <a:pt x="3600" y="626"/>
                </a:lnTo>
                <a:lnTo>
                  <a:pt x="3600" y="626"/>
                </a:lnTo>
                <a:lnTo>
                  <a:pt x="3582" y="626"/>
                </a:lnTo>
                <a:lnTo>
                  <a:pt x="3568" y="630"/>
                </a:lnTo>
                <a:lnTo>
                  <a:pt x="3554" y="634"/>
                </a:lnTo>
                <a:lnTo>
                  <a:pt x="3542" y="638"/>
                </a:lnTo>
                <a:lnTo>
                  <a:pt x="3534" y="646"/>
                </a:lnTo>
                <a:lnTo>
                  <a:pt x="3524" y="654"/>
                </a:lnTo>
                <a:lnTo>
                  <a:pt x="3518" y="662"/>
                </a:lnTo>
                <a:lnTo>
                  <a:pt x="3512" y="672"/>
                </a:lnTo>
                <a:lnTo>
                  <a:pt x="3504" y="692"/>
                </a:lnTo>
                <a:lnTo>
                  <a:pt x="3500" y="714"/>
                </a:lnTo>
                <a:lnTo>
                  <a:pt x="3498" y="734"/>
                </a:lnTo>
                <a:lnTo>
                  <a:pt x="3496" y="756"/>
                </a:lnTo>
                <a:lnTo>
                  <a:pt x="3496" y="1220"/>
                </a:lnTo>
                <a:lnTo>
                  <a:pt x="3496" y="1220"/>
                </a:lnTo>
                <a:lnTo>
                  <a:pt x="3498" y="1240"/>
                </a:lnTo>
                <a:lnTo>
                  <a:pt x="3500" y="1260"/>
                </a:lnTo>
                <a:lnTo>
                  <a:pt x="3504" y="1282"/>
                </a:lnTo>
                <a:lnTo>
                  <a:pt x="3512" y="1302"/>
                </a:lnTo>
                <a:lnTo>
                  <a:pt x="3518" y="1312"/>
                </a:lnTo>
                <a:lnTo>
                  <a:pt x="3524" y="1320"/>
                </a:lnTo>
                <a:lnTo>
                  <a:pt x="3534" y="1328"/>
                </a:lnTo>
                <a:lnTo>
                  <a:pt x="3542" y="1336"/>
                </a:lnTo>
                <a:lnTo>
                  <a:pt x="3554" y="1340"/>
                </a:lnTo>
                <a:lnTo>
                  <a:pt x="3568" y="1344"/>
                </a:lnTo>
                <a:lnTo>
                  <a:pt x="3582" y="1348"/>
                </a:lnTo>
                <a:lnTo>
                  <a:pt x="3600" y="1348"/>
                </a:lnTo>
                <a:lnTo>
                  <a:pt x="3600" y="1348"/>
                </a:lnTo>
                <a:close/>
                <a:moveTo>
                  <a:pt x="3628" y="1230"/>
                </a:moveTo>
                <a:lnTo>
                  <a:pt x="3628" y="746"/>
                </a:lnTo>
                <a:lnTo>
                  <a:pt x="3628" y="742"/>
                </a:lnTo>
                <a:lnTo>
                  <a:pt x="3628" y="740"/>
                </a:lnTo>
                <a:lnTo>
                  <a:pt x="3628" y="740"/>
                </a:lnTo>
                <a:lnTo>
                  <a:pt x="3630" y="730"/>
                </a:lnTo>
                <a:lnTo>
                  <a:pt x="3638" y="722"/>
                </a:lnTo>
                <a:lnTo>
                  <a:pt x="3646" y="718"/>
                </a:lnTo>
                <a:lnTo>
                  <a:pt x="3658" y="716"/>
                </a:lnTo>
                <a:lnTo>
                  <a:pt x="3658" y="716"/>
                </a:lnTo>
                <a:lnTo>
                  <a:pt x="3670" y="718"/>
                </a:lnTo>
                <a:lnTo>
                  <a:pt x="3678" y="722"/>
                </a:lnTo>
                <a:lnTo>
                  <a:pt x="3686" y="730"/>
                </a:lnTo>
                <a:lnTo>
                  <a:pt x="3688" y="740"/>
                </a:lnTo>
                <a:lnTo>
                  <a:pt x="3688" y="742"/>
                </a:lnTo>
                <a:lnTo>
                  <a:pt x="3688" y="746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6"/>
                </a:lnTo>
                <a:lnTo>
                  <a:pt x="3686" y="1242"/>
                </a:lnTo>
                <a:lnTo>
                  <a:pt x="3680" y="1250"/>
                </a:lnTo>
                <a:lnTo>
                  <a:pt x="3670" y="1256"/>
                </a:lnTo>
                <a:lnTo>
                  <a:pt x="3658" y="1260"/>
                </a:lnTo>
                <a:lnTo>
                  <a:pt x="3658" y="1260"/>
                </a:lnTo>
                <a:lnTo>
                  <a:pt x="3646" y="1256"/>
                </a:lnTo>
                <a:lnTo>
                  <a:pt x="3636" y="1250"/>
                </a:lnTo>
                <a:lnTo>
                  <a:pt x="3630" y="1242"/>
                </a:lnTo>
                <a:lnTo>
                  <a:pt x="3628" y="1236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close/>
                <a:moveTo>
                  <a:pt x="1548" y="1348"/>
                </a:moveTo>
                <a:lnTo>
                  <a:pt x="1664" y="1348"/>
                </a:lnTo>
                <a:lnTo>
                  <a:pt x="1664" y="1348"/>
                </a:lnTo>
                <a:lnTo>
                  <a:pt x="1682" y="1348"/>
                </a:lnTo>
                <a:lnTo>
                  <a:pt x="1696" y="1344"/>
                </a:lnTo>
                <a:lnTo>
                  <a:pt x="1710" y="1340"/>
                </a:lnTo>
                <a:lnTo>
                  <a:pt x="1722" y="1336"/>
                </a:lnTo>
                <a:lnTo>
                  <a:pt x="1732" y="1328"/>
                </a:lnTo>
                <a:lnTo>
                  <a:pt x="1740" y="1320"/>
                </a:lnTo>
                <a:lnTo>
                  <a:pt x="1746" y="1312"/>
                </a:lnTo>
                <a:lnTo>
                  <a:pt x="1752" y="1302"/>
                </a:lnTo>
                <a:lnTo>
                  <a:pt x="1760" y="1282"/>
                </a:lnTo>
                <a:lnTo>
                  <a:pt x="1764" y="1260"/>
                </a:lnTo>
                <a:lnTo>
                  <a:pt x="1766" y="1240"/>
                </a:lnTo>
                <a:lnTo>
                  <a:pt x="1768" y="1220"/>
                </a:lnTo>
                <a:lnTo>
                  <a:pt x="1768" y="992"/>
                </a:lnTo>
                <a:lnTo>
                  <a:pt x="1600" y="992"/>
                </a:lnTo>
                <a:lnTo>
                  <a:pt x="1600" y="1074"/>
                </a:lnTo>
                <a:lnTo>
                  <a:pt x="1638" y="1074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6" y="1236"/>
                </a:lnTo>
                <a:lnTo>
                  <a:pt x="1634" y="1242"/>
                </a:lnTo>
                <a:lnTo>
                  <a:pt x="1628" y="1250"/>
                </a:lnTo>
                <a:lnTo>
                  <a:pt x="1618" y="1256"/>
                </a:lnTo>
                <a:lnTo>
                  <a:pt x="1606" y="1260"/>
                </a:lnTo>
                <a:lnTo>
                  <a:pt x="1606" y="1260"/>
                </a:lnTo>
                <a:lnTo>
                  <a:pt x="1594" y="1256"/>
                </a:lnTo>
                <a:lnTo>
                  <a:pt x="1584" y="1250"/>
                </a:lnTo>
                <a:lnTo>
                  <a:pt x="1578" y="1242"/>
                </a:lnTo>
                <a:lnTo>
                  <a:pt x="1576" y="1236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746"/>
                </a:lnTo>
                <a:lnTo>
                  <a:pt x="1576" y="746"/>
                </a:lnTo>
                <a:lnTo>
                  <a:pt x="1576" y="742"/>
                </a:lnTo>
                <a:lnTo>
                  <a:pt x="1576" y="740"/>
                </a:lnTo>
                <a:lnTo>
                  <a:pt x="1576" y="740"/>
                </a:lnTo>
                <a:lnTo>
                  <a:pt x="1578" y="730"/>
                </a:lnTo>
                <a:lnTo>
                  <a:pt x="1586" y="722"/>
                </a:lnTo>
                <a:lnTo>
                  <a:pt x="1596" y="718"/>
                </a:lnTo>
                <a:lnTo>
                  <a:pt x="1606" y="716"/>
                </a:lnTo>
                <a:lnTo>
                  <a:pt x="1606" y="716"/>
                </a:lnTo>
                <a:lnTo>
                  <a:pt x="1618" y="718"/>
                </a:lnTo>
                <a:lnTo>
                  <a:pt x="1628" y="722"/>
                </a:lnTo>
                <a:lnTo>
                  <a:pt x="1634" y="730"/>
                </a:lnTo>
                <a:lnTo>
                  <a:pt x="1636" y="740"/>
                </a:lnTo>
                <a:lnTo>
                  <a:pt x="1638" y="742"/>
                </a:lnTo>
                <a:lnTo>
                  <a:pt x="1638" y="746"/>
                </a:lnTo>
                <a:lnTo>
                  <a:pt x="1638" y="856"/>
                </a:lnTo>
                <a:lnTo>
                  <a:pt x="1768" y="856"/>
                </a:lnTo>
                <a:lnTo>
                  <a:pt x="1768" y="756"/>
                </a:lnTo>
                <a:lnTo>
                  <a:pt x="1768" y="756"/>
                </a:lnTo>
                <a:lnTo>
                  <a:pt x="1766" y="734"/>
                </a:lnTo>
                <a:lnTo>
                  <a:pt x="1764" y="714"/>
                </a:lnTo>
                <a:lnTo>
                  <a:pt x="1760" y="692"/>
                </a:lnTo>
                <a:lnTo>
                  <a:pt x="1752" y="672"/>
                </a:lnTo>
                <a:lnTo>
                  <a:pt x="1746" y="662"/>
                </a:lnTo>
                <a:lnTo>
                  <a:pt x="1740" y="654"/>
                </a:lnTo>
                <a:lnTo>
                  <a:pt x="1732" y="646"/>
                </a:lnTo>
                <a:lnTo>
                  <a:pt x="1722" y="638"/>
                </a:lnTo>
                <a:lnTo>
                  <a:pt x="1710" y="634"/>
                </a:lnTo>
                <a:lnTo>
                  <a:pt x="1696" y="630"/>
                </a:lnTo>
                <a:lnTo>
                  <a:pt x="1682" y="626"/>
                </a:lnTo>
                <a:lnTo>
                  <a:pt x="1664" y="626"/>
                </a:lnTo>
                <a:lnTo>
                  <a:pt x="1548" y="626"/>
                </a:lnTo>
                <a:lnTo>
                  <a:pt x="1548" y="626"/>
                </a:lnTo>
                <a:lnTo>
                  <a:pt x="1532" y="626"/>
                </a:lnTo>
                <a:lnTo>
                  <a:pt x="1516" y="630"/>
                </a:lnTo>
                <a:lnTo>
                  <a:pt x="1502" y="634"/>
                </a:lnTo>
                <a:lnTo>
                  <a:pt x="1492" y="638"/>
                </a:lnTo>
                <a:lnTo>
                  <a:pt x="1482" y="646"/>
                </a:lnTo>
                <a:lnTo>
                  <a:pt x="1474" y="654"/>
                </a:lnTo>
                <a:lnTo>
                  <a:pt x="1466" y="662"/>
                </a:lnTo>
                <a:lnTo>
                  <a:pt x="1460" y="672"/>
                </a:lnTo>
                <a:lnTo>
                  <a:pt x="1452" y="692"/>
                </a:lnTo>
                <a:lnTo>
                  <a:pt x="1448" y="714"/>
                </a:lnTo>
                <a:lnTo>
                  <a:pt x="1446" y="734"/>
                </a:lnTo>
                <a:lnTo>
                  <a:pt x="1446" y="756"/>
                </a:lnTo>
                <a:lnTo>
                  <a:pt x="1446" y="1220"/>
                </a:lnTo>
                <a:lnTo>
                  <a:pt x="1446" y="1220"/>
                </a:lnTo>
                <a:lnTo>
                  <a:pt x="1446" y="1240"/>
                </a:lnTo>
                <a:lnTo>
                  <a:pt x="1448" y="1260"/>
                </a:lnTo>
                <a:lnTo>
                  <a:pt x="1452" y="1282"/>
                </a:lnTo>
                <a:lnTo>
                  <a:pt x="1460" y="1302"/>
                </a:lnTo>
                <a:lnTo>
                  <a:pt x="1466" y="1312"/>
                </a:lnTo>
                <a:lnTo>
                  <a:pt x="1474" y="1320"/>
                </a:lnTo>
                <a:lnTo>
                  <a:pt x="1482" y="1328"/>
                </a:lnTo>
                <a:lnTo>
                  <a:pt x="1492" y="1336"/>
                </a:lnTo>
                <a:lnTo>
                  <a:pt x="1502" y="1340"/>
                </a:lnTo>
                <a:lnTo>
                  <a:pt x="1516" y="1344"/>
                </a:lnTo>
                <a:lnTo>
                  <a:pt x="1532" y="1348"/>
                </a:lnTo>
                <a:lnTo>
                  <a:pt x="1548" y="1348"/>
                </a:lnTo>
                <a:lnTo>
                  <a:pt x="1548" y="1348"/>
                </a:lnTo>
                <a:close/>
                <a:moveTo>
                  <a:pt x="1446" y="1590"/>
                </a:moveTo>
                <a:lnTo>
                  <a:pt x="1446" y="2072"/>
                </a:lnTo>
                <a:lnTo>
                  <a:pt x="4450" y="2072"/>
                </a:lnTo>
                <a:lnTo>
                  <a:pt x="4450" y="1590"/>
                </a:lnTo>
                <a:lnTo>
                  <a:pt x="1446" y="1590"/>
                </a:lnTo>
                <a:close/>
                <a:moveTo>
                  <a:pt x="1770" y="1982"/>
                </a:moveTo>
                <a:lnTo>
                  <a:pt x="1698" y="1982"/>
                </a:lnTo>
                <a:lnTo>
                  <a:pt x="1632" y="1790"/>
                </a:lnTo>
                <a:lnTo>
                  <a:pt x="1632" y="1790"/>
                </a:lnTo>
                <a:lnTo>
                  <a:pt x="1632" y="1790"/>
                </a:lnTo>
                <a:lnTo>
                  <a:pt x="1640" y="1848"/>
                </a:lnTo>
                <a:lnTo>
                  <a:pt x="1642" y="1880"/>
                </a:lnTo>
                <a:lnTo>
                  <a:pt x="1644" y="1908"/>
                </a:lnTo>
                <a:lnTo>
                  <a:pt x="1644" y="1982"/>
                </a:lnTo>
                <a:lnTo>
                  <a:pt x="1572" y="1982"/>
                </a:lnTo>
                <a:lnTo>
                  <a:pt x="1572" y="1668"/>
                </a:lnTo>
                <a:lnTo>
                  <a:pt x="1644" y="1668"/>
                </a:lnTo>
                <a:lnTo>
                  <a:pt x="1710" y="1864"/>
                </a:lnTo>
                <a:lnTo>
                  <a:pt x="1710" y="1864"/>
                </a:lnTo>
                <a:lnTo>
                  <a:pt x="1710" y="1864"/>
                </a:lnTo>
                <a:lnTo>
                  <a:pt x="1708" y="1836"/>
                </a:lnTo>
                <a:lnTo>
                  <a:pt x="1704" y="1806"/>
                </a:lnTo>
                <a:lnTo>
                  <a:pt x="1700" y="1774"/>
                </a:lnTo>
                <a:lnTo>
                  <a:pt x="1698" y="1746"/>
                </a:lnTo>
                <a:lnTo>
                  <a:pt x="1698" y="1668"/>
                </a:lnTo>
                <a:lnTo>
                  <a:pt x="1770" y="1668"/>
                </a:lnTo>
                <a:lnTo>
                  <a:pt x="1770" y="1982"/>
                </a:lnTo>
                <a:close/>
                <a:moveTo>
                  <a:pt x="2628" y="1726"/>
                </a:moveTo>
                <a:lnTo>
                  <a:pt x="2528" y="1726"/>
                </a:lnTo>
                <a:lnTo>
                  <a:pt x="2528" y="1788"/>
                </a:lnTo>
                <a:lnTo>
                  <a:pt x="2618" y="1788"/>
                </a:lnTo>
                <a:lnTo>
                  <a:pt x="2618" y="1848"/>
                </a:lnTo>
                <a:lnTo>
                  <a:pt x="2528" y="1848"/>
                </a:lnTo>
                <a:lnTo>
                  <a:pt x="2528" y="1922"/>
                </a:lnTo>
                <a:lnTo>
                  <a:pt x="2628" y="1922"/>
                </a:lnTo>
                <a:lnTo>
                  <a:pt x="2628" y="1982"/>
                </a:lnTo>
                <a:lnTo>
                  <a:pt x="2452" y="1982"/>
                </a:lnTo>
                <a:lnTo>
                  <a:pt x="2452" y="1668"/>
                </a:lnTo>
                <a:lnTo>
                  <a:pt x="2628" y="1668"/>
                </a:lnTo>
                <a:lnTo>
                  <a:pt x="2628" y="1726"/>
                </a:lnTo>
                <a:close/>
                <a:moveTo>
                  <a:pt x="3476" y="1726"/>
                </a:moveTo>
                <a:lnTo>
                  <a:pt x="3374" y="1726"/>
                </a:lnTo>
                <a:lnTo>
                  <a:pt x="3374" y="1788"/>
                </a:lnTo>
                <a:lnTo>
                  <a:pt x="3464" y="1788"/>
                </a:lnTo>
                <a:lnTo>
                  <a:pt x="3464" y="1848"/>
                </a:lnTo>
                <a:lnTo>
                  <a:pt x="3374" y="1848"/>
                </a:lnTo>
                <a:lnTo>
                  <a:pt x="3374" y="1982"/>
                </a:lnTo>
                <a:lnTo>
                  <a:pt x="3298" y="1982"/>
                </a:lnTo>
                <a:lnTo>
                  <a:pt x="3298" y="1668"/>
                </a:lnTo>
                <a:lnTo>
                  <a:pt x="3476" y="1668"/>
                </a:lnTo>
                <a:lnTo>
                  <a:pt x="3476" y="1726"/>
                </a:lnTo>
                <a:close/>
                <a:moveTo>
                  <a:pt x="4324" y="1726"/>
                </a:moveTo>
                <a:lnTo>
                  <a:pt x="4268" y="1726"/>
                </a:lnTo>
                <a:lnTo>
                  <a:pt x="4268" y="1982"/>
                </a:lnTo>
                <a:lnTo>
                  <a:pt x="4198" y="1982"/>
                </a:lnTo>
                <a:lnTo>
                  <a:pt x="4198" y="1726"/>
                </a:lnTo>
                <a:lnTo>
                  <a:pt x="4138" y="1726"/>
                </a:lnTo>
                <a:lnTo>
                  <a:pt x="4138" y="1668"/>
                </a:lnTo>
                <a:lnTo>
                  <a:pt x="4324" y="1668"/>
                </a:lnTo>
                <a:lnTo>
                  <a:pt x="4324" y="1726"/>
                </a:lnTo>
                <a:close/>
                <a:moveTo>
                  <a:pt x="878" y="1100"/>
                </a:moveTo>
                <a:lnTo>
                  <a:pt x="878" y="1100"/>
                </a:lnTo>
                <a:lnTo>
                  <a:pt x="906" y="1160"/>
                </a:lnTo>
                <a:lnTo>
                  <a:pt x="936" y="1218"/>
                </a:lnTo>
                <a:lnTo>
                  <a:pt x="966" y="1268"/>
                </a:lnTo>
                <a:lnTo>
                  <a:pt x="994" y="1308"/>
                </a:lnTo>
                <a:lnTo>
                  <a:pt x="994" y="1308"/>
                </a:lnTo>
                <a:lnTo>
                  <a:pt x="1014" y="1278"/>
                </a:lnTo>
                <a:lnTo>
                  <a:pt x="1040" y="1240"/>
                </a:lnTo>
                <a:lnTo>
                  <a:pt x="1066" y="1190"/>
                </a:lnTo>
                <a:lnTo>
                  <a:pt x="1094" y="1130"/>
                </a:lnTo>
                <a:lnTo>
                  <a:pt x="1122" y="1064"/>
                </a:lnTo>
                <a:lnTo>
                  <a:pt x="1136" y="1026"/>
                </a:lnTo>
                <a:lnTo>
                  <a:pt x="1148" y="988"/>
                </a:lnTo>
                <a:lnTo>
                  <a:pt x="1160" y="948"/>
                </a:lnTo>
                <a:lnTo>
                  <a:pt x="1170" y="906"/>
                </a:lnTo>
                <a:lnTo>
                  <a:pt x="1178" y="862"/>
                </a:lnTo>
                <a:lnTo>
                  <a:pt x="1186" y="818"/>
                </a:lnTo>
                <a:lnTo>
                  <a:pt x="1186" y="818"/>
                </a:lnTo>
                <a:lnTo>
                  <a:pt x="1192" y="768"/>
                </a:lnTo>
                <a:lnTo>
                  <a:pt x="1196" y="718"/>
                </a:lnTo>
                <a:lnTo>
                  <a:pt x="1198" y="668"/>
                </a:lnTo>
                <a:lnTo>
                  <a:pt x="1198" y="618"/>
                </a:lnTo>
                <a:lnTo>
                  <a:pt x="1194" y="562"/>
                </a:lnTo>
                <a:lnTo>
                  <a:pt x="1186" y="504"/>
                </a:lnTo>
                <a:lnTo>
                  <a:pt x="1176" y="442"/>
                </a:lnTo>
                <a:lnTo>
                  <a:pt x="1162" y="374"/>
                </a:lnTo>
                <a:lnTo>
                  <a:pt x="1162" y="374"/>
                </a:lnTo>
                <a:lnTo>
                  <a:pt x="1152" y="338"/>
                </a:lnTo>
                <a:lnTo>
                  <a:pt x="1142" y="304"/>
                </a:lnTo>
                <a:lnTo>
                  <a:pt x="1132" y="270"/>
                </a:lnTo>
                <a:lnTo>
                  <a:pt x="1120" y="238"/>
                </a:lnTo>
                <a:lnTo>
                  <a:pt x="1094" y="178"/>
                </a:lnTo>
                <a:lnTo>
                  <a:pt x="1066" y="124"/>
                </a:lnTo>
                <a:lnTo>
                  <a:pt x="1042" y="78"/>
                </a:lnTo>
                <a:lnTo>
                  <a:pt x="1020" y="42"/>
                </a:lnTo>
                <a:lnTo>
                  <a:pt x="992" y="0"/>
                </a:lnTo>
                <a:lnTo>
                  <a:pt x="992" y="0"/>
                </a:lnTo>
                <a:lnTo>
                  <a:pt x="964" y="44"/>
                </a:lnTo>
                <a:lnTo>
                  <a:pt x="944" y="78"/>
                </a:lnTo>
                <a:lnTo>
                  <a:pt x="922" y="118"/>
                </a:lnTo>
                <a:lnTo>
                  <a:pt x="900" y="164"/>
                </a:lnTo>
                <a:lnTo>
                  <a:pt x="876" y="216"/>
                </a:lnTo>
                <a:lnTo>
                  <a:pt x="856" y="270"/>
                </a:lnTo>
                <a:lnTo>
                  <a:pt x="836" y="326"/>
                </a:lnTo>
                <a:lnTo>
                  <a:pt x="836" y="326"/>
                </a:lnTo>
                <a:lnTo>
                  <a:pt x="820" y="390"/>
                </a:lnTo>
                <a:lnTo>
                  <a:pt x="808" y="450"/>
                </a:lnTo>
                <a:lnTo>
                  <a:pt x="798" y="510"/>
                </a:lnTo>
                <a:lnTo>
                  <a:pt x="792" y="570"/>
                </a:lnTo>
                <a:lnTo>
                  <a:pt x="790" y="628"/>
                </a:lnTo>
                <a:lnTo>
                  <a:pt x="790" y="684"/>
                </a:lnTo>
                <a:lnTo>
                  <a:pt x="792" y="742"/>
                </a:lnTo>
                <a:lnTo>
                  <a:pt x="798" y="798"/>
                </a:lnTo>
                <a:lnTo>
                  <a:pt x="798" y="798"/>
                </a:lnTo>
                <a:lnTo>
                  <a:pt x="806" y="852"/>
                </a:lnTo>
                <a:lnTo>
                  <a:pt x="818" y="908"/>
                </a:lnTo>
                <a:lnTo>
                  <a:pt x="830" y="958"/>
                </a:lnTo>
                <a:lnTo>
                  <a:pt x="844" y="1004"/>
                </a:lnTo>
                <a:lnTo>
                  <a:pt x="868" y="1074"/>
                </a:lnTo>
                <a:lnTo>
                  <a:pt x="878" y="1100"/>
                </a:lnTo>
                <a:lnTo>
                  <a:pt x="878" y="1100"/>
                </a:lnTo>
                <a:close/>
                <a:moveTo>
                  <a:pt x="992" y="1260"/>
                </a:moveTo>
                <a:lnTo>
                  <a:pt x="992" y="1260"/>
                </a:lnTo>
                <a:lnTo>
                  <a:pt x="976" y="1222"/>
                </a:lnTo>
                <a:lnTo>
                  <a:pt x="966" y="1198"/>
                </a:lnTo>
                <a:lnTo>
                  <a:pt x="956" y="1172"/>
                </a:lnTo>
                <a:lnTo>
                  <a:pt x="948" y="1140"/>
                </a:lnTo>
                <a:lnTo>
                  <a:pt x="942" y="1104"/>
                </a:lnTo>
                <a:lnTo>
                  <a:pt x="938" y="1066"/>
                </a:lnTo>
                <a:lnTo>
                  <a:pt x="934" y="1022"/>
                </a:lnTo>
                <a:lnTo>
                  <a:pt x="934" y="1022"/>
                </a:lnTo>
                <a:lnTo>
                  <a:pt x="936" y="980"/>
                </a:lnTo>
                <a:lnTo>
                  <a:pt x="942" y="940"/>
                </a:lnTo>
                <a:lnTo>
                  <a:pt x="950" y="904"/>
                </a:lnTo>
                <a:lnTo>
                  <a:pt x="958" y="870"/>
                </a:lnTo>
                <a:lnTo>
                  <a:pt x="968" y="840"/>
                </a:lnTo>
                <a:lnTo>
                  <a:pt x="978" y="816"/>
                </a:lnTo>
                <a:lnTo>
                  <a:pt x="988" y="798"/>
                </a:lnTo>
                <a:lnTo>
                  <a:pt x="994" y="788"/>
                </a:lnTo>
                <a:lnTo>
                  <a:pt x="994" y="788"/>
                </a:lnTo>
                <a:lnTo>
                  <a:pt x="1006" y="814"/>
                </a:lnTo>
                <a:lnTo>
                  <a:pt x="1016" y="836"/>
                </a:lnTo>
                <a:lnTo>
                  <a:pt x="1024" y="864"/>
                </a:lnTo>
                <a:lnTo>
                  <a:pt x="1034" y="894"/>
                </a:lnTo>
                <a:lnTo>
                  <a:pt x="1042" y="930"/>
                </a:lnTo>
                <a:lnTo>
                  <a:pt x="1048" y="970"/>
                </a:lnTo>
                <a:lnTo>
                  <a:pt x="1050" y="1012"/>
                </a:lnTo>
                <a:lnTo>
                  <a:pt x="1050" y="1012"/>
                </a:lnTo>
                <a:lnTo>
                  <a:pt x="1050" y="1054"/>
                </a:lnTo>
                <a:lnTo>
                  <a:pt x="1046" y="1094"/>
                </a:lnTo>
                <a:lnTo>
                  <a:pt x="1040" y="1130"/>
                </a:lnTo>
                <a:lnTo>
                  <a:pt x="1032" y="1164"/>
                </a:lnTo>
                <a:lnTo>
                  <a:pt x="1022" y="1194"/>
                </a:lnTo>
                <a:lnTo>
                  <a:pt x="1012" y="1220"/>
                </a:lnTo>
                <a:lnTo>
                  <a:pt x="1002" y="1242"/>
                </a:lnTo>
                <a:lnTo>
                  <a:pt x="992" y="1260"/>
                </a:lnTo>
                <a:lnTo>
                  <a:pt x="992" y="1260"/>
                </a:lnTo>
                <a:close/>
                <a:moveTo>
                  <a:pt x="838" y="624"/>
                </a:moveTo>
                <a:lnTo>
                  <a:pt x="838" y="624"/>
                </a:lnTo>
                <a:lnTo>
                  <a:pt x="840" y="586"/>
                </a:lnTo>
                <a:lnTo>
                  <a:pt x="844" y="550"/>
                </a:lnTo>
                <a:lnTo>
                  <a:pt x="854" y="480"/>
                </a:lnTo>
                <a:lnTo>
                  <a:pt x="868" y="420"/>
                </a:lnTo>
                <a:lnTo>
                  <a:pt x="878" y="376"/>
                </a:lnTo>
                <a:lnTo>
                  <a:pt x="878" y="376"/>
                </a:lnTo>
                <a:lnTo>
                  <a:pt x="896" y="320"/>
                </a:lnTo>
                <a:lnTo>
                  <a:pt x="916" y="268"/>
                </a:lnTo>
                <a:lnTo>
                  <a:pt x="932" y="224"/>
                </a:lnTo>
                <a:lnTo>
                  <a:pt x="950" y="186"/>
                </a:lnTo>
                <a:lnTo>
                  <a:pt x="976" y="130"/>
                </a:lnTo>
                <a:lnTo>
                  <a:pt x="992" y="102"/>
                </a:lnTo>
                <a:lnTo>
                  <a:pt x="992" y="102"/>
                </a:lnTo>
                <a:lnTo>
                  <a:pt x="1010" y="132"/>
                </a:lnTo>
                <a:lnTo>
                  <a:pt x="1040" y="194"/>
                </a:lnTo>
                <a:lnTo>
                  <a:pt x="1058" y="234"/>
                </a:lnTo>
                <a:lnTo>
                  <a:pt x="1076" y="276"/>
                </a:lnTo>
                <a:lnTo>
                  <a:pt x="1092" y="324"/>
                </a:lnTo>
                <a:lnTo>
                  <a:pt x="1108" y="372"/>
                </a:lnTo>
                <a:lnTo>
                  <a:pt x="1108" y="372"/>
                </a:lnTo>
                <a:lnTo>
                  <a:pt x="1120" y="420"/>
                </a:lnTo>
                <a:lnTo>
                  <a:pt x="1130" y="468"/>
                </a:lnTo>
                <a:lnTo>
                  <a:pt x="1138" y="514"/>
                </a:lnTo>
                <a:lnTo>
                  <a:pt x="1142" y="556"/>
                </a:lnTo>
                <a:lnTo>
                  <a:pt x="1146" y="598"/>
                </a:lnTo>
                <a:lnTo>
                  <a:pt x="1148" y="636"/>
                </a:lnTo>
                <a:lnTo>
                  <a:pt x="1150" y="700"/>
                </a:lnTo>
                <a:lnTo>
                  <a:pt x="1150" y="700"/>
                </a:lnTo>
                <a:lnTo>
                  <a:pt x="1146" y="754"/>
                </a:lnTo>
                <a:lnTo>
                  <a:pt x="1142" y="808"/>
                </a:lnTo>
                <a:lnTo>
                  <a:pt x="1136" y="856"/>
                </a:lnTo>
                <a:lnTo>
                  <a:pt x="1128" y="896"/>
                </a:lnTo>
                <a:lnTo>
                  <a:pt x="1128" y="896"/>
                </a:lnTo>
                <a:lnTo>
                  <a:pt x="1128" y="864"/>
                </a:lnTo>
                <a:lnTo>
                  <a:pt x="1128" y="832"/>
                </a:lnTo>
                <a:lnTo>
                  <a:pt x="1124" y="760"/>
                </a:lnTo>
                <a:lnTo>
                  <a:pt x="1116" y="686"/>
                </a:lnTo>
                <a:lnTo>
                  <a:pt x="1104" y="616"/>
                </a:lnTo>
                <a:lnTo>
                  <a:pt x="1104" y="616"/>
                </a:lnTo>
                <a:lnTo>
                  <a:pt x="1096" y="580"/>
                </a:lnTo>
                <a:lnTo>
                  <a:pt x="1084" y="542"/>
                </a:lnTo>
                <a:lnTo>
                  <a:pt x="1072" y="500"/>
                </a:lnTo>
                <a:lnTo>
                  <a:pt x="1056" y="458"/>
                </a:lnTo>
                <a:lnTo>
                  <a:pt x="1040" y="416"/>
                </a:lnTo>
                <a:lnTo>
                  <a:pt x="1024" y="378"/>
                </a:lnTo>
                <a:lnTo>
                  <a:pt x="1008" y="344"/>
                </a:lnTo>
                <a:lnTo>
                  <a:pt x="992" y="314"/>
                </a:lnTo>
                <a:lnTo>
                  <a:pt x="992" y="314"/>
                </a:lnTo>
                <a:lnTo>
                  <a:pt x="978" y="342"/>
                </a:lnTo>
                <a:lnTo>
                  <a:pt x="962" y="374"/>
                </a:lnTo>
                <a:lnTo>
                  <a:pt x="948" y="408"/>
                </a:lnTo>
                <a:lnTo>
                  <a:pt x="932" y="448"/>
                </a:lnTo>
                <a:lnTo>
                  <a:pt x="918" y="488"/>
                </a:lnTo>
                <a:lnTo>
                  <a:pt x="904" y="532"/>
                </a:lnTo>
                <a:lnTo>
                  <a:pt x="892" y="574"/>
                </a:lnTo>
                <a:lnTo>
                  <a:pt x="882" y="616"/>
                </a:lnTo>
                <a:lnTo>
                  <a:pt x="882" y="616"/>
                </a:lnTo>
                <a:lnTo>
                  <a:pt x="874" y="658"/>
                </a:lnTo>
                <a:lnTo>
                  <a:pt x="868" y="700"/>
                </a:lnTo>
                <a:lnTo>
                  <a:pt x="864" y="742"/>
                </a:lnTo>
                <a:lnTo>
                  <a:pt x="860" y="784"/>
                </a:lnTo>
                <a:lnTo>
                  <a:pt x="858" y="854"/>
                </a:lnTo>
                <a:lnTo>
                  <a:pt x="856" y="898"/>
                </a:lnTo>
                <a:lnTo>
                  <a:pt x="856" y="898"/>
                </a:lnTo>
                <a:lnTo>
                  <a:pt x="850" y="858"/>
                </a:lnTo>
                <a:lnTo>
                  <a:pt x="844" y="794"/>
                </a:lnTo>
                <a:lnTo>
                  <a:pt x="838" y="714"/>
                </a:lnTo>
                <a:lnTo>
                  <a:pt x="838" y="670"/>
                </a:lnTo>
                <a:lnTo>
                  <a:pt x="838" y="624"/>
                </a:lnTo>
                <a:lnTo>
                  <a:pt x="838" y="624"/>
                </a:lnTo>
                <a:close/>
                <a:moveTo>
                  <a:pt x="724" y="1576"/>
                </a:moveTo>
                <a:lnTo>
                  <a:pt x="724" y="1576"/>
                </a:lnTo>
                <a:lnTo>
                  <a:pt x="724" y="1574"/>
                </a:lnTo>
                <a:lnTo>
                  <a:pt x="724" y="1574"/>
                </a:lnTo>
                <a:lnTo>
                  <a:pt x="740" y="1560"/>
                </a:lnTo>
                <a:lnTo>
                  <a:pt x="756" y="1548"/>
                </a:lnTo>
                <a:lnTo>
                  <a:pt x="774" y="1538"/>
                </a:lnTo>
                <a:lnTo>
                  <a:pt x="792" y="1530"/>
                </a:lnTo>
                <a:lnTo>
                  <a:pt x="810" y="1524"/>
                </a:lnTo>
                <a:lnTo>
                  <a:pt x="830" y="1520"/>
                </a:lnTo>
                <a:lnTo>
                  <a:pt x="850" y="1516"/>
                </a:lnTo>
                <a:lnTo>
                  <a:pt x="868" y="1516"/>
                </a:lnTo>
                <a:lnTo>
                  <a:pt x="888" y="1516"/>
                </a:lnTo>
                <a:lnTo>
                  <a:pt x="908" y="1520"/>
                </a:lnTo>
                <a:lnTo>
                  <a:pt x="926" y="1524"/>
                </a:lnTo>
                <a:lnTo>
                  <a:pt x="946" y="1530"/>
                </a:lnTo>
                <a:lnTo>
                  <a:pt x="964" y="1538"/>
                </a:lnTo>
                <a:lnTo>
                  <a:pt x="980" y="1548"/>
                </a:lnTo>
                <a:lnTo>
                  <a:pt x="998" y="1560"/>
                </a:lnTo>
                <a:lnTo>
                  <a:pt x="1012" y="1574"/>
                </a:lnTo>
                <a:lnTo>
                  <a:pt x="1012" y="1574"/>
                </a:lnTo>
                <a:lnTo>
                  <a:pt x="1026" y="1590"/>
                </a:lnTo>
                <a:lnTo>
                  <a:pt x="1038" y="1606"/>
                </a:lnTo>
                <a:lnTo>
                  <a:pt x="1048" y="1624"/>
                </a:lnTo>
                <a:lnTo>
                  <a:pt x="1058" y="1642"/>
                </a:lnTo>
                <a:lnTo>
                  <a:pt x="1064" y="1660"/>
                </a:lnTo>
                <a:lnTo>
                  <a:pt x="1068" y="1680"/>
                </a:lnTo>
                <a:lnTo>
                  <a:pt x="1072" y="1698"/>
                </a:lnTo>
                <a:lnTo>
                  <a:pt x="1072" y="1718"/>
                </a:lnTo>
                <a:lnTo>
                  <a:pt x="1072" y="1738"/>
                </a:lnTo>
                <a:lnTo>
                  <a:pt x="1068" y="1756"/>
                </a:lnTo>
                <a:lnTo>
                  <a:pt x="1064" y="1776"/>
                </a:lnTo>
                <a:lnTo>
                  <a:pt x="1058" y="1794"/>
                </a:lnTo>
                <a:lnTo>
                  <a:pt x="1048" y="1812"/>
                </a:lnTo>
                <a:lnTo>
                  <a:pt x="1038" y="1830"/>
                </a:lnTo>
                <a:lnTo>
                  <a:pt x="1026" y="1846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0" y="1864"/>
                </a:lnTo>
                <a:lnTo>
                  <a:pt x="1010" y="1864"/>
                </a:lnTo>
                <a:lnTo>
                  <a:pt x="980" y="1892"/>
                </a:lnTo>
                <a:lnTo>
                  <a:pt x="946" y="1914"/>
                </a:lnTo>
                <a:lnTo>
                  <a:pt x="912" y="1936"/>
                </a:lnTo>
                <a:lnTo>
                  <a:pt x="876" y="1952"/>
                </a:lnTo>
                <a:lnTo>
                  <a:pt x="840" y="1964"/>
                </a:lnTo>
                <a:lnTo>
                  <a:pt x="802" y="1974"/>
                </a:lnTo>
                <a:lnTo>
                  <a:pt x="762" y="1980"/>
                </a:lnTo>
                <a:lnTo>
                  <a:pt x="724" y="1982"/>
                </a:lnTo>
                <a:lnTo>
                  <a:pt x="724" y="1982"/>
                </a:lnTo>
                <a:lnTo>
                  <a:pt x="684" y="1980"/>
                </a:lnTo>
                <a:lnTo>
                  <a:pt x="646" y="1974"/>
                </a:lnTo>
                <a:lnTo>
                  <a:pt x="608" y="1964"/>
                </a:lnTo>
                <a:lnTo>
                  <a:pt x="570" y="1952"/>
                </a:lnTo>
                <a:lnTo>
                  <a:pt x="534" y="1934"/>
                </a:lnTo>
                <a:lnTo>
                  <a:pt x="500" y="1914"/>
                </a:lnTo>
                <a:lnTo>
                  <a:pt x="468" y="1890"/>
                </a:lnTo>
                <a:lnTo>
                  <a:pt x="436" y="1862"/>
                </a:lnTo>
                <a:lnTo>
                  <a:pt x="436" y="1862"/>
                </a:lnTo>
                <a:lnTo>
                  <a:pt x="412" y="1836"/>
                </a:lnTo>
                <a:lnTo>
                  <a:pt x="390" y="1806"/>
                </a:lnTo>
                <a:lnTo>
                  <a:pt x="370" y="1776"/>
                </a:lnTo>
                <a:lnTo>
                  <a:pt x="354" y="1746"/>
                </a:lnTo>
                <a:lnTo>
                  <a:pt x="342" y="1714"/>
                </a:lnTo>
                <a:lnTo>
                  <a:pt x="332" y="1680"/>
                </a:lnTo>
                <a:lnTo>
                  <a:pt x="324" y="1648"/>
                </a:lnTo>
                <a:lnTo>
                  <a:pt x="320" y="1614"/>
                </a:lnTo>
                <a:lnTo>
                  <a:pt x="318" y="1578"/>
                </a:lnTo>
                <a:lnTo>
                  <a:pt x="318" y="1544"/>
                </a:lnTo>
                <a:lnTo>
                  <a:pt x="322" y="1510"/>
                </a:lnTo>
                <a:lnTo>
                  <a:pt x="330" y="1478"/>
                </a:lnTo>
                <a:lnTo>
                  <a:pt x="340" y="1444"/>
                </a:lnTo>
                <a:lnTo>
                  <a:pt x="352" y="1412"/>
                </a:lnTo>
                <a:lnTo>
                  <a:pt x="368" y="1380"/>
                </a:lnTo>
                <a:lnTo>
                  <a:pt x="386" y="1350"/>
                </a:lnTo>
                <a:lnTo>
                  <a:pt x="386" y="1350"/>
                </a:lnTo>
                <a:lnTo>
                  <a:pt x="410" y="1320"/>
                </a:lnTo>
                <a:lnTo>
                  <a:pt x="436" y="1290"/>
                </a:lnTo>
                <a:lnTo>
                  <a:pt x="436" y="1290"/>
                </a:lnTo>
                <a:lnTo>
                  <a:pt x="468" y="1262"/>
                </a:lnTo>
                <a:lnTo>
                  <a:pt x="500" y="1238"/>
                </a:lnTo>
                <a:lnTo>
                  <a:pt x="534" y="1218"/>
                </a:lnTo>
                <a:lnTo>
                  <a:pt x="570" y="1202"/>
                </a:lnTo>
                <a:lnTo>
                  <a:pt x="608" y="1188"/>
                </a:lnTo>
                <a:lnTo>
                  <a:pt x="646" y="1178"/>
                </a:lnTo>
                <a:lnTo>
                  <a:pt x="684" y="1174"/>
                </a:lnTo>
                <a:lnTo>
                  <a:pt x="724" y="1172"/>
                </a:lnTo>
                <a:lnTo>
                  <a:pt x="724" y="630"/>
                </a:lnTo>
                <a:lnTo>
                  <a:pt x="724" y="630"/>
                </a:lnTo>
                <a:lnTo>
                  <a:pt x="686" y="630"/>
                </a:lnTo>
                <a:lnTo>
                  <a:pt x="650" y="634"/>
                </a:lnTo>
                <a:lnTo>
                  <a:pt x="614" y="638"/>
                </a:lnTo>
                <a:lnTo>
                  <a:pt x="578" y="644"/>
                </a:lnTo>
                <a:lnTo>
                  <a:pt x="542" y="652"/>
                </a:lnTo>
                <a:lnTo>
                  <a:pt x="508" y="662"/>
                </a:lnTo>
                <a:lnTo>
                  <a:pt x="474" y="674"/>
                </a:lnTo>
                <a:lnTo>
                  <a:pt x="442" y="686"/>
                </a:lnTo>
                <a:lnTo>
                  <a:pt x="410" y="700"/>
                </a:lnTo>
                <a:lnTo>
                  <a:pt x="378" y="716"/>
                </a:lnTo>
                <a:lnTo>
                  <a:pt x="348" y="734"/>
                </a:lnTo>
                <a:lnTo>
                  <a:pt x="320" y="752"/>
                </a:lnTo>
                <a:lnTo>
                  <a:pt x="290" y="772"/>
                </a:lnTo>
                <a:lnTo>
                  <a:pt x="264" y="794"/>
                </a:lnTo>
                <a:lnTo>
                  <a:pt x="238" y="816"/>
                </a:lnTo>
                <a:lnTo>
                  <a:pt x="212" y="840"/>
                </a:lnTo>
                <a:lnTo>
                  <a:pt x="188" y="866"/>
                </a:lnTo>
                <a:lnTo>
                  <a:pt x="166" y="892"/>
                </a:lnTo>
                <a:lnTo>
                  <a:pt x="144" y="920"/>
                </a:lnTo>
                <a:lnTo>
                  <a:pt x="124" y="948"/>
                </a:lnTo>
                <a:lnTo>
                  <a:pt x="104" y="976"/>
                </a:lnTo>
                <a:lnTo>
                  <a:pt x="88" y="1006"/>
                </a:lnTo>
                <a:lnTo>
                  <a:pt x="72" y="1038"/>
                </a:lnTo>
                <a:lnTo>
                  <a:pt x="56" y="1070"/>
                </a:lnTo>
                <a:lnTo>
                  <a:pt x="44" y="1102"/>
                </a:lnTo>
                <a:lnTo>
                  <a:pt x="32" y="1136"/>
                </a:lnTo>
                <a:lnTo>
                  <a:pt x="22" y="1170"/>
                </a:lnTo>
                <a:lnTo>
                  <a:pt x="14" y="1206"/>
                </a:lnTo>
                <a:lnTo>
                  <a:pt x="8" y="1240"/>
                </a:lnTo>
                <a:lnTo>
                  <a:pt x="4" y="1276"/>
                </a:lnTo>
                <a:lnTo>
                  <a:pt x="0" y="1314"/>
                </a:lnTo>
                <a:lnTo>
                  <a:pt x="0" y="1350"/>
                </a:lnTo>
                <a:lnTo>
                  <a:pt x="0" y="1350"/>
                </a:lnTo>
                <a:lnTo>
                  <a:pt x="0" y="1388"/>
                </a:lnTo>
                <a:lnTo>
                  <a:pt x="4" y="1424"/>
                </a:lnTo>
                <a:lnTo>
                  <a:pt x="8" y="1460"/>
                </a:lnTo>
                <a:lnTo>
                  <a:pt x="14" y="1496"/>
                </a:lnTo>
                <a:lnTo>
                  <a:pt x="22" y="1530"/>
                </a:lnTo>
                <a:lnTo>
                  <a:pt x="32" y="1564"/>
                </a:lnTo>
                <a:lnTo>
                  <a:pt x="44" y="1598"/>
                </a:lnTo>
                <a:lnTo>
                  <a:pt x="56" y="1630"/>
                </a:lnTo>
                <a:lnTo>
                  <a:pt x="72" y="1662"/>
                </a:lnTo>
                <a:lnTo>
                  <a:pt x="88" y="1694"/>
                </a:lnTo>
                <a:lnTo>
                  <a:pt x="104" y="1724"/>
                </a:lnTo>
                <a:lnTo>
                  <a:pt x="124" y="1754"/>
                </a:lnTo>
                <a:lnTo>
                  <a:pt x="144" y="1782"/>
                </a:lnTo>
                <a:lnTo>
                  <a:pt x="166" y="1808"/>
                </a:lnTo>
                <a:lnTo>
                  <a:pt x="188" y="1836"/>
                </a:lnTo>
                <a:lnTo>
                  <a:pt x="212" y="1860"/>
                </a:lnTo>
                <a:lnTo>
                  <a:pt x="238" y="1884"/>
                </a:lnTo>
                <a:lnTo>
                  <a:pt x="264" y="1906"/>
                </a:lnTo>
                <a:lnTo>
                  <a:pt x="290" y="1928"/>
                </a:lnTo>
                <a:lnTo>
                  <a:pt x="320" y="1948"/>
                </a:lnTo>
                <a:lnTo>
                  <a:pt x="348" y="1966"/>
                </a:lnTo>
                <a:lnTo>
                  <a:pt x="378" y="1984"/>
                </a:lnTo>
                <a:lnTo>
                  <a:pt x="410" y="2000"/>
                </a:lnTo>
                <a:lnTo>
                  <a:pt x="442" y="2014"/>
                </a:lnTo>
                <a:lnTo>
                  <a:pt x="474" y="2028"/>
                </a:lnTo>
                <a:lnTo>
                  <a:pt x="508" y="2038"/>
                </a:lnTo>
                <a:lnTo>
                  <a:pt x="542" y="2048"/>
                </a:lnTo>
                <a:lnTo>
                  <a:pt x="578" y="2056"/>
                </a:lnTo>
                <a:lnTo>
                  <a:pt x="614" y="2062"/>
                </a:lnTo>
                <a:lnTo>
                  <a:pt x="650" y="2068"/>
                </a:lnTo>
                <a:lnTo>
                  <a:pt x="686" y="2070"/>
                </a:lnTo>
                <a:lnTo>
                  <a:pt x="724" y="2072"/>
                </a:lnTo>
                <a:lnTo>
                  <a:pt x="724" y="2072"/>
                </a:lnTo>
                <a:lnTo>
                  <a:pt x="762" y="2070"/>
                </a:lnTo>
                <a:lnTo>
                  <a:pt x="800" y="2068"/>
                </a:lnTo>
                <a:lnTo>
                  <a:pt x="838" y="2062"/>
                </a:lnTo>
                <a:lnTo>
                  <a:pt x="876" y="2056"/>
                </a:lnTo>
                <a:lnTo>
                  <a:pt x="912" y="2046"/>
                </a:lnTo>
                <a:lnTo>
                  <a:pt x="948" y="2036"/>
                </a:lnTo>
                <a:lnTo>
                  <a:pt x="982" y="2024"/>
                </a:lnTo>
                <a:lnTo>
                  <a:pt x="1016" y="2010"/>
                </a:lnTo>
                <a:lnTo>
                  <a:pt x="1050" y="1994"/>
                </a:lnTo>
                <a:lnTo>
                  <a:pt x="1082" y="1976"/>
                </a:lnTo>
                <a:lnTo>
                  <a:pt x="1114" y="1958"/>
                </a:lnTo>
                <a:lnTo>
                  <a:pt x="1144" y="1938"/>
                </a:lnTo>
                <a:lnTo>
                  <a:pt x="1172" y="1916"/>
                </a:lnTo>
                <a:lnTo>
                  <a:pt x="1200" y="1894"/>
                </a:lnTo>
                <a:lnTo>
                  <a:pt x="1226" y="1868"/>
                </a:lnTo>
                <a:lnTo>
                  <a:pt x="1252" y="1844"/>
                </a:lnTo>
                <a:lnTo>
                  <a:pt x="1252" y="1348"/>
                </a:lnTo>
                <a:lnTo>
                  <a:pt x="724" y="1348"/>
                </a:lnTo>
                <a:lnTo>
                  <a:pt x="724" y="15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endParaRPr lang="ru-RU" sz="1350">
              <a:solidFill>
                <a:srgbClr val="3C3C3C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87340" y="5940871"/>
            <a:ext cx="392462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900" b="0" dirty="0" smtClean="0">
                <a:solidFill>
                  <a:schemeClr val="tx1"/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spcBef>
                <a:spcPts val="450"/>
              </a:spcBef>
            </a:pPr>
            <a:r>
              <a:rPr lang="ru-RU" dirty="0"/>
              <a:t>Введите имя автора</a:t>
            </a:r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87340" y="5752038"/>
            <a:ext cx="392462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900" b="0" baseline="0" dirty="0" smtClean="0">
                <a:solidFill>
                  <a:schemeClr val="tx1"/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spcBef>
                <a:spcPts val="450"/>
              </a:spcBef>
            </a:pPr>
            <a:r>
              <a:rPr lang="ru-RU" dirty="0"/>
              <a:t>Введите название подразделения</a:t>
            </a:r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287340" y="5563205"/>
            <a:ext cx="392462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900" b="0" baseline="0" dirty="0" smtClean="0">
                <a:solidFill>
                  <a:schemeClr val="tx1"/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spcBef>
                <a:spcPts val="450"/>
              </a:spcBef>
            </a:pPr>
            <a:r>
              <a:rPr lang="ru-RU" dirty="0"/>
              <a:t>Введите название предприятия</a:t>
            </a:r>
          </a:p>
        </p:txBody>
      </p:sp>
      <p:grpSp>
        <p:nvGrpSpPr>
          <p:cNvPr id="25" name="TitleLogoRus"/>
          <p:cNvGrpSpPr>
            <a:grpSpLocks noChangeAspect="1"/>
          </p:cNvGrpSpPr>
          <p:nvPr userDrawn="1"/>
        </p:nvGrpSpPr>
        <p:grpSpPr bwMode="auto">
          <a:xfrm>
            <a:off x="7931945" y="5724525"/>
            <a:ext cx="915053" cy="576494"/>
            <a:chOff x="264" y="1159"/>
            <a:chExt cx="3492" cy="1650"/>
          </a:xfrm>
          <a:solidFill>
            <a:schemeClr val="accent3"/>
          </a:solidFill>
        </p:grpSpPr>
        <p:sp>
          <p:nvSpPr>
            <p:cNvPr id="28" name="Freeform 6"/>
            <p:cNvSpPr>
              <a:spLocks noEditPoints="1"/>
            </p:cNvSpPr>
            <p:nvPr userDrawn="1"/>
          </p:nvSpPr>
          <p:spPr bwMode="auto">
            <a:xfrm>
              <a:off x="2996" y="1657"/>
              <a:ext cx="258" cy="576"/>
            </a:xfrm>
            <a:custGeom>
              <a:avLst/>
              <a:gdLst>
                <a:gd name="T0" fmla="*/ 128 w 258"/>
                <a:gd name="T1" fmla="*/ 504 h 576"/>
                <a:gd name="T2" fmla="*/ 112 w 258"/>
                <a:gd name="T3" fmla="*/ 498 h 576"/>
                <a:gd name="T4" fmla="*/ 104 w 258"/>
                <a:gd name="T5" fmla="*/ 482 h 576"/>
                <a:gd name="T6" fmla="*/ 104 w 258"/>
                <a:gd name="T7" fmla="*/ 94 h 576"/>
                <a:gd name="T8" fmla="*/ 104 w 258"/>
                <a:gd name="T9" fmla="*/ 92 h 576"/>
                <a:gd name="T10" fmla="*/ 106 w 258"/>
                <a:gd name="T11" fmla="*/ 84 h 576"/>
                <a:gd name="T12" fmla="*/ 120 w 258"/>
                <a:gd name="T13" fmla="*/ 72 h 576"/>
                <a:gd name="T14" fmla="*/ 128 w 258"/>
                <a:gd name="T15" fmla="*/ 72 h 576"/>
                <a:gd name="T16" fmla="*/ 146 w 258"/>
                <a:gd name="T17" fmla="*/ 78 h 576"/>
                <a:gd name="T18" fmla="*/ 154 w 258"/>
                <a:gd name="T19" fmla="*/ 92 h 576"/>
                <a:gd name="T20" fmla="*/ 154 w 258"/>
                <a:gd name="T21" fmla="*/ 94 h 576"/>
                <a:gd name="T22" fmla="*/ 154 w 258"/>
                <a:gd name="T23" fmla="*/ 482 h 576"/>
                <a:gd name="T24" fmla="*/ 152 w 258"/>
                <a:gd name="T25" fmla="*/ 490 h 576"/>
                <a:gd name="T26" fmla="*/ 138 w 258"/>
                <a:gd name="T27" fmla="*/ 502 h 576"/>
                <a:gd name="T28" fmla="*/ 176 w 258"/>
                <a:gd name="T29" fmla="*/ 0 h 576"/>
                <a:gd name="T30" fmla="*/ 82 w 258"/>
                <a:gd name="T31" fmla="*/ 0 h 576"/>
                <a:gd name="T32" fmla="*/ 56 w 258"/>
                <a:gd name="T33" fmla="*/ 2 h 576"/>
                <a:gd name="T34" fmla="*/ 36 w 258"/>
                <a:gd name="T35" fmla="*/ 10 h 576"/>
                <a:gd name="T36" fmla="*/ 22 w 258"/>
                <a:gd name="T37" fmla="*/ 22 h 576"/>
                <a:gd name="T38" fmla="*/ 12 w 258"/>
                <a:gd name="T39" fmla="*/ 36 h 576"/>
                <a:gd name="T40" fmla="*/ 2 w 258"/>
                <a:gd name="T41" fmla="*/ 70 h 576"/>
                <a:gd name="T42" fmla="*/ 0 w 258"/>
                <a:gd name="T43" fmla="*/ 102 h 576"/>
                <a:gd name="T44" fmla="*/ 0 w 258"/>
                <a:gd name="T45" fmla="*/ 472 h 576"/>
                <a:gd name="T46" fmla="*/ 2 w 258"/>
                <a:gd name="T47" fmla="*/ 506 h 576"/>
                <a:gd name="T48" fmla="*/ 12 w 258"/>
                <a:gd name="T49" fmla="*/ 540 h 576"/>
                <a:gd name="T50" fmla="*/ 22 w 258"/>
                <a:gd name="T51" fmla="*/ 554 h 576"/>
                <a:gd name="T52" fmla="*/ 36 w 258"/>
                <a:gd name="T53" fmla="*/ 566 h 576"/>
                <a:gd name="T54" fmla="*/ 56 w 258"/>
                <a:gd name="T55" fmla="*/ 572 h 576"/>
                <a:gd name="T56" fmla="*/ 82 w 258"/>
                <a:gd name="T57" fmla="*/ 576 h 576"/>
                <a:gd name="T58" fmla="*/ 176 w 258"/>
                <a:gd name="T59" fmla="*/ 576 h 576"/>
                <a:gd name="T60" fmla="*/ 202 w 258"/>
                <a:gd name="T61" fmla="*/ 572 h 576"/>
                <a:gd name="T62" fmla="*/ 222 w 258"/>
                <a:gd name="T63" fmla="*/ 566 h 576"/>
                <a:gd name="T64" fmla="*/ 236 w 258"/>
                <a:gd name="T65" fmla="*/ 554 h 576"/>
                <a:gd name="T66" fmla="*/ 246 w 258"/>
                <a:gd name="T67" fmla="*/ 540 h 576"/>
                <a:gd name="T68" fmla="*/ 256 w 258"/>
                <a:gd name="T69" fmla="*/ 506 h 576"/>
                <a:gd name="T70" fmla="*/ 258 w 258"/>
                <a:gd name="T71" fmla="*/ 472 h 576"/>
                <a:gd name="T72" fmla="*/ 258 w 258"/>
                <a:gd name="T73" fmla="*/ 102 h 576"/>
                <a:gd name="T74" fmla="*/ 256 w 258"/>
                <a:gd name="T75" fmla="*/ 70 h 576"/>
                <a:gd name="T76" fmla="*/ 246 w 258"/>
                <a:gd name="T77" fmla="*/ 36 h 576"/>
                <a:gd name="T78" fmla="*/ 236 w 258"/>
                <a:gd name="T79" fmla="*/ 22 h 576"/>
                <a:gd name="T80" fmla="*/ 222 w 258"/>
                <a:gd name="T81" fmla="*/ 10 h 576"/>
                <a:gd name="T82" fmla="*/ 202 w 258"/>
                <a:gd name="T83" fmla="*/ 2 h 576"/>
                <a:gd name="T84" fmla="*/ 176 w 258"/>
                <a:gd name="T85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8" h="576">
                  <a:moveTo>
                    <a:pt x="128" y="504"/>
                  </a:moveTo>
                  <a:lnTo>
                    <a:pt x="128" y="504"/>
                  </a:lnTo>
                  <a:lnTo>
                    <a:pt x="120" y="502"/>
                  </a:lnTo>
                  <a:lnTo>
                    <a:pt x="112" y="498"/>
                  </a:lnTo>
                  <a:lnTo>
                    <a:pt x="106" y="490"/>
                  </a:lnTo>
                  <a:lnTo>
                    <a:pt x="104" y="482"/>
                  </a:lnTo>
                  <a:lnTo>
                    <a:pt x="104" y="482"/>
                  </a:lnTo>
                  <a:lnTo>
                    <a:pt x="104" y="94"/>
                  </a:lnTo>
                  <a:lnTo>
                    <a:pt x="104" y="94"/>
                  </a:lnTo>
                  <a:lnTo>
                    <a:pt x="104" y="92"/>
                  </a:lnTo>
                  <a:lnTo>
                    <a:pt x="104" y="92"/>
                  </a:lnTo>
                  <a:lnTo>
                    <a:pt x="106" y="84"/>
                  </a:lnTo>
                  <a:lnTo>
                    <a:pt x="112" y="78"/>
                  </a:lnTo>
                  <a:lnTo>
                    <a:pt x="120" y="72"/>
                  </a:lnTo>
                  <a:lnTo>
                    <a:pt x="128" y="72"/>
                  </a:lnTo>
                  <a:lnTo>
                    <a:pt x="128" y="72"/>
                  </a:lnTo>
                  <a:lnTo>
                    <a:pt x="138" y="72"/>
                  </a:lnTo>
                  <a:lnTo>
                    <a:pt x="146" y="78"/>
                  </a:lnTo>
                  <a:lnTo>
                    <a:pt x="150" y="84"/>
                  </a:lnTo>
                  <a:lnTo>
                    <a:pt x="154" y="92"/>
                  </a:lnTo>
                  <a:lnTo>
                    <a:pt x="154" y="94"/>
                  </a:lnTo>
                  <a:lnTo>
                    <a:pt x="154" y="94"/>
                  </a:lnTo>
                  <a:lnTo>
                    <a:pt x="154" y="480"/>
                  </a:lnTo>
                  <a:lnTo>
                    <a:pt x="154" y="482"/>
                  </a:lnTo>
                  <a:lnTo>
                    <a:pt x="154" y="482"/>
                  </a:lnTo>
                  <a:lnTo>
                    <a:pt x="152" y="490"/>
                  </a:lnTo>
                  <a:lnTo>
                    <a:pt x="146" y="498"/>
                  </a:lnTo>
                  <a:lnTo>
                    <a:pt x="138" y="502"/>
                  </a:lnTo>
                  <a:lnTo>
                    <a:pt x="128" y="504"/>
                  </a:lnTo>
                  <a:close/>
                  <a:moveTo>
                    <a:pt x="176" y="0"/>
                  </a:moveTo>
                  <a:lnTo>
                    <a:pt x="82" y="0"/>
                  </a:lnTo>
                  <a:lnTo>
                    <a:pt x="82" y="0"/>
                  </a:lnTo>
                  <a:lnTo>
                    <a:pt x="68" y="0"/>
                  </a:lnTo>
                  <a:lnTo>
                    <a:pt x="56" y="2"/>
                  </a:lnTo>
                  <a:lnTo>
                    <a:pt x="46" y="6"/>
                  </a:lnTo>
                  <a:lnTo>
                    <a:pt x="36" y="10"/>
                  </a:lnTo>
                  <a:lnTo>
                    <a:pt x="28" y="16"/>
                  </a:lnTo>
                  <a:lnTo>
                    <a:pt x="22" y="22"/>
                  </a:lnTo>
                  <a:lnTo>
                    <a:pt x="16" y="28"/>
                  </a:lnTo>
                  <a:lnTo>
                    <a:pt x="12" y="36"/>
                  </a:lnTo>
                  <a:lnTo>
                    <a:pt x="6" y="52"/>
                  </a:lnTo>
                  <a:lnTo>
                    <a:pt x="2" y="70"/>
                  </a:lnTo>
                  <a:lnTo>
                    <a:pt x="0" y="86"/>
                  </a:lnTo>
                  <a:lnTo>
                    <a:pt x="0" y="102"/>
                  </a:lnTo>
                  <a:lnTo>
                    <a:pt x="0" y="472"/>
                  </a:lnTo>
                  <a:lnTo>
                    <a:pt x="0" y="472"/>
                  </a:lnTo>
                  <a:lnTo>
                    <a:pt x="0" y="488"/>
                  </a:lnTo>
                  <a:lnTo>
                    <a:pt x="2" y="506"/>
                  </a:lnTo>
                  <a:lnTo>
                    <a:pt x="6" y="524"/>
                  </a:lnTo>
                  <a:lnTo>
                    <a:pt x="12" y="540"/>
                  </a:lnTo>
                  <a:lnTo>
                    <a:pt x="16" y="546"/>
                  </a:lnTo>
                  <a:lnTo>
                    <a:pt x="22" y="554"/>
                  </a:lnTo>
                  <a:lnTo>
                    <a:pt x="28" y="560"/>
                  </a:lnTo>
                  <a:lnTo>
                    <a:pt x="36" y="566"/>
                  </a:lnTo>
                  <a:lnTo>
                    <a:pt x="46" y="570"/>
                  </a:lnTo>
                  <a:lnTo>
                    <a:pt x="56" y="572"/>
                  </a:lnTo>
                  <a:lnTo>
                    <a:pt x="68" y="574"/>
                  </a:lnTo>
                  <a:lnTo>
                    <a:pt x="82" y="576"/>
                  </a:lnTo>
                  <a:lnTo>
                    <a:pt x="176" y="576"/>
                  </a:lnTo>
                  <a:lnTo>
                    <a:pt x="176" y="576"/>
                  </a:lnTo>
                  <a:lnTo>
                    <a:pt x="188" y="574"/>
                  </a:lnTo>
                  <a:lnTo>
                    <a:pt x="202" y="572"/>
                  </a:lnTo>
                  <a:lnTo>
                    <a:pt x="212" y="570"/>
                  </a:lnTo>
                  <a:lnTo>
                    <a:pt x="222" y="566"/>
                  </a:lnTo>
                  <a:lnTo>
                    <a:pt x="228" y="560"/>
                  </a:lnTo>
                  <a:lnTo>
                    <a:pt x="236" y="554"/>
                  </a:lnTo>
                  <a:lnTo>
                    <a:pt x="242" y="546"/>
                  </a:lnTo>
                  <a:lnTo>
                    <a:pt x="246" y="540"/>
                  </a:lnTo>
                  <a:lnTo>
                    <a:pt x="252" y="524"/>
                  </a:lnTo>
                  <a:lnTo>
                    <a:pt x="256" y="506"/>
                  </a:lnTo>
                  <a:lnTo>
                    <a:pt x="258" y="488"/>
                  </a:lnTo>
                  <a:lnTo>
                    <a:pt x="258" y="472"/>
                  </a:lnTo>
                  <a:lnTo>
                    <a:pt x="258" y="102"/>
                  </a:lnTo>
                  <a:lnTo>
                    <a:pt x="258" y="102"/>
                  </a:lnTo>
                  <a:lnTo>
                    <a:pt x="258" y="86"/>
                  </a:lnTo>
                  <a:lnTo>
                    <a:pt x="256" y="70"/>
                  </a:lnTo>
                  <a:lnTo>
                    <a:pt x="252" y="52"/>
                  </a:lnTo>
                  <a:lnTo>
                    <a:pt x="246" y="36"/>
                  </a:lnTo>
                  <a:lnTo>
                    <a:pt x="242" y="28"/>
                  </a:lnTo>
                  <a:lnTo>
                    <a:pt x="236" y="22"/>
                  </a:lnTo>
                  <a:lnTo>
                    <a:pt x="228" y="16"/>
                  </a:lnTo>
                  <a:lnTo>
                    <a:pt x="222" y="10"/>
                  </a:lnTo>
                  <a:lnTo>
                    <a:pt x="212" y="6"/>
                  </a:lnTo>
                  <a:lnTo>
                    <a:pt x="202" y="2"/>
                  </a:lnTo>
                  <a:lnTo>
                    <a:pt x="188" y="0"/>
                  </a:lnTo>
                  <a:lnTo>
                    <a:pt x="1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29" name="Freeform 9"/>
            <p:cNvSpPr>
              <a:spLocks/>
            </p:cNvSpPr>
            <p:nvPr userDrawn="1"/>
          </p:nvSpPr>
          <p:spPr bwMode="auto">
            <a:xfrm>
              <a:off x="1428" y="1657"/>
              <a:ext cx="214" cy="576"/>
            </a:xfrm>
            <a:custGeom>
              <a:avLst/>
              <a:gdLst>
                <a:gd name="T0" fmla="*/ 0 w 214"/>
                <a:gd name="T1" fmla="*/ 0 h 576"/>
                <a:gd name="T2" fmla="*/ 214 w 214"/>
                <a:gd name="T3" fmla="*/ 0 h 576"/>
                <a:gd name="T4" fmla="*/ 214 w 214"/>
                <a:gd name="T5" fmla="*/ 72 h 576"/>
                <a:gd name="T6" fmla="*/ 112 w 214"/>
                <a:gd name="T7" fmla="*/ 72 h 576"/>
                <a:gd name="T8" fmla="*/ 112 w 214"/>
                <a:gd name="T9" fmla="*/ 576 h 576"/>
                <a:gd name="T10" fmla="*/ 0 w 214"/>
                <a:gd name="T11" fmla="*/ 576 h 576"/>
                <a:gd name="T12" fmla="*/ 0 w 214"/>
                <a:gd name="T13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576">
                  <a:moveTo>
                    <a:pt x="0" y="0"/>
                  </a:moveTo>
                  <a:lnTo>
                    <a:pt x="214" y="0"/>
                  </a:lnTo>
                  <a:lnTo>
                    <a:pt x="214" y="72"/>
                  </a:lnTo>
                  <a:lnTo>
                    <a:pt x="112" y="72"/>
                  </a:lnTo>
                  <a:lnTo>
                    <a:pt x="112" y="576"/>
                  </a:lnTo>
                  <a:lnTo>
                    <a:pt x="0" y="57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2" name="Freeform 10"/>
            <p:cNvSpPr>
              <a:spLocks noEditPoints="1"/>
            </p:cNvSpPr>
            <p:nvPr userDrawn="1"/>
          </p:nvSpPr>
          <p:spPr bwMode="auto">
            <a:xfrm>
              <a:off x="1658" y="1657"/>
              <a:ext cx="292" cy="576"/>
            </a:xfrm>
            <a:custGeom>
              <a:avLst/>
              <a:gdLst>
                <a:gd name="T0" fmla="*/ 0 w 292"/>
                <a:gd name="T1" fmla="*/ 576 h 576"/>
                <a:gd name="T2" fmla="*/ 110 w 292"/>
                <a:gd name="T3" fmla="*/ 576 h 576"/>
                <a:gd name="T4" fmla="*/ 120 w 292"/>
                <a:gd name="T5" fmla="*/ 422 h 576"/>
                <a:gd name="T6" fmla="*/ 172 w 292"/>
                <a:gd name="T7" fmla="*/ 422 h 576"/>
                <a:gd name="T8" fmla="*/ 182 w 292"/>
                <a:gd name="T9" fmla="*/ 576 h 576"/>
                <a:gd name="T10" fmla="*/ 292 w 292"/>
                <a:gd name="T11" fmla="*/ 576 h 576"/>
                <a:gd name="T12" fmla="*/ 234 w 292"/>
                <a:gd name="T13" fmla="*/ 0 h 576"/>
                <a:gd name="T14" fmla="*/ 58 w 292"/>
                <a:gd name="T15" fmla="*/ 0 h 576"/>
                <a:gd name="T16" fmla="*/ 0 w 292"/>
                <a:gd name="T17" fmla="*/ 576 h 576"/>
                <a:gd name="T18" fmla="*/ 124 w 292"/>
                <a:gd name="T19" fmla="*/ 360 h 576"/>
                <a:gd name="T20" fmla="*/ 144 w 292"/>
                <a:gd name="T21" fmla="*/ 72 h 576"/>
                <a:gd name="T22" fmla="*/ 150 w 292"/>
                <a:gd name="T23" fmla="*/ 72 h 576"/>
                <a:gd name="T24" fmla="*/ 168 w 292"/>
                <a:gd name="T25" fmla="*/ 360 h 576"/>
                <a:gd name="T26" fmla="*/ 124 w 292"/>
                <a:gd name="T27" fmla="*/ 36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2" h="576">
                  <a:moveTo>
                    <a:pt x="0" y="576"/>
                  </a:moveTo>
                  <a:lnTo>
                    <a:pt x="110" y="576"/>
                  </a:lnTo>
                  <a:lnTo>
                    <a:pt x="120" y="422"/>
                  </a:lnTo>
                  <a:lnTo>
                    <a:pt x="172" y="422"/>
                  </a:lnTo>
                  <a:lnTo>
                    <a:pt x="182" y="576"/>
                  </a:lnTo>
                  <a:lnTo>
                    <a:pt x="292" y="576"/>
                  </a:lnTo>
                  <a:lnTo>
                    <a:pt x="234" y="0"/>
                  </a:lnTo>
                  <a:lnTo>
                    <a:pt x="58" y="0"/>
                  </a:lnTo>
                  <a:lnTo>
                    <a:pt x="0" y="576"/>
                  </a:lnTo>
                  <a:close/>
                  <a:moveTo>
                    <a:pt x="124" y="360"/>
                  </a:moveTo>
                  <a:lnTo>
                    <a:pt x="144" y="72"/>
                  </a:lnTo>
                  <a:lnTo>
                    <a:pt x="150" y="72"/>
                  </a:lnTo>
                  <a:lnTo>
                    <a:pt x="168" y="360"/>
                  </a:lnTo>
                  <a:lnTo>
                    <a:pt x="124" y="3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3" name="Freeform 11"/>
            <p:cNvSpPr>
              <a:spLocks/>
            </p:cNvSpPr>
            <p:nvPr userDrawn="1"/>
          </p:nvSpPr>
          <p:spPr bwMode="auto">
            <a:xfrm>
              <a:off x="1998" y="1657"/>
              <a:ext cx="260" cy="576"/>
            </a:xfrm>
            <a:custGeom>
              <a:avLst/>
              <a:gdLst>
                <a:gd name="T0" fmla="*/ 112 w 260"/>
                <a:gd name="T1" fmla="*/ 482 h 576"/>
                <a:gd name="T2" fmla="*/ 114 w 260"/>
                <a:gd name="T3" fmla="*/ 492 h 576"/>
                <a:gd name="T4" fmla="*/ 124 w 260"/>
                <a:gd name="T5" fmla="*/ 500 h 576"/>
                <a:gd name="T6" fmla="*/ 130 w 260"/>
                <a:gd name="T7" fmla="*/ 502 h 576"/>
                <a:gd name="T8" fmla="*/ 142 w 260"/>
                <a:gd name="T9" fmla="*/ 496 h 576"/>
                <a:gd name="T10" fmla="*/ 148 w 260"/>
                <a:gd name="T11" fmla="*/ 482 h 576"/>
                <a:gd name="T12" fmla="*/ 148 w 260"/>
                <a:gd name="T13" fmla="*/ 348 h 576"/>
                <a:gd name="T14" fmla="*/ 144 w 260"/>
                <a:gd name="T15" fmla="*/ 328 h 576"/>
                <a:gd name="T16" fmla="*/ 136 w 260"/>
                <a:gd name="T17" fmla="*/ 318 h 576"/>
                <a:gd name="T18" fmla="*/ 116 w 260"/>
                <a:gd name="T19" fmla="*/ 312 h 576"/>
                <a:gd name="T20" fmla="*/ 58 w 260"/>
                <a:gd name="T21" fmla="*/ 310 h 576"/>
                <a:gd name="T22" fmla="*/ 104 w 260"/>
                <a:gd name="T23" fmla="*/ 248 h 576"/>
                <a:gd name="T24" fmla="*/ 124 w 260"/>
                <a:gd name="T25" fmla="*/ 246 h 576"/>
                <a:gd name="T26" fmla="*/ 138 w 260"/>
                <a:gd name="T27" fmla="*/ 240 h 576"/>
                <a:gd name="T28" fmla="*/ 146 w 260"/>
                <a:gd name="T29" fmla="*/ 226 h 576"/>
                <a:gd name="T30" fmla="*/ 148 w 260"/>
                <a:gd name="T31" fmla="*/ 204 h 576"/>
                <a:gd name="T32" fmla="*/ 148 w 260"/>
                <a:gd name="T33" fmla="*/ 90 h 576"/>
                <a:gd name="T34" fmla="*/ 142 w 260"/>
                <a:gd name="T35" fmla="*/ 78 h 576"/>
                <a:gd name="T36" fmla="*/ 130 w 260"/>
                <a:gd name="T37" fmla="*/ 72 h 576"/>
                <a:gd name="T38" fmla="*/ 124 w 260"/>
                <a:gd name="T39" fmla="*/ 72 h 576"/>
                <a:gd name="T40" fmla="*/ 114 w 260"/>
                <a:gd name="T41" fmla="*/ 82 h 576"/>
                <a:gd name="T42" fmla="*/ 112 w 260"/>
                <a:gd name="T43" fmla="*/ 184 h 576"/>
                <a:gd name="T44" fmla="*/ 0 w 260"/>
                <a:gd name="T45" fmla="*/ 102 h 576"/>
                <a:gd name="T46" fmla="*/ 0 w 260"/>
                <a:gd name="T47" fmla="*/ 86 h 576"/>
                <a:gd name="T48" fmla="*/ 6 w 260"/>
                <a:gd name="T49" fmla="*/ 52 h 576"/>
                <a:gd name="T50" fmla="*/ 18 w 260"/>
                <a:gd name="T51" fmla="*/ 28 h 576"/>
                <a:gd name="T52" fmla="*/ 30 w 260"/>
                <a:gd name="T53" fmla="*/ 16 h 576"/>
                <a:gd name="T54" fmla="*/ 46 w 260"/>
                <a:gd name="T55" fmla="*/ 6 h 576"/>
                <a:gd name="T56" fmla="*/ 70 w 260"/>
                <a:gd name="T57" fmla="*/ 0 h 576"/>
                <a:gd name="T58" fmla="*/ 176 w 260"/>
                <a:gd name="T59" fmla="*/ 0 h 576"/>
                <a:gd name="T60" fmla="*/ 190 w 260"/>
                <a:gd name="T61" fmla="*/ 0 h 576"/>
                <a:gd name="T62" fmla="*/ 214 w 260"/>
                <a:gd name="T63" fmla="*/ 6 h 576"/>
                <a:gd name="T64" fmla="*/ 230 w 260"/>
                <a:gd name="T65" fmla="*/ 16 h 576"/>
                <a:gd name="T66" fmla="*/ 242 w 260"/>
                <a:gd name="T67" fmla="*/ 28 h 576"/>
                <a:gd name="T68" fmla="*/ 254 w 260"/>
                <a:gd name="T69" fmla="*/ 52 h 576"/>
                <a:gd name="T70" fmla="*/ 260 w 260"/>
                <a:gd name="T71" fmla="*/ 86 h 576"/>
                <a:gd name="T72" fmla="*/ 260 w 260"/>
                <a:gd name="T73" fmla="*/ 194 h 576"/>
                <a:gd name="T74" fmla="*/ 258 w 260"/>
                <a:gd name="T75" fmla="*/ 216 h 576"/>
                <a:gd name="T76" fmla="*/ 244 w 260"/>
                <a:gd name="T77" fmla="*/ 248 h 576"/>
                <a:gd name="T78" fmla="*/ 222 w 260"/>
                <a:gd name="T79" fmla="*/ 266 h 576"/>
                <a:gd name="T80" fmla="*/ 196 w 260"/>
                <a:gd name="T81" fmla="*/ 272 h 576"/>
                <a:gd name="T82" fmla="*/ 184 w 260"/>
                <a:gd name="T83" fmla="*/ 278 h 576"/>
                <a:gd name="T84" fmla="*/ 196 w 260"/>
                <a:gd name="T85" fmla="*/ 280 h 576"/>
                <a:gd name="T86" fmla="*/ 218 w 260"/>
                <a:gd name="T87" fmla="*/ 284 h 576"/>
                <a:gd name="T88" fmla="*/ 234 w 260"/>
                <a:gd name="T89" fmla="*/ 292 h 576"/>
                <a:gd name="T90" fmla="*/ 250 w 260"/>
                <a:gd name="T91" fmla="*/ 310 h 576"/>
                <a:gd name="T92" fmla="*/ 258 w 260"/>
                <a:gd name="T93" fmla="*/ 336 h 576"/>
                <a:gd name="T94" fmla="*/ 260 w 260"/>
                <a:gd name="T95" fmla="*/ 472 h 576"/>
                <a:gd name="T96" fmla="*/ 260 w 260"/>
                <a:gd name="T97" fmla="*/ 488 h 576"/>
                <a:gd name="T98" fmla="*/ 254 w 260"/>
                <a:gd name="T99" fmla="*/ 522 h 576"/>
                <a:gd name="T100" fmla="*/ 242 w 260"/>
                <a:gd name="T101" fmla="*/ 546 h 576"/>
                <a:gd name="T102" fmla="*/ 230 w 260"/>
                <a:gd name="T103" fmla="*/ 560 h 576"/>
                <a:gd name="T104" fmla="*/ 214 w 260"/>
                <a:gd name="T105" fmla="*/ 570 h 576"/>
                <a:gd name="T106" fmla="*/ 190 w 260"/>
                <a:gd name="T107" fmla="*/ 574 h 576"/>
                <a:gd name="T108" fmla="*/ 84 w 260"/>
                <a:gd name="T109" fmla="*/ 576 h 576"/>
                <a:gd name="T110" fmla="*/ 70 w 260"/>
                <a:gd name="T111" fmla="*/ 574 h 576"/>
                <a:gd name="T112" fmla="*/ 46 w 260"/>
                <a:gd name="T113" fmla="*/ 570 h 576"/>
                <a:gd name="T114" fmla="*/ 30 w 260"/>
                <a:gd name="T115" fmla="*/ 560 h 576"/>
                <a:gd name="T116" fmla="*/ 18 w 260"/>
                <a:gd name="T117" fmla="*/ 546 h 576"/>
                <a:gd name="T118" fmla="*/ 6 w 260"/>
                <a:gd name="T119" fmla="*/ 522 h 576"/>
                <a:gd name="T120" fmla="*/ 0 w 260"/>
                <a:gd name="T121" fmla="*/ 488 h 576"/>
                <a:gd name="T122" fmla="*/ 0 w 260"/>
                <a:gd name="T123" fmla="*/ 37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0" h="576">
                  <a:moveTo>
                    <a:pt x="112" y="374"/>
                  </a:moveTo>
                  <a:lnTo>
                    <a:pt x="112" y="482"/>
                  </a:lnTo>
                  <a:lnTo>
                    <a:pt x="112" y="482"/>
                  </a:lnTo>
                  <a:lnTo>
                    <a:pt x="114" y="492"/>
                  </a:lnTo>
                  <a:lnTo>
                    <a:pt x="118" y="498"/>
                  </a:lnTo>
                  <a:lnTo>
                    <a:pt x="124" y="500"/>
                  </a:lnTo>
                  <a:lnTo>
                    <a:pt x="130" y="502"/>
                  </a:lnTo>
                  <a:lnTo>
                    <a:pt x="130" y="502"/>
                  </a:lnTo>
                  <a:lnTo>
                    <a:pt x="138" y="500"/>
                  </a:lnTo>
                  <a:lnTo>
                    <a:pt x="142" y="496"/>
                  </a:lnTo>
                  <a:lnTo>
                    <a:pt x="146" y="490"/>
                  </a:lnTo>
                  <a:lnTo>
                    <a:pt x="148" y="482"/>
                  </a:lnTo>
                  <a:lnTo>
                    <a:pt x="148" y="348"/>
                  </a:lnTo>
                  <a:lnTo>
                    <a:pt x="148" y="348"/>
                  </a:lnTo>
                  <a:lnTo>
                    <a:pt x="146" y="336"/>
                  </a:lnTo>
                  <a:lnTo>
                    <a:pt x="144" y="328"/>
                  </a:lnTo>
                  <a:lnTo>
                    <a:pt x="140" y="322"/>
                  </a:lnTo>
                  <a:lnTo>
                    <a:pt x="136" y="318"/>
                  </a:lnTo>
                  <a:lnTo>
                    <a:pt x="128" y="314"/>
                  </a:lnTo>
                  <a:lnTo>
                    <a:pt x="116" y="312"/>
                  </a:lnTo>
                  <a:lnTo>
                    <a:pt x="102" y="310"/>
                  </a:lnTo>
                  <a:lnTo>
                    <a:pt x="58" y="310"/>
                  </a:lnTo>
                  <a:lnTo>
                    <a:pt x="58" y="248"/>
                  </a:lnTo>
                  <a:lnTo>
                    <a:pt x="104" y="248"/>
                  </a:lnTo>
                  <a:lnTo>
                    <a:pt x="104" y="248"/>
                  </a:lnTo>
                  <a:lnTo>
                    <a:pt x="124" y="246"/>
                  </a:lnTo>
                  <a:lnTo>
                    <a:pt x="132" y="244"/>
                  </a:lnTo>
                  <a:lnTo>
                    <a:pt x="138" y="240"/>
                  </a:lnTo>
                  <a:lnTo>
                    <a:pt x="142" y="234"/>
                  </a:lnTo>
                  <a:lnTo>
                    <a:pt x="146" y="226"/>
                  </a:lnTo>
                  <a:lnTo>
                    <a:pt x="146" y="216"/>
                  </a:lnTo>
                  <a:lnTo>
                    <a:pt x="148" y="204"/>
                  </a:lnTo>
                  <a:lnTo>
                    <a:pt x="148" y="90"/>
                  </a:lnTo>
                  <a:lnTo>
                    <a:pt x="148" y="90"/>
                  </a:lnTo>
                  <a:lnTo>
                    <a:pt x="146" y="84"/>
                  </a:lnTo>
                  <a:lnTo>
                    <a:pt x="142" y="78"/>
                  </a:lnTo>
                  <a:lnTo>
                    <a:pt x="138" y="74"/>
                  </a:lnTo>
                  <a:lnTo>
                    <a:pt x="130" y="72"/>
                  </a:lnTo>
                  <a:lnTo>
                    <a:pt x="130" y="72"/>
                  </a:lnTo>
                  <a:lnTo>
                    <a:pt x="124" y="72"/>
                  </a:lnTo>
                  <a:lnTo>
                    <a:pt x="118" y="76"/>
                  </a:lnTo>
                  <a:lnTo>
                    <a:pt x="114" y="82"/>
                  </a:lnTo>
                  <a:lnTo>
                    <a:pt x="112" y="90"/>
                  </a:lnTo>
                  <a:lnTo>
                    <a:pt x="112" y="184"/>
                  </a:lnTo>
                  <a:lnTo>
                    <a:pt x="0" y="184"/>
                  </a:lnTo>
                  <a:lnTo>
                    <a:pt x="0" y="102"/>
                  </a:lnTo>
                  <a:lnTo>
                    <a:pt x="0" y="102"/>
                  </a:lnTo>
                  <a:lnTo>
                    <a:pt x="0" y="86"/>
                  </a:lnTo>
                  <a:lnTo>
                    <a:pt x="2" y="70"/>
                  </a:lnTo>
                  <a:lnTo>
                    <a:pt x="6" y="52"/>
                  </a:lnTo>
                  <a:lnTo>
                    <a:pt x="12" y="36"/>
                  </a:lnTo>
                  <a:lnTo>
                    <a:pt x="18" y="28"/>
                  </a:lnTo>
                  <a:lnTo>
                    <a:pt x="22" y="22"/>
                  </a:lnTo>
                  <a:lnTo>
                    <a:pt x="30" y="16"/>
                  </a:lnTo>
                  <a:lnTo>
                    <a:pt x="38" y="10"/>
                  </a:lnTo>
                  <a:lnTo>
                    <a:pt x="46" y="6"/>
                  </a:lnTo>
                  <a:lnTo>
                    <a:pt x="58" y="2"/>
                  </a:lnTo>
                  <a:lnTo>
                    <a:pt x="70" y="0"/>
                  </a:lnTo>
                  <a:lnTo>
                    <a:pt x="84" y="0"/>
                  </a:lnTo>
                  <a:lnTo>
                    <a:pt x="176" y="0"/>
                  </a:lnTo>
                  <a:lnTo>
                    <a:pt x="176" y="0"/>
                  </a:lnTo>
                  <a:lnTo>
                    <a:pt x="190" y="0"/>
                  </a:lnTo>
                  <a:lnTo>
                    <a:pt x="202" y="2"/>
                  </a:lnTo>
                  <a:lnTo>
                    <a:pt x="214" y="6"/>
                  </a:lnTo>
                  <a:lnTo>
                    <a:pt x="222" y="10"/>
                  </a:lnTo>
                  <a:lnTo>
                    <a:pt x="230" y="16"/>
                  </a:lnTo>
                  <a:lnTo>
                    <a:pt x="238" y="22"/>
                  </a:lnTo>
                  <a:lnTo>
                    <a:pt x="242" y="28"/>
                  </a:lnTo>
                  <a:lnTo>
                    <a:pt x="248" y="36"/>
                  </a:lnTo>
                  <a:lnTo>
                    <a:pt x="254" y="52"/>
                  </a:lnTo>
                  <a:lnTo>
                    <a:pt x="258" y="70"/>
                  </a:lnTo>
                  <a:lnTo>
                    <a:pt x="260" y="86"/>
                  </a:lnTo>
                  <a:lnTo>
                    <a:pt x="260" y="102"/>
                  </a:lnTo>
                  <a:lnTo>
                    <a:pt x="260" y="194"/>
                  </a:lnTo>
                  <a:lnTo>
                    <a:pt x="260" y="194"/>
                  </a:lnTo>
                  <a:lnTo>
                    <a:pt x="258" y="216"/>
                  </a:lnTo>
                  <a:lnTo>
                    <a:pt x="252" y="234"/>
                  </a:lnTo>
                  <a:lnTo>
                    <a:pt x="244" y="248"/>
                  </a:lnTo>
                  <a:lnTo>
                    <a:pt x="234" y="258"/>
                  </a:lnTo>
                  <a:lnTo>
                    <a:pt x="222" y="266"/>
                  </a:lnTo>
                  <a:lnTo>
                    <a:pt x="210" y="270"/>
                  </a:lnTo>
                  <a:lnTo>
                    <a:pt x="196" y="272"/>
                  </a:lnTo>
                  <a:lnTo>
                    <a:pt x="184" y="272"/>
                  </a:lnTo>
                  <a:lnTo>
                    <a:pt x="184" y="278"/>
                  </a:lnTo>
                  <a:lnTo>
                    <a:pt x="184" y="278"/>
                  </a:lnTo>
                  <a:lnTo>
                    <a:pt x="196" y="280"/>
                  </a:lnTo>
                  <a:lnTo>
                    <a:pt x="208" y="280"/>
                  </a:lnTo>
                  <a:lnTo>
                    <a:pt x="218" y="284"/>
                  </a:lnTo>
                  <a:lnTo>
                    <a:pt x="228" y="288"/>
                  </a:lnTo>
                  <a:lnTo>
                    <a:pt x="234" y="292"/>
                  </a:lnTo>
                  <a:lnTo>
                    <a:pt x="240" y="298"/>
                  </a:lnTo>
                  <a:lnTo>
                    <a:pt x="250" y="310"/>
                  </a:lnTo>
                  <a:lnTo>
                    <a:pt x="256" y="322"/>
                  </a:lnTo>
                  <a:lnTo>
                    <a:pt x="258" y="336"/>
                  </a:lnTo>
                  <a:lnTo>
                    <a:pt x="260" y="358"/>
                  </a:lnTo>
                  <a:lnTo>
                    <a:pt x="260" y="472"/>
                  </a:lnTo>
                  <a:lnTo>
                    <a:pt x="260" y="472"/>
                  </a:lnTo>
                  <a:lnTo>
                    <a:pt x="260" y="488"/>
                  </a:lnTo>
                  <a:lnTo>
                    <a:pt x="258" y="506"/>
                  </a:lnTo>
                  <a:lnTo>
                    <a:pt x="254" y="522"/>
                  </a:lnTo>
                  <a:lnTo>
                    <a:pt x="248" y="540"/>
                  </a:lnTo>
                  <a:lnTo>
                    <a:pt x="242" y="546"/>
                  </a:lnTo>
                  <a:lnTo>
                    <a:pt x="238" y="554"/>
                  </a:lnTo>
                  <a:lnTo>
                    <a:pt x="230" y="560"/>
                  </a:lnTo>
                  <a:lnTo>
                    <a:pt x="222" y="566"/>
                  </a:lnTo>
                  <a:lnTo>
                    <a:pt x="214" y="570"/>
                  </a:lnTo>
                  <a:lnTo>
                    <a:pt x="202" y="572"/>
                  </a:lnTo>
                  <a:lnTo>
                    <a:pt x="190" y="574"/>
                  </a:lnTo>
                  <a:lnTo>
                    <a:pt x="176" y="576"/>
                  </a:lnTo>
                  <a:lnTo>
                    <a:pt x="84" y="576"/>
                  </a:lnTo>
                  <a:lnTo>
                    <a:pt x="84" y="576"/>
                  </a:lnTo>
                  <a:lnTo>
                    <a:pt x="70" y="574"/>
                  </a:lnTo>
                  <a:lnTo>
                    <a:pt x="58" y="572"/>
                  </a:lnTo>
                  <a:lnTo>
                    <a:pt x="46" y="570"/>
                  </a:lnTo>
                  <a:lnTo>
                    <a:pt x="38" y="566"/>
                  </a:lnTo>
                  <a:lnTo>
                    <a:pt x="30" y="560"/>
                  </a:lnTo>
                  <a:lnTo>
                    <a:pt x="22" y="554"/>
                  </a:lnTo>
                  <a:lnTo>
                    <a:pt x="18" y="546"/>
                  </a:lnTo>
                  <a:lnTo>
                    <a:pt x="12" y="540"/>
                  </a:lnTo>
                  <a:lnTo>
                    <a:pt x="6" y="522"/>
                  </a:lnTo>
                  <a:lnTo>
                    <a:pt x="2" y="506"/>
                  </a:lnTo>
                  <a:lnTo>
                    <a:pt x="0" y="488"/>
                  </a:lnTo>
                  <a:lnTo>
                    <a:pt x="0" y="472"/>
                  </a:lnTo>
                  <a:lnTo>
                    <a:pt x="0" y="374"/>
                  </a:lnTo>
                  <a:lnTo>
                    <a:pt x="112" y="3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4" name="Freeform 12"/>
            <p:cNvSpPr>
              <a:spLocks/>
            </p:cNvSpPr>
            <p:nvPr userDrawn="1"/>
          </p:nvSpPr>
          <p:spPr bwMode="auto">
            <a:xfrm>
              <a:off x="2332" y="1657"/>
              <a:ext cx="258" cy="576"/>
            </a:xfrm>
            <a:custGeom>
              <a:avLst/>
              <a:gdLst>
                <a:gd name="T0" fmla="*/ 0 w 258"/>
                <a:gd name="T1" fmla="*/ 0 h 576"/>
                <a:gd name="T2" fmla="*/ 258 w 258"/>
                <a:gd name="T3" fmla="*/ 0 h 576"/>
                <a:gd name="T4" fmla="*/ 258 w 258"/>
                <a:gd name="T5" fmla="*/ 576 h 576"/>
                <a:gd name="T6" fmla="*/ 154 w 258"/>
                <a:gd name="T7" fmla="*/ 576 h 576"/>
                <a:gd name="T8" fmla="*/ 154 w 258"/>
                <a:gd name="T9" fmla="*/ 72 h 576"/>
                <a:gd name="T10" fmla="*/ 104 w 258"/>
                <a:gd name="T11" fmla="*/ 72 h 576"/>
                <a:gd name="T12" fmla="*/ 104 w 258"/>
                <a:gd name="T13" fmla="*/ 576 h 576"/>
                <a:gd name="T14" fmla="*/ 0 w 258"/>
                <a:gd name="T15" fmla="*/ 576 h 576"/>
                <a:gd name="T16" fmla="*/ 0 w 258"/>
                <a:gd name="T17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8" h="576">
                  <a:moveTo>
                    <a:pt x="0" y="0"/>
                  </a:moveTo>
                  <a:lnTo>
                    <a:pt x="258" y="0"/>
                  </a:lnTo>
                  <a:lnTo>
                    <a:pt x="258" y="576"/>
                  </a:lnTo>
                  <a:lnTo>
                    <a:pt x="154" y="576"/>
                  </a:lnTo>
                  <a:lnTo>
                    <a:pt x="154" y="72"/>
                  </a:lnTo>
                  <a:lnTo>
                    <a:pt x="104" y="72"/>
                  </a:lnTo>
                  <a:lnTo>
                    <a:pt x="104" y="576"/>
                  </a:lnTo>
                  <a:lnTo>
                    <a:pt x="0" y="57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5" name="Freeform 13"/>
            <p:cNvSpPr>
              <a:spLocks noEditPoints="1"/>
            </p:cNvSpPr>
            <p:nvPr userDrawn="1"/>
          </p:nvSpPr>
          <p:spPr bwMode="auto">
            <a:xfrm>
              <a:off x="2670" y="1657"/>
              <a:ext cx="268" cy="576"/>
            </a:xfrm>
            <a:custGeom>
              <a:avLst/>
              <a:gdLst>
                <a:gd name="T0" fmla="*/ 0 w 268"/>
                <a:gd name="T1" fmla="*/ 576 h 576"/>
                <a:gd name="T2" fmla="*/ 112 w 268"/>
                <a:gd name="T3" fmla="*/ 576 h 576"/>
                <a:gd name="T4" fmla="*/ 112 w 268"/>
                <a:gd name="T5" fmla="*/ 380 h 576"/>
                <a:gd name="T6" fmla="*/ 176 w 268"/>
                <a:gd name="T7" fmla="*/ 380 h 576"/>
                <a:gd name="T8" fmla="*/ 176 w 268"/>
                <a:gd name="T9" fmla="*/ 380 h 576"/>
                <a:gd name="T10" fmla="*/ 190 w 268"/>
                <a:gd name="T11" fmla="*/ 380 h 576"/>
                <a:gd name="T12" fmla="*/ 202 w 268"/>
                <a:gd name="T13" fmla="*/ 378 h 576"/>
                <a:gd name="T14" fmla="*/ 214 w 268"/>
                <a:gd name="T15" fmla="*/ 374 h 576"/>
                <a:gd name="T16" fmla="*/ 224 w 268"/>
                <a:gd name="T17" fmla="*/ 370 h 576"/>
                <a:gd name="T18" fmla="*/ 232 w 268"/>
                <a:gd name="T19" fmla="*/ 364 h 576"/>
                <a:gd name="T20" fmla="*/ 240 w 268"/>
                <a:gd name="T21" fmla="*/ 358 h 576"/>
                <a:gd name="T22" fmla="*/ 252 w 268"/>
                <a:gd name="T23" fmla="*/ 344 h 576"/>
                <a:gd name="T24" fmla="*/ 260 w 268"/>
                <a:gd name="T25" fmla="*/ 328 h 576"/>
                <a:gd name="T26" fmla="*/ 264 w 268"/>
                <a:gd name="T27" fmla="*/ 310 h 576"/>
                <a:gd name="T28" fmla="*/ 266 w 268"/>
                <a:gd name="T29" fmla="*/ 294 h 576"/>
                <a:gd name="T30" fmla="*/ 268 w 268"/>
                <a:gd name="T31" fmla="*/ 278 h 576"/>
                <a:gd name="T32" fmla="*/ 268 w 268"/>
                <a:gd name="T33" fmla="*/ 102 h 576"/>
                <a:gd name="T34" fmla="*/ 268 w 268"/>
                <a:gd name="T35" fmla="*/ 102 h 576"/>
                <a:gd name="T36" fmla="*/ 266 w 268"/>
                <a:gd name="T37" fmla="*/ 86 h 576"/>
                <a:gd name="T38" fmla="*/ 264 w 268"/>
                <a:gd name="T39" fmla="*/ 70 h 576"/>
                <a:gd name="T40" fmla="*/ 260 w 268"/>
                <a:gd name="T41" fmla="*/ 52 h 576"/>
                <a:gd name="T42" fmla="*/ 252 w 268"/>
                <a:gd name="T43" fmla="*/ 36 h 576"/>
                <a:gd name="T44" fmla="*/ 240 w 268"/>
                <a:gd name="T45" fmla="*/ 22 h 576"/>
                <a:gd name="T46" fmla="*/ 232 w 268"/>
                <a:gd name="T47" fmla="*/ 16 h 576"/>
                <a:gd name="T48" fmla="*/ 224 w 268"/>
                <a:gd name="T49" fmla="*/ 10 h 576"/>
                <a:gd name="T50" fmla="*/ 214 w 268"/>
                <a:gd name="T51" fmla="*/ 6 h 576"/>
                <a:gd name="T52" fmla="*/ 202 w 268"/>
                <a:gd name="T53" fmla="*/ 2 h 576"/>
                <a:gd name="T54" fmla="*/ 190 w 268"/>
                <a:gd name="T55" fmla="*/ 0 h 576"/>
                <a:gd name="T56" fmla="*/ 176 w 268"/>
                <a:gd name="T57" fmla="*/ 0 h 576"/>
                <a:gd name="T58" fmla="*/ 0 w 268"/>
                <a:gd name="T59" fmla="*/ 0 h 576"/>
                <a:gd name="T60" fmla="*/ 0 w 268"/>
                <a:gd name="T61" fmla="*/ 576 h 576"/>
                <a:gd name="T62" fmla="*/ 112 w 268"/>
                <a:gd name="T63" fmla="*/ 316 h 576"/>
                <a:gd name="T64" fmla="*/ 112 w 268"/>
                <a:gd name="T65" fmla="*/ 72 h 576"/>
                <a:gd name="T66" fmla="*/ 142 w 268"/>
                <a:gd name="T67" fmla="*/ 72 h 576"/>
                <a:gd name="T68" fmla="*/ 142 w 268"/>
                <a:gd name="T69" fmla="*/ 72 h 576"/>
                <a:gd name="T70" fmla="*/ 150 w 268"/>
                <a:gd name="T71" fmla="*/ 74 h 576"/>
                <a:gd name="T72" fmla="*/ 156 w 268"/>
                <a:gd name="T73" fmla="*/ 80 h 576"/>
                <a:gd name="T74" fmla="*/ 162 w 268"/>
                <a:gd name="T75" fmla="*/ 88 h 576"/>
                <a:gd name="T76" fmla="*/ 162 w 268"/>
                <a:gd name="T77" fmla="*/ 100 h 576"/>
                <a:gd name="T78" fmla="*/ 162 w 268"/>
                <a:gd name="T79" fmla="*/ 288 h 576"/>
                <a:gd name="T80" fmla="*/ 162 w 268"/>
                <a:gd name="T81" fmla="*/ 288 h 576"/>
                <a:gd name="T82" fmla="*/ 162 w 268"/>
                <a:gd name="T83" fmla="*/ 300 h 576"/>
                <a:gd name="T84" fmla="*/ 156 w 268"/>
                <a:gd name="T85" fmla="*/ 310 h 576"/>
                <a:gd name="T86" fmla="*/ 150 w 268"/>
                <a:gd name="T87" fmla="*/ 314 h 576"/>
                <a:gd name="T88" fmla="*/ 142 w 268"/>
                <a:gd name="T89" fmla="*/ 316 h 576"/>
                <a:gd name="T90" fmla="*/ 112 w 268"/>
                <a:gd name="T91" fmla="*/ 316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68" h="576">
                  <a:moveTo>
                    <a:pt x="0" y="576"/>
                  </a:moveTo>
                  <a:lnTo>
                    <a:pt x="112" y="576"/>
                  </a:lnTo>
                  <a:lnTo>
                    <a:pt x="112" y="380"/>
                  </a:lnTo>
                  <a:lnTo>
                    <a:pt x="176" y="380"/>
                  </a:lnTo>
                  <a:lnTo>
                    <a:pt x="176" y="380"/>
                  </a:lnTo>
                  <a:lnTo>
                    <a:pt x="190" y="380"/>
                  </a:lnTo>
                  <a:lnTo>
                    <a:pt x="202" y="378"/>
                  </a:lnTo>
                  <a:lnTo>
                    <a:pt x="214" y="374"/>
                  </a:lnTo>
                  <a:lnTo>
                    <a:pt x="224" y="370"/>
                  </a:lnTo>
                  <a:lnTo>
                    <a:pt x="232" y="364"/>
                  </a:lnTo>
                  <a:lnTo>
                    <a:pt x="240" y="358"/>
                  </a:lnTo>
                  <a:lnTo>
                    <a:pt x="252" y="344"/>
                  </a:lnTo>
                  <a:lnTo>
                    <a:pt x="260" y="328"/>
                  </a:lnTo>
                  <a:lnTo>
                    <a:pt x="264" y="310"/>
                  </a:lnTo>
                  <a:lnTo>
                    <a:pt x="266" y="294"/>
                  </a:lnTo>
                  <a:lnTo>
                    <a:pt x="268" y="278"/>
                  </a:lnTo>
                  <a:lnTo>
                    <a:pt x="268" y="102"/>
                  </a:lnTo>
                  <a:lnTo>
                    <a:pt x="268" y="102"/>
                  </a:lnTo>
                  <a:lnTo>
                    <a:pt x="266" y="86"/>
                  </a:lnTo>
                  <a:lnTo>
                    <a:pt x="264" y="70"/>
                  </a:lnTo>
                  <a:lnTo>
                    <a:pt x="260" y="52"/>
                  </a:lnTo>
                  <a:lnTo>
                    <a:pt x="252" y="36"/>
                  </a:lnTo>
                  <a:lnTo>
                    <a:pt x="240" y="22"/>
                  </a:lnTo>
                  <a:lnTo>
                    <a:pt x="232" y="16"/>
                  </a:lnTo>
                  <a:lnTo>
                    <a:pt x="224" y="10"/>
                  </a:lnTo>
                  <a:lnTo>
                    <a:pt x="214" y="6"/>
                  </a:lnTo>
                  <a:lnTo>
                    <a:pt x="202" y="2"/>
                  </a:lnTo>
                  <a:lnTo>
                    <a:pt x="190" y="0"/>
                  </a:lnTo>
                  <a:lnTo>
                    <a:pt x="176" y="0"/>
                  </a:lnTo>
                  <a:lnTo>
                    <a:pt x="0" y="0"/>
                  </a:lnTo>
                  <a:lnTo>
                    <a:pt x="0" y="576"/>
                  </a:lnTo>
                  <a:close/>
                  <a:moveTo>
                    <a:pt x="112" y="316"/>
                  </a:moveTo>
                  <a:lnTo>
                    <a:pt x="112" y="72"/>
                  </a:lnTo>
                  <a:lnTo>
                    <a:pt x="142" y="72"/>
                  </a:lnTo>
                  <a:lnTo>
                    <a:pt x="142" y="72"/>
                  </a:lnTo>
                  <a:lnTo>
                    <a:pt x="150" y="74"/>
                  </a:lnTo>
                  <a:lnTo>
                    <a:pt x="156" y="80"/>
                  </a:lnTo>
                  <a:lnTo>
                    <a:pt x="162" y="88"/>
                  </a:lnTo>
                  <a:lnTo>
                    <a:pt x="162" y="100"/>
                  </a:lnTo>
                  <a:lnTo>
                    <a:pt x="162" y="288"/>
                  </a:lnTo>
                  <a:lnTo>
                    <a:pt x="162" y="288"/>
                  </a:lnTo>
                  <a:lnTo>
                    <a:pt x="162" y="300"/>
                  </a:lnTo>
                  <a:lnTo>
                    <a:pt x="156" y="310"/>
                  </a:lnTo>
                  <a:lnTo>
                    <a:pt x="150" y="314"/>
                  </a:lnTo>
                  <a:lnTo>
                    <a:pt x="142" y="316"/>
                  </a:lnTo>
                  <a:lnTo>
                    <a:pt x="112" y="3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6" name="Freeform 14"/>
            <p:cNvSpPr>
              <a:spLocks/>
            </p:cNvSpPr>
            <p:nvPr userDrawn="1"/>
          </p:nvSpPr>
          <p:spPr bwMode="auto">
            <a:xfrm>
              <a:off x="3320" y="1657"/>
              <a:ext cx="436" cy="576"/>
            </a:xfrm>
            <a:custGeom>
              <a:avLst/>
              <a:gdLst>
                <a:gd name="T0" fmla="*/ 292 w 436"/>
                <a:gd name="T1" fmla="*/ 0 h 576"/>
                <a:gd name="T2" fmla="*/ 436 w 436"/>
                <a:gd name="T3" fmla="*/ 0 h 576"/>
                <a:gd name="T4" fmla="*/ 436 w 436"/>
                <a:gd name="T5" fmla="*/ 576 h 576"/>
                <a:gd name="T6" fmla="*/ 324 w 436"/>
                <a:gd name="T7" fmla="*/ 576 h 576"/>
                <a:gd name="T8" fmla="*/ 324 w 436"/>
                <a:gd name="T9" fmla="*/ 214 h 576"/>
                <a:gd name="T10" fmla="*/ 320 w 436"/>
                <a:gd name="T11" fmla="*/ 214 h 576"/>
                <a:gd name="T12" fmla="*/ 262 w 436"/>
                <a:gd name="T13" fmla="*/ 576 h 576"/>
                <a:gd name="T14" fmla="*/ 174 w 436"/>
                <a:gd name="T15" fmla="*/ 576 h 576"/>
                <a:gd name="T16" fmla="*/ 116 w 436"/>
                <a:gd name="T17" fmla="*/ 214 h 576"/>
                <a:gd name="T18" fmla="*/ 112 w 436"/>
                <a:gd name="T19" fmla="*/ 214 h 576"/>
                <a:gd name="T20" fmla="*/ 112 w 436"/>
                <a:gd name="T21" fmla="*/ 576 h 576"/>
                <a:gd name="T22" fmla="*/ 0 w 436"/>
                <a:gd name="T23" fmla="*/ 576 h 576"/>
                <a:gd name="T24" fmla="*/ 0 w 436"/>
                <a:gd name="T25" fmla="*/ 0 h 576"/>
                <a:gd name="T26" fmla="*/ 146 w 436"/>
                <a:gd name="T27" fmla="*/ 0 h 576"/>
                <a:gd name="T28" fmla="*/ 218 w 436"/>
                <a:gd name="T29" fmla="*/ 404 h 576"/>
                <a:gd name="T30" fmla="*/ 292 w 436"/>
                <a:gd name="T31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36" h="576">
                  <a:moveTo>
                    <a:pt x="292" y="0"/>
                  </a:moveTo>
                  <a:lnTo>
                    <a:pt x="436" y="0"/>
                  </a:lnTo>
                  <a:lnTo>
                    <a:pt x="436" y="576"/>
                  </a:lnTo>
                  <a:lnTo>
                    <a:pt x="324" y="576"/>
                  </a:lnTo>
                  <a:lnTo>
                    <a:pt x="324" y="214"/>
                  </a:lnTo>
                  <a:lnTo>
                    <a:pt x="320" y="214"/>
                  </a:lnTo>
                  <a:lnTo>
                    <a:pt x="262" y="576"/>
                  </a:lnTo>
                  <a:lnTo>
                    <a:pt x="174" y="576"/>
                  </a:lnTo>
                  <a:lnTo>
                    <a:pt x="116" y="214"/>
                  </a:lnTo>
                  <a:lnTo>
                    <a:pt x="112" y="214"/>
                  </a:lnTo>
                  <a:lnTo>
                    <a:pt x="112" y="576"/>
                  </a:lnTo>
                  <a:lnTo>
                    <a:pt x="0" y="576"/>
                  </a:lnTo>
                  <a:lnTo>
                    <a:pt x="0" y="0"/>
                  </a:lnTo>
                  <a:lnTo>
                    <a:pt x="146" y="0"/>
                  </a:lnTo>
                  <a:lnTo>
                    <a:pt x="218" y="404"/>
                  </a:lnTo>
                  <a:lnTo>
                    <a:pt x="29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7" name="Freeform 15"/>
            <p:cNvSpPr>
              <a:spLocks noEditPoints="1"/>
            </p:cNvSpPr>
            <p:nvPr userDrawn="1"/>
          </p:nvSpPr>
          <p:spPr bwMode="auto">
            <a:xfrm>
              <a:off x="900" y="1159"/>
              <a:ext cx="330" cy="1042"/>
            </a:xfrm>
            <a:custGeom>
              <a:avLst/>
              <a:gdLst>
                <a:gd name="T0" fmla="*/ 288 w 330"/>
                <a:gd name="T1" fmla="*/ 600 h 1042"/>
                <a:gd name="T2" fmla="*/ 272 w 330"/>
                <a:gd name="T3" fmla="*/ 714 h 1042"/>
                <a:gd name="T4" fmla="*/ 270 w 330"/>
                <a:gd name="T5" fmla="*/ 604 h 1042"/>
                <a:gd name="T6" fmla="*/ 254 w 330"/>
                <a:gd name="T7" fmla="*/ 490 h 1042"/>
                <a:gd name="T8" fmla="*/ 216 w 330"/>
                <a:gd name="T9" fmla="*/ 364 h 1042"/>
                <a:gd name="T10" fmla="*/ 176 w 330"/>
                <a:gd name="T11" fmla="*/ 272 h 1042"/>
                <a:gd name="T12" fmla="*/ 152 w 330"/>
                <a:gd name="T13" fmla="*/ 272 h 1042"/>
                <a:gd name="T14" fmla="*/ 92 w 330"/>
                <a:gd name="T15" fmla="*/ 422 h 1042"/>
                <a:gd name="T16" fmla="*/ 74 w 330"/>
                <a:gd name="T17" fmla="*/ 490 h 1042"/>
                <a:gd name="T18" fmla="*/ 56 w 330"/>
                <a:gd name="T19" fmla="*/ 624 h 1042"/>
                <a:gd name="T20" fmla="*/ 54 w 330"/>
                <a:gd name="T21" fmla="*/ 716 h 1042"/>
                <a:gd name="T22" fmla="*/ 40 w 330"/>
                <a:gd name="T23" fmla="*/ 568 h 1042"/>
                <a:gd name="T24" fmla="*/ 40 w 330"/>
                <a:gd name="T25" fmla="*/ 498 h 1042"/>
                <a:gd name="T26" fmla="*/ 52 w 330"/>
                <a:gd name="T27" fmla="*/ 382 h 1042"/>
                <a:gd name="T28" fmla="*/ 72 w 330"/>
                <a:gd name="T29" fmla="*/ 298 h 1042"/>
                <a:gd name="T30" fmla="*/ 128 w 330"/>
                <a:gd name="T31" fmla="*/ 148 h 1042"/>
                <a:gd name="T32" fmla="*/ 164 w 330"/>
                <a:gd name="T33" fmla="*/ 80 h 1042"/>
                <a:gd name="T34" fmla="*/ 216 w 330"/>
                <a:gd name="T35" fmla="*/ 186 h 1042"/>
                <a:gd name="T36" fmla="*/ 256 w 330"/>
                <a:gd name="T37" fmla="*/ 296 h 1042"/>
                <a:gd name="T38" fmla="*/ 274 w 330"/>
                <a:gd name="T39" fmla="*/ 372 h 1042"/>
                <a:gd name="T40" fmla="*/ 290 w 330"/>
                <a:gd name="T41" fmla="*/ 506 h 1042"/>
                <a:gd name="T42" fmla="*/ 164 w 330"/>
                <a:gd name="T43" fmla="*/ 1004 h 1042"/>
                <a:gd name="T44" fmla="*/ 134 w 330"/>
                <a:gd name="T45" fmla="*/ 932 h 1042"/>
                <a:gd name="T46" fmla="*/ 120 w 330"/>
                <a:gd name="T47" fmla="*/ 848 h 1042"/>
                <a:gd name="T48" fmla="*/ 118 w 330"/>
                <a:gd name="T49" fmla="*/ 780 h 1042"/>
                <a:gd name="T50" fmla="*/ 136 w 330"/>
                <a:gd name="T51" fmla="*/ 692 h 1042"/>
                <a:gd name="T52" fmla="*/ 164 w 330"/>
                <a:gd name="T53" fmla="*/ 626 h 1042"/>
                <a:gd name="T54" fmla="*/ 182 w 330"/>
                <a:gd name="T55" fmla="*/ 666 h 1042"/>
                <a:gd name="T56" fmla="*/ 202 w 330"/>
                <a:gd name="T57" fmla="*/ 740 h 1042"/>
                <a:gd name="T58" fmla="*/ 210 w 330"/>
                <a:gd name="T59" fmla="*/ 806 h 1042"/>
                <a:gd name="T60" fmla="*/ 202 w 330"/>
                <a:gd name="T61" fmla="*/ 900 h 1042"/>
                <a:gd name="T62" fmla="*/ 180 w 330"/>
                <a:gd name="T63" fmla="*/ 972 h 1042"/>
                <a:gd name="T64" fmla="*/ 300 w 330"/>
                <a:gd name="T65" fmla="*/ 296 h 1042"/>
                <a:gd name="T66" fmla="*/ 266 w 330"/>
                <a:gd name="T67" fmla="*/ 188 h 1042"/>
                <a:gd name="T68" fmla="*/ 204 w 330"/>
                <a:gd name="T69" fmla="*/ 62 h 1042"/>
                <a:gd name="T70" fmla="*/ 164 w 330"/>
                <a:gd name="T71" fmla="*/ 0 h 1042"/>
                <a:gd name="T72" fmla="*/ 88 w 330"/>
                <a:gd name="T73" fmla="*/ 132 h 1042"/>
                <a:gd name="T74" fmla="*/ 38 w 330"/>
                <a:gd name="T75" fmla="*/ 260 h 1042"/>
                <a:gd name="T76" fmla="*/ 14 w 330"/>
                <a:gd name="T77" fmla="*/ 358 h 1042"/>
                <a:gd name="T78" fmla="*/ 0 w 330"/>
                <a:gd name="T79" fmla="*/ 500 h 1042"/>
                <a:gd name="T80" fmla="*/ 6 w 330"/>
                <a:gd name="T81" fmla="*/ 634 h 1042"/>
                <a:gd name="T82" fmla="*/ 22 w 330"/>
                <a:gd name="T83" fmla="*/ 722 h 1042"/>
                <a:gd name="T84" fmla="*/ 62 w 330"/>
                <a:gd name="T85" fmla="*/ 854 h 1042"/>
                <a:gd name="T86" fmla="*/ 94 w 330"/>
                <a:gd name="T87" fmla="*/ 924 h 1042"/>
                <a:gd name="T88" fmla="*/ 164 w 330"/>
                <a:gd name="T89" fmla="*/ 1042 h 1042"/>
                <a:gd name="T90" fmla="*/ 202 w 330"/>
                <a:gd name="T91" fmla="*/ 986 h 1042"/>
                <a:gd name="T92" fmla="*/ 268 w 330"/>
                <a:gd name="T93" fmla="*/ 846 h 1042"/>
                <a:gd name="T94" fmla="*/ 306 w 330"/>
                <a:gd name="T95" fmla="*/ 722 h 1042"/>
                <a:gd name="T96" fmla="*/ 320 w 330"/>
                <a:gd name="T97" fmla="*/ 652 h 1042"/>
                <a:gd name="T98" fmla="*/ 330 w 330"/>
                <a:gd name="T99" fmla="*/ 532 h 1042"/>
                <a:gd name="T100" fmla="*/ 320 w 330"/>
                <a:gd name="T101" fmla="*/ 402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0" h="1042">
                  <a:moveTo>
                    <a:pt x="290" y="556"/>
                  </a:moveTo>
                  <a:lnTo>
                    <a:pt x="290" y="556"/>
                  </a:lnTo>
                  <a:lnTo>
                    <a:pt x="288" y="600"/>
                  </a:lnTo>
                  <a:lnTo>
                    <a:pt x="284" y="642"/>
                  </a:lnTo>
                  <a:lnTo>
                    <a:pt x="278" y="682"/>
                  </a:lnTo>
                  <a:lnTo>
                    <a:pt x="272" y="714"/>
                  </a:lnTo>
                  <a:lnTo>
                    <a:pt x="272" y="714"/>
                  </a:lnTo>
                  <a:lnTo>
                    <a:pt x="272" y="662"/>
                  </a:lnTo>
                  <a:lnTo>
                    <a:pt x="270" y="604"/>
                  </a:lnTo>
                  <a:lnTo>
                    <a:pt x="262" y="546"/>
                  </a:lnTo>
                  <a:lnTo>
                    <a:pt x="254" y="490"/>
                  </a:lnTo>
                  <a:lnTo>
                    <a:pt x="254" y="490"/>
                  </a:lnTo>
                  <a:lnTo>
                    <a:pt x="246" y="462"/>
                  </a:lnTo>
                  <a:lnTo>
                    <a:pt x="238" y="430"/>
                  </a:lnTo>
                  <a:lnTo>
                    <a:pt x="216" y="364"/>
                  </a:lnTo>
                  <a:lnTo>
                    <a:pt x="202" y="332"/>
                  </a:lnTo>
                  <a:lnTo>
                    <a:pt x="190" y="300"/>
                  </a:lnTo>
                  <a:lnTo>
                    <a:pt x="176" y="272"/>
                  </a:lnTo>
                  <a:lnTo>
                    <a:pt x="164" y="250"/>
                  </a:lnTo>
                  <a:lnTo>
                    <a:pt x="164" y="250"/>
                  </a:lnTo>
                  <a:lnTo>
                    <a:pt x="152" y="272"/>
                  </a:lnTo>
                  <a:lnTo>
                    <a:pt x="140" y="296"/>
                  </a:lnTo>
                  <a:lnTo>
                    <a:pt x="114" y="356"/>
                  </a:lnTo>
                  <a:lnTo>
                    <a:pt x="92" y="422"/>
                  </a:lnTo>
                  <a:lnTo>
                    <a:pt x="82" y="456"/>
                  </a:lnTo>
                  <a:lnTo>
                    <a:pt x="74" y="490"/>
                  </a:lnTo>
                  <a:lnTo>
                    <a:pt x="74" y="490"/>
                  </a:lnTo>
                  <a:lnTo>
                    <a:pt x="68" y="524"/>
                  </a:lnTo>
                  <a:lnTo>
                    <a:pt x="64" y="558"/>
                  </a:lnTo>
                  <a:lnTo>
                    <a:pt x="56" y="624"/>
                  </a:lnTo>
                  <a:lnTo>
                    <a:pt x="54" y="678"/>
                  </a:lnTo>
                  <a:lnTo>
                    <a:pt x="54" y="716"/>
                  </a:lnTo>
                  <a:lnTo>
                    <a:pt x="54" y="716"/>
                  </a:lnTo>
                  <a:lnTo>
                    <a:pt x="50" y="684"/>
                  </a:lnTo>
                  <a:lnTo>
                    <a:pt x="44" y="632"/>
                  </a:lnTo>
                  <a:lnTo>
                    <a:pt x="40" y="568"/>
                  </a:lnTo>
                  <a:lnTo>
                    <a:pt x="38" y="532"/>
                  </a:lnTo>
                  <a:lnTo>
                    <a:pt x="40" y="498"/>
                  </a:lnTo>
                  <a:lnTo>
                    <a:pt x="40" y="498"/>
                  </a:lnTo>
                  <a:lnTo>
                    <a:pt x="42" y="468"/>
                  </a:lnTo>
                  <a:lnTo>
                    <a:pt x="44" y="438"/>
                  </a:lnTo>
                  <a:lnTo>
                    <a:pt x="52" y="382"/>
                  </a:lnTo>
                  <a:lnTo>
                    <a:pt x="62" y="334"/>
                  </a:lnTo>
                  <a:lnTo>
                    <a:pt x="72" y="298"/>
                  </a:lnTo>
                  <a:lnTo>
                    <a:pt x="72" y="298"/>
                  </a:lnTo>
                  <a:lnTo>
                    <a:pt x="86" y="254"/>
                  </a:lnTo>
                  <a:lnTo>
                    <a:pt x="102" y="214"/>
                  </a:lnTo>
                  <a:lnTo>
                    <a:pt x="128" y="148"/>
                  </a:lnTo>
                  <a:lnTo>
                    <a:pt x="150" y="102"/>
                  </a:lnTo>
                  <a:lnTo>
                    <a:pt x="164" y="80"/>
                  </a:lnTo>
                  <a:lnTo>
                    <a:pt x="164" y="80"/>
                  </a:lnTo>
                  <a:lnTo>
                    <a:pt x="178" y="106"/>
                  </a:lnTo>
                  <a:lnTo>
                    <a:pt x="202" y="154"/>
                  </a:lnTo>
                  <a:lnTo>
                    <a:pt x="216" y="186"/>
                  </a:lnTo>
                  <a:lnTo>
                    <a:pt x="230" y="220"/>
                  </a:lnTo>
                  <a:lnTo>
                    <a:pt x="244" y="258"/>
                  </a:lnTo>
                  <a:lnTo>
                    <a:pt x="256" y="296"/>
                  </a:lnTo>
                  <a:lnTo>
                    <a:pt x="256" y="296"/>
                  </a:lnTo>
                  <a:lnTo>
                    <a:pt x="266" y="334"/>
                  </a:lnTo>
                  <a:lnTo>
                    <a:pt x="274" y="372"/>
                  </a:lnTo>
                  <a:lnTo>
                    <a:pt x="280" y="408"/>
                  </a:lnTo>
                  <a:lnTo>
                    <a:pt x="284" y="442"/>
                  </a:lnTo>
                  <a:lnTo>
                    <a:pt x="290" y="506"/>
                  </a:lnTo>
                  <a:lnTo>
                    <a:pt x="290" y="556"/>
                  </a:lnTo>
                  <a:close/>
                  <a:moveTo>
                    <a:pt x="164" y="1004"/>
                  </a:moveTo>
                  <a:lnTo>
                    <a:pt x="164" y="1004"/>
                  </a:lnTo>
                  <a:lnTo>
                    <a:pt x="150" y="974"/>
                  </a:lnTo>
                  <a:lnTo>
                    <a:pt x="142" y="954"/>
                  </a:lnTo>
                  <a:lnTo>
                    <a:pt x="134" y="932"/>
                  </a:lnTo>
                  <a:lnTo>
                    <a:pt x="128" y="908"/>
                  </a:lnTo>
                  <a:lnTo>
                    <a:pt x="122" y="880"/>
                  </a:lnTo>
                  <a:lnTo>
                    <a:pt x="120" y="848"/>
                  </a:lnTo>
                  <a:lnTo>
                    <a:pt x="116" y="814"/>
                  </a:lnTo>
                  <a:lnTo>
                    <a:pt x="116" y="814"/>
                  </a:lnTo>
                  <a:lnTo>
                    <a:pt x="118" y="780"/>
                  </a:lnTo>
                  <a:lnTo>
                    <a:pt x="122" y="748"/>
                  </a:lnTo>
                  <a:lnTo>
                    <a:pt x="128" y="718"/>
                  </a:lnTo>
                  <a:lnTo>
                    <a:pt x="136" y="692"/>
                  </a:lnTo>
                  <a:lnTo>
                    <a:pt x="144" y="670"/>
                  </a:lnTo>
                  <a:lnTo>
                    <a:pt x="152" y="650"/>
                  </a:lnTo>
                  <a:lnTo>
                    <a:pt x="164" y="626"/>
                  </a:lnTo>
                  <a:lnTo>
                    <a:pt x="164" y="626"/>
                  </a:lnTo>
                  <a:lnTo>
                    <a:pt x="176" y="648"/>
                  </a:lnTo>
                  <a:lnTo>
                    <a:pt x="182" y="666"/>
                  </a:lnTo>
                  <a:lnTo>
                    <a:pt x="190" y="688"/>
                  </a:lnTo>
                  <a:lnTo>
                    <a:pt x="196" y="712"/>
                  </a:lnTo>
                  <a:lnTo>
                    <a:pt x="202" y="740"/>
                  </a:lnTo>
                  <a:lnTo>
                    <a:pt x="208" y="772"/>
                  </a:lnTo>
                  <a:lnTo>
                    <a:pt x="210" y="806"/>
                  </a:lnTo>
                  <a:lnTo>
                    <a:pt x="210" y="806"/>
                  </a:lnTo>
                  <a:lnTo>
                    <a:pt x="210" y="840"/>
                  </a:lnTo>
                  <a:lnTo>
                    <a:pt x="206" y="870"/>
                  </a:lnTo>
                  <a:lnTo>
                    <a:pt x="202" y="900"/>
                  </a:lnTo>
                  <a:lnTo>
                    <a:pt x="194" y="926"/>
                  </a:lnTo>
                  <a:lnTo>
                    <a:pt x="188" y="950"/>
                  </a:lnTo>
                  <a:lnTo>
                    <a:pt x="180" y="972"/>
                  </a:lnTo>
                  <a:lnTo>
                    <a:pt x="164" y="1004"/>
                  </a:lnTo>
                  <a:close/>
                  <a:moveTo>
                    <a:pt x="300" y="296"/>
                  </a:moveTo>
                  <a:lnTo>
                    <a:pt x="300" y="296"/>
                  </a:lnTo>
                  <a:lnTo>
                    <a:pt x="292" y="268"/>
                  </a:lnTo>
                  <a:lnTo>
                    <a:pt x="284" y="242"/>
                  </a:lnTo>
                  <a:lnTo>
                    <a:pt x="266" y="188"/>
                  </a:lnTo>
                  <a:lnTo>
                    <a:pt x="244" y="140"/>
                  </a:lnTo>
                  <a:lnTo>
                    <a:pt x="224" y="98"/>
                  </a:lnTo>
                  <a:lnTo>
                    <a:pt x="204" y="62"/>
                  </a:lnTo>
                  <a:lnTo>
                    <a:pt x="186" y="32"/>
                  </a:lnTo>
                  <a:lnTo>
                    <a:pt x="164" y="0"/>
                  </a:lnTo>
                  <a:lnTo>
                    <a:pt x="164" y="0"/>
                  </a:lnTo>
                  <a:lnTo>
                    <a:pt x="142" y="34"/>
                  </a:lnTo>
                  <a:lnTo>
                    <a:pt x="108" y="94"/>
                  </a:lnTo>
                  <a:lnTo>
                    <a:pt x="88" y="132"/>
                  </a:lnTo>
                  <a:lnTo>
                    <a:pt x="70" y="172"/>
                  </a:lnTo>
                  <a:lnTo>
                    <a:pt x="54" y="214"/>
                  </a:lnTo>
                  <a:lnTo>
                    <a:pt x="38" y="260"/>
                  </a:lnTo>
                  <a:lnTo>
                    <a:pt x="38" y="260"/>
                  </a:lnTo>
                  <a:lnTo>
                    <a:pt x="24" y="310"/>
                  </a:lnTo>
                  <a:lnTo>
                    <a:pt x="14" y="358"/>
                  </a:lnTo>
                  <a:lnTo>
                    <a:pt x="8" y="406"/>
                  </a:lnTo>
                  <a:lnTo>
                    <a:pt x="2" y="454"/>
                  </a:lnTo>
                  <a:lnTo>
                    <a:pt x="0" y="500"/>
                  </a:lnTo>
                  <a:lnTo>
                    <a:pt x="0" y="546"/>
                  </a:lnTo>
                  <a:lnTo>
                    <a:pt x="2" y="590"/>
                  </a:lnTo>
                  <a:lnTo>
                    <a:pt x="6" y="634"/>
                  </a:lnTo>
                  <a:lnTo>
                    <a:pt x="6" y="634"/>
                  </a:lnTo>
                  <a:lnTo>
                    <a:pt x="14" y="680"/>
                  </a:lnTo>
                  <a:lnTo>
                    <a:pt x="22" y="722"/>
                  </a:lnTo>
                  <a:lnTo>
                    <a:pt x="32" y="762"/>
                  </a:lnTo>
                  <a:lnTo>
                    <a:pt x="44" y="800"/>
                  </a:lnTo>
                  <a:lnTo>
                    <a:pt x="62" y="854"/>
                  </a:lnTo>
                  <a:lnTo>
                    <a:pt x="70" y="876"/>
                  </a:lnTo>
                  <a:lnTo>
                    <a:pt x="70" y="876"/>
                  </a:lnTo>
                  <a:lnTo>
                    <a:pt x="94" y="924"/>
                  </a:lnTo>
                  <a:lnTo>
                    <a:pt x="118" y="970"/>
                  </a:lnTo>
                  <a:lnTo>
                    <a:pt x="142" y="1010"/>
                  </a:lnTo>
                  <a:lnTo>
                    <a:pt x="164" y="1042"/>
                  </a:lnTo>
                  <a:lnTo>
                    <a:pt x="164" y="1042"/>
                  </a:lnTo>
                  <a:lnTo>
                    <a:pt x="182" y="1018"/>
                  </a:lnTo>
                  <a:lnTo>
                    <a:pt x="202" y="986"/>
                  </a:lnTo>
                  <a:lnTo>
                    <a:pt x="224" y="946"/>
                  </a:lnTo>
                  <a:lnTo>
                    <a:pt x="246" y="900"/>
                  </a:lnTo>
                  <a:lnTo>
                    <a:pt x="268" y="846"/>
                  </a:lnTo>
                  <a:lnTo>
                    <a:pt x="288" y="786"/>
                  </a:lnTo>
                  <a:lnTo>
                    <a:pt x="298" y="754"/>
                  </a:lnTo>
                  <a:lnTo>
                    <a:pt x="306" y="722"/>
                  </a:lnTo>
                  <a:lnTo>
                    <a:pt x="314" y="686"/>
                  </a:lnTo>
                  <a:lnTo>
                    <a:pt x="320" y="652"/>
                  </a:lnTo>
                  <a:lnTo>
                    <a:pt x="320" y="652"/>
                  </a:lnTo>
                  <a:lnTo>
                    <a:pt x="324" y="612"/>
                  </a:lnTo>
                  <a:lnTo>
                    <a:pt x="328" y="572"/>
                  </a:lnTo>
                  <a:lnTo>
                    <a:pt x="330" y="532"/>
                  </a:lnTo>
                  <a:lnTo>
                    <a:pt x="328" y="492"/>
                  </a:lnTo>
                  <a:lnTo>
                    <a:pt x="326" y="448"/>
                  </a:lnTo>
                  <a:lnTo>
                    <a:pt x="320" y="402"/>
                  </a:lnTo>
                  <a:lnTo>
                    <a:pt x="312" y="352"/>
                  </a:lnTo>
                  <a:lnTo>
                    <a:pt x="300" y="2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8" name="Freeform 37"/>
            <p:cNvSpPr>
              <a:spLocks/>
            </p:cNvSpPr>
            <p:nvPr userDrawn="1"/>
          </p:nvSpPr>
          <p:spPr bwMode="auto">
            <a:xfrm>
              <a:off x="264" y="1659"/>
              <a:ext cx="1008" cy="1150"/>
            </a:xfrm>
            <a:custGeom>
              <a:avLst/>
              <a:gdLst>
                <a:gd name="T0" fmla="*/ 584 w 1008"/>
                <a:gd name="T1" fmla="*/ 754 h 1150"/>
                <a:gd name="T2" fmla="*/ 610 w 1008"/>
                <a:gd name="T3" fmla="*/ 734 h 1150"/>
                <a:gd name="T4" fmla="*/ 654 w 1008"/>
                <a:gd name="T5" fmla="*/ 714 h 1150"/>
                <a:gd name="T6" fmla="*/ 700 w 1008"/>
                <a:gd name="T7" fmla="*/ 706 h 1150"/>
                <a:gd name="T8" fmla="*/ 746 w 1008"/>
                <a:gd name="T9" fmla="*/ 714 h 1150"/>
                <a:gd name="T10" fmla="*/ 790 w 1008"/>
                <a:gd name="T11" fmla="*/ 734 h 1150"/>
                <a:gd name="T12" fmla="*/ 816 w 1008"/>
                <a:gd name="T13" fmla="*/ 754 h 1150"/>
                <a:gd name="T14" fmla="*/ 844 w 1008"/>
                <a:gd name="T15" fmla="*/ 792 h 1150"/>
                <a:gd name="T16" fmla="*/ 860 w 1008"/>
                <a:gd name="T17" fmla="*/ 838 h 1150"/>
                <a:gd name="T18" fmla="*/ 862 w 1008"/>
                <a:gd name="T19" fmla="*/ 884 h 1150"/>
                <a:gd name="T20" fmla="*/ 852 w 1008"/>
                <a:gd name="T21" fmla="*/ 928 h 1150"/>
                <a:gd name="T22" fmla="*/ 826 w 1008"/>
                <a:gd name="T23" fmla="*/ 970 h 1150"/>
                <a:gd name="T24" fmla="*/ 814 w 1008"/>
                <a:gd name="T25" fmla="*/ 984 h 1150"/>
                <a:gd name="T26" fmla="*/ 762 w 1008"/>
                <a:gd name="T27" fmla="*/ 1024 h 1150"/>
                <a:gd name="T28" fmla="*/ 676 w 1008"/>
                <a:gd name="T29" fmla="*/ 1064 h 1150"/>
                <a:gd name="T30" fmla="*/ 584 w 1008"/>
                <a:gd name="T31" fmla="*/ 1078 h 1150"/>
                <a:gd name="T32" fmla="*/ 520 w 1008"/>
                <a:gd name="T33" fmla="*/ 1072 h 1150"/>
                <a:gd name="T34" fmla="*/ 432 w 1008"/>
                <a:gd name="T35" fmla="*/ 1040 h 1150"/>
                <a:gd name="T36" fmla="*/ 352 w 1008"/>
                <a:gd name="T37" fmla="*/ 984 h 1150"/>
                <a:gd name="T38" fmla="*/ 314 w 1008"/>
                <a:gd name="T39" fmla="*/ 940 h 1150"/>
                <a:gd name="T40" fmla="*/ 276 w 1008"/>
                <a:gd name="T41" fmla="*/ 864 h 1150"/>
                <a:gd name="T42" fmla="*/ 258 w 1008"/>
                <a:gd name="T43" fmla="*/ 784 h 1150"/>
                <a:gd name="T44" fmla="*/ 260 w 1008"/>
                <a:gd name="T45" fmla="*/ 702 h 1150"/>
                <a:gd name="T46" fmla="*/ 284 w 1008"/>
                <a:gd name="T47" fmla="*/ 624 h 1150"/>
                <a:gd name="T48" fmla="*/ 312 w 1008"/>
                <a:gd name="T49" fmla="*/ 576 h 1150"/>
                <a:gd name="T50" fmla="*/ 352 w 1008"/>
                <a:gd name="T51" fmla="*/ 528 h 1150"/>
                <a:gd name="T52" fmla="*/ 432 w 1008"/>
                <a:gd name="T53" fmla="*/ 470 h 1150"/>
                <a:gd name="T54" fmla="*/ 520 w 1008"/>
                <a:gd name="T55" fmla="*/ 438 h 1150"/>
                <a:gd name="T56" fmla="*/ 584 w 1008"/>
                <a:gd name="T57" fmla="*/ 0 h 1150"/>
                <a:gd name="T58" fmla="*/ 524 w 1008"/>
                <a:gd name="T59" fmla="*/ 4 h 1150"/>
                <a:gd name="T60" fmla="*/ 438 w 1008"/>
                <a:gd name="T61" fmla="*/ 20 h 1150"/>
                <a:gd name="T62" fmla="*/ 356 w 1008"/>
                <a:gd name="T63" fmla="*/ 46 h 1150"/>
                <a:gd name="T64" fmla="*/ 282 w 1008"/>
                <a:gd name="T65" fmla="*/ 84 h 1150"/>
                <a:gd name="T66" fmla="*/ 212 w 1008"/>
                <a:gd name="T67" fmla="*/ 132 h 1150"/>
                <a:gd name="T68" fmla="*/ 152 w 1008"/>
                <a:gd name="T69" fmla="*/ 190 h 1150"/>
                <a:gd name="T70" fmla="*/ 100 w 1008"/>
                <a:gd name="T71" fmla="*/ 254 h 1150"/>
                <a:gd name="T72" fmla="*/ 58 w 1008"/>
                <a:gd name="T73" fmla="*/ 326 h 1150"/>
                <a:gd name="T74" fmla="*/ 26 w 1008"/>
                <a:gd name="T75" fmla="*/ 404 h 1150"/>
                <a:gd name="T76" fmla="*/ 6 w 1008"/>
                <a:gd name="T77" fmla="*/ 488 h 1150"/>
                <a:gd name="T78" fmla="*/ 0 w 1008"/>
                <a:gd name="T79" fmla="*/ 576 h 1150"/>
                <a:gd name="T80" fmla="*/ 4 w 1008"/>
                <a:gd name="T81" fmla="*/ 634 h 1150"/>
                <a:gd name="T82" fmla="*/ 18 w 1008"/>
                <a:gd name="T83" fmla="*/ 718 h 1150"/>
                <a:gd name="T84" fmla="*/ 46 w 1008"/>
                <a:gd name="T85" fmla="*/ 798 h 1150"/>
                <a:gd name="T86" fmla="*/ 84 w 1008"/>
                <a:gd name="T87" fmla="*/ 872 h 1150"/>
                <a:gd name="T88" fmla="*/ 134 w 1008"/>
                <a:gd name="T89" fmla="*/ 940 h 1150"/>
                <a:gd name="T90" fmla="*/ 192 w 1008"/>
                <a:gd name="T91" fmla="*/ 1000 h 1150"/>
                <a:gd name="T92" fmla="*/ 258 w 1008"/>
                <a:gd name="T93" fmla="*/ 1052 h 1150"/>
                <a:gd name="T94" fmla="*/ 330 w 1008"/>
                <a:gd name="T95" fmla="*/ 1092 h 1150"/>
                <a:gd name="T96" fmla="*/ 410 w 1008"/>
                <a:gd name="T97" fmla="*/ 1124 h 1150"/>
                <a:gd name="T98" fmla="*/ 494 w 1008"/>
                <a:gd name="T99" fmla="*/ 1142 h 1150"/>
                <a:gd name="T100" fmla="*/ 584 w 1008"/>
                <a:gd name="T101" fmla="*/ 1150 h 1150"/>
                <a:gd name="T102" fmla="*/ 646 w 1008"/>
                <a:gd name="T103" fmla="*/ 1146 h 1150"/>
                <a:gd name="T104" fmla="*/ 734 w 1008"/>
                <a:gd name="T105" fmla="*/ 1130 h 1150"/>
                <a:gd name="T106" fmla="*/ 818 w 1008"/>
                <a:gd name="T107" fmla="*/ 1100 h 1150"/>
                <a:gd name="T108" fmla="*/ 896 w 1008"/>
                <a:gd name="T109" fmla="*/ 1060 h 1150"/>
                <a:gd name="T110" fmla="*/ 966 w 1008"/>
                <a:gd name="T111" fmla="*/ 1008 h 1150"/>
                <a:gd name="T112" fmla="*/ 1008 w 1008"/>
                <a:gd name="T113" fmla="*/ 574 h 1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8" h="1150">
                  <a:moveTo>
                    <a:pt x="584" y="574"/>
                  </a:moveTo>
                  <a:lnTo>
                    <a:pt x="584" y="754"/>
                  </a:lnTo>
                  <a:lnTo>
                    <a:pt x="584" y="754"/>
                  </a:lnTo>
                  <a:lnTo>
                    <a:pt x="584" y="754"/>
                  </a:lnTo>
                  <a:lnTo>
                    <a:pt x="596" y="742"/>
                  </a:lnTo>
                  <a:lnTo>
                    <a:pt x="610" y="734"/>
                  </a:lnTo>
                  <a:lnTo>
                    <a:pt x="624" y="726"/>
                  </a:lnTo>
                  <a:lnTo>
                    <a:pt x="638" y="718"/>
                  </a:lnTo>
                  <a:lnTo>
                    <a:pt x="654" y="714"/>
                  </a:lnTo>
                  <a:lnTo>
                    <a:pt x="668" y="710"/>
                  </a:lnTo>
                  <a:lnTo>
                    <a:pt x="684" y="708"/>
                  </a:lnTo>
                  <a:lnTo>
                    <a:pt x="700" y="706"/>
                  </a:lnTo>
                  <a:lnTo>
                    <a:pt x="716" y="708"/>
                  </a:lnTo>
                  <a:lnTo>
                    <a:pt x="732" y="710"/>
                  </a:lnTo>
                  <a:lnTo>
                    <a:pt x="746" y="714"/>
                  </a:lnTo>
                  <a:lnTo>
                    <a:pt x="762" y="718"/>
                  </a:lnTo>
                  <a:lnTo>
                    <a:pt x="776" y="726"/>
                  </a:lnTo>
                  <a:lnTo>
                    <a:pt x="790" y="734"/>
                  </a:lnTo>
                  <a:lnTo>
                    <a:pt x="804" y="742"/>
                  </a:lnTo>
                  <a:lnTo>
                    <a:pt x="816" y="754"/>
                  </a:lnTo>
                  <a:lnTo>
                    <a:pt x="816" y="754"/>
                  </a:lnTo>
                  <a:lnTo>
                    <a:pt x="826" y="766"/>
                  </a:lnTo>
                  <a:lnTo>
                    <a:pt x="836" y="780"/>
                  </a:lnTo>
                  <a:lnTo>
                    <a:pt x="844" y="792"/>
                  </a:lnTo>
                  <a:lnTo>
                    <a:pt x="852" y="808"/>
                  </a:lnTo>
                  <a:lnTo>
                    <a:pt x="856" y="822"/>
                  </a:lnTo>
                  <a:lnTo>
                    <a:pt x="860" y="838"/>
                  </a:lnTo>
                  <a:lnTo>
                    <a:pt x="862" y="852"/>
                  </a:lnTo>
                  <a:lnTo>
                    <a:pt x="864" y="868"/>
                  </a:lnTo>
                  <a:lnTo>
                    <a:pt x="862" y="884"/>
                  </a:lnTo>
                  <a:lnTo>
                    <a:pt x="860" y="898"/>
                  </a:lnTo>
                  <a:lnTo>
                    <a:pt x="856" y="914"/>
                  </a:lnTo>
                  <a:lnTo>
                    <a:pt x="852" y="928"/>
                  </a:lnTo>
                  <a:lnTo>
                    <a:pt x="844" y="944"/>
                  </a:lnTo>
                  <a:lnTo>
                    <a:pt x="836" y="956"/>
                  </a:lnTo>
                  <a:lnTo>
                    <a:pt x="826" y="970"/>
                  </a:lnTo>
                  <a:lnTo>
                    <a:pt x="816" y="982"/>
                  </a:lnTo>
                  <a:lnTo>
                    <a:pt x="814" y="982"/>
                  </a:lnTo>
                  <a:lnTo>
                    <a:pt x="814" y="984"/>
                  </a:lnTo>
                  <a:lnTo>
                    <a:pt x="814" y="984"/>
                  </a:lnTo>
                  <a:lnTo>
                    <a:pt x="790" y="1006"/>
                  </a:lnTo>
                  <a:lnTo>
                    <a:pt x="762" y="1024"/>
                  </a:lnTo>
                  <a:lnTo>
                    <a:pt x="734" y="1040"/>
                  </a:lnTo>
                  <a:lnTo>
                    <a:pt x="706" y="1054"/>
                  </a:lnTo>
                  <a:lnTo>
                    <a:pt x="676" y="1064"/>
                  </a:lnTo>
                  <a:lnTo>
                    <a:pt x="646" y="1072"/>
                  </a:lnTo>
                  <a:lnTo>
                    <a:pt x="614" y="1076"/>
                  </a:lnTo>
                  <a:lnTo>
                    <a:pt x="584" y="1078"/>
                  </a:lnTo>
                  <a:lnTo>
                    <a:pt x="584" y="1078"/>
                  </a:lnTo>
                  <a:lnTo>
                    <a:pt x="552" y="1076"/>
                  </a:lnTo>
                  <a:lnTo>
                    <a:pt x="520" y="1072"/>
                  </a:lnTo>
                  <a:lnTo>
                    <a:pt x="490" y="1064"/>
                  </a:lnTo>
                  <a:lnTo>
                    <a:pt x="460" y="1054"/>
                  </a:lnTo>
                  <a:lnTo>
                    <a:pt x="432" y="1040"/>
                  </a:lnTo>
                  <a:lnTo>
                    <a:pt x="404" y="1024"/>
                  </a:lnTo>
                  <a:lnTo>
                    <a:pt x="376" y="1006"/>
                  </a:lnTo>
                  <a:lnTo>
                    <a:pt x="352" y="984"/>
                  </a:lnTo>
                  <a:lnTo>
                    <a:pt x="352" y="984"/>
                  </a:lnTo>
                  <a:lnTo>
                    <a:pt x="332" y="962"/>
                  </a:lnTo>
                  <a:lnTo>
                    <a:pt x="314" y="940"/>
                  </a:lnTo>
                  <a:lnTo>
                    <a:pt x="298" y="916"/>
                  </a:lnTo>
                  <a:lnTo>
                    <a:pt x="286" y="890"/>
                  </a:lnTo>
                  <a:lnTo>
                    <a:pt x="276" y="864"/>
                  </a:lnTo>
                  <a:lnTo>
                    <a:pt x="266" y="838"/>
                  </a:lnTo>
                  <a:lnTo>
                    <a:pt x="260" y="812"/>
                  </a:lnTo>
                  <a:lnTo>
                    <a:pt x="258" y="784"/>
                  </a:lnTo>
                  <a:lnTo>
                    <a:pt x="256" y="758"/>
                  </a:lnTo>
                  <a:lnTo>
                    <a:pt x="256" y="730"/>
                  </a:lnTo>
                  <a:lnTo>
                    <a:pt x="260" y="702"/>
                  </a:lnTo>
                  <a:lnTo>
                    <a:pt x="266" y="676"/>
                  </a:lnTo>
                  <a:lnTo>
                    <a:pt x="274" y="650"/>
                  </a:lnTo>
                  <a:lnTo>
                    <a:pt x="284" y="624"/>
                  </a:lnTo>
                  <a:lnTo>
                    <a:pt x="296" y="600"/>
                  </a:lnTo>
                  <a:lnTo>
                    <a:pt x="312" y="576"/>
                  </a:lnTo>
                  <a:lnTo>
                    <a:pt x="312" y="576"/>
                  </a:lnTo>
                  <a:lnTo>
                    <a:pt x="330" y="550"/>
                  </a:lnTo>
                  <a:lnTo>
                    <a:pt x="352" y="528"/>
                  </a:lnTo>
                  <a:lnTo>
                    <a:pt x="352" y="528"/>
                  </a:lnTo>
                  <a:lnTo>
                    <a:pt x="376" y="506"/>
                  </a:lnTo>
                  <a:lnTo>
                    <a:pt x="404" y="486"/>
                  </a:lnTo>
                  <a:lnTo>
                    <a:pt x="432" y="470"/>
                  </a:lnTo>
                  <a:lnTo>
                    <a:pt x="460" y="456"/>
                  </a:lnTo>
                  <a:lnTo>
                    <a:pt x="490" y="446"/>
                  </a:lnTo>
                  <a:lnTo>
                    <a:pt x="520" y="438"/>
                  </a:lnTo>
                  <a:lnTo>
                    <a:pt x="552" y="434"/>
                  </a:lnTo>
                  <a:lnTo>
                    <a:pt x="584" y="432"/>
                  </a:lnTo>
                  <a:lnTo>
                    <a:pt x="584" y="0"/>
                  </a:lnTo>
                  <a:lnTo>
                    <a:pt x="584" y="0"/>
                  </a:lnTo>
                  <a:lnTo>
                    <a:pt x="554" y="2"/>
                  </a:lnTo>
                  <a:lnTo>
                    <a:pt x="524" y="4"/>
                  </a:lnTo>
                  <a:lnTo>
                    <a:pt x="494" y="8"/>
                  </a:lnTo>
                  <a:lnTo>
                    <a:pt x="466" y="12"/>
                  </a:lnTo>
                  <a:lnTo>
                    <a:pt x="438" y="20"/>
                  </a:lnTo>
                  <a:lnTo>
                    <a:pt x="410" y="26"/>
                  </a:lnTo>
                  <a:lnTo>
                    <a:pt x="382" y="36"/>
                  </a:lnTo>
                  <a:lnTo>
                    <a:pt x="356" y="46"/>
                  </a:lnTo>
                  <a:lnTo>
                    <a:pt x="330" y="58"/>
                  </a:lnTo>
                  <a:lnTo>
                    <a:pt x="306" y="70"/>
                  </a:lnTo>
                  <a:lnTo>
                    <a:pt x="282" y="84"/>
                  </a:lnTo>
                  <a:lnTo>
                    <a:pt x="258" y="100"/>
                  </a:lnTo>
                  <a:lnTo>
                    <a:pt x="234" y="116"/>
                  </a:lnTo>
                  <a:lnTo>
                    <a:pt x="212" y="132"/>
                  </a:lnTo>
                  <a:lnTo>
                    <a:pt x="192" y="150"/>
                  </a:lnTo>
                  <a:lnTo>
                    <a:pt x="172" y="170"/>
                  </a:lnTo>
                  <a:lnTo>
                    <a:pt x="152" y="190"/>
                  </a:lnTo>
                  <a:lnTo>
                    <a:pt x="134" y="210"/>
                  </a:lnTo>
                  <a:lnTo>
                    <a:pt x="116" y="232"/>
                  </a:lnTo>
                  <a:lnTo>
                    <a:pt x="100" y="254"/>
                  </a:lnTo>
                  <a:lnTo>
                    <a:pt x="84" y="278"/>
                  </a:lnTo>
                  <a:lnTo>
                    <a:pt x="70" y="302"/>
                  </a:lnTo>
                  <a:lnTo>
                    <a:pt x="58" y="326"/>
                  </a:lnTo>
                  <a:lnTo>
                    <a:pt x="46" y="352"/>
                  </a:lnTo>
                  <a:lnTo>
                    <a:pt x="36" y="378"/>
                  </a:lnTo>
                  <a:lnTo>
                    <a:pt x="26" y="404"/>
                  </a:lnTo>
                  <a:lnTo>
                    <a:pt x="18" y="432"/>
                  </a:lnTo>
                  <a:lnTo>
                    <a:pt x="12" y="460"/>
                  </a:lnTo>
                  <a:lnTo>
                    <a:pt x="6" y="488"/>
                  </a:lnTo>
                  <a:lnTo>
                    <a:pt x="4" y="516"/>
                  </a:lnTo>
                  <a:lnTo>
                    <a:pt x="2" y="546"/>
                  </a:lnTo>
                  <a:lnTo>
                    <a:pt x="0" y="576"/>
                  </a:lnTo>
                  <a:lnTo>
                    <a:pt x="0" y="576"/>
                  </a:lnTo>
                  <a:lnTo>
                    <a:pt x="2" y="604"/>
                  </a:lnTo>
                  <a:lnTo>
                    <a:pt x="4" y="634"/>
                  </a:lnTo>
                  <a:lnTo>
                    <a:pt x="6" y="662"/>
                  </a:lnTo>
                  <a:lnTo>
                    <a:pt x="12" y="690"/>
                  </a:lnTo>
                  <a:lnTo>
                    <a:pt x="18" y="718"/>
                  </a:lnTo>
                  <a:lnTo>
                    <a:pt x="26" y="746"/>
                  </a:lnTo>
                  <a:lnTo>
                    <a:pt x="36" y="772"/>
                  </a:lnTo>
                  <a:lnTo>
                    <a:pt x="46" y="798"/>
                  </a:lnTo>
                  <a:lnTo>
                    <a:pt x="58" y="824"/>
                  </a:lnTo>
                  <a:lnTo>
                    <a:pt x="70" y="848"/>
                  </a:lnTo>
                  <a:lnTo>
                    <a:pt x="84" y="872"/>
                  </a:lnTo>
                  <a:lnTo>
                    <a:pt x="100" y="896"/>
                  </a:lnTo>
                  <a:lnTo>
                    <a:pt x="116" y="918"/>
                  </a:lnTo>
                  <a:lnTo>
                    <a:pt x="134" y="940"/>
                  </a:lnTo>
                  <a:lnTo>
                    <a:pt x="152" y="962"/>
                  </a:lnTo>
                  <a:lnTo>
                    <a:pt x="172" y="982"/>
                  </a:lnTo>
                  <a:lnTo>
                    <a:pt x="192" y="1000"/>
                  </a:lnTo>
                  <a:lnTo>
                    <a:pt x="212" y="1018"/>
                  </a:lnTo>
                  <a:lnTo>
                    <a:pt x="234" y="1036"/>
                  </a:lnTo>
                  <a:lnTo>
                    <a:pt x="258" y="1052"/>
                  </a:lnTo>
                  <a:lnTo>
                    <a:pt x="282" y="1066"/>
                  </a:lnTo>
                  <a:lnTo>
                    <a:pt x="306" y="1080"/>
                  </a:lnTo>
                  <a:lnTo>
                    <a:pt x="330" y="1092"/>
                  </a:lnTo>
                  <a:lnTo>
                    <a:pt x="356" y="1104"/>
                  </a:lnTo>
                  <a:lnTo>
                    <a:pt x="382" y="1114"/>
                  </a:lnTo>
                  <a:lnTo>
                    <a:pt x="410" y="1124"/>
                  </a:lnTo>
                  <a:lnTo>
                    <a:pt x="438" y="1132"/>
                  </a:lnTo>
                  <a:lnTo>
                    <a:pt x="466" y="1138"/>
                  </a:lnTo>
                  <a:lnTo>
                    <a:pt x="494" y="1142"/>
                  </a:lnTo>
                  <a:lnTo>
                    <a:pt x="524" y="1146"/>
                  </a:lnTo>
                  <a:lnTo>
                    <a:pt x="554" y="1148"/>
                  </a:lnTo>
                  <a:lnTo>
                    <a:pt x="584" y="1150"/>
                  </a:lnTo>
                  <a:lnTo>
                    <a:pt x="584" y="1150"/>
                  </a:lnTo>
                  <a:lnTo>
                    <a:pt x="614" y="1148"/>
                  </a:lnTo>
                  <a:lnTo>
                    <a:pt x="646" y="1146"/>
                  </a:lnTo>
                  <a:lnTo>
                    <a:pt x="676" y="1142"/>
                  </a:lnTo>
                  <a:lnTo>
                    <a:pt x="706" y="1136"/>
                  </a:lnTo>
                  <a:lnTo>
                    <a:pt x="734" y="1130"/>
                  </a:lnTo>
                  <a:lnTo>
                    <a:pt x="764" y="1122"/>
                  </a:lnTo>
                  <a:lnTo>
                    <a:pt x="792" y="1112"/>
                  </a:lnTo>
                  <a:lnTo>
                    <a:pt x="818" y="1100"/>
                  </a:lnTo>
                  <a:lnTo>
                    <a:pt x="846" y="1088"/>
                  </a:lnTo>
                  <a:lnTo>
                    <a:pt x="872" y="1074"/>
                  </a:lnTo>
                  <a:lnTo>
                    <a:pt x="896" y="1060"/>
                  </a:lnTo>
                  <a:lnTo>
                    <a:pt x="920" y="1044"/>
                  </a:lnTo>
                  <a:lnTo>
                    <a:pt x="944" y="1026"/>
                  </a:lnTo>
                  <a:lnTo>
                    <a:pt x="966" y="1008"/>
                  </a:lnTo>
                  <a:lnTo>
                    <a:pt x="988" y="988"/>
                  </a:lnTo>
                  <a:lnTo>
                    <a:pt x="1008" y="968"/>
                  </a:lnTo>
                  <a:lnTo>
                    <a:pt x="1008" y="574"/>
                  </a:lnTo>
                  <a:lnTo>
                    <a:pt x="584" y="5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39" name="Freeform 38"/>
            <p:cNvSpPr>
              <a:spLocks noEditPoints="1"/>
            </p:cNvSpPr>
            <p:nvPr userDrawn="1"/>
          </p:nvSpPr>
          <p:spPr bwMode="auto">
            <a:xfrm>
              <a:off x="1428" y="2425"/>
              <a:ext cx="2328" cy="384"/>
            </a:xfrm>
            <a:custGeom>
              <a:avLst/>
              <a:gdLst>
                <a:gd name="T0" fmla="*/ 2222 w 2328"/>
                <a:gd name="T1" fmla="*/ 266 h 384"/>
                <a:gd name="T2" fmla="*/ 2204 w 2328"/>
                <a:gd name="T3" fmla="*/ 300 h 384"/>
                <a:gd name="T4" fmla="*/ 2156 w 2328"/>
                <a:gd name="T5" fmla="*/ 312 h 384"/>
                <a:gd name="T6" fmla="*/ 2076 w 2328"/>
                <a:gd name="T7" fmla="*/ 62 h 384"/>
                <a:gd name="T8" fmla="*/ 2144 w 2328"/>
                <a:gd name="T9" fmla="*/ 158 h 384"/>
                <a:gd name="T10" fmla="*/ 2182 w 2328"/>
                <a:gd name="T11" fmla="*/ 162 h 384"/>
                <a:gd name="T12" fmla="*/ 2214 w 2328"/>
                <a:gd name="T13" fmla="*/ 180 h 384"/>
                <a:gd name="T14" fmla="*/ 2224 w 2328"/>
                <a:gd name="T15" fmla="*/ 222 h 384"/>
                <a:gd name="T16" fmla="*/ 1686 w 2328"/>
                <a:gd name="T17" fmla="*/ 108 h 384"/>
                <a:gd name="T18" fmla="*/ 1630 w 2328"/>
                <a:gd name="T19" fmla="*/ 108 h 384"/>
                <a:gd name="T20" fmla="*/ 1732 w 2328"/>
                <a:gd name="T21" fmla="*/ 62 h 384"/>
                <a:gd name="T22" fmla="*/ 1278 w 2328"/>
                <a:gd name="T23" fmla="*/ 222 h 384"/>
                <a:gd name="T24" fmla="*/ 1266 w 2328"/>
                <a:gd name="T25" fmla="*/ 266 h 384"/>
                <a:gd name="T26" fmla="*/ 1230 w 2328"/>
                <a:gd name="T27" fmla="*/ 284 h 384"/>
                <a:gd name="T28" fmla="*/ 1194 w 2328"/>
                <a:gd name="T29" fmla="*/ 312 h 384"/>
                <a:gd name="T30" fmla="*/ 1136 w 2328"/>
                <a:gd name="T31" fmla="*/ 286 h 384"/>
                <a:gd name="T32" fmla="*/ 1084 w 2328"/>
                <a:gd name="T33" fmla="*/ 280 h 384"/>
                <a:gd name="T34" fmla="*/ 1056 w 2328"/>
                <a:gd name="T35" fmla="*/ 254 h 384"/>
                <a:gd name="T36" fmla="*/ 1052 w 2328"/>
                <a:gd name="T37" fmla="*/ 144 h 384"/>
                <a:gd name="T38" fmla="*/ 1056 w 2328"/>
                <a:gd name="T39" fmla="*/ 112 h 384"/>
                <a:gd name="T40" fmla="*/ 1082 w 2328"/>
                <a:gd name="T41" fmla="*/ 88 h 384"/>
                <a:gd name="T42" fmla="*/ 1136 w 2328"/>
                <a:gd name="T43" fmla="*/ 80 h 384"/>
                <a:gd name="T44" fmla="*/ 1194 w 2328"/>
                <a:gd name="T45" fmla="*/ 80 h 384"/>
                <a:gd name="T46" fmla="*/ 1232 w 2328"/>
                <a:gd name="T47" fmla="*/ 84 h 384"/>
                <a:gd name="T48" fmla="*/ 1266 w 2328"/>
                <a:gd name="T49" fmla="*/ 102 h 384"/>
                <a:gd name="T50" fmla="*/ 1278 w 2328"/>
                <a:gd name="T51" fmla="*/ 144 h 384"/>
                <a:gd name="T52" fmla="*/ 662 w 2328"/>
                <a:gd name="T53" fmla="*/ 108 h 384"/>
                <a:gd name="T54" fmla="*/ 734 w 2328"/>
                <a:gd name="T55" fmla="*/ 206 h 384"/>
                <a:gd name="T56" fmla="*/ 742 w 2328"/>
                <a:gd name="T57" fmla="*/ 264 h 384"/>
                <a:gd name="T58" fmla="*/ 600 w 2328"/>
                <a:gd name="T59" fmla="*/ 62 h 384"/>
                <a:gd name="T60" fmla="*/ 252 w 2328"/>
                <a:gd name="T61" fmla="*/ 312 h 384"/>
                <a:gd name="T62" fmla="*/ 164 w 2328"/>
                <a:gd name="T63" fmla="*/ 202 h 384"/>
                <a:gd name="T64" fmla="*/ 104 w 2328"/>
                <a:gd name="T65" fmla="*/ 62 h 384"/>
                <a:gd name="T66" fmla="*/ 194 w 2328"/>
                <a:gd name="T67" fmla="*/ 158 h 384"/>
                <a:gd name="T68" fmla="*/ 252 w 2328"/>
                <a:gd name="T69" fmla="*/ 312 h 384"/>
                <a:gd name="T70" fmla="*/ 0 w 2328"/>
                <a:gd name="T71" fmla="*/ 384 h 384"/>
                <a:gd name="T72" fmla="*/ 1108 w 2328"/>
                <a:gd name="T73" fmla="*/ 142 h 384"/>
                <a:gd name="T74" fmla="*/ 1110 w 2328"/>
                <a:gd name="T75" fmla="*/ 232 h 384"/>
                <a:gd name="T76" fmla="*/ 1126 w 2328"/>
                <a:gd name="T77" fmla="*/ 240 h 384"/>
                <a:gd name="T78" fmla="*/ 1126 w 2328"/>
                <a:gd name="T79" fmla="*/ 124 h 384"/>
                <a:gd name="T80" fmla="*/ 1112 w 2328"/>
                <a:gd name="T81" fmla="*/ 128 h 384"/>
                <a:gd name="T82" fmla="*/ 1202 w 2328"/>
                <a:gd name="T83" fmla="*/ 124 h 384"/>
                <a:gd name="T84" fmla="*/ 1202 w 2328"/>
                <a:gd name="T85" fmla="*/ 240 h 384"/>
                <a:gd name="T86" fmla="*/ 1216 w 2328"/>
                <a:gd name="T87" fmla="*/ 238 h 384"/>
                <a:gd name="T88" fmla="*/ 1220 w 2328"/>
                <a:gd name="T89" fmla="*/ 142 h 384"/>
                <a:gd name="T90" fmla="*/ 1216 w 2328"/>
                <a:gd name="T91" fmla="*/ 128 h 384"/>
                <a:gd name="T92" fmla="*/ 2148 w 2328"/>
                <a:gd name="T93" fmla="*/ 202 h 384"/>
                <a:gd name="T94" fmla="*/ 2148 w 2328"/>
                <a:gd name="T95" fmla="*/ 268 h 384"/>
                <a:gd name="T96" fmla="*/ 2162 w 2328"/>
                <a:gd name="T97" fmla="*/ 264 h 384"/>
                <a:gd name="T98" fmla="*/ 2166 w 2328"/>
                <a:gd name="T99" fmla="*/ 220 h 384"/>
                <a:gd name="T100" fmla="*/ 2162 w 2328"/>
                <a:gd name="T101" fmla="*/ 206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328" h="384">
                  <a:moveTo>
                    <a:pt x="2224" y="248"/>
                  </a:moveTo>
                  <a:lnTo>
                    <a:pt x="2224" y="248"/>
                  </a:lnTo>
                  <a:lnTo>
                    <a:pt x="2222" y="266"/>
                  </a:lnTo>
                  <a:lnTo>
                    <a:pt x="2220" y="280"/>
                  </a:lnTo>
                  <a:lnTo>
                    <a:pt x="2212" y="292"/>
                  </a:lnTo>
                  <a:lnTo>
                    <a:pt x="2204" y="300"/>
                  </a:lnTo>
                  <a:lnTo>
                    <a:pt x="2192" y="306"/>
                  </a:lnTo>
                  <a:lnTo>
                    <a:pt x="2176" y="310"/>
                  </a:lnTo>
                  <a:lnTo>
                    <a:pt x="2156" y="312"/>
                  </a:lnTo>
                  <a:lnTo>
                    <a:pt x="2134" y="312"/>
                  </a:lnTo>
                  <a:lnTo>
                    <a:pt x="2076" y="312"/>
                  </a:lnTo>
                  <a:lnTo>
                    <a:pt x="2076" y="62"/>
                  </a:lnTo>
                  <a:lnTo>
                    <a:pt x="2134" y="62"/>
                  </a:lnTo>
                  <a:lnTo>
                    <a:pt x="2134" y="158"/>
                  </a:lnTo>
                  <a:lnTo>
                    <a:pt x="2144" y="158"/>
                  </a:lnTo>
                  <a:lnTo>
                    <a:pt x="2144" y="158"/>
                  </a:lnTo>
                  <a:lnTo>
                    <a:pt x="2164" y="158"/>
                  </a:lnTo>
                  <a:lnTo>
                    <a:pt x="2182" y="162"/>
                  </a:lnTo>
                  <a:lnTo>
                    <a:pt x="2196" y="166"/>
                  </a:lnTo>
                  <a:lnTo>
                    <a:pt x="2206" y="172"/>
                  </a:lnTo>
                  <a:lnTo>
                    <a:pt x="2214" y="180"/>
                  </a:lnTo>
                  <a:lnTo>
                    <a:pt x="2220" y="190"/>
                  </a:lnTo>
                  <a:lnTo>
                    <a:pt x="2224" y="204"/>
                  </a:lnTo>
                  <a:lnTo>
                    <a:pt x="2224" y="222"/>
                  </a:lnTo>
                  <a:lnTo>
                    <a:pt x="2224" y="248"/>
                  </a:lnTo>
                  <a:close/>
                  <a:moveTo>
                    <a:pt x="1732" y="108"/>
                  </a:moveTo>
                  <a:lnTo>
                    <a:pt x="1686" y="108"/>
                  </a:lnTo>
                  <a:lnTo>
                    <a:pt x="1686" y="312"/>
                  </a:lnTo>
                  <a:lnTo>
                    <a:pt x="1630" y="312"/>
                  </a:lnTo>
                  <a:lnTo>
                    <a:pt x="1630" y="108"/>
                  </a:lnTo>
                  <a:lnTo>
                    <a:pt x="1582" y="108"/>
                  </a:lnTo>
                  <a:lnTo>
                    <a:pt x="1582" y="62"/>
                  </a:lnTo>
                  <a:lnTo>
                    <a:pt x="1732" y="62"/>
                  </a:lnTo>
                  <a:lnTo>
                    <a:pt x="1732" y="108"/>
                  </a:lnTo>
                  <a:close/>
                  <a:moveTo>
                    <a:pt x="1278" y="222"/>
                  </a:moveTo>
                  <a:lnTo>
                    <a:pt x="1278" y="222"/>
                  </a:lnTo>
                  <a:lnTo>
                    <a:pt x="1276" y="240"/>
                  </a:lnTo>
                  <a:lnTo>
                    <a:pt x="1272" y="254"/>
                  </a:lnTo>
                  <a:lnTo>
                    <a:pt x="1266" y="266"/>
                  </a:lnTo>
                  <a:lnTo>
                    <a:pt x="1258" y="274"/>
                  </a:lnTo>
                  <a:lnTo>
                    <a:pt x="1246" y="280"/>
                  </a:lnTo>
                  <a:lnTo>
                    <a:pt x="1230" y="284"/>
                  </a:lnTo>
                  <a:lnTo>
                    <a:pt x="1214" y="286"/>
                  </a:lnTo>
                  <a:lnTo>
                    <a:pt x="1194" y="286"/>
                  </a:lnTo>
                  <a:lnTo>
                    <a:pt x="1194" y="312"/>
                  </a:lnTo>
                  <a:lnTo>
                    <a:pt x="1136" y="312"/>
                  </a:lnTo>
                  <a:lnTo>
                    <a:pt x="1136" y="286"/>
                  </a:lnTo>
                  <a:lnTo>
                    <a:pt x="1136" y="286"/>
                  </a:lnTo>
                  <a:lnTo>
                    <a:pt x="1116" y="286"/>
                  </a:lnTo>
                  <a:lnTo>
                    <a:pt x="1098" y="284"/>
                  </a:lnTo>
                  <a:lnTo>
                    <a:pt x="1084" y="280"/>
                  </a:lnTo>
                  <a:lnTo>
                    <a:pt x="1072" y="274"/>
                  </a:lnTo>
                  <a:lnTo>
                    <a:pt x="1062" y="266"/>
                  </a:lnTo>
                  <a:lnTo>
                    <a:pt x="1056" y="254"/>
                  </a:lnTo>
                  <a:lnTo>
                    <a:pt x="1052" y="240"/>
                  </a:lnTo>
                  <a:lnTo>
                    <a:pt x="1052" y="222"/>
                  </a:lnTo>
                  <a:lnTo>
                    <a:pt x="1052" y="144"/>
                  </a:lnTo>
                  <a:lnTo>
                    <a:pt x="1052" y="144"/>
                  </a:lnTo>
                  <a:lnTo>
                    <a:pt x="1052" y="128"/>
                  </a:lnTo>
                  <a:lnTo>
                    <a:pt x="1056" y="112"/>
                  </a:lnTo>
                  <a:lnTo>
                    <a:pt x="1062" y="102"/>
                  </a:lnTo>
                  <a:lnTo>
                    <a:pt x="1072" y="94"/>
                  </a:lnTo>
                  <a:lnTo>
                    <a:pt x="1082" y="88"/>
                  </a:lnTo>
                  <a:lnTo>
                    <a:pt x="1098" y="84"/>
                  </a:lnTo>
                  <a:lnTo>
                    <a:pt x="1116" y="82"/>
                  </a:lnTo>
                  <a:lnTo>
                    <a:pt x="1136" y="80"/>
                  </a:lnTo>
                  <a:lnTo>
                    <a:pt x="1136" y="62"/>
                  </a:lnTo>
                  <a:lnTo>
                    <a:pt x="1194" y="62"/>
                  </a:lnTo>
                  <a:lnTo>
                    <a:pt x="1194" y="80"/>
                  </a:lnTo>
                  <a:lnTo>
                    <a:pt x="1194" y="80"/>
                  </a:lnTo>
                  <a:lnTo>
                    <a:pt x="1214" y="82"/>
                  </a:lnTo>
                  <a:lnTo>
                    <a:pt x="1232" y="84"/>
                  </a:lnTo>
                  <a:lnTo>
                    <a:pt x="1246" y="88"/>
                  </a:lnTo>
                  <a:lnTo>
                    <a:pt x="1258" y="94"/>
                  </a:lnTo>
                  <a:lnTo>
                    <a:pt x="1266" y="102"/>
                  </a:lnTo>
                  <a:lnTo>
                    <a:pt x="1272" y="112"/>
                  </a:lnTo>
                  <a:lnTo>
                    <a:pt x="1276" y="128"/>
                  </a:lnTo>
                  <a:lnTo>
                    <a:pt x="1278" y="144"/>
                  </a:lnTo>
                  <a:lnTo>
                    <a:pt x="1278" y="222"/>
                  </a:lnTo>
                  <a:close/>
                  <a:moveTo>
                    <a:pt x="742" y="108"/>
                  </a:moveTo>
                  <a:lnTo>
                    <a:pt x="662" y="108"/>
                  </a:lnTo>
                  <a:lnTo>
                    <a:pt x="662" y="158"/>
                  </a:lnTo>
                  <a:lnTo>
                    <a:pt x="734" y="158"/>
                  </a:lnTo>
                  <a:lnTo>
                    <a:pt x="734" y="206"/>
                  </a:lnTo>
                  <a:lnTo>
                    <a:pt x="662" y="206"/>
                  </a:lnTo>
                  <a:lnTo>
                    <a:pt x="662" y="264"/>
                  </a:lnTo>
                  <a:lnTo>
                    <a:pt x="742" y="264"/>
                  </a:lnTo>
                  <a:lnTo>
                    <a:pt x="742" y="312"/>
                  </a:lnTo>
                  <a:lnTo>
                    <a:pt x="600" y="312"/>
                  </a:lnTo>
                  <a:lnTo>
                    <a:pt x="600" y="62"/>
                  </a:lnTo>
                  <a:lnTo>
                    <a:pt x="742" y="62"/>
                  </a:lnTo>
                  <a:lnTo>
                    <a:pt x="742" y="108"/>
                  </a:lnTo>
                  <a:close/>
                  <a:moveTo>
                    <a:pt x="252" y="312"/>
                  </a:moveTo>
                  <a:lnTo>
                    <a:pt x="194" y="312"/>
                  </a:lnTo>
                  <a:lnTo>
                    <a:pt x="194" y="202"/>
                  </a:lnTo>
                  <a:lnTo>
                    <a:pt x="164" y="202"/>
                  </a:lnTo>
                  <a:lnTo>
                    <a:pt x="164" y="312"/>
                  </a:lnTo>
                  <a:lnTo>
                    <a:pt x="104" y="312"/>
                  </a:lnTo>
                  <a:lnTo>
                    <a:pt x="104" y="62"/>
                  </a:lnTo>
                  <a:lnTo>
                    <a:pt x="164" y="62"/>
                  </a:lnTo>
                  <a:lnTo>
                    <a:pt x="164" y="158"/>
                  </a:lnTo>
                  <a:lnTo>
                    <a:pt x="194" y="158"/>
                  </a:lnTo>
                  <a:lnTo>
                    <a:pt x="194" y="62"/>
                  </a:lnTo>
                  <a:lnTo>
                    <a:pt x="252" y="62"/>
                  </a:lnTo>
                  <a:lnTo>
                    <a:pt x="252" y="312"/>
                  </a:lnTo>
                  <a:close/>
                  <a:moveTo>
                    <a:pt x="2328" y="0"/>
                  </a:moveTo>
                  <a:lnTo>
                    <a:pt x="0" y="0"/>
                  </a:lnTo>
                  <a:lnTo>
                    <a:pt x="0" y="384"/>
                  </a:lnTo>
                  <a:lnTo>
                    <a:pt x="2328" y="384"/>
                  </a:lnTo>
                  <a:lnTo>
                    <a:pt x="2328" y="0"/>
                  </a:lnTo>
                  <a:close/>
                  <a:moveTo>
                    <a:pt x="1108" y="142"/>
                  </a:moveTo>
                  <a:lnTo>
                    <a:pt x="1108" y="224"/>
                  </a:lnTo>
                  <a:lnTo>
                    <a:pt x="1108" y="224"/>
                  </a:lnTo>
                  <a:lnTo>
                    <a:pt x="1110" y="232"/>
                  </a:lnTo>
                  <a:lnTo>
                    <a:pt x="1112" y="238"/>
                  </a:lnTo>
                  <a:lnTo>
                    <a:pt x="1118" y="240"/>
                  </a:lnTo>
                  <a:lnTo>
                    <a:pt x="1126" y="240"/>
                  </a:lnTo>
                  <a:lnTo>
                    <a:pt x="1136" y="240"/>
                  </a:lnTo>
                  <a:lnTo>
                    <a:pt x="1136" y="124"/>
                  </a:lnTo>
                  <a:lnTo>
                    <a:pt x="1126" y="124"/>
                  </a:lnTo>
                  <a:lnTo>
                    <a:pt x="1126" y="124"/>
                  </a:lnTo>
                  <a:lnTo>
                    <a:pt x="1118" y="126"/>
                  </a:lnTo>
                  <a:lnTo>
                    <a:pt x="1112" y="128"/>
                  </a:lnTo>
                  <a:lnTo>
                    <a:pt x="1110" y="134"/>
                  </a:lnTo>
                  <a:lnTo>
                    <a:pt x="1108" y="142"/>
                  </a:lnTo>
                  <a:close/>
                  <a:moveTo>
                    <a:pt x="1202" y="124"/>
                  </a:moveTo>
                  <a:lnTo>
                    <a:pt x="1194" y="124"/>
                  </a:lnTo>
                  <a:lnTo>
                    <a:pt x="1194" y="240"/>
                  </a:lnTo>
                  <a:lnTo>
                    <a:pt x="1202" y="240"/>
                  </a:lnTo>
                  <a:lnTo>
                    <a:pt x="1202" y="240"/>
                  </a:lnTo>
                  <a:lnTo>
                    <a:pt x="1210" y="240"/>
                  </a:lnTo>
                  <a:lnTo>
                    <a:pt x="1216" y="238"/>
                  </a:lnTo>
                  <a:lnTo>
                    <a:pt x="1220" y="232"/>
                  </a:lnTo>
                  <a:lnTo>
                    <a:pt x="1220" y="222"/>
                  </a:lnTo>
                  <a:lnTo>
                    <a:pt x="1220" y="142"/>
                  </a:lnTo>
                  <a:lnTo>
                    <a:pt x="1220" y="142"/>
                  </a:lnTo>
                  <a:lnTo>
                    <a:pt x="1220" y="134"/>
                  </a:lnTo>
                  <a:lnTo>
                    <a:pt x="1216" y="128"/>
                  </a:lnTo>
                  <a:lnTo>
                    <a:pt x="1210" y="126"/>
                  </a:lnTo>
                  <a:lnTo>
                    <a:pt x="1202" y="124"/>
                  </a:lnTo>
                  <a:close/>
                  <a:moveTo>
                    <a:pt x="2148" y="202"/>
                  </a:moveTo>
                  <a:lnTo>
                    <a:pt x="2134" y="202"/>
                  </a:lnTo>
                  <a:lnTo>
                    <a:pt x="2134" y="268"/>
                  </a:lnTo>
                  <a:lnTo>
                    <a:pt x="2148" y="268"/>
                  </a:lnTo>
                  <a:lnTo>
                    <a:pt x="2148" y="268"/>
                  </a:lnTo>
                  <a:lnTo>
                    <a:pt x="2156" y="266"/>
                  </a:lnTo>
                  <a:lnTo>
                    <a:pt x="2162" y="264"/>
                  </a:lnTo>
                  <a:lnTo>
                    <a:pt x="2164" y="258"/>
                  </a:lnTo>
                  <a:lnTo>
                    <a:pt x="2166" y="250"/>
                  </a:lnTo>
                  <a:lnTo>
                    <a:pt x="2166" y="220"/>
                  </a:lnTo>
                  <a:lnTo>
                    <a:pt x="2166" y="220"/>
                  </a:lnTo>
                  <a:lnTo>
                    <a:pt x="2164" y="212"/>
                  </a:lnTo>
                  <a:lnTo>
                    <a:pt x="2162" y="206"/>
                  </a:lnTo>
                  <a:lnTo>
                    <a:pt x="2156" y="204"/>
                  </a:lnTo>
                  <a:lnTo>
                    <a:pt x="2148" y="2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40" name="Freeform 27"/>
            <p:cNvSpPr>
              <a:spLocks/>
            </p:cNvSpPr>
            <p:nvPr userDrawn="1"/>
          </p:nvSpPr>
          <p:spPr bwMode="auto">
            <a:xfrm>
              <a:off x="2536" y="2549"/>
              <a:ext cx="28" cy="116"/>
            </a:xfrm>
            <a:custGeom>
              <a:avLst/>
              <a:gdLst>
                <a:gd name="T0" fmla="*/ 0 w 28"/>
                <a:gd name="T1" fmla="*/ 18 h 116"/>
                <a:gd name="T2" fmla="*/ 0 w 28"/>
                <a:gd name="T3" fmla="*/ 100 h 116"/>
                <a:gd name="T4" fmla="*/ 0 w 28"/>
                <a:gd name="T5" fmla="*/ 100 h 116"/>
                <a:gd name="T6" fmla="*/ 2 w 28"/>
                <a:gd name="T7" fmla="*/ 108 h 116"/>
                <a:gd name="T8" fmla="*/ 4 w 28"/>
                <a:gd name="T9" fmla="*/ 114 h 116"/>
                <a:gd name="T10" fmla="*/ 10 w 28"/>
                <a:gd name="T11" fmla="*/ 116 h 116"/>
                <a:gd name="T12" fmla="*/ 18 w 28"/>
                <a:gd name="T13" fmla="*/ 116 h 116"/>
                <a:gd name="T14" fmla="*/ 28 w 28"/>
                <a:gd name="T15" fmla="*/ 116 h 116"/>
                <a:gd name="T16" fmla="*/ 28 w 28"/>
                <a:gd name="T17" fmla="*/ 0 h 116"/>
                <a:gd name="T18" fmla="*/ 18 w 28"/>
                <a:gd name="T19" fmla="*/ 0 h 116"/>
                <a:gd name="T20" fmla="*/ 18 w 28"/>
                <a:gd name="T21" fmla="*/ 0 h 116"/>
                <a:gd name="T22" fmla="*/ 10 w 28"/>
                <a:gd name="T23" fmla="*/ 2 h 116"/>
                <a:gd name="T24" fmla="*/ 4 w 28"/>
                <a:gd name="T25" fmla="*/ 4 h 116"/>
                <a:gd name="T26" fmla="*/ 2 w 28"/>
                <a:gd name="T27" fmla="*/ 10 h 116"/>
                <a:gd name="T28" fmla="*/ 0 w 28"/>
                <a:gd name="T29" fmla="*/ 1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116">
                  <a:moveTo>
                    <a:pt x="0" y="18"/>
                  </a:moveTo>
                  <a:lnTo>
                    <a:pt x="0" y="100"/>
                  </a:lnTo>
                  <a:lnTo>
                    <a:pt x="0" y="100"/>
                  </a:lnTo>
                  <a:lnTo>
                    <a:pt x="2" y="108"/>
                  </a:lnTo>
                  <a:lnTo>
                    <a:pt x="4" y="114"/>
                  </a:lnTo>
                  <a:lnTo>
                    <a:pt x="10" y="116"/>
                  </a:lnTo>
                  <a:lnTo>
                    <a:pt x="18" y="116"/>
                  </a:lnTo>
                  <a:lnTo>
                    <a:pt x="28" y="116"/>
                  </a:lnTo>
                  <a:lnTo>
                    <a:pt x="2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0" y="2"/>
                  </a:lnTo>
                  <a:lnTo>
                    <a:pt x="4" y="4"/>
                  </a:lnTo>
                  <a:lnTo>
                    <a:pt x="2" y="10"/>
                  </a:lnTo>
                  <a:lnTo>
                    <a:pt x="0" y="18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41" name="Freeform 28"/>
            <p:cNvSpPr>
              <a:spLocks/>
            </p:cNvSpPr>
            <p:nvPr userDrawn="1"/>
          </p:nvSpPr>
          <p:spPr bwMode="auto">
            <a:xfrm>
              <a:off x="2622" y="2549"/>
              <a:ext cx="26" cy="116"/>
            </a:xfrm>
            <a:custGeom>
              <a:avLst/>
              <a:gdLst>
                <a:gd name="T0" fmla="*/ 8 w 26"/>
                <a:gd name="T1" fmla="*/ 0 h 116"/>
                <a:gd name="T2" fmla="*/ 0 w 26"/>
                <a:gd name="T3" fmla="*/ 0 h 116"/>
                <a:gd name="T4" fmla="*/ 0 w 26"/>
                <a:gd name="T5" fmla="*/ 116 h 116"/>
                <a:gd name="T6" fmla="*/ 8 w 26"/>
                <a:gd name="T7" fmla="*/ 116 h 116"/>
                <a:gd name="T8" fmla="*/ 8 w 26"/>
                <a:gd name="T9" fmla="*/ 116 h 116"/>
                <a:gd name="T10" fmla="*/ 16 w 26"/>
                <a:gd name="T11" fmla="*/ 116 h 116"/>
                <a:gd name="T12" fmla="*/ 22 w 26"/>
                <a:gd name="T13" fmla="*/ 114 h 116"/>
                <a:gd name="T14" fmla="*/ 26 w 26"/>
                <a:gd name="T15" fmla="*/ 108 h 116"/>
                <a:gd name="T16" fmla="*/ 26 w 26"/>
                <a:gd name="T17" fmla="*/ 98 h 116"/>
                <a:gd name="T18" fmla="*/ 26 w 26"/>
                <a:gd name="T19" fmla="*/ 18 h 116"/>
                <a:gd name="T20" fmla="*/ 26 w 26"/>
                <a:gd name="T21" fmla="*/ 18 h 116"/>
                <a:gd name="T22" fmla="*/ 26 w 26"/>
                <a:gd name="T23" fmla="*/ 10 h 116"/>
                <a:gd name="T24" fmla="*/ 22 w 26"/>
                <a:gd name="T25" fmla="*/ 4 h 116"/>
                <a:gd name="T26" fmla="*/ 16 w 26"/>
                <a:gd name="T27" fmla="*/ 2 h 116"/>
                <a:gd name="T28" fmla="*/ 8 w 26"/>
                <a:gd name="T29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" h="116">
                  <a:moveTo>
                    <a:pt x="8" y="0"/>
                  </a:moveTo>
                  <a:lnTo>
                    <a:pt x="0" y="0"/>
                  </a:lnTo>
                  <a:lnTo>
                    <a:pt x="0" y="116"/>
                  </a:lnTo>
                  <a:lnTo>
                    <a:pt x="8" y="116"/>
                  </a:lnTo>
                  <a:lnTo>
                    <a:pt x="8" y="116"/>
                  </a:lnTo>
                  <a:lnTo>
                    <a:pt x="16" y="116"/>
                  </a:lnTo>
                  <a:lnTo>
                    <a:pt x="22" y="114"/>
                  </a:lnTo>
                  <a:lnTo>
                    <a:pt x="26" y="108"/>
                  </a:lnTo>
                  <a:lnTo>
                    <a:pt x="26" y="98"/>
                  </a:lnTo>
                  <a:lnTo>
                    <a:pt x="26" y="18"/>
                  </a:lnTo>
                  <a:lnTo>
                    <a:pt x="26" y="18"/>
                  </a:lnTo>
                  <a:lnTo>
                    <a:pt x="26" y="10"/>
                  </a:lnTo>
                  <a:lnTo>
                    <a:pt x="22" y="4"/>
                  </a:lnTo>
                  <a:lnTo>
                    <a:pt x="16" y="2"/>
                  </a:lnTo>
                  <a:lnTo>
                    <a:pt x="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  <p:sp>
          <p:nvSpPr>
            <p:cNvPr id="42" name="Freeform 29"/>
            <p:cNvSpPr>
              <a:spLocks/>
            </p:cNvSpPr>
            <p:nvPr userDrawn="1"/>
          </p:nvSpPr>
          <p:spPr bwMode="auto">
            <a:xfrm>
              <a:off x="3562" y="2627"/>
              <a:ext cx="32" cy="66"/>
            </a:xfrm>
            <a:custGeom>
              <a:avLst/>
              <a:gdLst>
                <a:gd name="T0" fmla="*/ 14 w 32"/>
                <a:gd name="T1" fmla="*/ 0 h 66"/>
                <a:gd name="T2" fmla="*/ 0 w 32"/>
                <a:gd name="T3" fmla="*/ 0 h 66"/>
                <a:gd name="T4" fmla="*/ 0 w 32"/>
                <a:gd name="T5" fmla="*/ 66 h 66"/>
                <a:gd name="T6" fmla="*/ 14 w 32"/>
                <a:gd name="T7" fmla="*/ 66 h 66"/>
                <a:gd name="T8" fmla="*/ 14 w 32"/>
                <a:gd name="T9" fmla="*/ 66 h 66"/>
                <a:gd name="T10" fmla="*/ 22 w 32"/>
                <a:gd name="T11" fmla="*/ 64 h 66"/>
                <a:gd name="T12" fmla="*/ 28 w 32"/>
                <a:gd name="T13" fmla="*/ 62 h 66"/>
                <a:gd name="T14" fmla="*/ 30 w 32"/>
                <a:gd name="T15" fmla="*/ 56 h 66"/>
                <a:gd name="T16" fmla="*/ 32 w 32"/>
                <a:gd name="T17" fmla="*/ 48 h 66"/>
                <a:gd name="T18" fmla="*/ 32 w 32"/>
                <a:gd name="T19" fmla="*/ 18 h 66"/>
                <a:gd name="T20" fmla="*/ 32 w 32"/>
                <a:gd name="T21" fmla="*/ 18 h 66"/>
                <a:gd name="T22" fmla="*/ 30 w 32"/>
                <a:gd name="T23" fmla="*/ 10 h 66"/>
                <a:gd name="T24" fmla="*/ 28 w 32"/>
                <a:gd name="T25" fmla="*/ 4 h 66"/>
                <a:gd name="T26" fmla="*/ 22 w 32"/>
                <a:gd name="T27" fmla="*/ 2 h 66"/>
                <a:gd name="T28" fmla="*/ 14 w 32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66">
                  <a:moveTo>
                    <a:pt x="14" y="0"/>
                  </a:moveTo>
                  <a:lnTo>
                    <a:pt x="0" y="0"/>
                  </a:lnTo>
                  <a:lnTo>
                    <a:pt x="0" y="66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22" y="64"/>
                  </a:lnTo>
                  <a:lnTo>
                    <a:pt x="28" y="62"/>
                  </a:lnTo>
                  <a:lnTo>
                    <a:pt x="30" y="56"/>
                  </a:lnTo>
                  <a:lnTo>
                    <a:pt x="32" y="48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0" y="10"/>
                  </a:lnTo>
                  <a:lnTo>
                    <a:pt x="28" y="4"/>
                  </a:lnTo>
                  <a:lnTo>
                    <a:pt x="22" y="2"/>
                  </a:lnTo>
                  <a:lnTo>
                    <a:pt x="1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sz="1350">
                <a:solidFill>
                  <a:srgbClr val="3C3C3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69495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/>
              <a:t>Введите заголовок</a:t>
            </a:r>
          </a:p>
        </p:txBody>
      </p:sp>
      <p:sp>
        <p:nvSpPr>
          <p:cNvPr id="16" name="Текст 5"/>
          <p:cNvSpPr>
            <a:spLocks noGrp="1"/>
          </p:cNvSpPr>
          <p:nvPr>
            <p:ph type="body" sz="quarter" idx="19" hasCustomPrompt="1"/>
          </p:nvPr>
        </p:nvSpPr>
        <p:spPr>
          <a:xfrm>
            <a:off x="287341" y="393447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/>
              <a:t>Введите заголовок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287341" y="4371456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Текст 5"/>
          <p:cNvSpPr>
            <a:spLocks noGrp="1"/>
          </p:cNvSpPr>
          <p:nvPr>
            <p:ph type="body" sz="quarter" idx="21" hasCustomPrompt="1"/>
          </p:nvPr>
        </p:nvSpPr>
        <p:spPr>
          <a:xfrm>
            <a:off x="3221051" y="393447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/>
              <a:t>Введите заголовок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3221051" y="4371456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Текст 5"/>
          <p:cNvSpPr>
            <a:spLocks noGrp="1"/>
          </p:cNvSpPr>
          <p:nvPr>
            <p:ph type="body" sz="quarter" idx="23" hasCustomPrompt="1"/>
          </p:nvPr>
        </p:nvSpPr>
        <p:spPr>
          <a:xfrm>
            <a:off x="6156338" y="393447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/>
              <a:t>Введите заголовок</a:t>
            </a: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6156338" y="4371456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бъект 4"/>
          <p:cNvSpPr>
            <a:spLocks noGrp="1"/>
          </p:cNvSpPr>
          <p:nvPr>
            <p:ph sz="quarter" idx="24" hasCustomPrompt="1"/>
          </p:nvPr>
        </p:nvSpPr>
        <p:spPr>
          <a:xfrm>
            <a:off x="287341" y="1726555"/>
            <a:ext cx="2700337" cy="1926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</p:txBody>
      </p:sp>
      <p:sp>
        <p:nvSpPr>
          <p:cNvPr id="25" name="Текст 5"/>
          <p:cNvSpPr>
            <a:spLocks noGrp="1"/>
          </p:cNvSpPr>
          <p:nvPr>
            <p:ph type="body" sz="quarter" idx="25" hasCustomPrompt="1"/>
          </p:nvPr>
        </p:nvSpPr>
        <p:spPr>
          <a:xfrm>
            <a:off x="287341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/>
              <a:t>Введите заголовок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287341" y="16799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Текст 5"/>
          <p:cNvSpPr>
            <a:spLocks noGrp="1"/>
          </p:cNvSpPr>
          <p:nvPr>
            <p:ph type="body" sz="quarter" idx="27" hasCustomPrompt="1"/>
          </p:nvPr>
        </p:nvSpPr>
        <p:spPr>
          <a:xfrm>
            <a:off x="3221051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/>
              <a:t>Введите заголовок</a:t>
            </a: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3221051" y="16799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Текст 5"/>
          <p:cNvSpPr>
            <a:spLocks noGrp="1"/>
          </p:cNvSpPr>
          <p:nvPr>
            <p:ph type="body" sz="quarter" idx="29" hasCustomPrompt="1"/>
          </p:nvPr>
        </p:nvSpPr>
        <p:spPr>
          <a:xfrm>
            <a:off x="6156338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/>
              <a:t>Введите заголовок</a:t>
            </a: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6156338" y="16799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бъект 32"/>
          <p:cNvSpPr>
            <a:spLocks noGrp="1"/>
          </p:cNvSpPr>
          <p:nvPr>
            <p:ph sz="quarter" idx="30" hasCustomPrompt="1"/>
          </p:nvPr>
        </p:nvSpPr>
        <p:spPr>
          <a:xfrm>
            <a:off x="3221051" y="1726555"/>
            <a:ext cx="2700337" cy="1926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</p:txBody>
      </p:sp>
      <p:sp>
        <p:nvSpPr>
          <p:cNvPr id="35" name="Объект 34"/>
          <p:cNvSpPr>
            <a:spLocks noGrp="1"/>
          </p:cNvSpPr>
          <p:nvPr>
            <p:ph sz="quarter" idx="31" hasCustomPrompt="1"/>
          </p:nvPr>
        </p:nvSpPr>
        <p:spPr>
          <a:xfrm>
            <a:off x="6156325" y="1726555"/>
            <a:ext cx="2700338" cy="1926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</p:txBody>
      </p:sp>
      <p:sp>
        <p:nvSpPr>
          <p:cNvPr id="37" name="Объект 36"/>
          <p:cNvSpPr>
            <a:spLocks noGrp="1"/>
          </p:cNvSpPr>
          <p:nvPr>
            <p:ph sz="quarter" idx="32" hasCustomPrompt="1"/>
          </p:nvPr>
        </p:nvSpPr>
        <p:spPr>
          <a:xfrm>
            <a:off x="287341" y="4418062"/>
            <a:ext cx="2700337" cy="1927176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</p:txBody>
      </p:sp>
      <p:sp>
        <p:nvSpPr>
          <p:cNvPr id="39" name="Объект 38"/>
          <p:cNvSpPr>
            <a:spLocks noGrp="1"/>
          </p:cNvSpPr>
          <p:nvPr>
            <p:ph sz="quarter" idx="33" hasCustomPrompt="1"/>
          </p:nvPr>
        </p:nvSpPr>
        <p:spPr>
          <a:xfrm>
            <a:off x="3221051" y="4418062"/>
            <a:ext cx="2700337" cy="1927176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</p:txBody>
      </p:sp>
      <p:sp>
        <p:nvSpPr>
          <p:cNvPr id="41" name="Объект 40"/>
          <p:cNvSpPr>
            <a:spLocks noGrp="1"/>
          </p:cNvSpPr>
          <p:nvPr>
            <p:ph sz="quarter" idx="34" hasCustomPrompt="1"/>
          </p:nvPr>
        </p:nvSpPr>
        <p:spPr>
          <a:xfrm>
            <a:off x="6156325" y="4418062"/>
            <a:ext cx="2700338" cy="1927176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</p:txBody>
      </p:sp>
    </p:spTree>
    <p:extLst>
      <p:ext uri="{BB962C8B-B14F-4D97-AF65-F5344CB8AC3E}">
        <p14:creationId xmlns:p14="http://schemas.microsoft.com/office/powerpoint/2010/main" val="17697325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текста и 2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Введите заголовок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3" hasCustomPrompt="1"/>
          </p:nvPr>
        </p:nvSpPr>
        <p:spPr>
          <a:xfrm>
            <a:off x="3239865" y="1726565"/>
            <a:ext cx="2700337" cy="2916213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14" hasCustomPrompt="1"/>
          </p:nvPr>
        </p:nvSpPr>
        <p:spPr>
          <a:xfrm>
            <a:off x="6156325" y="1726565"/>
            <a:ext cx="2700338" cy="2916213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5" hasCustomPrompt="1"/>
          </p:nvPr>
        </p:nvSpPr>
        <p:spPr>
          <a:xfrm>
            <a:off x="3239865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/>
              <a:t>Введите заголовок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239865" y="16799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156325" y="1679949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Текст 4"/>
          <p:cNvSpPr>
            <a:spLocks noGrp="1"/>
          </p:cNvSpPr>
          <p:nvPr>
            <p:ph type="body" sz="quarter" idx="19" hasCustomPrompt="1"/>
          </p:nvPr>
        </p:nvSpPr>
        <p:spPr>
          <a:xfrm>
            <a:off x="6156663" y="1241223"/>
            <a:ext cx="2700000" cy="360000"/>
          </a:xfrm>
        </p:spPr>
        <p:txBody>
          <a:bodyPr vert="horz" lIns="0" tIns="0" rIns="0" bIns="0" rtlCol="0" anchor="b">
            <a:noAutofit/>
          </a:bodyPr>
          <a:lstStyle>
            <a:lvl1pPr>
              <a:lnSpc>
                <a:spcPct val="90000"/>
              </a:lnSpc>
              <a:spcBef>
                <a:spcPts val="75"/>
              </a:spcBef>
              <a:defRPr lang="ru-RU" dirty="0"/>
            </a:lvl1pPr>
          </a:lstStyle>
          <a:p>
            <a:pPr lvl="0"/>
            <a:r>
              <a:rPr lang="ru-RU" dirty="0"/>
              <a:t>Введите заголовок</a:t>
            </a:r>
          </a:p>
        </p:txBody>
      </p:sp>
      <p:sp>
        <p:nvSpPr>
          <p:cNvPr id="16" name="Объект 4"/>
          <p:cNvSpPr>
            <a:spLocks noGrp="1"/>
          </p:cNvSpPr>
          <p:nvPr>
            <p:ph sz="quarter" idx="20"/>
          </p:nvPr>
        </p:nvSpPr>
        <p:spPr>
          <a:xfrm>
            <a:off x="287340" y="1268415"/>
            <a:ext cx="2736850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8" name="Объект 4"/>
          <p:cNvSpPr>
            <a:spLocks noGrp="1"/>
          </p:cNvSpPr>
          <p:nvPr>
            <p:ph sz="quarter" idx="21"/>
          </p:nvPr>
        </p:nvSpPr>
        <p:spPr>
          <a:xfrm>
            <a:off x="3239863" y="4797425"/>
            <a:ext cx="5616811" cy="15478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570866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объекта, текст сверху и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Введите заголовок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287345" y="1268412"/>
            <a:ext cx="8569325" cy="684000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ru-RU" dirty="0"/>
              <a:t>Введите текст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287345" y="5645363"/>
            <a:ext cx="8569325" cy="684000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ru-RU" dirty="0"/>
              <a:t>Введите текст</a:t>
            </a:r>
          </a:p>
        </p:txBody>
      </p:sp>
      <p:sp>
        <p:nvSpPr>
          <p:cNvPr id="10" name="Объект 4"/>
          <p:cNvSpPr>
            <a:spLocks noGrp="1"/>
          </p:cNvSpPr>
          <p:nvPr>
            <p:ph sz="quarter" idx="20"/>
          </p:nvPr>
        </p:nvSpPr>
        <p:spPr>
          <a:xfrm>
            <a:off x="287339" y="2204865"/>
            <a:ext cx="4176711" cy="3240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2" name="Объект 4"/>
          <p:cNvSpPr>
            <a:spLocks noGrp="1"/>
          </p:cNvSpPr>
          <p:nvPr>
            <p:ph sz="quarter" idx="21"/>
          </p:nvPr>
        </p:nvSpPr>
        <p:spPr>
          <a:xfrm>
            <a:off x="4673600" y="2204865"/>
            <a:ext cx="4176711" cy="3240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160139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 объект, текст сверху и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/>
              <a:t>Введите заголовок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287345" y="1268413"/>
            <a:ext cx="8569325" cy="684000"/>
          </a:xfrm>
        </p:spPr>
        <p:txBody>
          <a:bodyPr>
            <a:noAutofit/>
          </a:bodyPr>
          <a:lstStyle>
            <a:lvl1pPr>
              <a:defRPr b="0"/>
            </a:lvl1pPr>
          </a:lstStyle>
          <a:p>
            <a:pPr lvl="0"/>
            <a:r>
              <a:rPr lang="ru-RU" dirty="0"/>
              <a:t>Введите текст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287345" y="5645363"/>
            <a:ext cx="8569325" cy="684000"/>
          </a:xfrm>
        </p:spPr>
        <p:txBody>
          <a:bodyPr>
            <a:noAutofit/>
          </a:bodyPr>
          <a:lstStyle>
            <a:lvl1pPr>
              <a:defRPr b="0"/>
            </a:lvl1pPr>
          </a:lstStyle>
          <a:p>
            <a:pPr lvl="0"/>
            <a:r>
              <a:rPr lang="ru-RU" dirty="0"/>
              <a:t>Введите текст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20"/>
          </p:nvPr>
        </p:nvSpPr>
        <p:spPr>
          <a:xfrm>
            <a:off x="287345" y="2204865"/>
            <a:ext cx="8569325" cy="3240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754090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текста и объект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Введите заголовок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13" hasCustomPrompt="1"/>
          </p:nvPr>
        </p:nvSpPr>
        <p:spPr>
          <a:xfrm>
            <a:off x="6156325" y="1726556"/>
            <a:ext cx="2700338" cy="4592551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4" hasCustomPrompt="1"/>
          </p:nvPr>
        </p:nvSpPr>
        <p:spPr>
          <a:xfrm>
            <a:off x="6156325" y="1241223"/>
            <a:ext cx="2700338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/>
              <a:t>Введите заголовок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6156325" y="1679949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бъект 4"/>
          <p:cNvSpPr>
            <a:spLocks noGrp="1"/>
          </p:cNvSpPr>
          <p:nvPr>
            <p:ph sz="quarter" idx="20"/>
          </p:nvPr>
        </p:nvSpPr>
        <p:spPr>
          <a:xfrm>
            <a:off x="287340" y="1268415"/>
            <a:ext cx="2736850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5" name="Объект 4"/>
          <p:cNvSpPr>
            <a:spLocks noGrp="1"/>
          </p:cNvSpPr>
          <p:nvPr>
            <p:ph sz="quarter" idx="21"/>
          </p:nvPr>
        </p:nvSpPr>
        <p:spPr>
          <a:xfrm>
            <a:off x="3203577" y="1268415"/>
            <a:ext cx="2736850" cy="50768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1601775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екст и 6 рисунк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/>
              <a:t>Введите заголовок</a:t>
            </a:r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2" hasCustomPrompt="1"/>
          </p:nvPr>
        </p:nvSpPr>
        <p:spPr>
          <a:xfrm>
            <a:off x="287341" y="3033713"/>
            <a:ext cx="2700337" cy="1511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</a:p>
          <a:p>
            <a:pPr lvl="0"/>
            <a:endParaRPr lang="en-US" dirty="0"/>
          </a:p>
          <a:p>
            <a:pPr lvl="0"/>
            <a:endParaRPr lang="ru-RU" dirty="0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3" hasCustomPrompt="1"/>
          </p:nvPr>
        </p:nvSpPr>
        <p:spPr>
          <a:xfrm>
            <a:off x="3221051" y="3033713"/>
            <a:ext cx="2700337" cy="1511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</a:p>
          <a:p>
            <a:pPr lvl="0"/>
            <a:endParaRPr lang="en-US" dirty="0"/>
          </a:p>
          <a:p>
            <a:pPr lvl="0"/>
            <a:endParaRPr lang="ru-RU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4" hasCustomPrompt="1"/>
          </p:nvPr>
        </p:nvSpPr>
        <p:spPr>
          <a:xfrm>
            <a:off x="6156325" y="3033713"/>
            <a:ext cx="2700338" cy="1511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</a:p>
          <a:p>
            <a:pPr lvl="0"/>
            <a:endParaRPr lang="en-US" dirty="0"/>
          </a:p>
          <a:p>
            <a:pPr lvl="0"/>
            <a:endParaRPr lang="ru-RU" dirty="0"/>
          </a:p>
        </p:txBody>
      </p:sp>
      <p:sp>
        <p:nvSpPr>
          <p:cNvPr id="13" name="Рисунок 12"/>
          <p:cNvSpPr>
            <a:spLocks noGrp="1"/>
          </p:cNvSpPr>
          <p:nvPr>
            <p:ph type="pic" sz="quarter" idx="15" hasCustomPrompt="1"/>
          </p:nvPr>
        </p:nvSpPr>
        <p:spPr>
          <a:xfrm>
            <a:off x="287341" y="4797425"/>
            <a:ext cx="2700337" cy="1531938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</a:p>
          <a:p>
            <a:pPr lvl="0"/>
            <a:endParaRPr lang="en-US" dirty="0"/>
          </a:p>
          <a:p>
            <a:pPr lvl="0"/>
            <a:endParaRPr lang="ru-RU" dirty="0"/>
          </a:p>
        </p:txBody>
      </p:sp>
      <p:sp>
        <p:nvSpPr>
          <p:cNvPr id="15" name="Рисунок 14"/>
          <p:cNvSpPr>
            <a:spLocks noGrp="1"/>
          </p:cNvSpPr>
          <p:nvPr>
            <p:ph type="pic" sz="quarter" idx="16" hasCustomPrompt="1"/>
          </p:nvPr>
        </p:nvSpPr>
        <p:spPr>
          <a:xfrm>
            <a:off x="3221051" y="4797425"/>
            <a:ext cx="2700337" cy="1531938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</a:p>
          <a:p>
            <a:pPr lvl="0"/>
            <a:endParaRPr lang="en-US" dirty="0"/>
          </a:p>
          <a:p>
            <a:pPr lvl="0"/>
            <a:endParaRPr lang="ru-RU" dirty="0"/>
          </a:p>
        </p:txBody>
      </p:sp>
      <p:sp>
        <p:nvSpPr>
          <p:cNvPr id="17" name="Рисунок 16"/>
          <p:cNvSpPr>
            <a:spLocks noGrp="1"/>
          </p:cNvSpPr>
          <p:nvPr>
            <p:ph type="pic" sz="quarter" idx="17" hasCustomPrompt="1"/>
          </p:nvPr>
        </p:nvSpPr>
        <p:spPr>
          <a:xfrm>
            <a:off x="6156325" y="4797425"/>
            <a:ext cx="2700338" cy="1531938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</a:p>
          <a:p>
            <a:pPr lvl="0"/>
            <a:endParaRPr lang="en-US" dirty="0"/>
          </a:p>
          <a:p>
            <a:pPr lvl="0"/>
            <a:endParaRPr lang="ru-RU" dirty="0"/>
          </a:p>
        </p:txBody>
      </p:sp>
      <p:sp>
        <p:nvSpPr>
          <p:cNvPr id="16" name="Объект 4"/>
          <p:cNvSpPr>
            <a:spLocks noGrp="1"/>
          </p:cNvSpPr>
          <p:nvPr>
            <p:ph sz="quarter" idx="20"/>
          </p:nvPr>
        </p:nvSpPr>
        <p:spPr>
          <a:xfrm>
            <a:off x="287345" y="1268413"/>
            <a:ext cx="8569325" cy="15128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166996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/>
              <a:t>Введите заголовок</a:t>
            </a:r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solidFill>
            <a:srgbClr val="FFFFFF">
              <a:alpha val="80000"/>
            </a:srgbClr>
          </a:solidFill>
        </p:spPr>
        <p:txBody>
          <a:bodyPr vert="horz" lIns="72000" tIns="72000" rIns="72000" bIns="7200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</a:p>
          <a:p>
            <a:pPr lvl="0"/>
            <a:endParaRPr lang="en-US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466913" y="4797450"/>
            <a:ext cx="3960627" cy="1351645"/>
          </a:xfrm>
          <a:solidFill>
            <a:srgbClr val="FFFFFF">
              <a:alpha val="80000"/>
            </a:srgbClr>
          </a:solidFill>
        </p:spPr>
        <p:txBody>
          <a:bodyPr lIns="72000" tIns="72000" rIns="72000" bIns="72000">
            <a:noAutofit/>
          </a:bodyPr>
          <a:lstStyle>
            <a:lvl1pPr>
              <a:defRPr b="0"/>
            </a:lvl1pPr>
          </a:lstStyle>
          <a:p>
            <a:pPr lvl="0"/>
            <a:r>
              <a:rPr lang="ru-RU" dirty="0"/>
              <a:t>Введите текст</a:t>
            </a:r>
          </a:p>
        </p:txBody>
      </p:sp>
    </p:spTree>
    <p:extLst>
      <p:ext uri="{BB962C8B-B14F-4D97-AF65-F5344CB8AC3E}">
        <p14:creationId xmlns:p14="http://schemas.microsoft.com/office/powerpoint/2010/main" val="12644047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подпись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Введите заголовок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287345" y="5645363"/>
            <a:ext cx="8569325" cy="684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dirty="0"/>
              <a:t>Введите текст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20"/>
          </p:nvPr>
        </p:nvSpPr>
        <p:spPr>
          <a:xfrm>
            <a:off x="287345" y="1268413"/>
            <a:ext cx="8569325" cy="41768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7984935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три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Введите заголовок</a:t>
            </a:r>
            <a:endParaRPr lang="en-US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6" hasCustomPrompt="1"/>
          </p:nvPr>
        </p:nvSpPr>
        <p:spPr>
          <a:xfrm>
            <a:off x="296065" y="3933825"/>
            <a:ext cx="2663825" cy="2395538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  <a:lvl2pPr>
              <a:defRPr b="0"/>
            </a:lvl2pPr>
            <a:lvl3pPr>
              <a:defRPr b="0"/>
            </a:lvl3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13" name="Объект 12"/>
          <p:cNvSpPr>
            <a:spLocks noGrp="1"/>
          </p:cNvSpPr>
          <p:nvPr>
            <p:ph sz="quarter" idx="17" hasCustomPrompt="1"/>
          </p:nvPr>
        </p:nvSpPr>
        <p:spPr>
          <a:xfrm>
            <a:off x="3240095" y="3933825"/>
            <a:ext cx="2663825" cy="2395538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  <a:lvl2pPr>
              <a:defRPr b="0"/>
            </a:lvl2pPr>
            <a:lvl3pPr>
              <a:defRPr b="0"/>
            </a:lvl3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15" name="Объект 14"/>
          <p:cNvSpPr>
            <a:spLocks noGrp="1"/>
          </p:cNvSpPr>
          <p:nvPr>
            <p:ph sz="quarter" idx="18" hasCustomPrompt="1"/>
          </p:nvPr>
        </p:nvSpPr>
        <p:spPr>
          <a:xfrm>
            <a:off x="6183656" y="3933825"/>
            <a:ext cx="2664000" cy="2395538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  <a:lvl2pPr>
              <a:defRPr b="0"/>
            </a:lvl2pPr>
            <a:lvl3pPr>
              <a:defRPr b="0"/>
            </a:lvl3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20"/>
          </p:nvPr>
        </p:nvSpPr>
        <p:spPr>
          <a:xfrm>
            <a:off x="287345" y="1268417"/>
            <a:ext cx="8569325" cy="24479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91907503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рисунка и две подпис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/>
              <a:t>Введите заголовок</a:t>
            </a:r>
            <a:endParaRPr lang="en-US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4" hasCustomPrompt="1"/>
          </p:nvPr>
        </p:nvSpPr>
        <p:spPr>
          <a:xfrm>
            <a:off x="287345" y="1268413"/>
            <a:ext cx="8569325" cy="1944000"/>
          </a:xfr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</a:p>
          <a:p>
            <a:pPr lvl="0"/>
            <a:endParaRPr lang="en-US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5" hasCustomPrompt="1"/>
          </p:nvPr>
        </p:nvSpPr>
        <p:spPr>
          <a:xfrm>
            <a:off x="287345" y="3861048"/>
            <a:ext cx="8569325" cy="1944000"/>
          </a:xfr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/>
              <a:t>Вставьте рисунок</a:t>
            </a:r>
          </a:p>
          <a:p>
            <a:pPr lvl="0"/>
            <a:endParaRPr lang="en-US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6" hasCustomPrompt="1"/>
          </p:nvPr>
        </p:nvSpPr>
        <p:spPr>
          <a:xfrm>
            <a:off x="287345" y="3293456"/>
            <a:ext cx="8569325" cy="426911"/>
          </a:xfrm>
        </p:spPr>
        <p:txBody>
          <a:bodyPr>
            <a:noAutofit/>
          </a:bodyPr>
          <a:lstStyle>
            <a:lvl1pPr>
              <a:defRPr sz="1050" b="0"/>
            </a:lvl1pPr>
          </a:lstStyle>
          <a:p>
            <a:pPr lvl="0"/>
            <a:r>
              <a:rPr lang="ru-RU" dirty="0"/>
              <a:t>Введите текст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287345" y="5901467"/>
            <a:ext cx="8569325" cy="427896"/>
          </a:xfrm>
        </p:spPr>
        <p:txBody>
          <a:bodyPr>
            <a:noAutofit/>
          </a:bodyPr>
          <a:lstStyle>
            <a:lvl1pPr>
              <a:defRPr sz="1050" b="0"/>
            </a:lvl1pPr>
          </a:lstStyle>
          <a:p>
            <a:pPr lvl="0"/>
            <a:r>
              <a:rPr lang="ru-RU" dirty="0"/>
              <a:t>Введите текст</a:t>
            </a:r>
          </a:p>
        </p:txBody>
      </p:sp>
    </p:spTree>
    <p:extLst>
      <p:ext uri="{BB962C8B-B14F-4D97-AF65-F5344CB8AC3E}">
        <p14:creationId xmlns:p14="http://schemas.microsoft.com/office/powerpoint/2010/main" val="3419275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Введите 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4801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екст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Введите заголовок</a:t>
            </a:r>
            <a:endParaRPr lang="en-US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1" hasCustomPrompt="1"/>
          </p:nvPr>
        </p:nvSpPr>
        <p:spPr>
          <a:xfrm>
            <a:off x="287345" y="1268413"/>
            <a:ext cx="8569325" cy="5060950"/>
          </a:xfrm>
        </p:spPr>
        <p:txBody>
          <a:bodyPr/>
          <a:lstStyle>
            <a:lvl1pPr>
              <a:spcBef>
                <a:spcPts val="0"/>
              </a:spcBef>
              <a:spcAft>
                <a:spcPts val="900"/>
              </a:spcAft>
              <a:buFont typeface="Wingdings" pitchFamily="2" charset="2"/>
              <a:buNone/>
              <a:defRPr lang="ru-RU" sz="1050" b="1" kern="1200" dirty="0" smtClean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900" b="1"/>
            </a:lvl2pPr>
            <a:lvl3pPr marL="0" indent="0">
              <a:spcBef>
                <a:spcPts val="0"/>
              </a:spcBef>
              <a:spcAft>
                <a:spcPts val="900"/>
              </a:spcAft>
              <a:buFontTx/>
              <a:buNone/>
              <a:defRPr sz="900"/>
            </a:lvl3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/>
              <a:t>Введите текст или вставьте объект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90136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Введите заголовок</a:t>
            </a:r>
            <a:endParaRPr lang="en-US" dirty="0"/>
          </a:p>
        </p:txBody>
      </p:sp>
      <p:sp>
        <p:nvSpPr>
          <p:cNvPr id="21" name="ContentsTitle5"/>
          <p:cNvSpPr txBox="1"/>
          <p:nvPr userDrawn="1"/>
        </p:nvSpPr>
        <p:spPr>
          <a:xfrm>
            <a:off x="641277" y="2690266"/>
            <a:ext cx="7994027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b="0" i="0" dirty="0">
                <a:solidFill>
                  <a:srgbClr val="3C3C3C"/>
                </a:solidFill>
                <a:latin typeface="HeliosCond" charset="0"/>
                <a:ea typeface="HeliosCond" charset="0"/>
                <a:cs typeface="HeliosCond" charset="0"/>
              </a:rPr>
              <a:t>Название раздела</a:t>
            </a:r>
          </a:p>
        </p:txBody>
      </p:sp>
      <p:cxnSp>
        <p:nvCxnSpPr>
          <p:cNvPr id="24" name="line5"/>
          <p:cNvCxnSpPr/>
          <p:nvPr/>
        </p:nvCxnSpPr>
        <p:spPr>
          <a:xfrm>
            <a:off x="297658" y="2891978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ontentsNumber5"/>
          <p:cNvSpPr txBox="1"/>
          <p:nvPr/>
        </p:nvSpPr>
        <p:spPr>
          <a:xfrm>
            <a:off x="287526" y="2587554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r>
              <a:rPr lang="ru-RU" sz="1350" b="0" i="0" dirty="0">
                <a:solidFill>
                  <a:srgbClr val="706F6F"/>
                </a:solidFill>
                <a:latin typeface="HeliosCond" charset="0"/>
                <a:ea typeface="HeliosCond" charset="0"/>
                <a:cs typeface="HeliosCond" charset="0"/>
              </a:rPr>
              <a:t>5</a:t>
            </a:r>
          </a:p>
        </p:txBody>
      </p:sp>
      <p:sp>
        <p:nvSpPr>
          <p:cNvPr id="13" name="ContentsTitle3"/>
          <p:cNvSpPr txBox="1"/>
          <p:nvPr userDrawn="1"/>
        </p:nvSpPr>
        <p:spPr>
          <a:xfrm>
            <a:off x="641277" y="2026363"/>
            <a:ext cx="7994027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b="0" i="0" dirty="0">
                <a:solidFill>
                  <a:srgbClr val="3C3C3C"/>
                </a:solidFill>
                <a:latin typeface="HeliosCond" charset="0"/>
                <a:ea typeface="HeliosCond" charset="0"/>
                <a:cs typeface="HeliosCond" charset="0"/>
              </a:rPr>
              <a:t>Название раздела</a:t>
            </a:r>
          </a:p>
        </p:txBody>
      </p:sp>
      <p:cxnSp>
        <p:nvCxnSpPr>
          <p:cNvPr id="16" name="line3"/>
          <p:cNvCxnSpPr/>
          <p:nvPr/>
        </p:nvCxnSpPr>
        <p:spPr>
          <a:xfrm>
            <a:off x="297658" y="2201366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sNumber3"/>
          <p:cNvSpPr txBox="1"/>
          <p:nvPr/>
        </p:nvSpPr>
        <p:spPr>
          <a:xfrm>
            <a:off x="287526" y="1910953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r>
              <a:rPr lang="ru-RU" sz="1350" b="0" i="0" dirty="0">
                <a:solidFill>
                  <a:srgbClr val="706F6F"/>
                </a:solidFill>
                <a:latin typeface="HeliosCond" charset="0"/>
                <a:ea typeface="HeliosCond" charset="0"/>
                <a:cs typeface="HeliosCond" charset="0"/>
              </a:rPr>
              <a:t>3</a:t>
            </a:r>
          </a:p>
        </p:txBody>
      </p:sp>
      <p:sp>
        <p:nvSpPr>
          <p:cNvPr id="17" name="ContentsTitle4"/>
          <p:cNvSpPr txBox="1"/>
          <p:nvPr userDrawn="1"/>
        </p:nvSpPr>
        <p:spPr>
          <a:xfrm>
            <a:off x="641277" y="2359902"/>
            <a:ext cx="7994027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b="0" i="0" dirty="0">
                <a:solidFill>
                  <a:srgbClr val="3C3C3C"/>
                </a:solidFill>
                <a:latin typeface="HeliosCond" charset="0"/>
                <a:ea typeface="HeliosCond" charset="0"/>
                <a:cs typeface="HeliosCond" charset="0"/>
              </a:rPr>
              <a:t>Название раздела</a:t>
            </a:r>
          </a:p>
        </p:txBody>
      </p:sp>
      <p:cxnSp>
        <p:nvCxnSpPr>
          <p:cNvPr id="20" name="line4"/>
          <p:cNvCxnSpPr/>
          <p:nvPr/>
        </p:nvCxnSpPr>
        <p:spPr>
          <a:xfrm>
            <a:off x="297658" y="2546672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sNumber4"/>
          <p:cNvSpPr txBox="1"/>
          <p:nvPr/>
        </p:nvSpPr>
        <p:spPr>
          <a:xfrm>
            <a:off x="287526" y="2250841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r>
              <a:rPr lang="ru-RU" sz="1350" b="0" i="0" dirty="0">
                <a:solidFill>
                  <a:srgbClr val="706F6F"/>
                </a:solidFill>
                <a:latin typeface="HeliosCond" charset="0"/>
                <a:ea typeface="HeliosCond" charset="0"/>
                <a:cs typeface="HeliosCond" charset="0"/>
              </a:rPr>
              <a:t>4</a:t>
            </a:r>
          </a:p>
        </p:txBody>
      </p:sp>
      <p:sp>
        <p:nvSpPr>
          <p:cNvPr id="4" name="ContentsTitle1"/>
          <p:cNvSpPr txBox="1"/>
          <p:nvPr userDrawn="1"/>
        </p:nvSpPr>
        <p:spPr>
          <a:xfrm>
            <a:off x="641277" y="1340238"/>
            <a:ext cx="7994027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b="0" i="0" dirty="0">
                <a:solidFill>
                  <a:srgbClr val="3C3C3C"/>
                </a:solidFill>
                <a:latin typeface="HeliosCond" charset="0"/>
                <a:ea typeface="HeliosCond" charset="0"/>
                <a:cs typeface="HeliosCond" charset="0"/>
              </a:rPr>
              <a:t>Название раздела</a:t>
            </a:r>
          </a:p>
        </p:txBody>
      </p:sp>
      <p:cxnSp>
        <p:nvCxnSpPr>
          <p:cNvPr id="8" name="line1"/>
          <p:cNvCxnSpPr/>
          <p:nvPr/>
        </p:nvCxnSpPr>
        <p:spPr>
          <a:xfrm>
            <a:off x="297658" y="1510754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sNumber1"/>
          <p:cNvSpPr txBox="1"/>
          <p:nvPr/>
        </p:nvSpPr>
        <p:spPr>
          <a:xfrm>
            <a:off x="287526" y="1212130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r>
              <a:rPr lang="ru-RU" sz="1350" dirty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25" name="ContentsTitle6"/>
          <p:cNvSpPr txBox="1"/>
          <p:nvPr userDrawn="1"/>
        </p:nvSpPr>
        <p:spPr>
          <a:xfrm>
            <a:off x="641277" y="3023228"/>
            <a:ext cx="7994027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b="0" i="0" dirty="0">
                <a:solidFill>
                  <a:srgbClr val="3C3C3C"/>
                </a:solidFill>
                <a:latin typeface="HeliosCond" charset="0"/>
                <a:ea typeface="HeliosCond" charset="0"/>
                <a:cs typeface="HeliosCond" charset="0"/>
              </a:rPr>
              <a:t>Название раздела</a:t>
            </a:r>
          </a:p>
        </p:txBody>
      </p:sp>
      <p:cxnSp>
        <p:nvCxnSpPr>
          <p:cNvPr id="28" name="line6"/>
          <p:cNvCxnSpPr/>
          <p:nvPr/>
        </p:nvCxnSpPr>
        <p:spPr>
          <a:xfrm>
            <a:off x="297658" y="3237284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ontentsNumber6"/>
          <p:cNvSpPr txBox="1"/>
          <p:nvPr/>
        </p:nvSpPr>
        <p:spPr>
          <a:xfrm>
            <a:off x="287526" y="2926865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r>
              <a:rPr lang="ru-RU" sz="1350" b="0" i="0" dirty="0">
                <a:solidFill>
                  <a:srgbClr val="706F6F"/>
                </a:solidFill>
                <a:latin typeface="HeliosCond" charset="0"/>
                <a:ea typeface="HeliosCond" charset="0"/>
                <a:cs typeface="HeliosCond" charset="0"/>
              </a:rPr>
              <a:t>6</a:t>
            </a:r>
          </a:p>
        </p:txBody>
      </p:sp>
      <p:sp>
        <p:nvSpPr>
          <p:cNvPr id="9" name="ContentsTitle2"/>
          <p:cNvSpPr txBox="1"/>
          <p:nvPr userDrawn="1"/>
        </p:nvSpPr>
        <p:spPr>
          <a:xfrm>
            <a:off x="641277" y="1686475"/>
            <a:ext cx="7994027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b="0" i="0" dirty="0">
                <a:solidFill>
                  <a:srgbClr val="3C3C3C"/>
                </a:solidFill>
                <a:latin typeface="HeliosCond" charset="0"/>
                <a:ea typeface="HeliosCond" charset="0"/>
                <a:cs typeface="HeliosCond" charset="0"/>
              </a:rPr>
              <a:t>Название раздела</a:t>
            </a:r>
          </a:p>
        </p:txBody>
      </p:sp>
      <p:cxnSp>
        <p:nvCxnSpPr>
          <p:cNvPr id="12" name="line2"/>
          <p:cNvCxnSpPr/>
          <p:nvPr/>
        </p:nvCxnSpPr>
        <p:spPr>
          <a:xfrm>
            <a:off x="297658" y="1856060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sNumber2"/>
          <p:cNvSpPr txBox="1"/>
          <p:nvPr/>
        </p:nvSpPr>
        <p:spPr>
          <a:xfrm>
            <a:off x="287526" y="1564716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r>
              <a:rPr lang="ru-RU" sz="1350" b="0" i="0" dirty="0">
                <a:solidFill>
                  <a:srgbClr val="706F6F"/>
                </a:solidFill>
                <a:latin typeface="HeliosCond" charset="0"/>
                <a:ea typeface="HeliosCond" charset="0"/>
                <a:cs typeface="HeliosCond" charset="0"/>
              </a:rPr>
              <a:t>2</a:t>
            </a:r>
          </a:p>
        </p:txBody>
      </p:sp>
      <p:sp>
        <p:nvSpPr>
          <p:cNvPr id="29" name="ContentsTitle7"/>
          <p:cNvSpPr txBox="1"/>
          <p:nvPr userDrawn="1"/>
        </p:nvSpPr>
        <p:spPr>
          <a:xfrm>
            <a:off x="641277" y="3372061"/>
            <a:ext cx="7994027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b="0" i="0" dirty="0">
                <a:solidFill>
                  <a:srgbClr val="3C3C3C"/>
                </a:solidFill>
                <a:latin typeface="HeliosCond" charset="0"/>
                <a:ea typeface="HeliosCond" charset="0"/>
                <a:cs typeface="HeliosCond" charset="0"/>
              </a:rPr>
              <a:t>Название раздела</a:t>
            </a:r>
          </a:p>
        </p:txBody>
      </p:sp>
      <p:sp>
        <p:nvSpPr>
          <p:cNvPr id="31" name="ContentsNumber7"/>
          <p:cNvSpPr txBox="1"/>
          <p:nvPr/>
        </p:nvSpPr>
        <p:spPr>
          <a:xfrm>
            <a:off x="287526" y="3256653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r>
              <a:rPr lang="ru-RU" sz="1350" b="0" i="0" dirty="0">
                <a:solidFill>
                  <a:srgbClr val="706F6F"/>
                </a:solidFill>
                <a:latin typeface="HeliosCond" charset="0"/>
                <a:ea typeface="HeliosCond" charset="0"/>
                <a:cs typeface="HeliosCond" charset="0"/>
              </a:rPr>
              <a:t>7</a:t>
            </a:r>
          </a:p>
        </p:txBody>
      </p:sp>
      <p:cxnSp>
        <p:nvCxnSpPr>
          <p:cNvPr id="32" name="line7"/>
          <p:cNvCxnSpPr/>
          <p:nvPr/>
        </p:nvCxnSpPr>
        <p:spPr>
          <a:xfrm>
            <a:off x="297658" y="3582590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ContentsTitle8"/>
          <p:cNvSpPr txBox="1"/>
          <p:nvPr userDrawn="1"/>
        </p:nvSpPr>
        <p:spPr>
          <a:xfrm>
            <a:off x="641277" y="3711947"/>
            <a:ext cx="7994027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b="0" i="0" dirty="0">
                <a:solidFill>
                  <a:srgbClr val="3C3C3C"/>
                </a:solidFill>
                <a:latin typeface="HeliosCond" charset="0"/>
                <a:ea typeface="HeliosCond" charset="0"/>
                <a:cs typeface="HeliosCond" charset="0"/>
              </a:rPr>
              <a:t>Название раздела</a:t>
            </a:r>
          </a:p>
        </p:txBody>
      </p:sp>
      <p:cxnSp>
        <p:nvCxnSpPr>
          <p:cNvPr id="50" name="line8"/>
          <p:cNvCxnSpPr/>
          <p:nvPr/>
        </p:nvCxnSpPr>
        <p:spPr>
          <a:xfrm>
            <a:off x="297658" y="3927896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ontentsNumber8"/>
          <p:cNvSpPr txBox="1"/>
          <p:nvPr/>
        </p:nvSpPr>
        <p:spPr>
          <a:xfrm>
            <a:off x="287526" y="3596539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r>
              <a:rPr lang="ru-RU" sz="1350" b="0" i="0" dirty="0">
                <a:solidFill>
                  <a:srgbClr val="706F6F"/>
                </a:solidFill>
                <a:latin typeface="HeliosCond" charset="0"/>
                <a:ea typeface="HeliosCond" charset="0"/>
                <a:cs typeface="HeliosCond" charset="0"/>
              </a:rPr>
              <a:t>8</a:t>
            </a:r>
          </a:p>
        </p:txBody>
      </p:sp>
      <p:sp>
        <p:nvSpPr>
          <p:cNvPr id="62" name="ContentsTitle13"/>
          <p:cNvSpPr txBox="1"/>
          <p:nvPr userDrawn="1"/>
        </p:nvSpPr>
        <p:spPr>
          <a:xfrm>
            <a:off x="649293" y="5474887"/>
            <a:ext cx="7994027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b="0" i="0" dirty="0">
                <a:solidFill>
                  <a:srgbClr val="3C3C3C"/>
                </a:solidFill>
                <a:latin typeface="HeliosCond" charset="0"/>
                <a:ea typeface="HeliosCond" charset="0"/>
                <a:cs typeface="HeliosCond" charset="0"/>
              </a:rPr>
              <a:t>Название раздела</a:t>
            </a:r>
          </a:p>
        </p:txBody>
      </p:sp>
      <p:cxnSp>
        <p:nvCxnSpPr>
          <p:cNvPr id="63" name="line13"/>
          <p:cNvCxnSpPr/>
          <p:nvPr/>
        </p:nvCxnSpPr>
        <p:spPr>
          <a:xfrm>
            <a:off x="297658" y="5654426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ContentsNumber13"/>
          <p:cNvSpPr txBox="1"/>
          <p:nvPr/>
        </p:nvSpPr>
        <p:spPr>
          <a:xfrm>
            <a:off x="287525" y="5359475"/>
            <a:ext cx="192360" cy="289540"/>
          </a:xfrm>
          <a:prstGeom prst="rect">
            <a:avLst/>
          </a:prstGeom>
          <a:noFill/>
        </p:spPr>
        <p:txBody>
          <a:bodyPr wrap="none" lIns="0" tIns="81000" rIns="0" bIns="0" rtlCol="0" anchor="b">
            <a:spAutoFit/>
          </a:bodyPr>
          <a:lstStyle/>
          <a:p>
            <a:r>
              <a:rPr lang="ru-RU" sz="1350" b="0" i="0" dirty="0">
                <a:solidFill>
                  <a:srgbClr val="706F6F"/>
                </a:solidFill>
                <a:latin typeface="HeliosCond" charset="0"/>
                <a:ea typeface="HeliosCond" charset="0"/>
                <a:cs typeface="HeliosCond" charset="0"/>
              </a:rPr>
              <a:t>13</a:t>
            </a:r>
          </a:p>
        </p:txBody>
      </p:sp>
      <p:sp>
        <p:nvSpPr>
          <p:cNvPr id="66" name="ContentsTitle11"/>
          <p:cNvSpPr txBox="1"/>
          <p:nvPr userDrawn="1"/>
        </p:nvSpPr>
        <p:spPr>
          <a:xfrm>
            <a:off x="649293" y="4788758"/>
            <a:ext cx="7994027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b="0" i="0" dirty="0">
                <a:solidFill>
                  <a:srgbClr val="3C3C3C"/>
                </a:solidFill>
                <a:latin typeface="HeliosCond" charset="0"/>
                <a:ea typeface="HeliosCond" charset="0"/>
                <a:cs typeface="HeliosCond" charset="0"/>
              </a:rPr>
              <a:t>Название раздела</a:t>
            </a:r>
          </a:p>
        </p:txBody>
      </p:sp>
      <p:cxnSp>
        <p:nvCxnSpPr>
          <p:cNvPr id="67" name="line11"/>
          <p:cNvCxnSpPr/>
          <p:nvPr/>
        </p:nvCxnSpPr>
        <p:spPr>
          <a:xfrm>
            <a:off x="297658" y="4963814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ContentsNumber11"/>
          <p:cNvSpPr txBox="1"/>
          <p:nvPr/>
        </p:nvSpPr>
        <p:spPr>
          <a:xfrm>
            <a:off x="287525" y="4660648"/>
            <a:ext cx="179536" cy="289540"/>
          </a:xfrm>
          <a:prstGeom prst="rect">
            <a:avLst/>
          </a:prstGeom>
          <a:noFill/>
        </p:spPr>
        <p:txBody>
          <a:bodyPr wrap="none" lIns="0" tIns="81000" rIns="0" bIns="0" rtlCol="0" anchor="b">
            <a:spAutoFit/>
          </a:bodyPr>
          <a:lstStyle/>
          <a:p>
            <a:r>
              <a:rPr lang="ru-RU" sz="1350" b="0" i="0" dirty="0">
                <a:solidFill>
                  <a:srgbClr val="706F6F"/>
                </a:solidFill>
                <a:latin typeface="HeliosCond" charset="0"/>
                <a:ea typeface="HeliosCond" charset="0"/>
                <a:cs typeface="HeliosCond" charset="0"/>
              </a:rPr>
              <a:t>11</a:t>
            </a:r>
          </a:p>
        </p:txBody>
      </p:sp>
      <p:sp>
        <p:nvSpPr>
          <p:cNvPr id="70" name="ContentsTitle15"/>
          <p:cNvSpPr txBox="1"/>
          <p:nvPr userDrawn="1"/>
        </p:nvSpPr>
        <p:spPr>
          <a:xfrm>
            <a:off x="649293" y="6161008"/>
            <a:ext cx="7994027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b="0" i="0" dirty="0">
                <a:solidFill>
                  <a:srgbClr val="3C3C3C"/>
                </a:solidFill>
                <a:latin typeface="HeliosCond" charset="0"/>
                <a:ea typeface="HeliosCond" charset="0"/>
                <a:cs typeface="HeliosCond" charset="0"/>
              </a:rPr>
              <a:t>Название раздела</a:t>
            </a:r>
          </a:p>
        </p:txBody>
      </p:sp>
      <p:cxnSp>
        <p:nvCxnSpPr>
          <p:cNvPr id="71" name="line15"/>
          <p:cNvCxnSpPr/>
          <p:nvPr/>
        </p:nvCxnSpPr>
        <p:spPr>
          <a:xfrm>
            <a:off x="297658" y="6345037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ContentsNumber15"/>
          <p:cNvSpPr txBox="1"/>
          <p:nvPr/>
        </p:nvSpPr>
        <p:spPr>
          <a:xfrm>
            <a:off x="287525" y="6032900"/>
            <a:ext cx="192360" cy="289540"/>
          </a:xfrm>
          <a:prstGeom prst="rect">
            <a:avLst/>
          </a:prstGeom>
          <a:noFill/>
        </p:spPr>
        <p:txBody>
          <a:bodyPr wrap="none" lIns="0" tIns="81000" rIns="0" bIns="0" rtlCol="0" anchor="b">
            <a:spAutoFit/>
          </a:bodyPr>
          <a:lstStyle/>
          <a:p>
            <a:r>
              <a:rPr lang="ru-RU" sz="1350" b="0" i="0" dirty="0">
                <a:solidFill>
                  <a:srgbClr val="706F6F"/>
                </a:solidFill>
                <a:latin typeface="HeliosCond" charset="0"/>
                <a:ea typeface="HeliosCond" charset="0"/>
                <a:cs typeface="HeliosCond" charset="0"/>
              </a:rPr>
              <a:t>15</a:t>
            </a:r>
          </a:p>
        </p:txBody>
      </p:sp>
      <p:sp>
        <p:nvSpPr>
          <p:cNvPr id="74" name="ContentsTitle12"/>
          <p:cNvSpPr txBox="1"/>
          <p:nvPr userDrawn="1"/>
        </p:nvSpPr>
        <p:spPr>
          <a:xfrm>
            <a:off x="649293" y="5134997"/>
            <a:ext cx="7994027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b="0" i="0" dirty="0">
                <a:solidFill>
                  <a:srgbClr val="3C3C3C"/>
                </a:solidFill>
                <a:latin typeface="HeliosCond" charset="0"/>
                <a:ea typeface="HeliosCond" charset="0"/>
                <a:cs typeface="HeliosCond" charset="0"/>
              </a:rPr>
              <a:t>Название раздела</a:t>
            </a:r>
          </a:p>
        </p:txBody>
      </p:sp>
      <p:cxnSp>
        <p:nvCxnSpPr>
          <p:cNvPr id="75" name="line12"/>
          <p:cNvCxnSpPr/>
          <p:nvPr/>
        </p:nvCxnSpPr>
        <p:spPr>
          <a:xfrm>
            <a:off x="297658" y="5309120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ContentsNumber12"/>
          <p:cNvSpPr txBox="1"/>
          <p:nvPr/>
        </p:nvSpPr>
        <p:spPr>
          <a:xfrm>
            <a:off x="287525" y="5013236"/>
            <a:ext cx="192360" cy="289540"/>
          </a:xfrm>
          <a:prstGeom prst="rect">
            <a:avLst/>
          </a:prstGeom>
          <a:noFill/>
        </p:spPr>
        <p:txBody>
          <a:bodyPr wrap="none" lIns="0" tIns="81000" rIns="0" bIns="0" rtlCol="0" anchor="b">
            <a:spAutoFit/>
          </a:bodyPr>
          <a:lstStyle/>
          <a:p>
            <a:r>
              <a:rPr lang="ru-RU" sz="1350" b="0" i="0" dirty="0">
                <a:solidFill>
                  <a:srgbClr val="706F6F"/>
                </a:solidFill>
                <a:latin typeface="HeliosCond" charset="0"/>
                <a:ea typeface="HeliosCond" charset="0"/>
                <a:cs typeface="HeliosCond" charset="0"/>
              </a:rPr>
              <a:t>12</a:t>
            </a:r>
          </a:p>
        </p:txBody>
      </p:sp>
      <p:sp>
        <p:nvSpPr>
          <p:cNvPr id="78" name="ContentsTitle9"/>
          <p:cNvSpPr txBox="1"/>
          <p:nvPr userDrawn="1"/>
        </p:nvSpPr>
        <p:spPr>
          <a:xfrm>
            <a:off x="649293" y="4077233"/>
            <a:ext cx="7994027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b="0" i="0" dirty="0">
                <a:solidFill>
                  <a:srgbClr val="3C3C3C"/>
                </a:solidFill>
                <a:latin typeface="HeliosCond" charset="0"/>
                <a:ea typeface="HeliosCond" charset="0"/>
                <a:cs typeface="HeliosCond" charset="0"/>
              </a:rPr>
              <a:t>Название раздела</a:t>
            </a:r>
          </a:p>
        </p:txBody>
      </p:sp>
      <p:cxnSp>
        <p:nvCxnSpPr>
          <p:cNvPr id="79" name="line9"/>
          <p:cNvCxnSpPr/>
          <p:nvPr/>
        </p:nvCxnSpPr>
        <p:spPr>
          <a:xfrm>
            <a:off x="297658" y="4273202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ContentsNumber9"/>
          <p:cNvSpPr txBox="1"/>
          <p:nvPr/>
        </p:nvSpPr>
        <p:spPr>
          <a:xfrm>
            <a:off x="287526" y="3936425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r>
              <a:rPr lang="ru-RU" sz="1350" b="0" i="0" dirty="0">
                <a:solidFill>
                  <a:srgbClr val="706F6F"/>
                </a:solidFill>
                <a:latin typeface="HeliosCond" charset="0"/>
                <a:ea typeface="HeliosCond" charset="0"/>
                <a:cs typeface="HeliosCond" charset="0"/>
              </a:rPr>
              <a:t>9</a:t>
            </a:r>
          </a:p>
        </p:txBody>
      </p:sp>
      <p:sp>
        <p:nvSpPr>
          <p:cNvPr id="82" name="ContentsTitle14"/>
          <p:cNvSpPr txBox="1"/>
          <p:nvPr userDrawn="1"/>
        </p:nvSpPr>
        <p:spPr>
          <a:xfrm>
            <a:off x="649293" y="5808428"/>
            <a:ext cx="7994027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b="0" i="0" dirty="0">
                <a:solidFill>
                  <a:srgbClr val="3C3C3C"/>
                </a:solidFill>
                <a:latin typeface="HeliosCond" charset="0"/>
                <a:ea typeface="HeliosCond" charset="0"/>
                <a:cs typeface="HeliosCond" charset="0"/>
              </a:rPr>
              <a:t>Название раздела</a:t>
            </a:r>
          </a:p>
        </p:txBody>
      </p:sp>
      <p:cxnSp>
        <p:nvCxnSpPr>
          <p:cNvPr id="83" name="line14"/>
          <p:cNvCxnSpPr/>
          <p:nvPr/>
        </p:nvCxnSpPr>
        <p:spPr>
          <a:xfrm>
            <a:off x="297658" y="5999732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ContentsNumber14"/>
          <p:cNvSpPr txBox="1"/>
          <p:nvPr/>
        </p:nvSpPr>
        <p:spPr>
          <a:xfrm>
            <a:off x="287525" y="5699365"/>
            <a:ext cx="192360" cy="289540"/>
          </a:xfrm>
          <a:prstGeom prst="rect">
            <a:avLst/>
          </a:prstGeom>
          <a:noFill/>
        </p:spPr>
        <p:txBody>
          <a:bodyPr wrap="none" lIns="0" tIns="81000" rIns="0" bIns="0" rtlCol="0" anchor="b">
            <a:spAutoFit/>
          </a:bodyPr>
          <a:lstStyle/>
          <a:p>
            <a:r>
              <a:rPr lang="ru-RU" sz="1350" b="0" i="0" dirty="0">
                <a:solidFill>
                  <a:srgbClr val="706F6F"/>
                </a:solidFill>
                <a:latin typeface="HeliosCond" charset="0"/>
                <a:ea typeface="HeliosCond" charset="0"/>
                <a:cs typeface="HeliosCond" charset="0"/>
              </a:rPr>
              <a:t>14</a:t>
            </a:r>
          </a:p>
        </p:txBody>
      </p:sp>
      <p:sp>
        <p:nvSpPr>
          <p:cNvPr id="86" name="ContentsTitle10"/>
          <p:cNvSpPr txBox="1"/>
          <p:nvPr userDrawn="1"/>
        </p:nvSpPr>
        <p:spPr>
          <a:xfrm>
            <a:off x="649293" y="4436170"/>
            <a:ext cx="7994027" cy="184230"/>
          </a:xfrm>
          <a:prstGeom prst="rect">
            <a:avLst/>
          </a:prstGeom>
          <a:noFill/>
        </p:spPr>
        <p:txBody>
          <a:bodyPr wrap="square" lIns="0" tIns="0" rIns="0" bIns="27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b="0" i="0" dirty="0">
                <a:solidFill>
                  <a:srgbClr val="3C3C3C"/>
                </a:solidFill>
                <a:latin typeface="HeliosCond" charset="0"/>
                <a:ea typeface="HeliosCond" charset="0"/>
                <a:cs typeface="HeliosCond" charset="0"/>
              </a:rPr>
              <a:t>Название раздела</a:t>
            </a:r>
          </a:p>
        </p:txBody>
      </p:sp>
      <p:cxnSp>
        <p:nvCxnSpPr>
          <p:cNvPr id="87" name="line10"/>
          <p:cNvCxnSpPr/>
          <p:nvPr/>
        </p:nvCxnSpPr>
        <p:spPr>
          <a:xfrm>
            <a:off x="297658" y="4618508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ContentsNumber10"/>
          <p:cNvSpPr txBox="1"/>
          <p:nvPr/>
        </p:nvSpPr>
        <p:spPr>
          <a:xfrm>
            <a:off x="287525" y="4301711"/>
            <a:ext cx="192360" cy="289540"/>
          </a:xfrm>
          <a:prstGeom prst="rect">
            <a:avLst/>
          </a:prstGeom>
          <a:noFill/>
        </p:spPr>
        <p:txBody>
          <a:bodyPr wrap="none" lIns="0" tIns="81000" rIns="0" bIns="0" rtlCol="0" anchor="b">
            <a:spAutoFit/>
          </a:bodyPr>
          <a:lstStyle/>
          <a:p>
            <a:r>
              <a:rPr lang="ru-RU" sz="1350" b="0" i="0" dirty="0">
                <a:solidFill>
                  <a:srgbClr val="706F6F"/>
                </a:solidFill>
                <a:latin typeface="HeliosCond" charset="0"/>
                <a:ea typeface="HeliosCond" charset="0"/>
                <a:cs typeface="HeliosCond" charset="0"/>
              </a:rPr>
              <a:t>10</a:t>
            </a:r>
          </a:p>
        </p:txBody>
      </p:sp>
      <p:sp>
        <p:nvSpPr>
          <p:cNvPr id="85" name="Number1"/>
          <p:cNvSpPr txBox="1"/>
          <p:nvPr/>
        </p:nvSpPr>
        <p:spPr>
          <a:xfrm>
            <a:off x="8460432" y="1251169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b="0" i="0" dirty="0">
                <a:solidFill>
                  <a:srgbClr val="706F6F"/>
                </a:solidFill>
                <a:latin typeface="HeliosCond" charset="0"/>
                <a:ea typeface="HeliosCond" charset="0"/>
                <a:cs typeface="HeliosCond" charset="0"/>
              </a:rPr>
              <a:t>1</a:t>
            </a:r>
          </a:p>
        </p:txBody>
      </p:sp>
      <p:sp>
        <p:nvSpPr>
          <p:cNvPr id="89" name="Number2"/>
          <p:cNvSpPr txBox="1"/>
          <p:nvPr/>
        </p:nvSpPr>
        <p:spPr>
          <a:xfrm>
            <a:off x="8460432" y="1595831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b="0" i="0" dirty="0">
                <a:solidFill>
                  <a:srgbClr val="706F6F"/>
                </a:solidFill>
                <a:latin typeface="HeliosCond" charset="0"/>
                <a:ea typeface="HeliosCond" charset="0"/>
                <a:cs typeface="HeliosCond" charset="0"/>
              </a:rPr>
              <a:t>1</a:t>
            </a:r>
          </a:p>
        </p:txBody>
      </p:sp>
      <p:sp>
        <p:nvSpPr>
          <p:cNvPr id="90" name="Number3"/>
          <p:cNvSpPr txBox="1"/>
          <p:nvPr/>
        </p:nvSpPr>
        <p:spPr>
          <a:xfrm>
            <a:off x="8460432" y="1940494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b="0" i="0" dirty="0">
                <a:solidFill>
                  <a:srgbClr val="706F6F"/>
                </a:solidFill>
                <a:latin typeface="HeliosCond" charset="0"/>
                <a:ea typeface="HeliosCond" charset="0"/>
                <a:cs typeface="HeliosCond" charset="0"/>
              </a:rPr>
              <a:t>1</a:t>
            </a:r>
          </a:p>
        </p:txBody>
      </p:sp>
      <p:sp>
        <p:nvSpPr>
          <p:cNvPr id="91" name="Number5"/>
          <p:cNvSpPr txBox="1"/>
          <p:nvPr/>
        </p:nvSpPr>
        <p:spPr>
          <a:xfrm>
            <a:off x="8460432" y="2629820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b="0" i="0" dirty="0">
                <a:solidFill>
                  <a:srgbClr val="706F6F"/>
                </a:solidFill>
                <a:latin typeface="HeliosCond" charset="0"/>
                <a:ea typeface="HeliosCond" charset="0"/>
                <a:cs typeface="HeliosCond" charset="0"/>
              </a:rPr>
              <a:t>1</a:t>
            </a:r>
          </a:p>
        </p:txBody>
      </p:sp>
      <p:sp>
        <p:nvSpPr>
          <p:cNvPr id="92" name="Number6"/>
          <p:cNvSpPr txBox="1"/>
          <p:nvPr/>
        </p:nvSpPr>
        <p:spPr>
          <a:xfrm>
            <a:off x="8460432" y="2974483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b="0" i="0" dirty="0">
                <a:solidFill>
                  <a:srgbClr val="706F6F"/>
                </a:solidFill>
                <a:latin typeface="HeliosCond" charset="0"/>
                <a:ea typeface="HeliosCond" charset="0"/>
                <a:cs typeface="HeliosCond" charset="0"/>
              </a:rPr>
              <a:t>1</a:t>
            </a:r>
          </a:p>
        </p:txBody>
      </p:sp>
      <p:sp>
        <p:nvSpPr>
          <p:cNvPr id="93" name="Number7"/>
          <p:cNvSpPr txBox="1"/>
          <p:nvPr/>
        </p:nvSpPr>
        <p:spPr>
          <a:xfrm>
            <a:off x="8460432" y="3319146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b="0" i="0" dirty="0">
                <a:solidFill>
                  <a:srgbClr val="706F6F"/>
                </a:solidFill>
                <a:latin typeface="HeliosCond" charset="0"/>
                <a:ea typeface="HeliosCond" charset="0"/>
                <a:cs typeface="HeliosCond" charset="0"/>
              </a:rPr>
              <a:t>1</a:t>
            </a:r>
          </a:p>
        </p:txBody>
      </p:sp>
      <p:sp>
        <p:nvSpPr>
          <p:cNvPr id="94" name="Number8"/>
          <p:cNvSpPr txBox="1"/>
          <p:nvPr/>
        </p:nvSpPr>
        <p:spPr>
          <a:xfrm>
            <a:off x="8460432" y="3663809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b="0" i="0" dirty="0">
                <a:solidFill>
                  <a:srgbClr val="706F6F"/>
                </a:solidFill>
                <a:latin typeface="HeliosCond" charset="0"/>
                <a:ea typeface="HeliosCond" charset="0"/>
                <a:cs typeface="HeliosCond" charset="0"/>
              </a:rPr>
              <a:t>1</a:t>
            </a:r>
          </a:p>
        </p:txBody>
      </p:sp>
      <p:sp>
        <p:nvSpPr>
          <p:cNvPr id="95" name="Number4"/>
          <p:cNvSpPr txBox="1"/>
          <p:nvPr/>
        </p:nvSpPr>
        <p:spPr>
          <a:xfrm>
            <a:off x="8460432" y="2285157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b="0" i="0" dirty="0">
                <a:solidFill>
                  <a:srgbClr val="706F6F"/>
                </a:solidFill>
                <a:latin typeface="HeliosCond" charset="0"/>
                <a:ea typeface="HeliosCond" charset="0"/>
                <a:cs typeface="HeliosCond" charset="0"/>
              </a:rPr>
              <a:t>1</a:t>
            </a:r>
          </a:p>
        </p:txBody>
      </p:sp>
      <p:sp>
        <p:nvSpPr>
          <p:cNvPr id="96" name="Number9"/>
          <p:cNvSpPr txBox="1"/>
          <p:nvPr/>
        </p:nvSpPr>
        <p:spPr>
          <a:xfrm>
            <a:off x="8460432" y="4008472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b="0" i="0" dirty="0">
                <a:solidFill>
                  <a:srgbClr val="706F6F"/>
                </a:solidFill>
                <a:latin typeface="HeliosCond" charset="0"/>
                <a:ea typeface="HeliosCond" charset="0"/>
                <a:cs typeface="HeliosCond" charset="0"/>
              </a:rPr>
              <a:t>1</a:t>
            </a:r>
          </a:p>
        </p:txBody>
      </p:sp>
      <p:sp>
        <p:nvSpPr>
          <p:cNvPr id="97" name="Number10"/>
          <p:cNvSpPr txBox="1"/>
          <p:nvPr/>
        </p:nvSpPr>
        <p:spPr>
          <a:xfrm>
            <a:off x="8460432" y="4353134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b="0" i="0" dirty="0">
                <a:solidFill>
                  <a:srgbClr val="706F6F"/>
                </a:solidFill>
                <a:latin typeface="HeliosCond" charset="0"/>
                <a:ea typeface="HeliosCond" charset="0"/>
                <a:cs typeface="HeliosCond" charset="0"/>
              </a:rPr>
              <a:t>1</a:t>
            </a:r>
          </a:p>
        </p:txBody>
      </p:sp>
      <p:sp>
        <p:nvSpPr>
          <p:cNvPr id="98" name="Number11"/>
          <p:cNvSpPr txBox="1"/>
          <p:nvPr/>
        </p:nvSpPr>
        <p:spPr>
          <a:xfrm>
            <a:off x="8460432" y="4697796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b="0" i="0" dirty="0">
                <a:solidFill>
                  <a:srgbClr val="706F6F"/>
                </a:solidFill>
                <a:latin typeface="HeliosCond" charset="0"/>
                <a:ea typeface="HeliosCond" charset="0"/>
                <a:cs typeface="HeliosCond" charset="0"/>
              </a:rPr>
              <a:t>1</a:t>
            </a:r>
          </a:p>
        </p:txBody>
      </p:sp>
      <p:sp>
        <p:nvSpPr>
          <p:cNvPr id="99" name="Number12"/>
          <p:cNvSpPr txBox="1"/>
          <p:nvPr/>
        </p:nvSpPr>
        <p:spPr>
          <a:xfrm>
            <a:off x="8460432" y="5042458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b="0" i="0" dirty="0">
                <a:solidFill>
                  <a:srgbClr val="706F6F"/>
                </a:solidFill>
                <a:latin typeface="HeliosCond" charset="0"/>
                <a:ea typeface="HeliosCond" charset="0"/>
                <a:cs typeface="HeliosCond" charset="0"/>
              </a:rPr>
              <a:t>1</a:t>
            </a:r>
          </a:p>
        </p:txBody>
      </p:sp>
      <p:sp>
        <p:nvSpPr>
          <p:cNvPr id="100" name="Number13"/>
          <p:cNvSpPr txBox="1"/>
          <p:nvPr/>
        </p:nvSpPr>
        <p:spPr>
          <a:xfrm>
            <a:off x="8460432" y="5387120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b="0" i="0" dirty="0">
                <a:solidFill>
                  <a:srgbClr val="706F6F"/>
                </a:solidFill>
                <a:latin typeface="HeliosCond" charset="0"/>
                <a:ea typeface="HeliosCond" charset="0"/>
                <a:cs typeface="HeliosCond" charset="0"/>
              </a:rPr>
              <a:t>1</a:t>
            </a:r>
          </a:p>
        </p:txBody>
      </p:sp>
      <p:sp>
        <p:nvSpPr>
          <p:cNvPr id="101" name="Number14"/>
          <p:cNvSpPr txBox="1"/>
          <p:nvPr/>
        </p:nvSpPr>
        <p:spPr>
          <a:xfrm>
            <a:off x="8460432" y="5731782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b="0" i="0" dirty="0">
                <a:solidFill>
                  <a:srgbClr val="706F6F"/>
                </a:solidFill>
                <a:latin typeface="HeliosCond" charset="0"/>
                <a:ea typeface="HeliosCond" charset="0"/>
                <a:cs typeface="HeliosCond" charset="0"/>
              </a:rPr>
              <a:t>1</a:t>
            </a:r>
          </a:p>
        </p:txBody>
      </p:sp>
      <p:sp>
        <p:nvSpPr>
          <p:cNvPr id="102" name="Number15"/>
          <p:cNvSpPr txBox="1"/>
          <p:nvPr/>
        </p:nvSpPr>
        <p:spPr>
          <a:xfrm>
            <a:off x="8460432" y="6076444"/>
            <a:ext cx="383530" cy="289540"/>
          </a:xfrm>
          <a:prstGeom prst="rect">
            <a:avLst/>
          </a:prstGeom>
          <a:noFill/>
        </p:spPr>
        <p:txBody>
          <a:bodyPr wrap="square" lIns="0" tIns="81000" rIns="0" bIns="0" rtlCol="0" anchor="b">
            <a:spAutoFit/>
          </a:bodyPr>
          <a:lstStyle/>
          <a:p>
            <a:pPr algn="r"/>
            <a:r>
              <a:rPr lang="ru-RU" sz="1350" b="0" i="0" dirty="0">
                <a:solidFill>
                  <a:srgbClr val="706F6F"/>
                </a:solidFill>
                <a:latin typeface="HeliosCond" charset="0"/>
                <a:ea typeface="HeliosCond" charset="0"/>
                <a:cs typeface="HeliosCond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64628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Раздел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87345" y="2611538"/>
            <a:ext cx="8569325" cy="610499"/>
          </a:xfrm>
        </p:spPr>
        <p:txBody>
          <a:bodyPr>
            <a:noAutofit/>
          </a:bodyPr>
          <a:lstStyle>
            <a:lvl1pPr>
              <a:defRPr baseline="0"/>
            </a:lvl1pPr>
          </a:lstStyle>
          <a:p>
            <a:r>
              <a:rPr lang="ru-RU" dirty="0"/>
              <a:t>Введите название раздела (максимум две строки)</a:t>
            </a:r>
            <a:endParaRPr lang="en-US" dirty="0"/>
          </a:p>
        </p:txBody>
      </p:sp>
      <p:cxnSp>
        <p:nvCxnSpPr>
          <p:cNvPr id="4" name="Прямая соединительная линия 7"/>
          <p:cNvCxnSpPr/>
          <p:nvPr/>
        </p:nvCxnSpPr>
        <p:spPr>
          <a:xfrm>
            <a:off x="297656" y="3429000"/>
            <a:ext cx="85500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9"/>
          <p:cNvCxnSpPr/>
          <p:nvPr/>
        </p:nvCxnSpPr>
        <p:spPr>
          <a:xfrm>
            <a:off x="8638360" y="6535169"/>
            <a:ext cx="0" cy="108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10"/>
          <p:cNvSpPr/>
          <p:nvPr/>
        </p:nvSpPr>
        <p:spPr>
          <a:xfrm>
            <a:off x="8722273" y="6503915"/>
            <a:ext cx="216024" cy="161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fld id="{AF528B6D-1001-487C-8FFE-85B114390330}" type="slidenum">
              <a:rPr lang="ru-RU" sz="900" b="1" i="0" smtClean="0">
                <a:solidFill>
                  <a:srgbClr val="3C3C3C"/>
                </a:solidFill>
                <a:latin typeface="HeliosCond" charset="0"/>
                <a:ea typeface="HeliosCond" charset="0"/>
                <a:cs typeface="HeliosCond" charset="0"/>
              </a:rPr>
              <a:pPr/>
              <a:t>‹#›</a:t>
            </a:fld>
            <a:endParaRPr lang="ru-RU" sz="900" b="1" i="0" dirty="0">
              <a:solidFill>
                <a:srgbClr val="3C3C3C"/>
              </a:solidFill>
              <a:latin typeface="HeliosCond" charset="0"/>
              <a:ea typeface="HeliosCond" charset="0"/>
              <a:cs typeface="HeliosCond" charset="0"/>
            </a:endParaRPr>
          </a:p>
        </p:txBody>
      </p:sp>
      <p:sp>
        <p:nvSpPr>
          <p:cNvPr id="10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7345" y="3644906"/>
            <a:ext cx="8569325" cy="2684463"/>
          </a:xfrm>
        </p:spPr>
        <p:txBody>
          <a:bodyPr anchor="t">
            <a:noAutofit/>
          </a:bodyPr>
          <a:lstStyle>
            <a:lvl1pPr marL="0" indent="0" algn="l">
              <a:spcBef>
                <a:spcPts val="675"/>
              </a:spcBef>
              <a:buNone/>
              <a:defRPr sz="1200" b="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 Введите текст</a:t>
            </a:r>
          </a:p>
        </p:txBody>
      </p:sp>
      <p:sp>
        <p:nvSpPr>
          <p:cNvPr id="11" name="LogoRus"/>
          <p:cNvSpPr/>
          <p:nvPr/>
        </p:nvSpPr>
        <p:spPr>
          <a:xfrm>
            <a:off x="5435200" y="6500048"/>
            <a:ext cx="3150000" cy="16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algn="r"/>
            <a:r>
              <a:rPr lang="ru-RU" sz="750" b="0" i="0" dirty="0">
                <a:solidFill>
                  <a:srgbClr val="706F6F"/>
                </a:solidFill>
                <a:latin typeface="HeliosCond" charset="0"/>
                <a:ea typeface="HeliosCond" charset="0"/>
                <a:cs typeface="HeliosCond" charset="0"/>
              </a:rPr>
              <a:t>Газпром нефть</a:t>
            </a:r>
          </a:p>
        </p:txBody>
      </p:sp>
      <p:sp>
        <p:nvSpPr>
          <p:cNvPr id="14" name="LogoEng" hidden="1"/>
          <p:cNvSpPr/>
          <p:nvPr/>
        </p:nvSpPr>
        <p:spPr>
          <a:xfrm>
            <a:off x="5435200" y="6500048"/>
            <a:ext cx="3150000" cy="16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algn="r"/>
            <a:r>
              <a:rPr lang="en-US" sz="750" dirty="0">
                <a:solidFill>
                  <a:srgbClr val="706F6F"/>
                </a:solidFill>
              </a:rPr>
              <a:t>Gazprom </a:t>
            </a:r>
            <a:r>
              <a:rPr lang="en-US" sz="750" dirty="0" err="1">
                <a:solidFill>
                  <a:srgbClr val="706F6F"/>
                </a:solidFill>
              </a:rPr>
              <a:t>neft</a:t>
            </a:r>
            <a:endParaRPr lang="ru-RU" sz="750" dirty="0">
              <a:solidFill>
                <a:srgbClr val="706F6F"/>
              </a:solidFill>
            </a:endParaRPr>
          </a:p>
        </p:txBody>
      </p:sp>
      <p:sp>
        <p:nvSpPr>
          <p:cNvPr id="9" name="Footer"/>
          <p:cNvSpPr/>
          <p:nvPr/>
        </p:nvSpPr>
        <p:spPr>
          <a:xfrm>
            <a:off x="297655" y="6499447"/>
            <a:ext cx="5040000" cy="1656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endParaRPr lang="ru-RU" sz="750" dirty="0">
              <a:solidFill>
                <a:srgbClr val="706F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286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Выво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87345" y="1268414"/>
            <a:ext cx="8569325" cy="1584507"/>
          </a:xfrm>
        </p:spPr>
        <p:txBody>
          <a:bodyPr>
            <a:noAutofit/>
          </a:bodyPr>
          <a:lstStyle>
            <a:lvl1pPr>
              <a:defRPr sz="1500" b="1" cap="all" baseline="0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Введите заголовок</a:t>
            </a:r>
            <a:endParaRPr lang="en-US" dirty="0"/>
          </a:p>
        </p:txBody>
      </p:sp>
      <p:cxnSp>
        <p:nvCxnSpPr>
          <p:cNvPr id="6" name="Прямая соединительная линия 9"/>
          <p:cNvCxnSpPr/>
          <p:nvPr/>
        </p:nvCxnSpPr>
        <p:spPr>
          <a:xfrm>
            <a:off x="8638360" y="6535169"/>
            <a:ext cx="0" cy="108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10"/>
          <p:cNvSpPr/>
          <p:nvPr/>
        </p:nvSpPr>
        <p:spPr>
          <a:xfrm>
            <a:off x="8722273" y="6503915"/>
            <a:ext cx="216024" cy="161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fld id="{AF528B6D-1001-487C-8FFE-85B114390330}" type="slidenum">
              <a:rPr lang="ru-RU" sz="900" b="1" i="0" smtClean="0">
                <a:solidFill>
                  <a:srgbClr val="3C3C3C"/>
                </a:solidFill>
                <a:latin typeface="HeliosCond" charset="0"/>
                <a:ea typeface="HeliosCond" charset="0"/>
                <a:cs typeface="HeliosCond" charset="0"/>
              </a:rPr>
              <a:pPr/>
              <a:t>‹#›</a:t>
            </a:fld>
            <a:endParaRPr lang="ru-RU" sz="900" b="1" i="0" dirty="0">
              <a:solidFill>
                <a:srgbClr val="3C3C3C"/>
              </a:solidFill>
              <a:latin typeface="HeliosCond" charset="0"/>
              <a:ea typeface="HeliosCond" charset="0"/>
              <a:cs typeface="HeliosCond" charset="0"/>
            </a:endParaRPr>
          </a:p>
        </p:txBody>
      </p:sp>
      <p:sp>
        <p:nvSpPr>
          <p:cNvPr id="10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7345" y="2924936"/>
            <a:ext cx="8569325" cy="3404433"/>
          </a:xfrm>
        </p:spPr>
        <p:txBody>
          <a:bodyPr vert="horz" lIns="0" tIns="0" rIns="0" bIns="0" rtlCol="0">
            <a:noAutofit/>
          </a:bodyPr>
          <a:lstStyle>
            <a:lvl1pPr>
              <a:defRPr lang="ru-RU" b="0" dirty="0"/>
            </a:lvl1pPr>
          </a:lstStyle>
          <a:p>
            <a:r>
              <a:rPr lang="ru-RU" dirty="0"/>
              <a:t>Текст</a:t>
            </a:r>
          </a:p>
        </p:txBody>
      </p:sp>
      <p:sp>
        <p:nvSpPr>
          <p:cNvPr id="9" name="LogoRus"/>
          <p:cNvSpPr/>
          <p:nvPr/>
        </p:nvSpPr>
        <p:spPr>
          <a:xfrm>
            <a:off x="5435200" y="6500048"/>
            <a:ext cx="3150000" cy="16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algn="r"/>
            <a:r>
              <a:rPr lang="ru-RU" sz="750" b="0" i="0" dirty="0">
                <a:solidFill>
                  <a:srgbClr val="706F6F"/>
                </a:solidFill>
                <a:latin typeface="HeliosCond" charset="0"/>
                <a:ea typeface="HeliosCond" charset="0"/>
                <a:cs typeface="HeliosCond" charset="0"/>
              </a:rPr>
              <a:t>Газпром нефть</a:t>
            </a:r>
          </a:p>
        </p:txBody>
      </p:sp>
      <p:sp>
        <p:nvSpPr>
          <p:cNvPr id="11" name="LogoEng" hidden="1"/>
          <p:cNvSpPr/>
          <p:nvPr/>
        </p:nvSpPr>
        <p:spPr>
          <a:xfrm>
            <a:off x="5435200" y="6500048"/>
            <a:ext cx="3150000" cy="16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algn="r"/>
            <a:r>
              <a:rPr lang="en-US" sz="750" dirty="0">
                <a:solidFill>
                  <a:srgbClr val="706F6F"/>
                </a:solidFill>
              </a:rPr>
              <a:t>Gazprom </a:t>
            </a:r>
            <a:r>
              <a:rPr lang="en-US" sz="750" dirty="0" err="1">
                <a:solidFill>
                  <a:srgbClr val="706F6F"/>
                </a:solidFill>
              </a:rPr>
              <a:t>neft</a:t>
            </a:r>
            <a:endParaRPr lang="ru-RU" sz="750" dirty="0">
              <a:solidFill>
                <a:srgbClr val="706F6F"/>
              </a:solidFill>
            </a:endParaRPr>
          </a:p>
        </p:txBody>
      </p:sp>
      <p:sp>
        <p:nvSpPr>
          <p:cNvPr id="8" name="Footer"/>
          <p:cNvSpPr/>
          <p:nvPr/>
        </p:nvSpPr>
        <p:spPr>
          <a:xfrm>
            <a:off x="297655" y="6499447"/>
            <a:ext cx="5040000" cy="1656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endParaRPr lang="ru-RU" sz="750" dirty="0">
              <a:solidFill>
                <a:srgbClr val="706F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059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1800">
                <a:latin typeface="HeliosCond" charset="0"/>
                <a:ea typeface="HeliosCond" charset="0"/>
                <a:cs typeface="HeliosCond" charset="0"/>
              </a:defRPr>
            </a:lvl1pPr>
          </a:lstStyle>
          <a:p>
            <a:r>
              <a:rPr lang="ru-RU" dirty="0"/>
              <a:t>Введите заголовок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1"/>
          </p:nvPr>
        </p:nvSpPr>
        <p:spPr>
          <a:xfrm>
            <a:off x="287340" y="1268415"/>
            <a:ext cx="8569324" cy="5076825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24435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40" y="249766"/>
            <a:ext cx="8560318" cy="6104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340" y="1268413"/>
            <a:ext cx="8569324" cy="5060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Первый уровень</a:t>
            </a:r>
          </a:p>
          <a:p>
            <a:pPr lvl="2"/>
            <a:r>
              <a:rPr lang="ru-RU" dirty="0"/>
              <a:t>Второй уровень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87340" y="1011208"/>
            <a:ext cx="856031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638360" y="6535169"/>
            <a:ext cx="0" cy="108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8722273" y="6503915"/>
            <a:ext cx="216024" cy="161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>
            <a:noAutofit/>
          </a:bodyPr>
          <a:lstStyle/>
          <a:p>
            <a:fld id="{AF528B6D-1001-487C-8FFE-85B114390330}" type="slidenum">
              <a:rPr lang="ru-RU" sz="900" b="1" i="0" smtClean="0">
                <a:solidFill>
                  <a:srgbClr val="3C3C3C"/>
                </a:solidFill>
                <a:latin typeface="HeliosCond" charset="0"/>
                <a:ea typeface="HeliosCond" charset="0"/>
                <a:cs typeface="HeliosCond" charset="0"/>
              </a:rPr>
              <a:pPr/>
              <a:t>‹#›</a:t>
            </a:fld>
            <a:endParaRPr lang="ru-RU" sz="900" b="1" i="0" dirty="0">
              <a:solidFill>
                <a:srgbClr val="3C3C3C"/>
              </a:solidFill>
              <a:latin typeface="HeliosCond" charset="0"/>
              <a:ea typeface="HeliosCond" charset="0"/>
              <a:cs typeface="HeliosCond" charset="0"/>
            </a:endParaRPr>
          </a:p>
        </p:txBody>
      </p:sp>
      <p:sp>
        <p:nvSpPr>
          <p:cNvPr id="12" name="LogoRus"/>
          <p:cNvSpPr/>
          <p:nvPr/>
        </p:nvSpPr>
        <p:spPr>
          <a:xfrm>
            <a:off x="5435200" y="6500048"/>
            <a:ext cx="3150000" cy="16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lvl="0" algn="r"/>
            <a:r>
              <a:rPr lang="ru-RU" sz="750" b="0" i="0" noProof="0" dirty="0">
                <a:solidFill>
                  <a:schemeClr val="bg2"/>
                </a:solidFill>
                <a:latin typeface="HeliosCond" charset="0"/>
                <a:ea typeface="HeliosCond" charset="0"/>
                <a:cs typeface="HeliosCond" charset="0"/>
              </a:rPr>
              <a:t>Газпром нефть</a:t>
            </a:r>
          </a:p>
        </p:txBody>
      </p:sp>
      <p:sp>
        <p:nvSpPr>
          <p:cNvPr id="13" name="LogoEng" hidden="1"/>
          <p:cNvSpPr/>
          <p:nvPr/>
        </p:nvSpPr>
        <p:spPr>
          <a:xfrm>
            <a:off x="5435200" y="6500048"/>
            <a:ext cx="3150000" cy="16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algn="r"/>
            <a:r>
              <a:rPr lang="en-US" sz="750" dirty="0">
                <a:solidFill>
                  <a:srgbClr val="706F6F"/>
                </a:solidFill>
              </a:rPr>
              <a:t>Gazprom </a:t>
            </a:r>
            <a:r>
              <a:rPr lang="en-US" sz="750" dirty="0" err="1">
                <a:solidFill>
                  <a:srgbClr val="706F6F"/>
                </a:solidFill>
              </a:rPr>
              <a:t>neft</a:t>
            </a:r>
            <a:endParaRPr lang="ru-RU" sz="750" dirty="0">
              <a:solidFill>
                <a:srgbClr val="706F6F"/>
              </a:solidFill>
            </a:endParaRPr>
          </a:p>
        </p:txBody>
      </p:sp>
      <p:sp>
        <p:nvSpPr>
          <p:cNvPr id="4" name="Footer"/>
          <p:cNvSpPr/>
          <p:nvPr/>
        </p:nvSpPr>
        <p:spPr>
          <a:xfrm>
            <a:off x="297655" y="6499447"/>
            <a:ext cx="5040000" cy="1656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endParaRPr lang="ru-RU" sz="750" dirty="0">
              <a:solidFill>
                <a:srgbClr val="706F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259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6" r:id="rId1"/>
    <p:sldLayoutId id="2147484037" r:id="rId2"/>
    <p:sldLayoutId id="2147484038" r:id="rId3"/>
    <p:sldLayoutId id="2147484039" r:id="rId4"/>
    <p:sldLayoutId id="2147484040" r:id="rId5"/>
    <p:sldLayoutId id="2147484041" r:id="rId6"/>
    <p:sldLayoutId id="2147484042" r:id="rId7"/>
    <p:sldLayoutId id="2147484043" r:id="rId8"/>
    <p:sldLayoutId id="2147484044" r:id="rId9"/>
    <p:sldLayoutId id="2147484045" r:id="rId10"/>
    <p:sldLayoutId id="2147484046" r:id="rId11"/>
    <p:sldLayoutId id="2147484047" r:id="rId12"/>
    <p:sldLayoutId id="2147484048" r:id="rId13"/>
    <p:sldLayoutId id="2147484049" r:id="rId14"/>
    <p:sldLayoutId id="2147484050" r:id="rId15"/>
    <p:sldLayoutId id="2147484051" r:id="rId16"/>
    <p:sldLayoutId id="2147484052" r:id="rId17"/>
    <p:sldLayoutId id="2147484053" r:id="rId18"/>
    <p:sldLayoutId id="2147484054" r:id="rId19"/>
    <p:sldLayoutId id="2147484055" r:id="rId20"/>
    <p:sldLayoutId id="2147484056" r:id="rId21"/>
    <p:sldLayoutId id="2147484057" r:id="rId22"/>
    <p:sldLayoutId id="2147484058" r:id="rId23"/>
    <p:sldLayoutId id="2147484059" r:id="rId24"/>
    <p:sldLayoutId id="2147484060" r:id="rId25"/>
    <p:sldLayoutId id="2147484061" r:id="rId26"/>
    <p:sldLayoutId id="2147484062" r:id="rId27"/>
    <p:sldLayoutId id="2147484063" r:id="rId28"/>
    <p:sldLayoutId id="2147484064" r:id="rId29"/>
    <p:sldLayoutId id="2147484065" r:id="rId30"/>
    <p:sldLayoutId id="2147484066" r:id="rId31"/>
    <p:sldLayoutId id="2147484068" r:id="rId32"/>
    <p:sldLayoutId id="2147484069" r:id="rId33"/>
    <p:sldLayoutId id="2147484070" r:id="rId34"/>
    <p:sldLayoutId id="2147484071" r:id="rId35"/>
    <p:sldLayoutId id="2147484072" r:id="rId36"/>
    <p:sldLayoutId id="2147484073" r:id="rId37"/>
    <p:sldLayoutId id="2147484074" r:id="rId38"/>
    <p:sldLayoutId id="2147484076" r:id="rId39"/>
    <p:sldLayoutId id="2147484077" r:id="rId40"/>
    <p:sldLayoutId id="2147484078" r:id="rId41"/>
    <p:sldLayoutId id="2147484079" r:id="rId42"/>
    <p:sldLayoutId id="2147484080" r:id="rId43"/>
    <p:sldLayoutId id="2147484081" r:id="rId44"/>
    <p:sldLayoutId id="2147484082" r:id="rId45"/>
    <p:sldLayoutId id="2147484083" r:id="rId46"/>
    <p:sldLayoutId id="2147484084" r:id="rId47"/>
    <p:sldLayoutId id="2147484085" r:id="rId48"/>
    <p:sldLayoutId id="2147484086" r:id="rId49"/>
    <p:sldLayoutId id="2147484087" r:id="rId50"/>
  </p:sldLayoutIdLst>
  <p:hf sldNum="0" hdr="0" ftr="0" dt="0"/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sz="1800" b="0" i="0" kern="1200" baseline="0">
          <a:solidFill>
            <a:schemeClr val="accent1"/>
          </a:solidFill>
          <a:latin typeface="HeliosCond" charset="0"/>
          <a:ea typeface="HeliosCond" charset="0"/>
          <a:cs typeface="HeliosCond" charset="0"/>
        </a:defRPr>
      </a:lvl1pPr>
    </p:titleStyle>
    <p:bodyStyle>
      <a:lvl1pPr marL="0" indent="0" algn="l" defTabSz="685800" rtl="0" eaLnBrk="1" latinLnBrk="0" hangingPunct="1">
        <a:spcBef>
          <a:spcPts val="900"/>
        </a:spcBef>
        <a:spcAft>
          <a:spcPts val="0"/>
        </a:spcAft>
        <a:buClr>
          <a:schemeClr val="accent1"/>
        </a:buClr>
        <a:buSzPct val="90000"/>
        <a:buFont typeface="Wingdings" pitchFamily="2" charset="2"/>
        <a:buNone/>
        <a:defRPr sz="1350" b="0" i="0" kern="1200" baseline="0">
          <a:solidFill>
            <a:schemeClr val="tx1"/>
          </a:solidFill>
          <a:latin typeface="HeliosCond" charset="0"/>
          <a:ea typeface="HeliosCond" charset="0"/>
          <a:cs typeface="HeliosCond" charset="0"/>
        </a:defRPr>
      </a:lvl1pPr>
      <a:lvl2pPr marL="135731" marR="0" indent="-135731" algn="l" defTabSz="685800" rtl="0" eaLnBrk="1" fontAlgn="auto" latinLnBrk="0" hangingPunct="1">
        <a:lnSpc>
          <a:spcPct val="100000"/>
        </a:lnSpc>
        <a:spcBef>
          <a:spcPts val="450"/>
        </a:spcBef>
        <a:spcAft>
          <a:spcPts val="0"/>
        </a:spcAft>
        <a:buClr>
          <a:schemeClr val="accent1"/>
        </a:buClr>
        <a:buSzPct val="100000"/>
        <a:buFont typeface="Wingdings" pitchFamily="2" charset="2"/>
        <a:buChar char="§"/>
        <a:tabLst/>
        <a:defRPr sz="1350" b="0" i="0" kern="1200" baseline="0">
          <a:solidFill>
            <a:schemeClr val="tx1"/>
          </a:solidFill>
          <a:latin typeface="HeliosCond" charset="0"/>
          <a:ea typeface="HeliosCond" charset="0"/>
          <a:cs typeface="HeliosCond" charset="0"/>
        </a:defRPr>
      </a:lvl2pPr>
      <a:lvl3pPr marL="263129" indent="-127397" algn="l" defTabSz="685800" rtl="0" eaLnBrk="1" latinLnBrk="0" hangingPunct="1">
        <a:spcBef>
          <a:spcPts val="225"/>
        </a:spcBef>
        <a:buClr>
          <a:schemeClr val="accent3"/>
        </a:buClr>
        <a:buFont typeface="Wingdings" pitchFamily="2" charset="2"/>
        <a:buChar char="§"/>
        <a:tabLst/>
        <a:defRPr sz="1200" b="0" i="0" kern="1200" baseline="0">
          <a:solidFill>
            <a:schemeClr val="tx1"/>
          </a:solidFill>
          <a:latin typeface="HeliosCond" charset="0"/>
          <a:ea typeface="HeliosCond" charset="0"/>
          <a:cs typeface="HeliosCond" charset="0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2387" userDrawn="1">
          <p15:clr>
            <a:srgbClr val="F26B43"/>
          </p15:clr>
        </p15:guide>
        <p15:guide id="3" pos="4184" userDrawn="1">
          <p15:clr>
            <a:srgbClr val="F26B43"/>
          </p15:clr>
        </p15:guide>
        <p15:guide id="4" pos="136" userDrawn="1">
          <p15:clr>
            <a:srgbClr val="F26B43"/>
          </p15:clr>
        </p15:guide>
        <p15:guide id="5" orient="horz" pos="799" userDrawn="1">
          <p15:clr>
            <a:srgbClr val="F26B43"/>
          </p15:clr>
        </p15:guide>
        <p15:guide id="6" orient="horz" pos="399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uhsep.com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0.xml"/><Relationship Id="rId4" Type="http://schemas.openxmlformats.org/officeDocument/2006/relationships/hyperlink" Target="http://www.uhsep.com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6"/>
          <p:cNvSpPr txBox="1">
            <a:spLocks/>
          </p:cNvSpPr>
          <p:nvPr/>
        </p:nvSpPr>
        <p:spPr>
          <a:xfrm>
            <a:off x="714117" y="2476500"/>
            <a:ext cx="7677407" cy="117045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6858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1800" b="0" i="0" kern="1200" baseline="0">
                <a:solidFill>
                  <a:schemeClr val="accent1"/>
                </a:solidFill>
                <a:latin typeface="HeliosCond" charset="0"/>
                <a:ea typeface="HeliosCond" charset="0"/>
                <a:cs typeface="HeliosCond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2700" dirty="0">
                <a:solidFill>
                  <a:srgbClr val="0070C0"/>
                </a:solidFill>
                <a:latin typeface="Calibri" panose="020F0502020204030204" pitchFamily="34" charset="0"/>
              </a:rPr>
              <a:t>Интегрированная система</a:t>
            </a:r>
          </a:p>
          <a:p>
            <a:pPr algn="ctr">
              <a:lnSpc>
                <a:spcPct val="100000"/>
              </a:lnSpc>
            </a:pPr>
            <a:r>
              <a:rPr lang="ru-RU" sz="2700" dirty="0">
                <a:solidFill>
                  <a:srgbClr val="0070C0"/>
                </a:solidFill>
                <a:latin typeface="Calibri" panose="020F0502020204030204" pitchFamily="34" charset="0"/>
              </a:rPr>
              <a:t>обеспечения безопасности работ (</a:t>
            </a:r>
            <a:r>
              <a:rPr lang="ru-RU" sz="2700" dirty="0" err="1">
                <a:solidFill>
                  <a:srgbClr val="0070C0"/>
                </a:solidFill>
                <a:latin typeface="Calibri" panose="020F0502020204030204" pitchFamily="34" charset="0"/>
              </a:rPr>
              <a:t>ИСОБР</a:t>
            </a:r>
            <a:r>
              <a:rPr lang="ru-RU" sz="2700" dirty="0">
                <a:solidFill>
                  <a:srgbClr val="0070C0"/>
                </a:solidFill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16" name="Подзаголовок 2"/>
          <p:cNvSpPr txBox="1">
            <a:spLocks/>
          </p:cNvSpPr>
          <p:nvPr/>
        </p:nvSpPr>
        <p:spPr>
          <a:xfrm>
            <a:off x="6051526" y="5895782"/>
            <a:ext cx="4200021" cy="96221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  <a:spcBef>
                <a:spcPts val="600"/>
              </a:spcBef>
              <a:defRPr/>
            </a:pPr>
            <a:endParaRPr lang="en-US" sz="3600" dirty="0">
              <a:solidFill>
                <a:srgbClr val="0070C0"/>
              </a:solidFill>
              <a:latin typeface="Calibri" panose="020F0502020204030204"/>
            </a:endParaRPr>
          </a:p>
          <a:p>
            <a:pPr algn="l">
              <a:lnSpc>
                <a:spcPct val="70000"/>
              </a:lnSpc>
              <a:spcBef>
                <a:spcPts val="600"/>
              </a:spcBef>
              <a:defRPr/>
            </a:pPr>
            <a:r>
              <a:rPr lang="ru-RU" sz="3600" dirty="0">
                <a:solidFill>
                  <a:srgbClr val="778EE3"/>
                </a:solidFill>
                <a:latin typeface="Calibri" panose="020F0502020204030204"/>
              </a:rPr>
              <a:t>119296, Москва, Ленинский проспект 65, корп. 5, этаж 5</a:t>
            </a:r>
            <a:r>
              <a:rPr lang="en-US" sz="3600" dirty="0">
                <a:solidFill>
                  <a:srgbClr val="778EE3"/>
                </a:solidFill>
                <a:latin typeface="Calibri" panose="020F0502020204030204"/>
              </a:rPr>
              <a:t>                            </a:t>
            </a:r>
          </a:p>
          <a:p>
            <a:pPr algn="l">
              <a:lnSpc>
                <a:spcPct val="70000"/>
              </a:lnSpc>
              <a:spcBef>
                <a:spcPts val="600"/>
              </a:spcBef>
              <a:defRPr/>
            </a:pPr>
            <a:r>
              <a:rPr lang="en-US" sz="3600" dirty="0">
                <a:solidFill>
                  <a:srgbClr val="778EE3"/>
                </a:solidFill>
                <a:latin typeface="Calibri" panose="020F0502020204030204"/>
              </a:rPr>
              <a:t>+7 (495) 772 55 18</a:t>
            </a:r>
            <a:r>
              <a:rPr lang="ru-RU" sz="3600" dirty="0">
                <a:solidFill>
                  <a:srgbClr val="778EE3"/>
                </a:solidFill>
                <a:latin typeface="Calibri" panose="020F0502020204030204"/>
              </a:rPr>
              <a:t>   </a:t>
            </a:r>
            <a:r>
              <a:rPr lang="en-US" sz="3600" dirty="0">
                <a:solidFill>
                  <a:srgbClr val="778EE3"/>
                </a:solidFill>
                <a:latin typeface="Calibri" panose="020F0502020204030204"/>
                <a:hlinkClick r:id="rId3"/>
              </a:rPr>
              <a:t>info@uhsep.com</a:t>
            </a:r>
            <a:endParaRPr lang="ru-RU" sz="3600" dirty="0">
              <a:solidFill>
                <a:srgbClr val="778EE3"/>
              </a:solidFill>
              <a:latin typeface="Calibri" panose="020F0502020204030204"/>
            </a:endParaRPr>
          </a:p>
          <a:p>
            <a:pPr algn="l">
              <a:lnSpc>
                <a:spcPct val="70000"/>
              </a:lnSpc>
              <a:spcBef>
                <a:spcPts val="600"/>
              </a:spcBef>
              <a:defRPr/>
            </a:pPr>
            <a:r>
              <a:rPr lang="ru-RU" sz="3600" dirty="0">
                <a:solidFill>
                  <a:srgbClr val="778EE3"/>
                </a:solidFill>
                <a:latin typeface="Calibri" panose="020F0502020204030204"/>
              </a:rPr>
              <a:t>+7 (926) 356 96 51  </a:t>
            </a:r>
            <a:r>
              <a:rPr lang="ru-RU" sz="3600" dirty="0">
                <a:solidFill>
                  <a:srgbClr val="778EE3"/>
                </a:solidFill>
                <a:latin typeface="Calibri" panose="020F0502020204030204"/>
                <a:hlinkClick r:id="rId4"/>
              </a:rPr>
              <a:t>www.uhsep.com</a:t>
            </a:r>
            <a:endParaRPr lang="ru-RU" sz="3600" dirty="0">
              <a:solidFill>
                <a:srgbClr val="778EE3"/>
              </a:solidFill>
              <a:latin typeface="Calibri" panose="020F0502020204030204"/>
            </a:endParaRPr>
          </a:p>
          <a:p>
            <a:pPr algn="l">
              <a:lnSpc>
                <a:spcPct val="70000"/>
              </a:lnSpc>
              <a:spcBef>
                <a:spcPts val="600"/>
              </a:spcBef>
              <a:defRPr/>
            </a:pPr>
            <a:endParaRPr lang="ru-RU" sz="3600" dirty="0">
              <a:solidFill>
                <a:srgbClr val="0070C0"/>
              </a:solidFill>
              <a:latin typeface="Calibri" panose="020F0502020204030204"/>
            </a:endParaRPr>
          </a:p>
          <a:p>
            <a:pPr algn="l">
              <a:lnSpc>
                <a:spcPct val="70000"/>
              </a:lnSpc>
              <a:spcBef>
                <a:spcPts val="600"/>
              </a:spcBef>
              <a:defRPr/>
            </a:pPr>
            <a:endParaRPr lang="en-US" sz="3600" dirty="0">
              <a:solidFill>
                <a:srgbClr val="0070C0"/>
              </a:solidFill>
              <a:latin typeface="Calibri" panose="020F0502020204030204"/>
            </a:endParaRPr>
          </a:p>
          <a:p>
            <a:pPr algn="l">
              <a:lnSpc>
                <a:spcPct val="120000"/>
              </a:lnSpc>
              <a:defRPr/>
            </a:pPr>
            <a:r>
              <a:rPr lang="ru-RU" sz="3600" dirty="0">
                <a:solidFill>
                  <a:srgbClr val="0070C0"/>
                </a:solidFill>
                <a:latin typeface="Calibri" panose="020F0502020204030204"/>
              </a:rPr>
              <a:t>  </a:t>
            </a:r>
            <a:endParaRPr lang="ru-RU" sz="3600" i="1" dirty="0">
              <a:solidFill>
                <a:srgbClr val="0070C0"/>
              </a:solidFill>
              <a:latin typeface="Calibri" panose="020F0502020204030204"/>
            </a:endParaRPr>
          </a:p>
          <a:p>
            <a:pPr algn="l">
              <a:defRPr/>
            </a:pPr>
            <a:endParaRPr lang="en-US" sz="3600" dirty="0">
              <a:solidFill>
                <a:srgbClr val="0070C0"/>
              </a:solidFill>
              <a:latin typeface="Calibri" panose="020F0502020204030204"/>
            </a:endParaRPr>
          </a:p>
          <a:p>
            <a:pPr algn="l">
              <a:defRPr/>
            </a:pPr>
            <a:r>
              <a:rPr lang="en-US" sz="3600" dirty="0">
                <a:solidFill>
                  <a:srgbClr val="0070C0"/>
                </a:solidFill>
                <a:latin typeface="Calibri" panose="020F0502020204030204"/>
              </a:rPr>
              <a:t>   </a:t>
            </a:r>
            <a:endParaRPr lang="ru-RU" sz="1350" dirty="0">
              <a:solidFill>
                <a:srgbClr val="0070C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723094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608" y="530223"/>
            <a:ext cx="4917567" cy="457874"/>
          </a:xfrm>
        </p:spPr>
        <p:txBody>
          <a:bodyPr/>
          <a:lstStyle/>
          <a:p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Внедрение механизма оценки рисков</a:t>
            </a:r>
          </a:p>
        </p:txBody>
      </p:sp>
    </p:spTree>
    <p:extLst>
      <p:ext uri="{BB962C8B-B14F-4D97-AF65-F5344CB8AC3E}">
        <p14:creationId xmlns:p14="http://schemas.microsoft.com/office/powerpoint/2010/main" val="1795429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608" y="530223"/>
            <a:ext cx="4917567" cy="457874"/>
          </a:xfrm>
        </p:spPr>
        <p:txBody>
          <a:bodyPr/>
          <a:lstStyle/>
          <a:p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Внедрение механизма оценки рисков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6B17CDC-1A2D-431E-9510-A3DB9CEB08CD}"/>
              </a:ext>
            </a:extLst>
          </p:cNvPr>
          <p:cNvSpPr/>
          <p:nvPr/>
        </p:nvSpPr>
        <p:spPr>
          <a:xfrm>
            <a:off x="292608" y="1166843"/>
            <a:ext cx="8582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Определение риска в </a:t>
            </a:r>
            <a:r>
              <a:rPr lang="ru-RU" sz="1600" dirty="0" err="1"/>
              <a:t>ИСОБР</a:t>
            </a:r>
            <a:r>
              <a:rPr lang="ru-RU" sz="1600" dirty="0"/>
              <a:t> – это выявление всех потенциальных опасностей, с которыми связана предстоящая работа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/>
              <a:t>Для оценки риска в </a:t>
            </a:r>
            <a:r>
              <a:rPr lang="ru-RU" sz="1600" dirty="0" err="1"/>
              <a:t>ИСОБР</a:t>
            </a:r>
            <a:r>
              <a:rPr lang="ru-RU" sz="1600" dirty="0"/>
              <a:t> включена система оценки совокупного риска, оценивающая безопасность выполнения работ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/>
              <a:t>В мировой практике нефтегазовой отрасли качественная оценка риска осуществляется любым работником объекта и не требует специальной подготовки и компьютерного инструментария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94D6D3F6-ACDA-4E8E-A0B3-161F419628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855384"/>
              </p:ext>
            </p:extLst>
          </p:nvPr>
        </p:nvGraphicFramePr>
        <p:xfrm>
          <a:off x="292608" y="3653913"/>
          <a:ext cx="8582944" cy="30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1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215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24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Уровень риска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Предпринимаемые действия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31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</a:rPr>
                        <a:t>Катастрофический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/>
                        <a:t>Незамедлительная</a:t>
                      </a:r>
                      <a:r>
                        <a:rPr lang="ru-RU" sz="1200" baseline="0" dirty="0"/>
                        <a:t> реакция, работа не может быть выполнена, высокая вероятность серьёзных последствий. Необходимо пересмотреть и по-новому поставить задачу, или предпринять меры для уменьшения риска. Такие меры должны ещё раз пройти полную оценку и получить согласование до выполнения работ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258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Крупный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/>
                        <a:t>Работа</a:t>
                      </a:r>
                      <a:r>
                        <a:rPr lang="ru-RU" sz="1200" baseline="0" dirty="0"/>
                        <a:t> может быть выполнена только после согласования с Руководителем филиала на основе консультаций со специалистами и Группой оценки риска. По возможности, следует по-новому поставить задачу, учитывая соответствующие факторы опасности, или сократить риски до начала выполнения работы. Компенсирующие мероприятия по исключению данного риска должны быть обязательно запланированы.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366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Значительный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/>
                        <a:t>Работа может быть выполнена, но при этом следует строго контролировать её выполнение</a:t>
                      </a:r>
                      <a:r>
                        <a:rPr lang="ru-RU" sz="1200" baseline="0" dirty="0"/>
                        <a:t>, предусмотрев возможность дальнейшего снижения риска.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63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Приемлемый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/>
                        <a:t>Приемлемый</a:t>
                      </a:r>
                      <a:r>
                        <a:rPr lang="ru-RU" sz="1200" baseline="0" dirty="0"/>
                        <a:t> уровень риска, нет необходимости в принятии дальнейших компенсирующих мероприятий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0E902B6-C11B-4C61-ABEF-C241561CE618}"/>
              </a:ext>
            </a:extLst>
          </p:cNvPr>
          <p:cNvSpPr txBox="1"/>
          <p:nvPr/>
        </p:nvSpPr>
        <p:spPr>
          <a:xfrm>
            <a:off x="4572000" y="3321278"/>
            <a:ext cx="49535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Таблица 1. Уровни риска и рекомендуемые действия</a:t>
            </a:r>
          </a:p>
        </p:txBody>
      </p:sp>
    </p:spTree>
    <p:extLst>
      <p:ext uri="{BB962C8B-B14F-4D97-AF65-F5344CB8AC3E}">
        <p14:creationId xmlns:p14="http://schemas.microsoft.com/office/powerpoint/2010/main" val="31794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608" y="530223"/>
            <a:ext cx="4917567" cy="457874"/>
          </a:xfrm>
        </p:spPr>
        <p:txBody>
          <a:bodyPr/>
          <a:lstStyle/>
          <a:p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Внедрение механизма оценки рисков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7F2C0C34-0D72-48A2-8D6C-918B64131B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9805583"/>
              </p:ext>
            </p:extLst>
          </p:nvPr>
        </p:nvGraphicFramePr>
        <p:xfrm>
          <a:off x="292608" y="1396092"/>
          <a:ext cx="8582943" cy="4586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5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5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95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11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19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89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589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5895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895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5895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07148">
                <a:tc rowSpan="2"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9BDA"/>
                    </a:solidFill>
                  </a:tcPr>
                </a:tc>
                <a:tc rowSpan="2" gridSpan="4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Последствия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9BDA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Вероятность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9B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78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A</a:t>
                      </a:r>
                      <a:endParaRPr lang="ru-RU" sz="1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9B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B</a:t>
                      </a:r>
                      <a:endParaRPr lang="ru-RU" sz="1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9B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C</a:t>
                      </a:r>
                      <a:endParaRPr lang="ru-RU" sz="1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9B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D</a:t>
                      </a:r>
                      <a:endParaRPr lang="ru-RU" sz="1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9BD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E</a:t>
                      </a:r>
                      <a:endParaRPr lang="ru-RU" sz="1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9B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0421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Серьёзность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D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Персонал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D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Объект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D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Окружающая среда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D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Репутация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D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/>
                        <a:t>В отрасли не известно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D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/>
                        <a:t>В отрасли известно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D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/>
                        <a:t>Случалось в компании или чаще одного года в отрасли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D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/>
                        <a:t>Случалось на месте работ или чаще одного раза в год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D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/>
                        <a:t>Случалось чаще</a:t>
                      </a:r>
                      <a:r>
                        <a:rPr lang="ru-RU" sz="800" b="0" baseline="0" dirty="0"/>
                        <a:t> одного раза в год на месте работ</a:t>
                      </a:r>
                      <a:endParaRPr lang="ru-RU" sz="8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D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0270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/>
                        <a:t>Нет повреждений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/>
                        <a:t>Ущерба нет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/>
                        <a:t>Воздействия</a:t>
                      </a:r>
                      <a:r>
                        <a:rPr lang="ru-RU" sz="900" b="0" baseline="0" dirty="0"/>
                        <a:t> нет</a:t>
                      </a:r>
                      <a:endParaRPr lang="ru-RU" sz="9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/>
                        <a:t>Воздействия нет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270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err="1"/>
                        <a:t>Незнач</a:t>
                      </a:r>
                      <a:r>
                        <a:rPr lang="ru-RU" sz="900" b="0" dirty="0"/>
                        <a:t>.</a:t>
                      </a:r>
                      <a:r>
                        <a:rPr lang="ru-RU" sz="900" b="0" baseline="0" dirty="0"/>
                        <a:t> воздействие</a:t>
                      </a:r>
                      <a:endParaRPr lang="ru-RU" sz="9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err="1"/>
                        <a:t>Незнач</a:t>
                      </a:r>
                      <a:r>
                        <a:rPr lang="ru-RU" sz="900" b="0" dirty="0"/>
                        <a:t>.</a:t>
                      </a:r>
                      <a:r>
                        <a:rPr lang="ru-RU" sz="900" b="0" baseline="0" dirty="0"/>
                        <a:t> ущерб</a:t>
                      </a:r>
                      <a:endParaRPr lang="ru-RU" sz="9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err="1"/>
                        <a:t>Незнач</a:t>
                      </a:r>
                      <a:r>
                        <a:rPr lang="ru-RU" sz="900" b="0" dirty="0"/>
                        <a:t>.</a:t>
                      </a:r>
                    </a:p>
                    <a:p>
                      <a:pPr algn="ctr"/>
                      <a:r>
                        <a:rPr lang="ru-RU" sz="900" b="0" dirty="0"/>
                        <a:t>воздействие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err="1"/>
                        <a:t>Незнач</a:t>
                      </a:r>
                      <a:r>
                        <a:rPr lang="ru-RU" sz="900" b="0" dirty="0"/>
                        <a:t>.</a:t>
                      </a:r>
                    </a:p>
                    <a:p>
                      <a:pPr algn="ctr"/>
                      <a:r>
                        <a:rPr lang="ru-RU" sz="900" b="0" dirty="0"/>
                        <a:t>воздействие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0270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/>
                        <a:t>Малое</a:t>
                      </a:r>
                    </a:p>
                    <a:p>
                      <a:pPr algn="ctr"/>
                      <a:r>
                        <a:rPr lang="ru-RU" sz="900" b="0" dirty="0"/>
                        <a:t>воздействие</a:t>
                      </a:r>
                    </a:p>
                    <a:p>
                      <a:pPr algn="ctr"/>
                      <a:r>
                        <a:rPr lang="ru-RU" sz="900" b="0" dirty="0"/>
                        <a:t>на здоровье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/>
                        <a:t>Малый ущерб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/>
                        <a:t>Малое воздействие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/>
                        <a:t>Малое воздействие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0270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Серьезное</a:t>
                      </a:r>
                    </a:p>
                    <a:p>
                      <a:pPr algn="ctr"/>
                      <a:r>
                        <a:rPr lang="ru-RU" sz="9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воздействие</a:t>
                      </a:r>
                    </a:p>
                    <a:p>
                      <a:pPr algn="ctr"/>
                      <a:r>
                        <a:rPr lang="ru-RU" sz="9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 здоровье</a:t>
                      </a:r>
                      <a:endParaRPr lang="ru-RU" sz="9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/>
                        <a:t>Умеренный ущерб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/>
                        <a:t>Умеренное воздействие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/>
                        <a:t>Умеренное воздействие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0270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baseline="0" dirty="0"/>
                        <a:t>Одиночные смертельные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baseline="0" dirty="0"/>
                        <a:t>случаи</a:t>
                      </a:r>
                      <a:endParaRPr lang="ru-RU" sz="9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/>
                        <a:t>Серьёзный ущерб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/>
                        <a:t>Серьёзное воздействие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/>
                        <a:t>Серьёзное воздействие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0270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Более трёх</a:t>
                      </a:r>
                    </a:p>
                    <a:p>
                      <a:pPr algn="ctr"/>
                      <a:r>
                        <a:rPr lang="ru-RU" sz="9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смертельных</a:t>
                      </a:r>
                    </a:p>
                    <a:p>
                      <a:pPr algn="ctr"/>
                      <a:r>
                        <a:rPr lang="ru-RU" sz="9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случаев</a:t>
                      </a:r>
                      <a:endParaRPr lang="ru-RU" sz="9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/>
                        <a:t>Масштабный</a:t>
                      </a:r>
                      <a:r>
                        <a:rPr lang="ru-RU" sz="900" b="0" baseline="0" dirty="0"/>
                        <a:t> ущерб</a:t>
                      </a:r>
                      <a:endParaRPr lang="ru-RU" sz="9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/>
                        <a:t>Масштабное воздействие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/>
                        <a:t>Масштабное воздействие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734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608" y="530223"/>
            <a:ext cx="4917567" cy="457874"/>
          </a:xfrm>
        </p:spPr>
        <p:txBody>
          <a:bodyPr/>
          <a:lstStyle/>
          <a:p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Процедура планирования и сопровождения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РПО</a:t>
            </a:r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8E8EC84-D664-45D9-AEDB-71B7D829BAD3}"/>
              </a:ext>
            </a:extLst>
          </p:cNvPr>
          <p:cNvSpPr/>
          <p:nvPr/>
        </p:nvSpPr>
        <p:spPr bwMode="auto">
          <a:xfrm>
            <a:off x="292609" y="1289747"/>
            <a:ext cx="1558617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200" b="1" dirty="0">
                <a:latin typeface="Calibri" panose="020F0502020204030204" pitchFamily="34" charset="0"/>
                <a:cs typeface="Calibri" pitchFamily="34" charset="0"/>
              </a:rPr>
              <a:t>Назначение</a:t>
            </a:r>
            <a:r>
              <a:rPr lang="ru-RU" sz="1200" dirty="0">
                <a:latin typeface="Calibri" panose="020F0502020204030204" pitchFamily="34" charset="0"/>
                <a:cs typeface="Calibri" pitchFamily="34" charset="0"/>
              </a:rPr>
              <a:t> </a:t>
            </a:r>
          </a:p>
          <a:p>
            <a:pPr algn="ctr"/>
            <a:r>
              <a:rPr lang="ru-RU" sz="1200" b="1" dirty="0">
                <a:latin typeface="Calibri" panose="020F0502020204030204" pitchFamily="34" charset="0"/>
                <a:cs typeface="Calibri" pitchFamily="34" charset="0"/>
              </a:rPr>
              <a:t>о</a:t>
            </a:r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itchFamily="34" charset="0"/>
              </a:rPr>
              <a:t>тветственного</a:t>
            </a:r>
          </a:p>
        </p:txBody>
      </p:sp>
      <p:sp>
        <p:nvSpPr>
          <p:cNvPr id="4" name="Стрелка вниз 8">
            <a:extLst>
              <a:ext uri="{FF2B5EF4-FFF2-40B4-BE49-F238E27FC236}">
                <a16:creationId xmlns:a16="http://schemas.microsoft.com/office/drawing/2014/main" id="{4BA995F7-45BF-43E6-9079-F565F5F1033A}"/>
              </a:ext>
            </a:extLst>
          </p:cNvPr>
          <p:cNvSpPr/>
          <p:nvPr/>
        </p:nvSpPr>
        <p:spPr bwMode="auto">
          <a:xfrm>
            <a:off x="984154" y="1674771"/>
            <a:ext cx="201244" cy="208056"/>
          </a:xfrm>
          <a:prstGeom prst="downArrow">
            <a:avLst/>
          </a:prstGeom>
          <a:solidFill>
            <a:srgbClr val="0070C0"/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AA3FE08-23A7-4C1F-AFE1-B06D6B4E5050}"/>
              </a:ext>
            </a:extLst>
          </p:cNvPr>
          <p:cNvSpPr/>
          <p:nvPr/>
        </p:nvSpPr>
        <p:spPr bwMode="auto">
          <a:xfrm>
            <a:off x="292609" y="1898519"/>
            <a:ext cx="1558617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200" b="1" dirty="0">
                <a:latin typeface="Calibri" panose="020F0502020204030204" pitchFamily="34" charset="0"/>
                <a:cs typeface="Calibri" pitchFamily="34" charset="0"/>
              </a:rPr>
              <a:t>Команда</a:t>
            </a:r>
          </a:p>
          <a:p>
            <a:pPr algn="ctr"/>
            <a:r>
              <a:rPr lang="ru-RU" sz="1200" b="1" dirty="0">
                <a:latin typeface="Calibri" panose="020F0502020204030204" pitchFamily="34" charset="0"/>
                <a:cs typeface="Calibri" pitchFamily="34" charset="0"/>
              </a:rPr>
              <a:t>планирования</a:t>
            </a:r>
            <a:endParaRPr lang="ru-RU" sz="1200" b="1" dirty="0">
              <a:solidFill>
                <a:schemeClr val="tx1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6" name="Стрелка вниз 10">
            <a:extLst>
              <a:ext uri="{FF2B5EF4-FFF2-40B4-BE49-F238E27FC236}">
                <a16:creationId xmlns:a16="http://schemas.microsoft.com/office/drawing/2014/main" id="{C00E4F7E-1D78-42D9-B4A7-087FFEBE5A80}"/>
              </a:ext>
            </a:extLst>
          </p:cNvPr>
          <p:cNvSpPr/>
          <p:nvPr/>
        </p:nvSpPr>
        <p:spPr bwMode="auto">
          <a:xfrm>
            <a:off x="984154" y="2283543"/>
            <a:ext cx="201244" cy="208056"/>
          </a:xfrm>
          <a:prstGeom prst="downArrow">
            <a:avLst/>
          </a:prstGeom>
          <a:solidFill>
            <a:srgbClr val="0070C0"/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9450B55-3C38-4A15-BD0A-38D494B77D10}"/>
              </a:ext>
            </a:extLst>
          </p:cNvPr>
          <p:cNvSpPr/>
          <p:nvPr/>
        </p:nvSpPr>
        <p:spPr bwMode="auto">
          <a:xfrm>
            <a:off x="292609" y="2491599"/>
            <a:ext cx="1558617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200" b="1" dirty="0">
                <a:latin typeface="Calibri" panose="020F0502020204030204" pitchFamily="34" charset="0"/>
                <a:cs typeface="Calibri" pitchFamily="34" charset="0"/>
              </a:rPr>
              <a:t>Основные </a:t>
            </a:r>
          </a:p>
          <a:p>
            <a:pPr algn="ctr"/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itchFamily="34" charset="0"/>
              </a:rPr>
              <a:t>операции</a:t>
            </a:r>
          </a:p>
        </p:txBody>
      </p:sp>
      <p:sp>
        <p:nvSpPr>
          <p:cNvPr id="8" name="Стрелка вниз 12">
            <a:extLst>
              <a:ext uri="{FF2B5EF4-FFF2-40B4-BE49-F238E27FC236}">
                <a16:creationId xmlns:a16="http://schemas.microsoft.com/office/drawing/2014/main" id="{049027F8-EA45-4A70-9B83-02E00BB0E1C4}"/>
              </a:ext>
            </a:extLst>
          </p:cNvPr>
          <p:cNvSpPr/>
          <p:nvPr/>
        </p:nvSpPr>
        <p:spPr bwMode="auto">
          <a:xfrm>
            <a:off x="984154" y="2876623"/>
            <a:ext cx="201244" cy="208056"/>
          </a:xfrm>
          <a:prstGeom prst="downArrow">
            <a:avLst/>
          </a:prstGeom>
          <a:solidFill>
            <a:srgbClr val="0070C0"/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36EC913-7B50-428F-B8A3-6254B1294475}"/>
              </a:ext>
            </a:extLst>
          </p:cNvPr>
          <p:cNvSpPr/>
          <p:nvPr/>
        </p:nvSpPr>
        <p:spPr bwMode="auto">
          <a:xfrm>
            <a:off x="292609" y="3100371"/>
            <a:ext cx="1558617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itchFamily="34" charset="0"/>
              </a:rPr>
              <a:t>Идентификация</a:t>
            </a:r>
          </a:p>
          <a:p>
            <a:pPr algn="ctr"/>
            <a:r>
              <a:rPr lang="ru-RU" sz="1200" b="1" dirty="0">
                <a:latin typeface="Calibri" panose="020F0502020204030204" pitchFamily="34" charset="0"/>
                <a:cs typeface="Calibri" pitchFamily="34" charset="0"/>
              </a:rPr>
              <a:t>опасностей</a:t>
            </a:r>
            <a:endParaRPr lang="ru-RU" sz="1200" b="1" dirty="0">
              <a:solidFill>
                <a:schemeClr val="tx1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10" name="Стрелка вниз 14">
            <a:extLst>
              <a:ext uri="{FF2B5EF4-FFF2-40B4-BE49-F238E27FC236}">
                <a16:creationId xmlns:a16="http://schemas.microsoft.com/office/drawing/2014/main" id="{9DFFA290-3B9B-4517-BA6E-DA8064141C52}"/>
              </a:ext>
            </a:extLst>
          </p:cNvPr>
          <p:cNvSpPr/>
          <p:nvPr/>
        </p:nvSpPr>
        <p:spPr bwMode="auto">
          <a:xfrm>
            <a:off x="984154" y="3485395"/>
            <a:ext cx="201244" cy="208056"/>
          </a:xfrm>
          <a:prstGeom prst="downArrow">
            <a:avLst/>
          </a:prstGeom>
          <a:solidFill>
            <a:srgbClr val="0070C0"/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644C410-65B4-4C11-A659-3442B3F207B4}"/>
              </a:ext>
            </a:extLst>
          </p:cNvPr>
          <p:cNvSpPr/>
          <p:nvPr/>
        </p:nvSpPr>
        <p:spPr bwMode="auto">
          <a:xfrm>
            <a:off x="292609" y="3693451"/>
            <a:ext cx="1558617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itchFamily="34" charset="0"/>
              </a:rPr>
              <a:t>Компенсирующие</a:t>
            </a:r>
          </a:p>
          <a:p>
            <a:pPr algn="ctr"/>
            <a:r>
              <a:rPr lang="ru-RU" sz="1200" b="1" dirty="0">
                <a:latin typeface="Calibri" panose="020F0502020204030204" pitchFamily="34" charset="0"/>
                <a:cs typeface="Calibri" pitchFamily="34" charset="0"/>
              </a:rPr>
              <a:t>мероприятия</a:t>
            </a:r>
            <a:endParaRPr lang="ru-RU" sz="1200" b="1" dirty="0">
              <a:solidFill>
                <a:schemeClr val="tx1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12" name="Стрелка вниз 16">
            <a:extLst>
              <a:ext uri="{FF2B5EF4-FFF2-40B4-BE49-F238E27FC236}">
                <a16:creationId xmlns:a16="http://schemas.microsoft.com/office/drawing/2014/main" id="{4911DDBE-E56A-4D7F-8507-10351803E824}"/>
              </a:ext>
            </a:extLst>
          </p:cNvPr>
          <p:cNvSpPr/>
          <p:nvPr/>
        </p:nvSpPr>
        <p:spPr bwMode="auto">
          <a:xfrm>
            <a:off x="984154" y="4078475"/>
            <a:ext cx="201244" cy="208056"/>
          </a:xfrm>
          <a:prstGeom prst="downArrow">
            <a:avLst/>
          </a:prstGeom>
          <a:solidFill>
            <a:srgbClr val="0070C0"/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3" name="Стрелка вниз 17">
            <a:extLst>
              <a:ext uri="{FF2B5EF4-FFF2-40B4-BE49-F238E27FC236}">
                <a16:creationId xmlns:a16="http://schemas.microsoft.com/office/drawing/2014/main" id="{B0411BD0-FC5E-436F-B192-0E5F449859A3}"/>
              </a:ext>
            </a:extLst>
          </p:cNvPr>
          <p:cNvSpPr/>
          <p:nvPr/>
        </p:nvSpPr>
        <p:spPr bwMode="auto">
          <a:xfrm>
            <a:off x="984154" y="4687247"/>
            <a:ext cx="201244" cy="208056"/>
          </a:xfrm>
          <a:prstGeom prst="downArrow">
            <a:avLst/>
          </a:prstGeom>
          <a:solidFill>
            <a:srgbClr val="0070C0"/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5538214-B5EE-401C-9ADA-57A6516D3A6D}"/>
              </a:ext>
            </a:extLst>
          </p:cNvPr>
          <p:cNvSpPr/>
          <p:nvPr/>
        </p:nvSpPr>
        <p:spPr bwMode="auto">
          <a:xfrm>
            <a:off x="292609" y="4302223"/>
            <a:ext cx="1558617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ru-RU" sz="1200" dirty="0">
              <a:solidFill>
                <a:schemeClr val="tx1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15" name="Стрелка вниз 19">
            <a:extLst>
              <a:ext uri="{FF2B5EF4-FFF2-40B4-BE49-F238E27FC236}">
                <a16:creationId xmlns:a16="http://schemas.microsoft.com/office/drawing/2014/main" id="{F9EC1C8F-7E08-4121-B53C-81DC5056264B}"/>
              </a:ext>
            </a:extLst>
          </p:cNvPr>
          <p:cNvSpPr/>
          <p:nvPr/>
        </p:nvSpPr>
        <p:spPr bwMode="auto">
          <a:xfrm>
            <a:off x="984154" y="5280327"/>
            <a:ext cx="201244" cy="208056"/>
          </a:xfrm>
          <a:prstGeom prst="downArrow">
            <a:avLst/>
          </a:prstGeom>
          <a:solidFill>
            <a:srgbClr val="0070C0"/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6" name="Стрелка вниз 20">
            <a:extLst>
              <a:ext uri="{FF2B5EF4-FFF2-40B4-BE49-F238E27FC236}">
                <a16:creationId xmlns:a16="http://schemas.microsoft.com/office/drawing/2014/main" id="{6A02765A-58F0-43DD-AA5A-ED8EF0FDBD43}"/>
              </a:ext>
            </a:extLst>
          </p:cNvPr>
          <p:cNvSpPr/>
          <p:nvPr/>
        </p:nvSpPr>
        <p:spPr bwMode="auto">
          <a:xfrm>
            <a:off x="984154" y="5889099"/>
            <a:ext cx="201244" cy="208056"/>
          </a:xfrm>
          <a:prstGeom prst="downArrow">
            <a:avLst/>
          </a:prstGeom>
          <a:solidFill>
            <a:srgbClr val="0070C0"/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2F4CE2C-A259-4C76-9234-34A22AEDAA00}"/>
              </a:ext>
            </a:extLst>
          </p:cNvPr>
          <p:cNvSpPr/>
          <p:nvPr/>
        </p:nvSpPr>
        <p:spPr bwMode="auto">
          <a:xfrm>
            <a:off x="292608" y="4903149"/>
            <a:ext cx="1558617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ru-RU" sz="1200" dirty="0">
              <a:solidFill>
                <a:schemeClr val="tx1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A030606-4E6C-42C2-8BF8-6899B71138BF}"/>
              </a:ext>
            </a:extLst>
          </p:cNvPr>
          <p:cNvSpPr txBox="1"/>
          <p:nvPr/>
        </p:nvSpPr>
        <p:spPr>
          <a:xfrm>
            <a:off x="292608" y="4350068"/>
            <a:ext cx="14606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Планирование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E96345-F62E-4100-AFE0-4183768F269E}"/>
              </a:ext>
            </a:extLst>
          </p:cNvPr>
          <p:cNvSpPr txBox="1"/>
          <p:nvPr/>
        </p:nvSpPr>
        <p:spPr>
          <a:xfrm>
            <a:off x="427839" y="4951474"/>
            <a:ext cx="13254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Организация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81ECDC3-7568-4957-B93C-8F8505308800}"/>
              </a:ext>
            </a:extLst>
          </p:cNvPr>
          <p:cNvSpPr/>
          <p:nvPr/>
        </p:nvSpPr>
        <p:spPr bwMode="auto">
          <a:xfrm>
            <a:off x="292608" y="5504075"/>
            <a:ext cx="1558617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ru-RU" sz="1200" dirty="0">
              <a:solidFill>
                <a:schemeClr val="tx1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E5E598A-8573-4C77-ACE9-93039CBB3359}"/>
              </a:ext>
            </a:extLst>
          </p:cNvPr>
          <p:cNvSpPr txBox="1"/>
          <p:nvPr/>
        </p:nvSpPr>
        <p:spPr>
          <a:xfrm>
            <a:off x="427839" y="5552400"/>
            <a:ext cx="13254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Утверждение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F7F76436-E806-4782-A72B-0054E742BF9F}"/>
              </a:ext>
            </a:extLst>
          </p:cNvPr>
          <p:cNvSpPr/>
          <p:nvPr/>
        </p:nvSpPr>
        <p:spPr bwMode="auto">
          <a:xfrm>
            <a:off x="292608" y="6124051"/>
            <a:ext cx="1558617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ru-RU" sz="1200" dirty="0">
              <a:solidFill>
                <a:schemeClr val="tx1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73FB103-0797-41B0-B1EA-947408840F87}"/>
              </a:ext>
            </a:extLst>
          </p:cNvPr>
          <p:cNvSpPr txBox="1"/>
          <p:nvPr/>
        </p:nvSpPr>
        <p:spPr>
          <a:xfrm>
            <a:off x="427839" y="6172376"/>
            <a:ext cx="1325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Исполнение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629917BF-F421-4687-984C-8F37CD68EF59}"/>
              </a:ext>
            </a:extLst>
          </p:cNvPr>
          <p:cNvSpPr/>
          <p:nvPr/>
        </p:nvSpPr>
        <p:spPr>
          <a:xfrm>
            <a:off x="2254880" y="1250813"/>
            <a:ext cx="6596510" cy="430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100" dirty="0"/>
              <a:t>Главный инженер дает поручение спланировать и провести работу Начальнику соответствующей службы (участка, цеха)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8D19AB08-7AED-40AA-8E5A-822C7AA1B8CC}"/>
              </a:ext>
            </a:extLst>
          </p:cNvPr>
          <p:cNvSpPr/>
          <p:nvPr/>
        </p:nvSpPr>
        <p:spPr>
          <a:xfrm>
            <a:off x="2254880" y="1852352"/>
            <a:ext cx="6596511" cy="430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100" dirty="0"/>
              <a:t>Начальник службы (участка, цеха) привлекает/подбирает/назначает работников в команду планирования и назначает Координатора планирования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92950E7C-7699-4EE6-9334-97091BB67B5C}"/>
              </a:ext>
            </a:extLst>
          </p:cNvPr>
          <p:cNvSpPr/>
          <p:nvPr/>
        </p:nvSpPr>
        <p:spPr>
          <a:xfrm>
            <a:off x="2254880" y="2445432"/>
            <a:ext cx="6596511" cy="430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100" dirty="0"/>
              <a:t>Поэтапно описываются основные операции (берутся из справочника </a:t>
            </a:r>
            <a:r>
              <a:rPr lang="ru-RU" sz="1100" dirty="0" err="1"/>
              <a:t>ТОиР</a:t>
            </a:r>
            <a:r>
              <a:rPr lang="ru-RU" sz="1100" dirty="0"/>
              <a:t> или из предыдущего (типового) наряда-допуска автоматически) 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16C1D579-6B87-43EA-ABB1-E5D2367658D8}"/>
              </a:ext>
            </a:extLst>
          </p:cNvPr>
          <p:cNvSpPr/>
          <p:nvPr/>
        </p:nvSpPr>
        <p:spPr>
          <a:xfrm>
            <a:off x="2254879" y="3687612"/>
            <a:ext cx="6596511" cy="430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100" dirty="0"/>
              <a:t>К каждой опасности подбираются компенсирующие мероприятия таким образом, чтобы рейтинг остаточного риска был достигнут приемлемый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24A73805-04B2-43E9-BFB7-B711BB2811C5}"/>
              </a:ext>
            </a:extLst>
          </p:cNvPr>
          <p:cNvSpPr/>
          <p:nvPr/>
        </p:nvSpPr>
        <p:spPr>
          <a:xfrm>
            <a:off x="2254879" y="2994009"/>
            <a:ext cx="6596511" cy="6001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100" dirty="0"/>
              <a:t>Определяются/выявляются опасности каждого этапа предстоящей РПО, вероятие их возникновения, их серьезность и определяется/оценивается рейтинг риска, результаты заносятся в наряда-допуск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8E4410C7-2D88-496B-9BF1-15196CCA81E0}"/>
              </a:ext>
            </a:extLst>
          </p:cNvPr>
          <p:cNvSpPr/>
          <p:nvPr/>
        </p:nvSpPr>
        <p:spPr>
          <a:xfrm>
            <a:off x="2254879" y="4348389"/>
            <a:ext cx="6596511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100" dirty="0"/>
              <a:t>Составляется план-график проведения работ по дням и часам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7EAB1E39-F319-45C7-A441-4EAB8A4AACD2}"/>
              </a:ext>
            </a:extLst>
          </p:cNvPr>
          <p:cNvSpPr/>
          <p:nvPr/>
        </p:nvSpPr>
        <p:spPr>
          <a:xfrm>
            <a:off x="2254879" y="4859269"/>
            <a:ext cx="6596511" cy="430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100" dirty="0"/>
              <a:t>Определяется необходимое количество работников, включая их специализации, и необходимое количество средств ведения РПО, включая их параметры, для реализации каждого этапа работы 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3F082081-A0BF-47BA-B3EB-737445DB73A9}"/>
              </a:ext>
            </a:extLst>
          </p:cNvPr>
          <p:cNvSpPr/>
          <p:nvPr/>
        </p:nvSpPr>
        <p:spPr>
          <a:xfrm>
            <a:off x="2254879" y="5457908"/>
            <a:ext cx="6596511" cy="430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100" dirty="0"/>
              <a:t>Главный инженер проверяет последовательность планирования, организацию, иные сведения и утверждает наряд-допуск 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6D1BFA7A-CE43-4CFA-B4CE-31EA940E6530}"/>
              </a:ext>
            </a:extLst>
          </p:cNvPr>
          <p:cNvSpPr/>
          <p:nvPr/>
        </p:nvSpPr>
        <p:spPr>
          <a:xfrm>
            <a:off x="2254879" y="6084790"/>
            <a:ext cx="6596511" cy="430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100" dirty="0"/>
              <a:t>В наряд-допуск вносятся сведения о ходе выполнения работ на каждом этапе: изоляция (вывод в ремонт), исполнение и </a:t>
            </a:r>
            <a:r>
              <a:rPr lang="ru-RU" sz="1100" dirty="0" err="1"/>
              <a:t>деизоляция</a:t>
            </a:r>
            <a:r>
              <a:rPr lang="ru-RU" sz="1100" dirty="0"/>
              <a:t> (вывод из ремонта)</a:t>
            </a:r>
          </a:p>
        </p:txBody>
      </p:sp>
    </p:spTree>
    <p:extLst>
      <p:ext uri="{BB962C8B-B14F-4D97-AF65-F5344CB8AC3E}">
        <p14:creationId xmlns:p14="http://schemas.microsoft.com/office/powerpoint/2010/main" val="4170309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608" y="530223"/>
            <a:ext cx="4917567" cy="457874"/>
          </a:xfrm>
        </p:spPr>
        <p:txBody>
          <a:bodyPr/>
          <a:lstStyle/>
          <a:p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Интеграция с системой управления промышленной безопасностью организации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538744-D851-4EF7-A6AB-FF0A2B1477A8}"/>
              </a:ext>
            </a:extLst>
          </p:cNvPr>
          <p:cNvSpPr txBox="1"/>
          <p:nvPr/>
        </p:nvSpPr>
        <p:spPr>
          <a:xfrm>
            <a:off x="292608" y="1532024"/>
            <a:ext cx="849455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/>
              <a:t>Формирование автоматических уведомлений и отчётов о планируемых, выполняемых и оконченных </a:t>
            </a:r>
            <a:r>
              <a:rPr lang="ru-RU" dirty="0" err="1"/>
              <a:t>РПО</a:t>
            </a:r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/>
              <a:t>Автоматический анализ рисков и интеллектуальная система оценки на основе предыдущих выполненных работ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/>
              <a:t>Анализ и прогнозирование рисков </a:t>
            </a:r>
            <a:r>
              <a:rPr lang="ru-RU" dirty="0" err="1"/>
              <a:t>РПО</a:t>
            </a:r>
            <a:r>
              <a:rPr lang="ru-RU" dirty="0"/>
              <a:t> на основе накопленных данных, шаблоны необходимых действий, предупредительных мероприятий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/>
              <a:t>Автоматическое назначение ответственных, делегирование полномочий и оперативное назначение исполнителей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/>
              <a:t>Ведение статистики </a:t>
            </a:r>
            <a:r>
              <a:rPr lang="ru-RU" dirty="0" err="1"/>
              <a:t>РПО</a:t>
            </a:r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/>
              <a:t>Планирование работ с учётом нагрузки на персонал и оборудование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/>
              <a:t>Электронный документооборот с оперативным доступом</a:t>
            </a:r>
          </a:p>
        </p:txBody>
      </p:sp>
    </p:spTree>
    <p:extLst>
      <p:ext uri="{BB962C8B-B14F-4D97-AF65-F5344CB8AC3E}">
        <p14:creationId xmlns:p14="http://schemas.microsoft.com/office/powerpoint/2010/main" val="2738682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СПАСИБО ЗА ВНИМАНИЕ!</a:t>
            </a:r>
            <a:endParaRPr lang="en-US" sz="20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39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608" y="530223"/>
            <a:ext cx="4917567" cy="457874"/>
          </a:xfrm>
        </p:spPr>
        <p:txBody>
          <a:bodyPr/>
          <a:lstStyle/>
          <a:p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Интегрированная система</a:t>
            </a:r>
            <a:b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обеспечения безопасности работ (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ИСОБР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C28C046-7A61-4AB9-AED2-112FF8636FE5}"/>
              </a:ext>
            </a:extLst>
          </p:cNvPr>
          <p:cNvSpPr/>
          <p:nvPr/>
        </p:nvSpPr>
        <p:spPr>
          <a:xfrm>
            <a:off x="182880" y="1320993"/>
            <a:ext cx="85587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Интегрированная система обеспечения безопасности работ (</a:t>
            </a:r>
            <a:r>
              <a:rPr lang="ru-RU" sz="1600" dirty="0" err="1"/>
              <a:t>ИСОБР</a:t>
            </a:r>
            <a:r>
              <a:rPr lang="ru-RU" sz="1600" dirty="0"/>
              <a:t>) – это система организации, планирования и ведения работ с повышенной опасностью (</a:t>
            </a:r>
            <a:r>
              <a:rPr lang="ru-RU" sz="1600" dirty="0" err="1"/>
              <a:t>РПО</a:t>
            </a:r>
            <a:r>
              <a:rPr lang="ru-RU" sz="1600" dirty="0"/>
              <a:t>). 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/>
              <a:t>В </a:t>
            </a:r>
            <a:r>
              <a:rPr lang="ru-RU" sz="1600" dirty="0" err="1"/>
              <a:t>ИСОБР</a:t>
            </a:r>
            <a:r>
              <a:rPr lang="ru-RU" sz="1600" dirty="0"/>
              <a:t> процесс ведения </a:t>
            </a:r>
            <a:r>
              <a:rPr lang="ru-RU" sz="1600" dirty="0" err="1"/>
              <a:t>РПО</a:t>
            </a:r>
            <a:r>
              <a:rPr lang="ru-RU" sz="1600" dirty="0"/>
              <a:t> рассматривается в качестве бизнес-процесса, в рамках которого единообразно планируется, исполняется и контролируется ведение всех видов </a:t>
            </a:r>
            <a:r>
              <a:rPr lang="ru-RU" sz="1600" dirty="0" err="1"/>
              <a:t>РПО</a:t>
            </a:r>
            <a:r>
              <a:rPr lang="ru-RU" sz="1600" dirty="0"/>
              <a:t>.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/>
              <a:t>Основными положениями, которые диктуются лучшими мировыми практиками безопасного ведения </a:t>
            </a:r>
            <a:r>
              <a:rPr lang="ru-RU" sz="1600" dirty="0" err="1"/>
              <a:t>РПО</a:t>
            </a:r>
            <a:r>
              <a:rPr lang="ru-RU" sz="1600" dirty="0"/>
              <a:t>, вошедшие в основу разработки </a:t>
            </a:r>
            <a:r>
              <a:rPr lang="ru-RU" sz="1600" dirty="0" err="1"/>
              <a:t>ИСОБР</a:t>
            </a:r>
            <a:r>
              <a:rPr lang="ru-RU" sz="1600" dirty="0"/>
              <a:t>, являются:</a:t>
            </a:r>
          </a:p>
          <a:p>
            <a:pPr algn="just"/>
            <a:endParaRPr lang="ru-RU" sz="1600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dirty="0"/>
              <a:t>Единая процедура и единая организация планирования и ведения любой </a:t>
            </a:r>
            <a:r>
              <a:rPr lang="ru-RU" sz="1600" dirty="0" err="1"/>
              <a:t>РПО</a:t>
            </a:r>
            <a:r>
              <a:rPr lang="ru-RU" sz="1600" dirty="0"/>
              <a:t>. Интегрированность распространяется и на документирование (для любых </a:t>
            </a:r>
            <a:r>
              <a:rPr lang="ru-RU" sz="1600" dirty="0" err="1"/>
              <a:t>РПО</a:t>
            </a:r>
            <a:r>
              <a:rPr lang="ru-RU" sz="1600" dirty="0"/>
              <a:t>, включая сложные, комплексные работы, используется единый наряд-допуск)</a:t>
            </a:r>
          </a:p>
          <a:p>
            <a:pPr algn="just"/>
            <a:endParaRPr lang="ru-RU" sz="1600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dirty="0"/>
              <a:t>Возможность подбора рационального набора компенсирующих мероприятий для конкретных условий ОПО и </a:t>
            </a:r>
            <a:r>
              <a:rPr lang="ru-RU" sz="1600" dirty="0" err="1"/>
              <a:t>РПО</a:t>
            </a:r>
            <a:r>
              <a:rPr lang="ru-RU" sz="1600" dirty="0"/>
              <a:t> по критерию приемлемости риска ведения </a:t>
            </a:r>
            <a:r>
              <a:rPr lang="ru-RU" sz="1600" dirty="0" err="1"/>
              <a:t>РПО</a:t>
            </a:r>
            <a:r>
              <a:rPr lang="ru-RU" sz="1600" dirty="0"/>
              <a:t> взамен традиционно предписываемого неизменного состава мер (так называемых требований безопасности)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600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dirty="0"/>
              <a:t>Настолько широкое, насколько это целесообразно практически, использование электронного документирования при планировании и ведении </a:t>
            </a:r>
            <a:r>
              <a:rPr lang="ru-RU" sz="1600" dirty="0" err="1"/>
              <a:t>РПО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239902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608" y="530223"/>
            <a:ext cx="4917567" cy="457874"/>
          </a:xfrm>
        </p:spPr>
        <p:txBody>
          <a:bodyPr/>
          <a:lstStyle/>
          <a:p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Интегрированная система</a:t>
            </a:r>
            <a:b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обеспечения безопасности работ (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ИСОБР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B72CA1-49B6-4019-9DAF-174546629231}"/>
              </a:ext>
            </a:extLst>
          </p:cNvPr>
          <p:cNvSpPr txBox="1"/>
          <p:nvPr/>
        </p:nvSpPr>
        <p:spPr>
          <a:xfrm>
            <a:off x="656583" y="1470867"/>
            <a:ext cx="4869538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ru-RU" b="1" dirty="0"/>
              <a:t>Основными задачами </a:t>
            </a:r>
            <a:r>
              <a:rPr lang="ru-RU" b="1" dirty="0" err="1"/>
              <a:t>ИСОБР</a:t>
            </a:r>
            <a:r>
              <a:rPr lang="ru-RU" b="1" dirty="0"/>
              <a:t> являются:</a:t>
            </a:r>
            <a:endParaRPr lang="en-US" b="1" dirty="0"/>
          </a:p>
          <a:p>
            <a:pPr marL="285750" indent="-285750">
              <a:lnSpc>
                <a:spcPct val="250000"/>
              </a:lnSpc>
              <a:buFont typeface="Wingdings" panose="05000000000000000000" pitchFamily="2" charset="2"/>
              <a:buChar char="q"/>
            </a:pPr>
            <a:r>
              <a:rPr lang="ru-RU" dirty="0"/>
              <a:t>Координация </a:t>
            </a:r>
            <a:r>
              <a:rPr lang="ru-RU" dirty="0" err="1"/>
              <a:t>РПО</a:t>
            </a:r>
            <a:endParaRPr lang="ru-RU" dirty="0"/>
          </a:p>
          <a:p>
            <a:pPr marL="285750" indent="-285750">
              <a:lnSpc>
                <a:spcPct val="250000"/>
              </a:lnSpc>
              <a:buFont typeface="Wingdings" panose="05000000000000000000" pitchFamily="2" charset="2"/>
              <a:buChar char="q"/>
            </a:pPr>
            <a:r>
              <a:rPr lang="ru-RU" dirty="0"/>
              <a:t>Контроль и оценка рисков </a:t>
            </a:r>
            <a:r>
              <a:rPr lang="ru-RU" dirty="0" err="1"/>
              <a:t>РПО</a:t>
            </a:r>
            <a:endParaRPr lang="ru-RU" dirty="0"/>
          </a:p>
          <a:p>
            <a:pPr marL="285750" indent="-285750">
              <a:lnSpc>
                <a:spcPct val="250000"/>
              </a:lnSpc>
              <a:buFont typeface="Wingdings" panose="05000000000000000000" pitchFamily="2" charset="2"/>
              <a:buChar char="q"/>
            </a:pPr>
            <a:r>
              <a:rPr lang="ru-RU" dirty="0"/>
              <a:t>Управление рабочими процессами </a:t>
            </a:r>
            <a:r>
              <a:rPr lang="ru-RU" dirty="0" err="1"/>
              <a:t>РПО</a:t>
            </a:r>
            <a:endParaRPr lang="ru-RU" dirty="0"/>
          </a:p>
          <a:p>
            <a:pPr marL="285750" indent="-285750">
              <a:lnSpc>
                <a:spcPct val="250000"/>
              </a:lnSpc>
              <a:buFont typeface="Wingdings" panose="05000000000000000000" pitchFamily="2" charset="2"/>
              <a:buChar char="q"/>
            </a:pPr>
            <a:r>
              <a:rPr lang="ru-RU" dirty="0"/>
              <a:t>Повышение эффективности </a:t>
            </a:r>
            <a:r>
              <a:rPr lang="ru-RU" dirty="0" err="1"/>
              <a:t>РПО</a:t>
            </a:r>
            <a:endParaRPr lang="ru-RU" dirty="0"/>
          </a:p>
          <a:p>
            <a:pPr marL="285750" indent="-285750">
              <a:lnSpc>
                <a:spcPct val="250000"/>
              </a:lnSpc>
              <a:buFont typeface="Wingdings" panose="05000000000000000000" pitchFamily="2" charset="2"/>
              <a:buChar char="q"/>
            </a:pPr>
            <a:r>
              <a:rPr lang="ru-RU" dirty="0"/>
              <a:t>Электронный документооборот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ABBC83B-2886-4386-B688-15B5F8B15A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285" y="1369181"/>
            <a:ext cx="3235375" cy="487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020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608" y="530223"/>
            <a:ext cx="4917567" cy="457874"/>
          </a:xfrm>
        </p:spPr>
        <p:txBody>
          <a:bodyPr/>
          <a:lstStyle/>
          <a:p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Интегрированная система</a:t>
            </a:r>
            <a:b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обеспечения безопасности работ (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ИСОБР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ACC29C6-4E0A-4500-B0FB-259C5C44C669}"/>
              </a:ext>
            </a:extLst>
          </p:cNvPr>
          <p:cNvSpPr/>
          <p:nvPr/>
        </p:nvSpPr>
        <p:spPr>
          <a:xfrm>
            <a:off x="195072" y="1086898"/>
            <a:ext cx="8656320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/>
              <a:t>Применение </a:t>
            </a:r>
            <a:r>
              <a:rPr lang="ru-RU" sz="1700" dirty="0" err="1"/>
              <a:t>ИСОБР</a:t>
            </a:r>
            <a:r>
              <a:rPr lang="ru-RU" sz="1700" dirty="0"/>
              <a:t> на ОПО позволяет:</a:t>
            </a:r>
          </a:p>
          <a:p>
            <a:endParaRPr lang="ru-RU" sz="1700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700" dirty="0"/>
              <a:t>Эффективно планировать и контролировать и координировать ведение работ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n-US" sz="1700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700" dirty="0"/>
              <a:t>Существенно снизить риски для персонала и оборудования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700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700" dirty="0"/>
              <a:t>Упростить процесс выпуска наряда-допуска на работы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700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700" dirty="0"/>
              <a:t>Вести разграничение подтверждений, обязанностей и ответственности персонала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700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700" dirty="0"/>
              <a:t>Перейти на электронный документооборот в едином пространстве для всех участников работ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700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700" dirty="0"/>
              <a:t>Получить информационную систему для планирования и ведения </a:t>
            </a:r>
            <a:r>
              <a:rPr lang="ru-RU" sz="1700" dirty="0" err="1"/>
              <a:t>РПО</a:t>
            </a:r>
            <a:r>
              <a:rPr lang="ru-RU" sz="1700" dirty="0"/>
              <a:t>, связанную с информационно-управляющей системой (</a:t>
            </a:r>
            <a:r>
              <a:rPr lang="ru-RU" sz="1700" dirty="0" err="1"/>
              <a:t>ИУС</a:t>
            </a:r>
            <a:r>
              <a:rPr lang="ru-RU" sz="1700" dirty="0"/>
              <a:t>) предприятия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700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700" dirty="0"/>
              <a:t>Использовать эффективное программное обеспечение для планирования и ведения </a:t>
            </a:r>
            <a:r>
              <a:rPr lang="ru-RU" sz="1700" dirty="0" err="1"/>
              <a:t>РПО</a:t>
            </a:r>
            <a:r>
              <a:rPr lang="ru-RU" sz="1700" dirty="0"/>
              <a:t>, соответствующее требованиям нормативных правовых актов Российской Федерации, регламентирующим безопасность ведения работ с повышенной опасностью.</a:t>
            </a:r>
          </a:p>
        </p:txBody>
      </p:sp>
    </p:spTree>
    <p:extLst>
      <p:ext uri="{BB962C8B-B14F-4D97-AF65-F5344CB8AC3E}">
        <p14:creationId xmlns:p14="http://schemas.microsoft.com/office/powerpoint/2010/main" val="193088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608" y="530223"/>
            <a:ext cx="4917567" cy="457874"/>
          </a:xfrm>
        </p:spPr>
        <p:txBody>
          <a:bodyPr/>
          <a:lstStyle/>
          <a:p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Несовершенство традиционных систем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45FF4FF-DF2F-4C1B-A5B0-3377BB01DB04}"/>
              </a:ext>
            </a:extLst>
          </p:cNvPr>
          <p:cNvSpPr/>
          <p:nvPr/>
        </p:nvSpPr>
        <p:spPr>
          <a:xfrm>
            <a:off x="201168" y="1659416"/>
            <a:ext cx="87416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/>
              <a:t>Наряд-допуск требует подписания большим количеством ответственных лиц,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/>
              <a:t>Долгий процесс планирования, согласования и подтверждения (несколько дней)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/>
              <a:t>Учет и контроль за одновременно выполняемыми </a:t>
            </a:r>
            <a:r>
              <a:rPr lang="ru-RU" dirty="0" err="1"/>
              <a:t>РПО</a:t>
            </a:r>
            <a:r>
              <a:rPr lang="ru-RU" dirty="0"/>
              <a:t> полностью зависит от человеческого фактора, и, зачастую, различные </a:t>
            </a:r>
            <a:r>
              <a:rPr lang="ru-RU" dirty="0" err="1"/>
              <a:t>РПО</a:t>
            </a:r>
            <a:r>
              <a:rPr lang="ru-RU" dirty="0"/>
              <a:t> находятся в зоне ответственности разных людей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/>
              <a:t>При ошибках в оформлении наряда-допуска процесс согласования необходимо начинать с начала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/>
              <a:t>Различные требования к выполнению оформлению нарядов-допусков и различных видов </a:t>
            </a:r>
            <a:r>
              <a:rPr lang="ru-RU" dirty="0" err="1"/>
              <a:t>РПО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7975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608" y="530223"/>
            <a:ext cx="4917567" cy="457874"/>
          </a:xfrm>
        </p:spPr>
        <p:txBody>
          <a:bodyPr/>
          <a:lstStyle/>
          <a:p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Несовершенство традиционных систем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45FF4FF-DF2F-4C1B-A5B0-3377BB01DB04}"/>
              </a:ext>
            </a:extLst>
          </p:cNvPr>
          <p:cNvSpPr/>
          <p:nvPr/>
        </p:nvSpPr>
        <p:spPr>
          <a:xfrm>
            <a:off x="201168" y="2012984"/>
            <a:ext cx="874166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/>
              <a:t>Бюрократизм оформления нарядов-допусков заслоняет реальные опасности, заставляет формально относиться к формированию нарядов-допусков в целом и к обеспечению безопасности – в частности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/>
              <a:t>Человеческий фактор (опечатки, ошибки, лень, формализм) дает возможность обходить требования безопасности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/>
              <a:t>Процесс планирования и ведения </a:t>
            </a:r>
            <a:r>
              <a:rPr lang="ru-RU" dirty="0" err="1"/>
              <a:t>РПО</a:t>
            </a:r>
            <a:r>
              <a:rPr lang="ru-RU" dirty="0"/>
              <a:t> не включен в современную информационно-управляющую систему предприятий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/>
              <a:t>Сложность применения предыдущего опыта в проведении однотипных </a:t>
            </a:r>
            <a:r>
              <a:rPr lang="ru-RU" dirty="0" err="1"/>
              <a:t>РПО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7549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608" y="530223"/>
            <a:ext cx="4917567" cy="457874"/>
          </a:xfrm>
        </p:spPr>
        <p:txBody>
          <a:bodyPr/>
          <a:lstStyle/>
          <a:p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Реализация проекта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ИСОБР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на предприятии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4FA7002-E2D5-46DB-A4AE-21B4E022BFD0}"/>
              </a:ext>
            </a:extLst>
          </p:cNvPr>
          <p:cNvSpPr/>
          <p:nvPr/>
        </p:nvSpPr>
        <p:spPr>
          <a:xfrm>
            <a:off x="201168" y="1269736"/>
            <a:ext cx="87477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Процесс интеграции системы </a:t>
            </a:r>
            <a:r>
              <a:rPr lang="ru-RU" dirty="0" err="1"/>
              <a:t>ИСОБР</a:t>
            </a:r>
            <a:r>
              <a:rPr lang="ru-RU" dirty="0"/>
              <a:t> на объекты предприятия происходит в несколько этапов</a:t>
            </a:r>
          </a:p>
          <a:p>
            <a:pPr algn="just"/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/>
              <a:t>Этап 1. Оптимизация бизнес-процесса планирования и ведения </a:t>
            </a:r>
            <a:r>
              <a:rPr lang="ru-RU" dirty="0" err="1"/>
              <a:t>РПО</a:t>
            </a:r>
            <a:r>
              <a:rPr lang="ru-RU" dirty="0"/>
              <a:t> с использованием математической модели, корректировка </a:t>
            </a:r>
            <a:r>
              <a:rPr lang="ru-RU" dirty="0" err="1"/>
              <a:t>ИСОБР</a:t>
            </a:r>
            <a:r>
              <a:rPr lang="ru-RU" dirty="0"/>
              <a:t> с выходом на согласование с уполномоченными надзорными органами разрешительного документа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B8D16B2-49DD-4BAD-9F46-CD7EBE5BE8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08" y="3720343"/>
            <a:ext cx="8416858" cy="1570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74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608" y="530223"/>
            <a:ext cx="4917567" cy="457874"/>
          </a:xfrm>
        </p:spPr>
        <p:txBody>
          <a:bodyPr/>
          <a:lstStyle/>
          <a:p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Реализация проекта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ИСОБР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на предприятии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2A67E04-8A53-473A-A49A-F333997CB71C}"/>
              </a:ext>
            </a:extLst>
          </p:cNvPr>
          <p:cNvSpPr/>
          <p:nvPr/>
        </p:nvSpPr>
        <p:spPr>
          <a:xfrm>
            <a:off x="292608" y="1166842"/>
            <a:ext cx="526694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/>
              <a:t>Этап 2. Постановка и интеграция Комплекса </a:t>
            </a:r>
            <a:r>
              <a:rPr lang="ru-RU" dirty="0" err="1"/>
              <a:t>ИСОБР</a:t>
            </a:r>
            <a:r>
              <a:rPr lang="ru-RU" dirty="0"/>
              <a:t> в имеющуюся </a:t>
            </a:r>
            <a:r>
              <a:rPr lang="ru-RU" dirty="0" err="1"/>
              <a:t>ИУС</a:t>
            </a:r>
            <a:r>
              <a:rPr lang="ru-RU" dirty="0"/>
              <a:t> предприятия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Разработка сценария интеграции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Установка Комплекса </a:t>
            </a:r>
            <a:r>
              <a:rPr lang="ru-RU" dirty="0" err="1"/>
              <a:t>ИСОБР</a:t>
            </a:r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/>
              <a:t>Этап 3. Обучение персонала</a:t>
            </a:r>
          </a:p>
          <a:p>
            <a:pPr marL="285750" indent="-285750" algn="just">
              <a:buSzPct val="100000"/>
              <a:buFont typeface="Arial" panose="020B0604020202020204" pitchFamily="34" charset="0"/>
              <a:buChar char="•"/>
            </a:pPr>
            <a:r>
              <a:rPr lang="ru-RU" dirty="0"/>
              <a:t>Формирование групп обучаемых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ru-RU" dirty="0"/>
              <a:t>Формирование и согласование</a:t>
            </a:r>
            <a:br>
              <a:rPr lang="ru-RU" dirty="0"/>
            </a:br>
            <a:r>
              <a:rPr lang="ru-RU" dirty="0"/>
              <a:t>графика обучения</a:t>
            </a:r>
          </a:p>
          <a:p>
            <a:pPr marL="285750" indent="-285750" algn="just">
              <a:buSzPct val="100000"/>
              <a:buFont typeface="Arial" panose="020B0604020202020204" pitchFamily="34" charset="0"/>
              <a:buChar char="•"/>
            </a:pPr>
            <a:r>
              <a:rPr lang="ru-RU" dirty="0"/>
              <a:t>Обучение</a:t>
            </a:r>
          </a:p>
          <a:p>
            <a:pPr marL="285750" indent="-285750" algn="just">
              <a:buSzPct val="100000"/>
              <a:buFont typeface="Arial" panose="020B0604020202020204" pitchFamily="34" charset="0"/>
              <a:buChar char="•"/>
            </a:pPr>
            <a:r>
              <a:rPr lang="ru-RU" dirty="0"/>
              <a:t>Проверка знаний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dirty="0"/>
          </a:p>
          <a:p>
            <a:pPr algn="just"/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/>
              <a:t>Этап 4. Пилотная эксплуатация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Ввод в эксплуатацию и техническое сопровождение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Опытная эксплуатация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2A9EFFBC-759F-4C95-B984-837581D2E85D}"/>
              </a:ext>
            </a:extLst>
          </p:cNvPr>
          <p:cNvGrpSpPr/>
          <p:nvPr/>
        </p:nvGrpSpPr>
        <p:grpSpPr>
          <a:xfrm>
            <a:off x="4572000" y="1973443"/>
            <a:ext cx="4279392" cy="3135005"/>
            <a:chOff x="2413123" y="1759917"/>
            <a:chExt cx="6695381" cy="3996730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EA1EB9BA-7FD4-4C5C-9F60-69CCAD3EBB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3123" y="1759917"/>
              <a:ext cx="6695381" cy="39967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B2688D7-D2AB-48B2-BC20-7B81C9418ED5}"/>
                </a:ext>
              </a:extLst>
            </p:cNvPr>
            <p:cNvSpPr txBox="1"/>
            <p:nvPr/>
          </p:nvSpPr>
          <p:spPr>
            <a:xfrm>
              <a:off x="4156760" y="3955374"/>
              <a:ext cx="1069368" cy="278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solidFill>
                    <a:srgbClr val="024C9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ИСОБР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01892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608" y="530223"/>
            <a:ext cx="4917567" cy="457874"/>
          </a:xfrm>
        </p:spPr>
        <p:txBody>
          <a:bodyPr/>
          <a:lstStyle/>
          <a:p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Пример схемы участников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РПО</a:t>
            </a:r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2185E582-5B7F-4B36-8FC6-020E3B4B17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387" y="1568507"/>
            <a:ext cx="8665828" cy="3885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4221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heme/theme1.xml><?xml version="1.0" encoding="utf-8"?>
<a:theme xmlns:a="http://schemas.openxmlformats.org/drawingml/2006/main" name="6_gpn_report">
  <a:themeElements>
    <a:clrScheme name="ГПН">
      <a:dk1>
        <a:srgbClr val="3C3C3C"/>
      </a:dk1>
      <a:lt1>
        <a:srgbClr val="FFFFFF"/>
      </a:lt1>
      <a:dk2>
        <a:srgbClr val="000000"/>
      </a:dk2>
      <a:lt2>
        <a:srgbClr val="706F6F"/>
      </a:lt2>
      <a:accent1>
        <a:srgbClr val="004077"/>
      </a:accent1>
      <a:accent2>
        <a:srgbClr val="2FB4E9"/>
      </a:accent2>
      <a:accent3>
        <a:srgbClr val="0070BA"/>
      </a:accent3>
      <a:accent4>
        <a:srgbClr val="DADADA"/>
      </a:accent4>
      <a:accent5>
        <a:srgbClr val="AEBD15"/>
      </a:accent5>
      <a:accent6>
        <a:srgbClr val="F7A600"/>
      </a:accent6>
      <a:hlink>
        <a:srgbClr val="0070BA"/>
      </a:hlink>
      <a:folHlink>
        <a:srgbClr val="706F6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>
          <a:solidFill>
            <a:schemeClr val="accent2"/>
          </a:solidFill>
        </a:ln>
      </a:spPr>
      <a:bodyPr rtlCol="0" anchor="ctr"/>
      <a:lstStyle>
        <a:defPPr>
          <a:spcBef>
            <a:spcPts val="600"/>
          </a:spcBef>
          <a:defRPr sz="12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rIns="0" rtlCol="0">
        <a:spAutoFit/>
      </a:bodyPr>
      <a:lstStyle>
        <a:defPPr>
          <a:spcBef>
            <a:spcPts val="600"/>
          </a:spcBef>
          <a:defRPr sz="12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gpn_report" id="{F8D1C6A7-815E-4B1B-922D-DDF256B6FD24}" vid="{8AC31970-B314-4C23-B764-C3D4C791947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ГПН">
    <a:dk1>
      <a:srgbClr val="3C3C3C"/>
    </a:dk1>
    <a:lt1>
      <a:srgbClr val="FFFFFF"/>
    </a:lt1>
    <a:dk2>
      <a:srgbClr val="000000"/>
    </a:dk2>
    <a:lt2>
      <a:srgbClr val="706F6F"/>
    </a:lt2>
    <a:accent1>
      <a:srgbClr val="004077"/>
    </a:accent1>
    <a:accent2>
      <a:srgbClr val="2FB4E9"/>
    </a:accent2>
    <a:accent3>
      <a:srgbClr val="0070BA"/>
    </a:accent3>
    <a:accent4>
      <a:srgbClr val="DADADA"/>
    </a:accent4>
    <a:accent5>
      <a:srgbClr val="AEBD15"/>
    </a:accent5>
    <a:accent6>
      <a:srgbClr val="F7A600"/>
    </a:accent6>
    <a:hlink>
      <a:srgbClr val="0070BA"/>
    </a:hlink>
    <a:folHlink>
      <a:srgbClr val="706F6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8845</TotalTime>
  <Words>1102</Words>
  <Application>Microsoft Office PowerPoint</Application>
  <PresentationFormat>Экран (4:3)</PresentationFormat>
  <Paragraphs>200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HeliosCond</vt:lpstr>
      <vt:lpstr>Wingdings</vt:lpstr>
      <vt:lpstr>6_gpn_report</vt:lpstr>
      <vt:lpstr>Презентация PowerPoint</vt:lpstr>
      <vt:lpstr>Интегрированная система обеспечения безопасности работ (ИСОБР)</vt:lpstr>
      <vt:lpstr>Интегрированная система обеспечения безопасности работ (ИСОБР)</vt:lpstr>
      <vt:lpstr>Интегрированная система обеспечения безопасности работ (ИСОБР)</vt:lpstr>
      <vt:lpstr>Несовершенство традиционных систем</vt:lpstr>
      <vt:lpstr>Несовершенство традиционных систем</vt:lpstr>
      <vt:lpstr>Реализация проекта ИСОБР на предприятии</vt:lpstr>
      <vt:lpstr>Реализация проекта ИСОБР на предприятии</vt:lpstr>
      <vt:lpstr>Пример схемы участников РПО</vt:lpstr>
      <vt:lpstr>Внедрение механизма оценки рисков</vt:lpstr>
      <vt:lpstr>Внедрение механизма оценки рисков</vt:lpstr>
      <vt:lpstr>Внедрение механизма оценки рисков</vt:lpstr>
      <vt:lpstr>Процедура планирования и сопровождения РПО</vt:lpstr>
      <vt:lpstr>Интеграция с системой управления промышленной безопасностью организации</vt:lpstr>
      <vt:lpstr>СПАСИБО ЗА ВНИМАНИЕ!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Трушина Анастасия Олеговна</dc:creator>
  <cp:lastModifiedBy>Ляпин Алексей</cp:lastModifiedBy>
  <cp:revision>438</cp:revision>
  <cp:lastPrinted>2016-11-01T11:57:29Z</cp:lastPrinted>
  <dcterms:created xsi:type="dcterms:W3CDTF">2016-08-22T15:05:16Z</dcterms:created>
  <dcterms:modified xsi:type="dcterms:W3CDTF">2018-03-28T11:11:29Z</dcterms:modified>
</cp:coreProperties>
</file>