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4.xml" ContentType="application/vnd.openxmlformats-officedocument.theme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theme/theme35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36.xml" ContentType="application/vnd.openxmlformats-officedocument.theme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37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theme/theme38.xml" ContentType="application/vnd.openxmlformats-officedocument.theme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theme/theme39.xml" ContentType="application/vnd.openxmlformats-officedocument.theme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theme/theme40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theme/theme41.xml" ContentType="application/vnd.openxmlformats-officedocument.theme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42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theme/theme43.xml" ContentType="application/vnd.openxmlformats-officedocument.theme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theme/theme44.xml" ContentType="application/vnd.openxmlformats-officedocument.theme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45.xml" ContentType="application/vnd.openxmlformats-officedocument.theme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theme/theme46.xml" ContentType="application/vnd.openxmlformats-officedocument.theme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theme/theme47.xml" ContentType="application/vnd.openxmlformats-officedocument.theme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theme/theme48.xml" ContentType="application/vnd.openxmlformats-officedocument.theme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theme/theme49.xml" ContentType="application/vnd.openxmlformats-officedocument.theme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theme/theme50.xml" ContentType="application/vnd.openxmlformats-officedocument.theme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theme/theme51.xml" ContentType="application/vnd.openxmlformats-officedocument.theme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theme/theme52.xml" ContentType="application/vnd.openxmlformats-officedocument.theme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theme/theme53.xml" ContentType="application/vnd.openxmlformats-officedocument.theme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theme/theme54.xml" ContentType="application/vnd.openxmlformats-officedocument.theme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theme/theme55.xml" ContentType="application/vnd.openxmlformats-officedocument.theme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theme/theme56.xml" ContentType="application/vnd.openxmlformats-officedocument.theme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theme/theme57.xml" ContentType="application/vnd.openxmlformats-officedocument.theme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theme/theme58.xml" ContentType="application/vnd.openxmlformats-officedocument.theme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theme/theme59.xml" ContentType="application/vnd.openxmlformats-officedocument.theme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theme/theme60.xml" ContentType="application/vnd.openxmlformats-officedocument.theme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theme/theme61.xml" ContentType="application/vnd.openxmlformats-officedocument.theme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theme/theme62.xml" ContentType="application/vnd.openxmlformats-officedocument.theme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theme/theme63.xml" ContentType="application/vnd.openxmlformats-officedocument.theme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theme/theme64.xml" ContentType="application/vnd.openxmlformats-officedocument.theme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theme/theme65.xml" ContentType="application/vnd.openxmlformats-officedocument.theme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5"/>
    <p:sldMasterId id="2147483658" r:id="rId6"/>
    <p:sldMasterId id="2147483659" r:id="rId7"/>
    <p:sldMasterId id="2147483660" r:id="rId8"/>
    <p:sldMasterId id="2147483661" r:id="rId9"/>
    <p:sldMasterId id="2147483662" r:id="rId10"/>
    <p:sldMasterId id="2147483663" r:id="rId11"/>
    <p:sldMasterId id="2147483655" r:id="rId12"/>
    <p:sldMasterId id="2147483754" r:id="rId13"/>
    <p:sldMasterId id="2147483766" r:id="rId14"/>
    <p:sldMasterId id="2147483778" r:id="rId15"/>
    <p:sldMasterId id="2147483790" r:id="rId16"/>
    <p:sldMasterId id="2147483802" r:id="rId17"/>
    <p:sldMasterId id="2147483814" r:id="rId18"/>
    <p:sldMasterId id="2147483826" r:id="rId19"/>
    <p:sldMasterId id="2147483992" r:id="rId20"/>
    <p:sldMasterId id="2147484028" r:id="rId21"/>
    <p:sldMasterId id="2147484088" r:id="rId22"/>
    <p:sldMasterId id="2147484124" r:id="rId23"/>
    <p:sldMasterId id="2147484136" r:id="rId24"/>
    <p:sldMasterId id="2147484148" r:id="rId25"/>
    <p:sldMasterId id="2147484256" r:id="rId26"/>
    <p:sldMasterId id="2147484268" r:id="rId27"/>
    <p:sldMasterId id="2147484292" r:id="rId28"/>
    <p:sldMasterId id="2147484305" r:id="rId29"/>
    <p:sldMasterId id="2147484317" r:id="rId30"/>
    <p:sldMasterId id="2147484341" r:id="rId31"/>
    <p:sldMasterId id="2147484354" r:id="rId32"/>
    <p:sldMasterId id="2147484366" r:id="rId33"/>
    <p:sldMasterId id="2147484378" r:id="rId34"/>
    <p:sldMasterId id="2147484402" r:id="rId35"/>
    <p:sldMasterId id="2147484414" r:id="rId36"/>
    <p:sldMasterId id="2147484426" r:id="rId37"/>
    <p:sldMasterId id="2147484438" r:id="rId38"/>
    <p:sldMasterId id="2147484462" r:id="rId39"/>
    <p:sldMasterId id="2147484474" r:id="rId40"/>
    <p:sldMasterId id="2147484486" r:id="rId41"/>
    <p:sldMasterId id="2147484522" r:id="rId42"/>
    <p:sldMasterId id="2147484534" r:id="rId43"/>
    <p:sldMasterId id="2147484558" r:id="rId44"/>
    <p:sldMasterId id="2147484582" r:id="rId45"/>
    <p:sldMasterId id="2147484606" r:id="rId46"/>
    <p:sldMasterId id="2147484630" r:id="rId47"/>
    <p:sldMasterId id="2147484654" r:id="rId48"/>
    <p:sldMasterId id="2147484678" r:id="rId49"/>
    <p:sldMasterId id="2147484714" r:id="rId50"/>
    <p:sldMasterId id="2147484786" r:id="rId51"/>
    <p:sldMasterId id="2147484810" r:id="rId52"/>
    <p:sldMasterId id="2147484846" r:id="rId53"/>
    <p:sldMasterId id="2147484872" r:id="rId54"/>
    <p:sldMasterId id="2147484910" r:id="rId55"/>
    <p:sldMasterId id="2147484994" r:id="rId56"/>
    <p:sldMasterId id="2147485030" r:id="rId57"/>
    <p:sldMasterId id="2147485091" r:id="rId58"/>
    <p:sldMasterId id="2147485151" r:id="rId59"/>
    <p:sldMasterId id="2147485247" r:id="rId60"/>
    <p:sldMasterId id="2147485259" r:id="rId61"/>
    <p:sldMasterId id="2147485307" r:id="rId62"/>
    <p:sldMasterId id="2147485319" r:id="rId63"/>
    <p:sldMasterId id="2147485331" r:id="rId64"/>
    <p:sldMasterId id="2147485343" r:id="rId65"/>
    <p:sldMasterId id="2147485346" r:id="rId66"/>
    <p:sldMasterId id="2147485352" r:id="rId67"/>
    <p:sldMasterId id="2147485364" r:id="rId68"/>
    <p:sldMasterId id="2147485376" r:id="rId69"/>
    <p:sldMasterId id="2147485387" r:id="rId70"/>
  </p:sldMasterIdLst>
  <p:notesMasterIdLst>
    <p:notesMasterId r:id="rId85"/>
  </p:notesMasterIdLst>
  <p:handoutMasterIdLst>
    <p:handoutMasterId r:id="rId86"/>
  </p:handoutMasterIdLst>
  <p:sldIdLst>
    <p:sldId id="862" r:id="rId71"/>
    <p:sldId id="868" r:id="rId72"/>
    <p:sldId id="879" r:id="rId73"/>
    <p:sldId id="887" r:id="rId74"/>
    <p:sldId id="873" r:id="rId75"/>
    <p:sldId id="869" r:id="rId76"/>
    <p:sldId id="871" r:id="rId77"/>
    <p:sldId id="881" r:id="rId78"/>
    <p:sldId id="883" r:id="rId79"/>
    <p:sldId id="888" r:id="rId80"/>
    <p:sldId id="886" r:id="rId81"/>
    <p:sldId id="877" r:id="rId82"/>
    <p:sldId id="863" r:id="rId83"/>
    <p:sldId id="889" r:id="rId84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bg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bg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bg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bg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bg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bg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bg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bg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bg1"/>
        </a:solidFill>
        <a:latin typeface="Arial Narrow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A82E6FB-11EC-46D3-B68F-198181A6F30B}">
          <p14:sldIdLst/>
        </p14:section>
        <p14:section name="Дополнительно" id="{D05B2B26-BC29-41DF-AF70-346D17731972}">
          <p14:sldIdLst>
            <p14:sldId id="862"/>
            <p14:sldId id="868"/>
            <p14:sldId id="879"/>
            <p14:sldId id="887"/>
            <p14:sldId id="873"/>
            <p14:sldId id="869"/>
            <p14:sldId id="871"/>
            <p14:sldId id="881"/>
            <p14:sldId id="883"/>
            <p14:sldId id="888"/>
            <p14:sldId id="886"/>
            <p14:sldId id="877"/>
            <p14:sldId id="863"/>
            <p14:sldId id="88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F81BD"/>
    <a:srgbClr val="00CCFF"/>
    <a:srgbClr val="1A7CCC"/>
    <a:srgbClr val="99CC00"/>
    <a:srgbClr val="FF9900"/>
    <a:srgbClr val="000000"/>
    <a:srgbClr val="003366"/>
    <a:srgbClr val="A1293D"/>
    <a:srgbClr val="D07C7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2" autoAdjust="0"/>
    <p:restoredTop sz="80267" autoAdjust="0"/>
  </p:normalViewPr>
  <p:slideViewPr>
    <p:cSldViewPr snapToGrid="0">
      <p:cViewPr>
        <p:scale>
          <a:sx n="80" d="100"/>
          <a:sy n="80" d="100"/>
        </p:scale>
        <p:origin x="-1692" y="-7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10" d="100"/>
          <a:sy n="110" d="100"/>
        </p:scale>
        <p:origin x="-576" y="1818"/>
      </p:cViewPr>
      <p:guideLst>
        <p:guide orient="horz" pos="3128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slideMaster" Target="slideMasters/slideMaster22.xml"/><Relationship Id="rId39" Type="http://schemas.openxmlformats.org/officeDocument/2006/relationships/slideMaster" Target="slideMasters/slideMaster35.xml"/><Relationship Id="rId21" Type="http://schemas.openxmlformats.org/officeDocument/2006/relationships/slideMaster" Target="slideMasters/slideMaster17.xml"/><Relationship Id="rId34" Type="http://schemas.openxmlformats.org/officeDocument/2006/relationships/slideMaster" Target="slideMasters/slideMaster30.xml"/><Relationship Id="rId42" Type="http://schemas.openxmlformats.org/officeDocument/2006/relationships/slideMaster" Target="slideMasters/slideMaster38.xml"/><Relationship Id="rId47" Type="http://schemas.openxmlformats.org/officeDocument/2006/relationships/slideMaster" Target="slideMasters/slideMaster43.xml"/><Relationship Id="rId50" Type="http://schemas.openxmlformats.org/officeDocument/2006/relationships/slideMaster" Target="slideMasters/slideMaster46.xml"/><Relationship Id="rId55" Type="http://schemas.openxmlformats.org/officeDocument/2006/relationships/slideMaster" Target="slideMasters/slideMaster51.xml"/><Relationship Id="rId63" Type="http://schemas.openxmlformats.org/officeDocument/2006/relationships/slideMaster" Target="slideMasters/slideMaster59.xml"/><Relationship Id="rId68" Type="http://schemas.openxmlformats.org/officeDocument/2006/relationships/slideMaster" Target="slideMasters/slideMaster64.xml"/><Relationship Id="rId76" Type="http://schemas.openxmlformats.org/officeDocument/2006/relationships/slide" Target="slides/slide6.xml"/><Relationship Id="rId84" Type="http://schemas.openxmlformats.org/officeDocument/2006/relationships/slide" Target="slides/slide14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71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9" Type="http://schemas.openxmlformats.org/officeDocument/2006/relationships/slideMaster" Target="slideMasters/slideMaster25.xml"/><Relationship Id="rId11" Type="http://schemas.openxmlformats.org/officeDocument/2006/relationships/slideMaster" Target="slideMasters/slideMaster7.xml"/><Relationship Id="rId24" Type="http://schemas.openxmlformats.org/officeDocument/2006/relationships/slideMaster" Target="slideMasters/slideMaster20.xml"/><Relationship Id="rId32" Type="http://schemas.openxmlformats.org/officeDocument/2006/relationships/slideMaster" Target="slideMasters/slideMaster28.xml"/><Relationship Id="rId37" Type="http://schemas.openxmlformats.org/officeDocument/2006/relationships/slideMaster" Target="slideMasters/slideMaster33.xml"/><Relationship Id="rId40" Type="http://schemas.openxmlformats.org/officeDocument/2006/relationships/slideMaster" Target="slideMasters/slideMaster36.xml"/><Relationship Id="rId45" Type="http://schemas.openxmlformats.org/officeDocument/2006/relationships/slideMaster" Target="slideMasters/slideMaster41.xml"/><Relationship Id="rId53" Type="http://schemas.openxmlformats.org/officeDocument/2006/relationships/slideMaster" Target="slideMasters/slideMaster49.xml"/><Relationship Id="rId58" Type="http://schemas.openxmlformats.org/officeDocument/2006/relationships/slideMaster" Target="slideMasters/slideMaster54.xml"/><Relationship Id="rId66" Type="http://schemas.openxmlformats.org/officeDocument/2006/relationships/slideMaster" Target="slideMasters/slideMaster62.xml"/><Relationship Id="rId74" Type="http://schemas.openxmlformats.org/officeDocument/2006/relationships/slide" Target="slides/slide4.xml"/><Relationship Id="rId79" Type="http://schemas.openxmlformats.org/officeDocument/2006/relationships/slide" Target="slides/slide9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61" Type="http://schemas.openxmlformats.org/officeDocument/2006/relationships/slideMaster" Target="slideMasters/slideMaster57.xml"/><Relationship Id="rId82" Type="http://schemas.openxmlformats.org/officeDocument/2006/relationships/slide" Target="slides/slide12.xml"/><Relationship Id="rId90" Type="http://schemas.openxmlformats.org/officeDocument/2006/relationships/tableStyles" Target="tableStyles.xml"/><Relationship Id="rId19" Type="http://schemas.openxmlformats.org/officeDocument/2006/relationships/slideMaster" Target="slideMasters/slideMaster15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Master" Target="slideMasters/slideMaster18.xml"/><Relationship Id="rId27" Type="http://schemas.openxmlformats.org/officeDocument/2006/relationships/slideMaster" Target="slideMasters/slideMaster23.xml"/><Relationship Id="rId30" Type="http://schemas.openxmlformats.org/officeDocument/2006/relationships/slideMaster" Target="slideMasters/slideMaster26.xml"/><Relationship Id="rId35" Type="http://schemas.openxmlformats.org/officeDocument/2006/relationships/slideMaster" Target="slideMasters/slideMaster31.xml"/><Relationship Id="rId43" Type="http://schemas.openxmlformats.org/officeDocument/2006/relationships/slideMaster" Target="slideMasters/slideMaster39.xml"/><Relationship Id="rId48" Type="http://schemas.openxmlformats.org/officeDocument/2006/relationships/slideMaster" Target="slideMasters/slideMaster44.xml"/><Relationship Id="rId56" Type="http://schemas.openxmlformats.org/officeDocument/2006/relationships/slideMaster" Target="slideMasters/slideMaster52.xml"/><Relationship Id="rId64" Type="http://schemas.openxmlformats.org/officeDocument/2006/relationships/slideMaster" Target="slideMasters/slideMaster60.xml"/><Relationship Id="rId69" Type="http://schemas.openxmlformats.org/officeDocument/2006/relationships/slideMaster" Target="slideMasters/slideMaster65.xml"/><Relationship Id="rId77" Type="http://schemas.openxmlformats.org/officeDocument/2006/relationships/slide" Target="slides/slide7.xml"/><Relationship Id="rId8" Type="http://schemas.openxmlformats.org/officeDocument/2006/relationships/slideMaster" Target="slideMasters/slideMaster4.xml"/><Relationship Id="rId51" Type="http://schemas.openxmlformats.org/officeDocument/2006/relationships/slideMaster" Target="slideMasters/slideMaster47.xml"/><Relationship Id="rId72" Type="http://schemas.openxmlformats.org/officeDocument/2006/relationships/slide" Target="slides/slide2.xml"/><Relationship Id="rId80" Type="http://schemas.openxmlformats.org/officeDocument/2006/relationships/slide" Target="slides/slide10.xml"/><Relationship Id="rId85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Master" Target="slideMasters/slideMaster21.xml"/><Relationship Id="rId33" Type="http://schemas.openxmlformats.org/officeDocument/2006/relationships/slideMaster" Target="slideMasters/slideMaster29.xml"/><Relationship Id="rId38" Type="http://schemas.openxmlformats.org/officeDocument/2006/relationships/slideMaster" Target="slideMasters/slideMaster34.xml"/><Relationship Id="rId46" Type="http://schemas.openxmlformats.org/officeDocument/2006/relationships/slideMaster" Target="slideMasters/slideMaster42.xml"/><Relationship Id="rId59" Type="http://schemas.openxmlformats.org/officeDocument/2006/relationships/slideMaster" Target="slideMasters/slideMaster55.xml"/><Relationship Id="rId67" Type="http://schemas.openxmlformats.org/officeDocument/2006/relationships/slideMaster" Target="slideMasters/slideMaster63.xml"/><Relationship Id="rId20" Type="http://schemas.openxmlformats.org/officeDocument/2006/relationships/slideMaster" Target="slideMasters/slideMaster16.xml"/><Relationship Id="rId41" Type="http://schemas.openxmlformats.org/officeDocument/2006/relationships/slideMaster" Target="slideMasters/slideMaster37.xml"/><Relationship Id="rId54" Type="http://schemas.openxmlformats.org/officeDocument/2006/relationships/slideMaster" Target="slideMasters/slideMaster50.xml"/><Relationship Id="rId62" Type="http://schemas.openxmlformats.org/officeDocument/2006/relationships/slideMaster" Target="slideMasters/slideMaster58.xml"/><Relationship Id="rId70" Type="http://schemas.openxmlformats.org/officeDocument/2006/relationships/slideMaster" Target="slideMasters/slideMaster66.xml"/><Relationship Id="rId75" Type="http://schemas.openxmlformats.org/officeDocument/2006/relationships/slide" Target="slides/slide5.xml"/><Relationship Id="rId83" Type="http://schemas.openxmlformats.org/officeDocument/2006/relationships/slide" Target="slides/slide13.xml"/><Relationship Id="rId88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Master" Target="slideMasters/slideMaster11.xml"/><Relationship Id="rId23" Type="http://schemas.openxmlformats.org/officeDocument/2006/relationships/slideMaster" Target="slideMasters/slideMaster19.xml"/><Relationship Id="rId28" Type="http://schemas.openxmlformats.org/officeDocument/2006/relationships/slideMaster" Target="slideMasters/slideMaster24.xml"/><Relationship Id="rId36" Type="http://schemas.openxmlformats.org/officeDocument/2006/relationships/slideMaster" Target="slideMasters/slideMaster32.xml"/><Relationship Id="rId49" Type="http://schemas.openxmlformats.org/officeDocument/2006/relationships/slideMaster" Target="slideMasters/slideMaster45.xml"/><Relationship Id="rId57" Type="http://schemas.openxmlformats.org/officeDocument/2006/relationships/slideMaster" Target="slideMasters/slideMaster53.xml"/><Relationship Id="rId10" Type="http://schemas.openxmlformats.org/officeDocument/2006/relationships/slideMaster" Target="slideMasters/slideMaster6.xml"/><Relationship Id="rId31" Type="http://schemas.openxmlformats.org/officeDocument/2006/relationships/slideMaster" Target="slideMasters/slideMaster27.xml"/><Relationship Id="rId44" Type="http://schemas.openxmlformats.org/officeDocument/2006/relationships/slideMaster" Target="slideMasters/slideMaster40.xml"/><Relationship Id="rId52" Type="http://schemas.openxmlformats.org/officeDocument/2006/relationships/slideMaster" Target="slideMasters/slideMaster48.xml"/><Relationship Id="rId60" Type="http://schemas.openxmlformats.org/officeDocument/2006/relationships/slideMaster" Target="slideMasters/slideMaster56.xml"/><Relationship Id="rId65" Type="http://schemas.openxmlformats.org/officeDocument/2006/relationships/slideMaster" Target="slideMasters/slideMaster61.xml"/><Relationship Id="rId73" Type="http://schemas.openxmlformats.org/officeDocument/2006/relationships/slide" Target="slides/slide3.xml"/><Relationship Id="rId78" Type="http://schemas.openxmlformats.org/officeDocument/2006/relationships/slide" Target="slides/slide8.xml"/><Relationship Id="rId81" Type="http://schemas.openxmlformats.org/officeDocument/2006/relationships/slide" Target="slides/slide11.xml"/><Relationship Id="rId86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58013671244623"/>
          <c:y val="0.1664501201701194"/>
          <c:w val="0.83345559873458752"/>
          <c:h val="0.73951038807828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имеющиеся программы</c:v>
                </c:pt>
              </c:strCache>
            </c:strRef>
          </c:tx>
          <c:spPr>
            <a:solidFill>
              <a:srgbClr val="00B0F0">
                <a:alpha val="20000"/>
              </a:srgbClr>
            </a:solidFill>
            <a:ln w="3175">
              <a:solidFill>
                <a:srgbClr val="1A62BA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F0">
                  <a:alpha val="20000"/>
                </a:srgbClr>
              </a:solidFill>
              <a:ln w="3175" cmpd="sng">
                <a:solidFill>
                  <a:srgbClr val="1A62BA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55-4032-8D5B-8C5D64937E1C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>
                  <a:alpha val="20000"/>
                </a:srgbClr>
              </a:solidFill>
              <a:ln w="12700">
                <a:solidFill>
                  <a:srgbClr val="1A7CCC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D55-4032-8D5B-8C5D64937E1C}"/>
              </c:ext>
            </c:extLst>
          </c:dPt>
          <c:dPt>
            <c:idx val="5"/>
            <c:invertIfNegative val="0"/>
            <c:bubble3D val="0"/>
            <c:spPr>
              <a:pattFill prst="wdDnDiag">
                <a:fgClr>
                  <a:srgbClr val="00B0F0"/>
                </a:fgClr>
                <a:bgClr>
                  <a:sysClr val="window" lastClr="FFFFFF"/>
                </a:bgClr>
              </a:pattFill>
              <a:ln w="3175">
                <a:solidFill>
                  <a:srgbClr val="1A62BA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55-4032-8D5B-8C5D64937E1C}"/>
              </c:ext>
            </c:extLst>
          </c:dPt>
          <c:dLbls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1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89</c:v>
                </c:pt>
                <c:pt idx="1">
                  <c:v>107</c:v>
                </c:pt>
                <c:pt idx="2">
                  <c:v>156</c:v>
                </c:pt>
                <c:pt idx="3">
                  <c:v>184</c:v>
                </c:pt>
                <c:pt idx="4">
                  <c:v>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D55-4032-8D5B-8C5D64937E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Программы по ГРС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344-48B1-9A40-3D97B7704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40"/>
        <c:axId val="187009664"/>
        <c:axId val="188158336"/>
      </c:barChart>
      <c:catAx>
        <c:axId val="187009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ysClr val="window" lastClr="FFFFFF">
                <a:lumMod val="50000"/>
              </a:sysClr>
            </a:solidFill>
          </a:ln>
        </c:spPr>
        <c:txPr>
          <a:bodyPr/>
          <a:lstStyle/>
          <a:p>
            <a:pPr>
              <a:defRPr sz="1000" b="1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88158336"/>
        <c:crosses val="autoZero"/>
        <c:auto val="1"/>
        <c:lblAlgn val="ctr"/>
        <c:lblOffset val="0"/>
        <c:noMultiLvlLbl val="0"/>
      </c:catAx>
      <c:valAx>
        <c:axId val="18815833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187009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400">
          <a:solidFill>
            <a:srgbClr val="1A62BA"/>
          </a:solidFill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928813733465199E-2"/>
          <c:y val="0.4697562545860966"/>
          <c:w val="0.95142976411979474"/>
          <c:h val="0.265861646336221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rgbClr val="206AB7"/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4F81BD"/>
              </a:solidFill>
              <a:ln>
                <a:solidFill>
                  <a:srgbClr val="206AB7"/>
                </a:solidFill>
                <a:prstDash val="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D6-4BDE-A26B-AB6ACA2A9D11}"/>
              </c:ext>
            </c:extLst>
          </c:dPt>
          <c:dLbls>
            <c:dLbl>
              <c:idx val="3"/>
              <c:spPr/>
              <c:txPr>
                <a:bodyPr/>
                <a:lstStyle/>
                <a:p>
                  <a:pPr algn="ctr">
                    <a:defRPr lang="ru-RU" sz="1200" b="1" i="0" u="none" strike="noStrike" kern="1200" baseline="0">
                      <a:solidFill>
                        <a:srgbClr val="206AB7"/>
                      </a:solidFill>
                      <a:latin typeface="Arial Narrow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4"/>
                <c:pt idx="0">
                  <c:v>2019</c:v>
                </c:pt>
                <c:pt idx="1">
                  <c:v>2016</c:v>
                </c:pt>
                <c:pt idx="2">
                  <c:v>2018</c:v>
                </c:pt>
                <c:pt idx="3">
                  <c:v>2017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4"/>
                <c:pt idx="0" formatCode="0">
                  <c:v>10</c:v>
                </c:pt>
                <c:pt idx="1">
                  <c:v>12</c:v>
                </c:pt>
                <c:pt idx="2">
                  <c:v>33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D6-4BDE-A26B-AB6ACA2A9D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9957248"/>
        <c:axId val="189958784"/>
      </c:barChart>
      <c:catAx>
        <c:axId val="189957248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189958784"/>
        <c:crosses val="autoZero"/>
        <c:auto val="1"/>
        <c:lblAlgn val="ctr"/>
        <c:lblOffset val="0"/>
        <c:noMultiLvlLbl val="0"/>
      </c:catAx>
      <c:valAx>
        <c:axId val="189958784"/>
        <c:scaling>
          <c:orientation val="minMax"/>
        </c:scaling>
        <c:delete val="1"/>
        <c:axPos val="r"/>
        <c:numFmt formatCode="0" sourceLinked="1"/>
        <c:majorTickMark val="out"/>
        <c:minorTickMark val="none"/>
        <c:tickLblPos val="nextTo"/>
        <c:crossAx val="189957248"/>
        <c:crosses val="autoZero"/>
        <c:crossBetween val="between"/>
      </c:valAx>
      <c:spPr>
        <a:ln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200">
          <a:solidFill>
            <a:srgbClr val="206AB7"/>
          </a:solidFill>
          <a:latin typeface="Arial Narrow" pitchFamily="34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0070C0"/>
                </a:solidFill>
                <a:latin typeface="Arial Narrow" panose="020B0606020202030204" pitchFamily="34" charset="0"/>
              </a:defRPr>
            </a:pPr>
            <a:r>
              <a:rPr lang="ru-RU" sz="1200" b="1" i="0" u="none" strike="noStrike" baseline="0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Более 20% рабочих ежегодно повышают квалификацию  по направлению ГРС</a:t>
            </a:r>
            <a:endParaRPr lang="ru-RU" sz="1200" dirty="0">
              <a:solidFill>
                <a:srgbClr val="0070C0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8461015820261348"/>
          <c:y val="6.504199044973307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3550117630905506E-4"/>
          <c:y val="0.3532033272116627"/>
          <c:w val="0.70954002333578348"/>
          <c:h val="0.46815109498695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Слесарь РТУ</c:v>
                </c:pt>
              </c:strCache>
            </c:strRef>
          </c:tx>
          <c:spPr>
            <a:solidFill>
              <a:srgbClr val="00B0F0">
                <a:alpha val="40000"/>
              </a:srgbClr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23</c:v>
                </c:pt>
                <c:pt idx="1">
                  <c:v>23</c:v>
                </c:pt>
                <c:pt idx="2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E8-4634-9726-11D7E097745A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Оператор ГРС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0070C0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173</c:v>
                </c:pt>
                <c:pt idx="1">
                  <c:v>140</c:v>
                </c:pt>
                <c:pt idx="2">
                  <c:v>116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E8-4634-9726-11D7E097745A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Слесарь ЭиРГО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rgbClr val="1A7CCC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Лист1!$B$1:$D$1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10</c:v>
                </c:pt>
                <c:pt idx="1">
                  <c:v>7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C7-4249-82D4-A57D1C6DC4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584704"/>
        <c:axId val="188586240"/>
      </c:barChart>
      <c:catAx>
        <c:axId val="188584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0070C0"/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188586240"/>
        <c:crosses val="autoZero"/>
        <c:auto val="1"/>
        <c:lblAlgn val="ctr"/>
        <c:lblOffset val="100"/>
        <c:noMultiLvlLbl val="0"/>
      </c:catAx>
      <c:valAx>
        <c:axId val="188586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85847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900">
              <a:solidFill>
                <a:srgbClr val="0070C0"/>
              </a:solidFill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1A7CCC"/>
                </a:solidFill>
                <a:latin typeface="Arial Narrow" panose="020B0606020202030204" pitchFamily="34" charset="0"/>
              </a:defRPr>
            </a:pPr>
            <a:r>
              <a:rPr lang="ru-RU" sz="1200" dirty="0">
                <a:solidFill>
                  <a:srgbClr val="1A7CCC"/>
                </a:solidFill>
                <a:latin typeface="Arial Narrow" panose="020B0606020202030204" pitchFamily="34" charset="0"/>
              </a:rPr>
              <a:t>Средний балл за аттестацию</a:t>
            </a:r>
          </a:p>
        </c:rich>
      </c:tx>
      <c:layout>
        <c:manualLayout>
          <c:xMode val="edge"/>
          <c:yMode val="edge"/>
          <c:x val="0.1785737138945520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1606899137607802E-2"/>
          <c:y val="0.25905472921707012"/>
          <c:w val="0.6751820022497188"/>
          <c:h val="0.54091735501696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2018</c:v>
                </c:pt>
              </c:strCache>
            </c:strRef>
          </c:tx>
          <c:spPr>
            <a:solidFill>
              <a:srgbClr val="1A7CCC"/>
            </a:solidFill>
          </c:spPr>
          <c:invertIfNegative val="0"/>
          <c:dLbls>
            <c:dLbl>
              <c:idx val="0"/>
              <c:layout>
                <c:manualLayout>
                  <c:x val="-1.2618296529968454E-2"/>
                  <c:y val="1.2520462823344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F8-449B-BDC7-ACC216699F91}"/>
                </c:ext>
              </c:extLst>
            </c:dLbl>
            <c:dLbl>
              <c:idx val="1"/>
              <c:layout>
                <c:manualLayout>
                  <c:x val="-8.4121976866456741E-3"/>
                  <c:y val="1.2520462823344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F8-449B-BDC7-ACC216699F91}"/>
                </c:ext>
              </c:extLst>
            </c:dLbl>
            <c:dLbl>
              <c:idx val="2"/>
              <c:layout>
                <c:manualLayout>
                  <c:x val="0"/>
                  <c:y val="1.8780694235016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F8-449B-BDC7-ACC216699F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Ученик</c:v>
                </c:pt>
                <c:pt idx="1">
                  <c:v>5 разряд</c:v>
                </c:pt>
                <c:pt idx="2">
                  <c:v>6 разряд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4.0199999999999996</c:v>
                </c:pt>
                <c:pt idx="1">
                  <c:v>4.46</c:v>
                </c:pt>
                <c:pt idx="2">
                  <c:v>4.5599999999999996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5F8-449B-BDC7-ACC216699F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1A7CCC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Ученик</c:v>
                </c:pt>
                <c:pt idx="1">
                  <c:v>5 разряд</c:v>
                </c:pt>
                <c:pt idx="2">
                  <c:v>6 разряд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4.26</c:v>
                </c:pt>
                <c:pt idx="1">
                  <c:v>4.68</c:v>
                </c:pt>
                <c:pt idx="2">
                  <c:v>4.75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F8-449B-BDC7-ACC216699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9965440"/>
        <c:axId val="189966976"/>
      </c:barChart>
      <c:catAx>
        <c:axId val="189965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rgbClr val="1A7CCC"/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189966976"/>
        <c:crosses val="autoZero"/>
        <c:auto val="1"/>
        <c:lblAlgn val="ctr"/>
        <c:lblOffset val="100"/>
        <c:noMultiLvlLbl val="0"/>
      </c:catAx>
      <c:valAx>
        <c:axId val="18996697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9965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144401949756276"/>
          <c:y val="0.26875768312965509"/>
          <c:w val="0.27474645669291337"/>
          <c:h val="0.61434924537462687"/>
        </c:manualLayout>
      </c:layout>
      <c:overlay val="0"/>
      <c:txPr>
        <a:bodyPr/>
        <a:lstStyle/>
        <a:p>
          <a:pPr>
            <a:defRPr sz="1100" b="0">
              <a:solidFill>
                <a:srgbClr val="1A7CCC"/>
              </a:solidFill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502809499909864E-2"/>
          <c:y val="0.24190748467298767"/>
          <c:w val="0.92849719050009016"/>
          <c:h val="0.5484105015900612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3-4 ур.</c:v>
                </c:pt>
              </c:strCache>
            </c:strRef>
          </c:tx>
          <c:spPr>
            <a:solidFill>
              <a:srgbClr val="4F81BD">
                <a:lumMod val="40000"/>
                <a:lumOff val="60000"/>
              </a:srgbClr>
            </a:solidFill>
            <a:ln>
              <a:solidFill>
                <a:srgbClr val="206AB7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4F81BD">
                  <a:lumMod val="40000"/>
                  <a:lumOff val="60000"/>
                </a:srgbClr>
              </a:solidFill>
              <a:ln>
                <a:solidFill>
                  <a:srgbClr val="206AB7"/>
                </a:solidFill>
                <a:prstDash val="dash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E5-4CDE-BE40-F1B7EC5F6DA4}"/>
              </c:ext>
            </c:extLst>
          </c:dPt>
          <c:dLbls>
            <c:dLbl>
              <c:idx val="3"/>
              <c:numFmt formatCode="#,##0" sourceLinked="0"/>
              <c:spPr/>
              <c:txPr>
                <a:bodyPr/>
                <a:lstStyle/>
                <a:p>
                  <a:pPr algn="ctr">
                    <a:defRPr sz="1050" b="1"/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4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4"/>
                <c:pt idx="0" formatCode="0">
                  <c:v>1165</c:v>
                </c:pt>
                <c:pt idx="1">
                  <c:v>2196</c:v>
                </c:pt>
                <c:pt idx="2">
                  <c:v>2335</c:v>
                </c:pt>
                <c:pt idx="3" formatCode="0.0">
                  <c:v>2435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0242-48F3-B0BC-40915FC3A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90254080"/>
        <c:axId val="190268160"/>
      </c:barChart>
      <c:catAx>
        <c:axId val="190254080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1A7CCC"/>
                </a:solidFill>
              </a:defRPr>
            </a:pPr>
            <a:endParaRPr lang="ru-RU"/>
          </a:p>
        </c:txPr>
        <c:crossAx val="190268160"/>
        <c:crosses val="autoZero"/>
        <c:auto val="1"/>
        <c:lblAlgn val="ctr"/>
        <c:lblOffset val="0"/>
        <c:noMultiLvlLbl val="0"/>
      </c:catAx>
      <c:valAx>
        <c:axId val="190268160"/>
        <c:scaling>
          <c:orientation val="minMax"/>
        </c:scaling>
        <c:delete val="1"/>
        <c:axPos val="r"/>
        <c:numFmt formatCode="0" sourceLinked="1"/>
        <c:majorTickMark val="out"/>
        <c:minorTickMark val="none"/>
        <c:tickLblPos val="nextTo"/>
        <c:crossAx val="190254080"/>
        <c:crosses val="autoZero"/>
        <c:crossBetween val="between"/>
      </c:valAx>
      <c:spPr>
        <a:ln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400">
          <a:solidFill>
            <a:srgbClr val="206AB7"/>
          </a:solidFill>
          <a:latin typeface="Arial Narrow" pitchFamily="34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004547293244619E-2"/>
          <c:y val="0.35549121968677583"/>
          <c:w val="0.97735394059923342"/>
          <c:h val="0.380126681235541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66CCFF">
                <a:alpha val="50196"/>
              </a:srgbClr>
            </a:solidFill>
            <a:ln>
              <a:solidFill>
                <a:srgbClr val="206AB7"/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66CCFF">
                  <a:alpha val="50196"/>
                </a:srgbClr>
              </a:solidFill>
              <a:ln>
                <a:solidFill>
                  <a:srgbClr val="206AB7"/>
                </a:solidFill>
                <a:prstDash val="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AF-4A53-B107-08351308851F}"/>
              </c:ext>
            </c:extLst>
          </c:dPt>
          <c:dLbls>
            <c:dLbl>
              <c:idx val="3"/>
              <c:spPr/>
              <c:txPr>
                <a:bodyPr/>
                <a:lstStyle/>
                <a:p>
                  <a:pPr algn="ctr">
                    <a:defRPr lang="ru-RU" sz="1200" b="1" i="0" u="none" strike="noStrike" kern="1200" baseline="0">
                      <a:solidFill>
                        <a:srgbClr val="206AB7"/>
                      </a:solidFill>
                      <a:latin typeface="Arial Narrow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4"/>
                <c:pt idx="0">
                  <c:v>2019</c:v>
                </c:pt>
                <c:pt idx="1">
                  <c:v>2016</c:v>
                </c:pt>
                <c:pt idx="2">
                  <c:v>2018</c:v>
                </c:pt>
                <c:pt idx="3">
                  <c:v>2017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4"/>
                <c:pt idx="0" formatCode="0">
                  <c:v>171</c:v>
                </c:pt>
                <c:pt idx="1">
                  <c:v>261</c:v>
                </c:pt>
                <c:pt idx="2">
                  <c:v>272</c:v>
                </c:pt>
                <c:pt idx="3">
                  <c:v>238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16-48AA-B949-173D0FAA0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0302848"/>
        <c:axId val="190382464"/>
      </c:barChart>
      <c:catAx>
        <c:axId val="190302848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190382464"/>
        <c:crosses val="autoZero"/>
        <c:auto val="1"/>
        <c:lblAlgn val="ctr"/>
        <c:lblOffset val="0"/>
        <c:noMultiLvlLbl val="0"/>
      </c:catAx>
      <c:valAx>
        <c:axId val="190382464"/>
        <c:scaling>
          <c:orientation val="minMax"/>
        </c:scaling>
        <c:delete val="1"/>
        <c:axPos val="r"/>
        <c:numFmt formatCode="0" sourceLinked="1"/>
        <c:majorTickMark val="out"/>
        <c:minorTickMark val="none"/>
        <c:tickLblPos val="nextTo"/>
        <c:crossAx val="190302848"/>
        <c:crosses val="autoZero"/>
        <c:crossBetween val="between"/>
      </c:valAx>
      <c:spPr>
        <a:ln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200">
          <a:solidFill>
            <a:srgbClr val="206AB7"/>
          </a:solidFill>
          <a:latin typeface="Arial Narrow" pitchFamily="34" charset="0"/>
        </a:defRPr>
      </a:pPr>
      <a:endParaRPr lang="ru-RU"/>
    </a:p>
  </c:txPr>
  <c:externalData r:id="rId2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7B0374-37EF-4F47-9A65-74793DFDC7C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53C407-AB6A-47E5-8A60-C56284AF2AAA}">
      <dgm:prSet phldrT="[Текст]" custT="1"/>
      <dgm:spPr>
        <a:solidFill>
          <a:srgbClr val="1A7CCC"/>
        </a:solidFill>
      </dgm:spPr>
      <dgm:t>
        <a:bodyPr/>
        <a:lstStyle/>
        <a:p>
          <a:r>
            <a:rPr lang="ru-RU" sz="1400" b="1" dirty="0">
              <a:latin typeface="Arial Narrow" panose="020B0606020202030204" pitchFamily="34" charset="0"/>
            </a:rPr>
            <a:t>14</a:t>
          </a:r>
        </a:p>
      </dgm:t>
    </dgm:pt>
    <dgm:pt modelId="{0E08E08B-40A7-4D52-8394-5E776A0E753F}" type="parTrans" cxnId="{B62FDE39-88DC-4506-86E9-B0DA3B2F1188}">
      <dgm:prSet/>
      <dgm:spPr/>
      <dgm:t>
        <a:bodyPr/>
        <a:lstStyle/>
        <a:p>
          <a:endParaRPr lang="ru-RU"/>
        </a:p>
      </dgm:t>
    </dgm:pt>
    <dgm:pt modelId="{4699E150-6D42-4962-BB0A-81F3700377E2}" type="sibTrans" cxnId="{B62FDE39-88DC-4506-86E9-B0DA3B2F1188}">
      <dgm:prSet/>
      <dgm:spPr/>
      <dgm:t>
        <a:bodyPr/>
        <a:lstStyle/>
        <a:p>
          <a:endParaRPr lang="ru-RU"/>
        </a:p>
      </dgm:t>
    </dgm:pt>
    <dgm:pt modelId="{7E73D749-4DD5-4B33-A835-0F169F52940A}">
      <dgm:prSet phldrT="[Текст]"/>
      <dgm:spPr/>
      <dgm:t>
        <a:bodyPr/>
        <a:lstStyle/>
        <a:p>
          <a:r>
            <a:rPr lang="ru-RU" b="1" dirty="0">
              <a:solidFill>
                <a:srgbClr val="1A7CCC"/>
              </a:solidFill>
              <a:latin typeface="Arial Narrow" panose="020B0606020202030204" pitchFamily="34" charset="0"/>
            </a:rPr>
            <a:t>Рабочие профессии</a:t>
          </a:r>
        </a:p>
      </dgm:t>
    </dgm:pt>
    <dgm:pt modelId="{BE15847F-B2B6-4E8B-A1F3-E00EE56D0CF1}" type="parTrans" cxnId="{61C166E9-53B3-4349-A99E-546C2F05779A}">
      <dgm:prSet/>
      <dgm:spPr/>
      <dgm:t>
        <a:bodyPr/>
        <a:lstStyle/>
        <a:p>
          <a:endParaRPr lang="ru-RU"/>
        </a:p>
      </dgm:t>
    </dgm:pt>
    <dgm:pt modelId="{0BBA95BA-AB18-43B7-99B0-CE3AC1C8988B}" type="sibTrans" cxnId="{61C166E9-53B3-4349-A99E-546C2F05779A}">
      <dgm:prSet/>
      <dgm:spPr/>
      <dgm:t>
        <a:bodyPr/>
        <a:lstStyle/>
        <a:p>
          <a:endParaRPr lang="ru-RU"/>
        </a:p>
      </dgm:t>
    </dgm:pt>
    <dgm:pt modelId="{6F41A9F5-1203-416D-B89F-65CD3A2760EC}">
      <dgm:prSet phldrT="[Текст]" custT="1"/>
      <dgm:spPr>
        <a:solidFill>
          <a:srgbClr val="1A7CCC"/>
        </a:solidFill>
      </dgm:spPr>
      <dgm:t>
        <a:bodyPr/>
        <a:lstStyle/>
        <a:p>
          <a:r>
            <a:rPr lang="ru-RU" sz="1400" b="1" dirty="0">
              <a:latin typeface="Arial Narrow" panose="020B0606020202030204" pitchFamily="34" charset="0"/>
            </a:rPr>
            <a:t>43</a:t>
          </a:r>
        </a:p>
      </dgm:t>
    </dgm:pt>
    <dgm:pt modelId="{D02FA3F0-330E-47E8-8EFE-9FC443AA9DF6}" type="parTrans" cxnId="{4748124F-6E98-4CCA-AB19-EF57830D0D44}">
      <dgm:prSet/>
      <dgm:spPr/>
      <dgm:t>
        <a:bodyPr/>
        <a:lstStyle/>
        <a:p>
          <a:endParaRPr lang="ru-RU"/>
        </a:p>
      </dgm:t>
    </dgm:pt>
    <dgm:pt modelId="{0585A7FD-C49C-4152-86B4-C953210BD005}" type="sibTrans" cxnId="{4748124F-6E98-4CCA-AB19-EF57830D0D44}">
      <dgm:prSet/>
      <dgm:spPr/>
      <dgm:t>
        <a:bodyPr/>
        <a:lstStyle/>
        <a:p>
          <a:endParaRPr lang="ru-RU"/>
        </a:p>
      </dgm:t>
    </dgm:pt>
    <dgm:pt modelId="{8AE58B5E-D069-45F1-8FE9-3715CB7C548D}">
      <dgm:prSet phldrT="[Текст]" custT="1"/>
      <dgm:spPr/>
      <dgm:t>
        <a:bodyPr/>
        <a:lstStyle/>
        <a:p>
          <a:pPr algn="l"/>
          <a:r>
            <a:rPr lang="ru-RU" sz="1200" b="1" dirty="0">
              <a:solidFill>
                <a:srgbClr val="1A7CCC"/>
              </a:solidFill>
              <a:latin typeface="Arial Narrow" panose="020B0606020202030204" pitchFamily="34" charset="0"/>
            </a:rPr>
            <a:t>Курсы целевого назначения</a:t>
          </a:r>
        </a:p>
      </dgm:t>
    </dgm:pt>
    <dgm:pt modelId="{7CB96797-25BF-4240-9014-8E61A4729C67}" type="parTrans" cxnId="{E2804452-6474-486D-A3D9-3BD67B78380B}">
      <dgm:prSet/>
      <dgm:spPr/>
      <dgm:t>
        <a:bodyPr/>
        <a:lstStyle/>
        <a:p>
          <a:endParaRPr lang="ru-RU"/>
        </a:p>
      </dgm:t>
    </dgm:pt>
    <dgm:pt modelId="{2D932BFE-E515-4CEE-ACAB-7C1951DFF4B8}" type="sibTrans" cxnId="{E2804452-6474-486D-A3D9-3BD67B78380B}">
      <dgm:prSet/>
      <dgm:spPr/>
      <dgm:t>
        <a:bodyPr/>
        <a:lstStyle/>
        <a:p>
          <a:endParaRPr lang="ru-RU"/>
        </a:p>
      </dgm:t>
    </dgm:pt>
    <dgm:pt modelId="{778A4219-1759-46A8-8099-21F004859F44}" type="pres">
      <dgm:prSet presAssocID="{047B0374-37EF-4F47-9A65-74793DFDC7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28B2AE-25C7-469C-8DE4-5719D87C81D1}" type="pres">
      <dgm:prSet presAssocID="{E553C407-AB6A-47E5-8A60-C56284AF2AAA}" presName="linNode" presStyleCnt="0"/>
      <dgm:spPr/>
    </dgm:pt>
    <dgm:pt modelId="{D0E9F0CC-EA84-4161-A332-44A381B2BB83}" type="pres">
      <dgm:prSet presAssocID="{E553C407-AB6A-47E5-8A60-C56284AF2AA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BDE4C-45F3-40BB-AB73-B4EC0E2DA026}" type="pres">
      <dgm:prSet presAssocID="{E553C407-AB6A-47E5-8A60-C56284AF2AAA}" presName="descendantText" presStyleLbl="alignAccFollowNode1" presStyleIdx="0" presStyleCnt="2" custLinFactNeighborX="-10166" custLinFactNeighborY="2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03858-005D-44DA-B38A-10F1F56FBE4A}" type="pres">
      <dgm:prSet presAssocID="{4699E150-6D42-4962-BB0A-81F3700377E2}" presName="sp" presStyleCnt="0"/>
      <dgm:spPr/>
    </dgm:pt>
    <dgm:pt modelId="{6144775C-0A80-4728-9505-7A82597C79A1}" type="pres">
      <dgm:prSet presAssocID="{6F41A9F5-1203-416D-B89F-65CD3A2760EC}" presName="linNode" presStyleCnt="0"/>
      <dgm:spPr/>
    </dgm:pt>
    <dgm:pt modelId="{8BAA93E6-5B45-417B-B406-B3F020D8E881}" type="pres">
      <dgm:prSet presAssocID="{6F41A9F5-1203-416D-B89F-65CD3A2760E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6BE2A-9EF5-4B57-8E83-B72FB8BB9338}" type="pres">
      <dgm:prSet presAssocID="{6F41A9F5-1203-416D-B89F-65CD3A2760EC}" presName="descendantText" presStyleLbl="alignAccFollowNode1" presStyleIdx="1" presStyleCnt="2" custLinFactNeighborX="-8133" custLinFactNeighborY="-1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804452-6474-486D-A3D9-3BD67B78380B}" srcId="{6F41A9F5-1203-416D-B89F-65CD3A2760EC}" destId="{8AE58B5E-D069-45F1-8FE9-3715CB7C548D}" srcOrd="0" destOrd="0" parTransId="{7CB96797-25BF-4240-9014-8E61A4729C67}" sibTransId="{2D932BFE-E515-4CEE-ACAB-7C1951DFF4B8}"/>
    <dgm:cxn modelId="{8EE9BB18-0437-4F2A-B5CE-19F509120ABC}" type="presOf" srcId="{7E73D749-4DD5-4B33-A835-0F169F52940A}" destId="{AF8BDE4C-45F3-40BB-AB73-B4EC0E2DA026}" srcOrd="0" destOrd="0" presId="urn:microsoft.com/office/officeart/2005/8/layout/vList5"/>
    <dgm:cxn modelId="{030E6244-5F64-43B0-8644-19A58346F671}" type="presOf" srcId="{6F41A9F5-1203-416D-B89F-65CD3A2760EC}" destId="{8BAA93E6-5B45-417B-B406-B3F020D8E881}" srcOrd="0" destOrd="0" presId="urn:microsoft.com/office/officeart/2005/8/layout/vList5"/>
    <dgm:cxn modelId="{4748124F-6E98-4CCA-AB19-EF57830D0D44}" srcId="{047B0374-37EF-4F47-9A65-74793DFDC7C8}" destId="{6F41A9F5-1203-416D-B89F-65CD3A2760EC}" srcOrd="1" destOrd="0" parTransId="{D02FA3F0-330E-47E8-8EFE-9FC443AA9DF6}" sibTransId="{0585A7FD-C49C-4152-86B4-C953210BD005}"/>
    <dgm:cxn modelId="{B62FDE39-88DC-4506-86E9-B0DA3B2F1188}" srcId="{047B0374-37EF-4F47-9A65-74793DFDC7C8}" destId="{E553C407-AB6A-47E5-8A60-C56284AF2AAA}" srcOrd="0" destOrd="0" parTransId="{0E08E08B-40A7-4D52-8394-5E776A0E753F}" sibTransId="{4699E150-6D42-4962-BB0A-81F3700377E2}"/>
    <dgm:cxn modelId="{61C166E9-53B3-4349-A99E-546C2F05779A}" srcId="{E553C407-AB6A-47E5-8A60-C56284AF2AAA}" destId="{7E73D749-4DD5-4B33-A835-0F169F52940A}" srcOrd="0" destOrd="0" parTransId="{BE15847F-B2B6-4E8B-A1F3-E00EE56D0CF1}" sibTransId="{0BBA95BA-AB18-43B7-99B0-CE3AC1C8988B}"/>
    <dgm:cxn modelId="{B14ED4EB-A00F-4245-AD5F-93D8460EC307}" type="presOf" srcId="{8AE58B5E-D069-45F1-8FE9-3715CB7C548D}" destId="{44C6BE2A-9EF5-4B57-8E83-B72FB8BB9338}" srcOrd="0" destOrd="0" presId="urn:microsoft.com/office/officeart/2005/8/layout/vList5"/>
    <dgm:cxn modelId="{9C470D0C-0AFC-47CC-B037-A7C5F60C48D3}" type="presOf" srcId="{E553C407-AB6A-47E5-8A60-C56284AF2AAA}" destId="{D0E9F0CC-EA84-4161-A332-44A381B2BB83}" srcOrd="0" destOrd="0" presId="urn:microsoft.com/office/officeart/2005/8/layout/vList5"/>
    <dgm:cxn modelId="{A2C828A6-0870-4107-8AF9-69D084853093}" type="presOf" srcId="{047B0374-37EF-4F47-9A65-74793DFDC7C8}" destId="{778A4219-1759-46A8-8099-21F004859F44}" srcOrd="0" destOrd="0" presId="urn:microsoft.com/office/officeart/2005/8/layout/vList5"/>
    <dgm:cxn modelId="{760D5F03-69FB-4351-B27B-BCD680141F35}" type="presParOf" srcId="{778A4219-1759-46A8-8099-21F004859F44}" destId="{C528B2AE-25C7-469C-8DE4-5719D87C81D1}" srcOrd="0" destOrd="0" presId="urn:microsoft.com/office/officeart/2005/8/layout/vList5"/>
    <dgm:cxn modelId="{BD845F86-4ACC-416C-986B-8CFABC119F26}" type="presParOf" srcId="{C528B2AE-25C7-469C-8DE4-5719D87C81D1}" destId="{D0E9F0CC-EA84-4161-A332-44A381B2BB83}" srcOrd="0" destOrd="0" presId="urn:microsoft.com/office/officeart/2005/8/layout/vList5"/>
    <dgm:cxn modelId="{1D0076D6-172B-4434-BF17-6F49F6E90CE7}" type="presParOf" srcId="{C528B2AE-25C7-469C-8DE4-5719D87C81D1}" destId="{AF8BDE4C-45F3-40BB-AB73-B4EC0E2DA026}" srcOrd="1" destOrd="0" presId="urn:microsoft.com/office/officeart/2005/8/layout/vList5"/>
    <dgm:cxn modelId="{6E10D93A-48BB-4F83-9580-9BC153D3C3CE}" type="presParOf" srcId="{778A4219-1759-46A8-8099-21F004859F44}" destId="{0A503858-005D-44DA-B38A-10F1F56FBE4A}" srcOrd="1" destOrd="0" presId="urn:microsoft.com/office/officeart/2005/8/layout/vList5"/>
    <dgm:cxn modelId="{54020C59-B927-4D1A-973D-D6F746525E22}" type="presParOf" srcId="{778A4219-1759-46A8-8099-21F004859F44}" destId="{6144775C-0A80-4728-9505-7A82597C79A1}" srcOrd="2" destOrd="0" presId="urn:microsoft.com/office/officeart/2005/8/layout/vList5"/>
    <dgm:cxn modelId="{843A23A1-410C-4F8D-ADBF-AA6CC39D2BC5}" type="presParOf" srcId="{6144775C-0A80-4728-9505-7A82597C79A1}" destId="{8BAA93E6-5B45-417B-B406-B3F020D8E881}" srcOrd="0" destOrd="0" presId="urn:microsoft.com/office/officeart/2005/8/layout/vList5"/>
    <dgm:cxn modelId="{9FC90C4B-9CCB-45E1-9474-843DEB1FB5A9}" type="presParOf" srcId="{6144775C-0A80-4728-9505-7A82597C79A1}" destId="{44C6BE2A-9EF5-4B57-8E83-B72FB8BB93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93D33A-601F-40EF-8972-32032204D9B5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21426F0-F786-4EAF-B5DE-8F986A350EE8}">
      <dgm:prSet phldrT="[Текст]"/>
      <dgm:spPr/>
      <dgm:t>
        <a:bodyPr/>
        <a:lstStyle/>
        <a:p>
          <a:r>
            <a:rPr lang="ru-RU" sz="1400" b="1" dirty="0"/>
            <a:t>     </a:t>
          </a:r>
          <a:r>
            <a:rPr lang="ru-RU" sz="1400" b="1" dirty="0">
              <a:solidFill>
                <a:srgbClr val="1A7CCC"/>
              </a:solidFill>
              <a:latin typeface="Arial Narrow" panose="020B0606020202030204" pitchFamily="34" charset="0"/>
            </a:rPr>
            <a:t>Российская Федерация</a:t>
          </a:r>
        </a:p>
      </dgm:t>
    </dgm:pt>
    <dgm:pt modelId="{849B7F1F-E2BA-4C9B-A4CE-75AE392CB24F}" type="parTrans" cxnId="{BCB4C6DE-A519-4C7F-A451-24BCBA46935A}">
      <dgm:prSet/>
      <dgm:spPr/>
      <dgm:t>
        <a:bodyPr/>
        <a:lstStyle/>
        <a:p>
          <a:endParaRPr lang="ru-RU"/>
        </a:p>
      </dgm:t>
    </dgm:pt>
    <dgm:pt modelId="{6243114E-8EF8-4828-A50B-6B8BA9FFB990}" type="sibTrans" cxnId="{BCB4C6DE-A519-4C7F-A451-24BCBA46935A}">
      <dgm:prSet/>
      <dgm:spPr/>
      <dgm:t>
        <a:bodyPr/>
        <a:lstStyle/>
        <a:p>
          <a:endParaRPr lang="ru-RU"/>
        </a:p>
      </dgm:t>
    </dgm:pt>
    <dgm:pt modelId="{DB563B88-6889-4F03-9171-E05A347E2030}">
      <dgm:prSet phldrT="[Текст]" custT="1"/>
      <dgm:spPr/>
      <dgm:t>
        <a:bodyPr/>
        <a:lstStyle/>
        <a:p>
          <a:r>
            <a:rPr lang="ru-RU" sz="1200" dirty="0">
              <a:solidFill>
                <a:srgbClr val="1A7CCC"/>
              </a:solidFill>
              <a:latin typeface="Arial Narrow" panose="020B0606020202030204" pitchFamily="34" charset="0"/>
            </a:rPr>
            <a:t>Федеральный закон от 29.12.2012 № 273 – ФЗ «Об образовании в Российской Федерации»</a:t>
          </a:r>
        </a:p>
      </dgm:t>
    </dgm:pt>
    <dgm:pt modelId="{63A9E341-9A74-45DC-9B05-7F3ABAFEC796}" type="parTrans" cxnId="{1C605A25-94AC-45A5-9EFC-34C36E69D948}">
      <dgm:prSet/>
      <dgm:spPr/>
      <dgm:t>
        <a:bodyPr/>
        <a:lstStyle/>
        <a:p>
          <a:endParaRPr lang="ru-RU"/>
        </a:p>
      </dgm:t>
    </dgm:pt>
    <dgm:pt modelId="{38371BBD-2093-41CC-8118-D2355108EE4B}" type="sibTrans" cxnId="{1C605A25-94AC-45A5-9EFC-34C36E69D948}">
      <dgm:prSet/>
      <dgm:spPr/>
      <dgm:t>
        <a:bodyPr/>
        <a:lstStyle/>
        <a:p>
          <a:endParaRPr lang="ru-RU"/>
        </a:p>
      </dgm:t>
    </dgm:pt>
    <dgm:pt modelId="{367F514F-F5B1-495F-888E-061283D615B3}">
      <dgm:prSet phldrT="[Текст]"/>
      <dgm:spPr/>
      <dgm:t>
        <a:bodyPr/>
        <a:lstStyle/>
        <a:p>
          <a:r>
            <a:rPr lang="ru-RU" sz="1400" b="1" dirty="0"/>
            <a:t>     </a:t>
          </a:r>
          <a:r>
            <a:rPr lang="ru-RU" sz="1400" b="1" dirty="0">
              <a:solidFill>
                <a:srgbClr val="1A7CCC"/>
              </a:solidFill>
              <a:latin typeface="Arial Narrow" panose="020B0606020202030204" pitchFamily="34" charset="0"/>
            </a:rPr>
            <a:t>ПАО «Газпром»</a:t>
          </a:r>
        </a:p>
      </dgm:t>
    </dgm:pt>
    <dgm:pt modelId="{F5660A21-FC76-498D-8725-050E33DAE466}" type="parTrans" cxnId="{413707BC-8D65-4230-AC96-B60E600B717D}">
      <dgm:prSet/>
      <dgm:spPr/>
      <dgm:t>
        <a:bodyPr/>
        <a:lstStyle/>
        <a:p>
          <a:endParaRPr lang="ru-RU"/>
        </a:p>
      </dgm:t>
    </dgm:pt>
    <dgm:pt modelId="{BB3FB25C-D0FC-4238-9344-F75EAC6C271A}" type="sibTrans" cxnId="{413707BC-8D65-4230-AC96-B60E600B717D}">
      <dgm:prSet/>
      <dgm:spPr/>
      <dgm:t>
        <a:bodyPr/>
        <a:lstStyle/>
        <a:p>
          <a:endParaRPr lang="ru-RU"/>
        </a:p>
      </dgm:t>
    </dgm:pt>
    <dgm:pt modelId="{89D4A4FD-B674-412A-B598-510BF1313E98}">
      <dgm:prSet phldrT="[Текст]" custT="1"/>
      <dgm:spPr/>
      <dgm:t>
        <a:bodyPr/>
        <a:lstStyle/>
        <a:p>
          <a:r>
            <a:rPr lang="ru-RU" sz="1200" dirty="0">
              <a:solidFill>
                <a:srgbClr val="1A7CCC"/>
              </a:solidFill>
              <a:latin typeface="Arial Narrow" panose="020B0606020202030204" pitchFamily="34" charset="0"/>
            </a:rPr>
            <a:t>Комплексная программа повышения эффективности управления человеческими ресурсами ПАО «Газпром», его дочерних обществ и организаций на период 2016-2020 гг., утвержденная распоряжением ПАО «Газпром» от 17.02.2016 № 29.</a:t>
          </a:r>
        </a:p>
      </dgm:t>
    </dgm:pt>
    <dgm:pt modelId="{CF2CA0A4-F3BA-40A4-B9C9-38E1A3F70197}" type="parTrans" cxnId="{8484A1D8-C3DB-4E1E-ADAF-AAB48F8CD479}">
      <dgm:prSet/>
      <dgm:spPr/>
      <dgm:t>
        <a:bodyPr/>
        <a:lstStyle/>
        <a:p>
          <a:endParaRPr lang="ru-RU"/>
        </a:p>
      </dgm:t>
    </dgm:pt>
    <dgm:pt modelId="{F69BE015-BB3E-4E08-A651-C1B9F9D00008}" type="sibTrans" cxnId="{8484A1D8-C3DB-4E1E-ADAF-AAB48F8CD479}">
      <dgm:prSet/>
      <dgm:spPr/>
      <dgm:t>
        <a:bodyPr/>
        <a:lstStyle/>
        <a:p>
          <a:endParaRPr lang="ru-RU"/>
        </a:p>
      </dgm:t>
    </dgm:pt>
    <dgm:pt modelId="{CEB04E7B-32C3-41C2-96C9-459BBBC25E9C}">
      <dgm:prSet phldrT="[Текст]" custT="1"/>
      <dgm:spPr/>
      <dgm:t>
        <a:bodyPr/>
        <a:lstStyle/>
        <a:p>
          <a:r>
            <a:rPr lang="ru-RU" sz="1600" b="1" dirty="0"/>
            <a:t>     </a:t>
          </a:r>
          <a:r>
            <a:rPr lang="ru-RU" sz="1400" b="1" dirty="0">
              <a:solidFill>
                <a:srgbClr val="1A7CCC"/>
              </a:solidFill>
              <a:latin typeface="Arial Narrow" panose="020B0606020202030204" pitchFamily="34" charset="0"/>
            </a:rPr>
            <a:t>ООО «Газпром трансгаз Нижний Новгород»</a:t>
          </a:r>
        </a:p>
      </dgm:t>
    </dgm:pt>
    <dgm:pt modelId="{A7ADBB82-697B-4091-8A07-B57BF5057643}" type="parTrans" cxnId="{5060C55A-4705-4416-ABC6-E92E4519B42C}">
      <dgm:prSet/>
      <dgm:spPr/>
      <dgm:t>
        <a:bodyPr/>
        <a:lstStyle/>
        <a:p>
          <a:endParaRPr lang="ru-RU"/>
        </a:p>
      </dgm:t>
    </dgm:pt>
    <dgm:pt modelId="{9E2E6BE0-07F3-400E-94F5-698865D909A9}" type="sibTrans" cxnId="{5060C55A-4705-4416-ABC6-E92E4519B42C}">
      <dgm:prSet/>
      <dgm:spPr/>
      <dgm:t>
        <a:bodyPr/>
        <a:lstStyle/>
        <a:p>
          <a:endParaRPr lang="ru-RU"/>
        </a:p>
      </dgm:t>
    </dgm:pt>
    <dgm:pt modelId="{F6546006-EECF-45B3-9792-FDF34B183023}">
      <dgm:prSet phldrT="[Текст]" custT="1"/>
      <dgm:spPr/>
      <dgm:t>
        <a:bodyPr/>
        <a:lstStyle/>
        <a:p>
          <a:r>
            <a:rPr lang="ru-RU" sz="1200" dirty="0">
              <a:solidFill>
                <a:srgbClr val="1A7CCC"/>
              </a:solidFill>
              <a:latin typeface="Arial Narrow" panose="020B0606020202030204" pitchFamily="34" charset="0"/>
            </a:rPr>
            <a:t>Приказы о проведении Заявочной кампании на 2017-2020 </a:t>
          </a:r>
          <a:r>
            <a:rPr lang="ru-RU" sz="1200" dirty="0" err="1">
              <a:solidFill>
                <a:srgbClr val="1A7CCC"/>
              </a:solidFill>
              <a:latin typeface="Arial Narrow" panose="020B0606020202030204" pitchFamily="34" charset="0"/>
            </a:rPr>
            <a:t>гг</a:t>
          </a:r>
          <a:endParaRPr lang="ru-RU" sz="1200" dirty="0">
            <a:solidFill>
              <a:srgbClr val="1A7CCC"/>
            </a:solidFill>
            <a:latin typeface="Arial Narrow" panose="020B0606020202030204" pitchFamily="34" charset="0"/>
          </a:endParaRPr>
        </a:p>
      </dgm:t>
    </dgm:pt>
    <dgm:pt modelId="{611D7396-F237-4AF9-A044-CA058BFF6680}" type="parTrans" cxnId="{FC19BF99-B4BD-4EF6-825F-527020D3229A}">
      <dgm:prSet/>
      <dgm:spPr/>
      <dgm:t>
        <a:bodyPr/>
        <a:lstStyle/>
        <a:p>
          <a:endParaRPr lang="ru-RU"/>
        </a:p>
      </dgm:t>
    </dgm:pt>
    <dgm:pt modelId="{C2AF4CAD-264E-4F9D-84BE-DC8C58E9456B}" type="sibTrans" cxnId="{FC19BF99-B4BD-4EF6-825F-527020D3229A}">
      <dgm:prSet/>
      <dgm:spPr/>
      <dgm:t>
        <a:bodyPr/>
        <a:lstStyle/>
        <a:p>
          <a:endParaRPr lang="ru-RU"/>
        </a:p>
      </dgm:t>
    </dgm:pt>
    <dgm:pt modelId="{1F874473-3280-443E-82B7-EECE493E5309}">
      <dgm:prSet custT="1"/>
      <dgm:spPr/>
      <dgm:t>
        <a:bodyPr/>
        <a:lstStyle/>
        <a:p>
          <a:r>
            <a:rPr lang="ru-RU" sz="1200" dirty="0">
              <a:solidFill>
                <a:srgbClr val="1A7CCC"/>
              </a:solidFill>
              <a:latin typeface="Arial Narrow" panose="020B0606020202030204" pitchFamily="34" charset="0"/>
            </a:rPr>
            <a:t>Приказ Министерства образования и науки РФ от 18.04.2013 № 292 «Об утверждении порядка организации и осуществления образовательной деятельности по основным программам профессионального обучения»</a:t>
          </a:r>
        </a:p>
      </dgm:t>
    </dgm:pt>
    <dgm:pt modelId="{96D52B2E-BCD9-48F3-902C-CB1E7BFD7A06}" type="parTrans" cxnId="{A95093C8-D40F-42AF-92FF-25F6F8DAC4B8}">
      <dgm:prSet/>
      <dgm:spPr/>
      <dgm:t>
        <a:bodyPr/>
        <a:lstStyle/>
        <a:p>
          <a:endParaRPr lang="ru-RU"/>
        </a:p>
      </dgm:t>
    </dgm:pt>
    <dgm:pt modelId="{ED641AB2-1174-4AC8-AABC-7BF43547B73A}" type="sibTrans" cxnId="{A95093C8-D40F-42AF-92FF-25F6F8DAC4B8}">
      <dgm:prSet/>
      <dgm:spPr/>
      <dgm:t>
        <a:bodyPr/>
        <a:lstStyle/>
        <a:p>
          <a:endParaRPr lang="ru-RU"/>
        </a:p>
      </dgm:t>
    </dgm:pt>
    <dgm:pt modelId="{8A819492-E709-42E5-9193-F809B63F7683}">
      <dgm:prSet custT="1"/>
      <dgm:spPr/>
      <dgm:t>
        <a:bodyPr/>
        <a:lstStyle/>
        <a:p>
          <a:r>
            <a:rPr lang="ru-RU" sz="1200" dirty="0">
              <a:solidFill>
                <a:srgbClr val="1A7CCC"/>
              </a:solidFill>
              <a:latin typeface="Arial Narrow" panose="020B0606020202030204" pitchFamily="34" charset="0"/>
            </a:rPr>
            <a:t>Приказ Министерства образования и науки РФ  от 02.07.2013 № 513 «Об утверждении перечня профессий рабочих, должностей служащих, по которым осуществляется профессиональное обучение»</a:t>
          </a:r>
        </a:p>
      </dgm:t>
    </dgm:pt>
    <dgm:pt modelId="{870B16F8-DB71-4298-8A37-8B1B7B362891}" type="parTrans" cxnId="{EE23D451-4D68-4746-AA78-D634A0407FFF}">
      <dgm:prSet/>
      <dgm:spPr/>
      <dgm:t>
        <a:bodyPr/>
        <a:lstStyle/>
        <a:p>
          <a:endParaRPr lang="ru-RU"/>
        </a:p>
      </dgm:t>
    </dgm:pt>
    <dgm:pt modelId="{50282F4D-2960-4F9F-B1F8-F806ABB5A88D}" type="sibTrans" cxnId="{EE23D451-4D68-4746-AA78-D634A0407FFF}">
      <dgm:prSet/>
      <dgm:spPr/>
      <dgm:t>
        <a:bodyPr/>
        <a:lstStyle/>
        <a:p>
          <a:endParaRPr lang="ru-RU"/>
        </a:p>
      </dgm:t>
    </dgm:pt>
    <dgm:pt modelId="{0CC83B5E-A9F6-4BFD-821C-73D61FB1F82A}">
      <dgm:prSet custT="1"/>
      <dgm:spPr/>
      <dgm:t>
        <a:bodyPr/>
        <a:lstStyle/>
        <a:p>
          <a:r>
            <a:rPr lang="ru-RU" sz="1200" dirty="0">
              <a:solidFill>
                <a:srgbClr val="1A7CCC"/>
              </a:solidFill>
              <a:latin typeface="Arial Narrow" panose="020B0606020202030204" pitchFamily="34" charset="0"/>
            </a:rPr>
            <a:t>Положение о системе непрерывного фирменного профессионального образования персонала ПАО «Газпром», утверждено приказом ПАО «Газпром» от 29.01.2016 г. № 42.</a:t>
          </a:r>
        </a:p>
      </dgm:t>
    </dgm:pt>
    <dgm:pt modelId="{8E92EC09-F9A2-446C-B390-40C94B3ED168}" type="parTrans" cxnId="{4147F0E6-1116-479F-9DCC-207BDB425C91}">
      <dgm:prSet/>
      <dgm:spPr/>
      <dgm:t>
        <a:bodyPr/>
        <a:lstStyle/>
        <a:p>
          <a:endParaRPr lang="ru-RU"/>
        </a:p>
      </dgm:t>
    </dgm:pt>
    <dgm:pt modelId="{628CF4BD-0009-4419-9D77-BBDDD9FA9C56}" type="sibTrans" cxnId="{4147F0E6-1116-479F-9DCC-207BDB425C91}">
      <dgm:prSet/>
      <dgm:spPr/>
      <dgm:t>
        <a:bodyPr/>
        <a:lstStyle/>
        <a:p>
          <a:endParaRPr lang="ru-RU"/>
        </a:p>
      </dgm:t>
    </dgm:pt>
    <dgm:pt modelId="{D9779EBB-CC81-429F-8EC5-821B0869FB97}">
      <dgm:prSet custT="1"/>
      <dgm:spPr/>
      <dgm:t>
        <a:bodyPr/>
        <a:lstStyle/>
        <a:p>
          <a:r>
            <a:rPr lang="ru-RU" sz="1200" dirty="0">
              <a:solidFill>
                <a:srgbClr val="1A7CCC"/>
              </a:solidFill>
              <a:latin typeface="Arial Narrow" panose="020B0606020202030204" pitchFamily="34" charset="0"/>
            </a:rPr>
            <a:t>Положение об организации технической учебы рабочих в ООО «Газпром трансгаз Нижний Новгород»</a:t>
          </a:r>
        </a:p>
      </dgm:t>
    </dgm:pt>
    <dgm:pt modelId="{F864B0D6-2F57-4928-BCBF-3686F79602EE}" type="parTrans" cxnId="{71CA3777-59F6-4045-BC9C-E6F9812B82E8}">
      <dgm:prSet/>
      <dgm:spPr/>
      <dgm:t>
        <a:bodyPr/>
        <a:lstStyle/>
        <a:p>
          <a:endParaRPr lang="ru-RU"/>
        </a:p>
      </dgm:t>
    </dgm:pt>
    <dgm:pt modelId="{25F13756-B3C7-440F-A6CF-D175DB5888CF}" type="sibTrans" cxnId="{71CA3777-59F6-4045-BC9C-E6F9812B82E8}">
      <dgm:prSet/>
      <dgm:spPr/>
      <dgm:t>
        <a:bodyPr/>
        <a:lstStyle/>
        <a:p>
          <a:endParaRPr lang="ru-RU"/>
        </a:p>
      </dgm:t>
    </dgm:pt>
    <dgm:pt modelId="{427BCD68-1C1D-43B6-8494-5DA99E0A1837}">
      <dgm:prSet custT="1"/>
      <dgm:spPr/>
      <dgm:t>
        <a:bodyPr/>
        <a:lstStyle/>
        <a:p>
          <a:r>
            <a:rPr lang="ru-RU" sz="1200" dirty="0">
              <a:solidFill>
                <a:srgbClr val="1A7CCC"/>
              </a:solidFill>
              <a:latin typeface="Arial Narrow" panose="020B0606020202030204" pitchFamily="34" charset="0"/>
            </a:rPr>
            <a:t>План подготовки и повышения квалификации работников ООО «Газпром трансгаз Нижний Новгород» </a:t>
          </a:r>
        </a:p>
      </dgm:t>
    </dgm:pt>
    <dgm:pt modelId="{D74C1465-DF91-4D4C-9623-C7C3FF2C3808}" type="parTrans" cxnId="{6BDADBE5-08D1-46B9-A037-C71E7D29FF7D}">
      <dgm:prSet/>
      <dgm:spPr/>
      <dgm:t>
        <a:bodyPr/>
        <a:lstStyle/>
        <a:p>
          <a:endParaRPr lang="ru-RU"/>
        </a:p>
      </dgm:t>
    </dgm:pt>
    <dgm:pt modelId="{D565945B-AEAE-4241-86BA-F466B677C049}" type="sibTrans" cxnId="{6BDADBE5-08D1-46B9-A037-C71E7D29FF7D}">
      <dgm:prSet/>
      <dgm:spPr/>
      <dgm:t>
        <a:bodyPr/>
        <a:lstStyle/>
        <a:p>
          <a:endParaRPr lang="ru-RU"/>
        </a:p>
      </dgm:t>
    </dgm:pt>
    <dgm:pt modelId="{25B3DF05-4672-4608-8839-9D6D1FC3836E}">
      <dgm:prSet custT="1"/>
      <dgm:spPr/>
      <dgm:t>
        <a:bodyPr/>
        <a:lstStyle/>
        <a:p>
          <a:r>
            <a:rPr lang="ru-RU" sz="1200" dirty="0">
              <a:solidFill>
                <a:srgbClr val="1A7CCC"/>
              </a:solidFill>
              <a:latin typeface="Arial Narrow" panose="020B0606020202030204" pitchFamily="34" charset="0"/>
            </a:rPr>
            <a:t>Учебно-программная документация.</a:t>
          </a:r>
        </a:p>
      </dgm:t>
    </dgm:pt>
    <dgm:pt modelId="{F3520690-F928-4609-BDEA-81D6212E916B}" type="parTrans" cxnId="{DFFC30A7-2BA8-46C0-A072-79DDCEE4A527}">
      <dgm:prSet/>
      <dgm:spPr/>
      <dgm:t>
        <a:bodyPr/>
        <a:lstStyle/>
        <a:p>
          <a:endParaRPr lang="ru-RU"/>
        </a:p>
      </dgm:t>
    </dgm:pt>
    <dgm:pt modelId="{DFAD199B-504F-448A-9A2E-2ED5CE44E093}" type="sibTrans" cxnId="{DFFC30A7-2BA8-46C0-A072-79DDCEE4A527}">
      <dgm:prSet/>
      <dgm:spPr/>
      <dgm:t>
        <a:bodyPr/>
        <a:lstStyle/>
        <a:p>
          <a:endParaRPr lang="ru-RU"/>
        </a:p>
      </dgm:t>
    </dgm:pt>
    <dgm:pt modelId="{F4BAA377-5584-4A9F-A7D6-363BBFD49339}" type="pres">
      <dgm:prSet presAssocID="{F393D33A-601F-40EF-8972-32032204D9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1C3716-3B50-48BE-B514-816C8A6C0616}" type="pres">
      <dgm:prSet presAssocID="{921426F0-F786-4EAF-B5DE-8F986A350EE8}" presName="comp" presStyleCnt="0"/>
      <dgm:spPr/>
    </dgm:pt>
    <dgm:pt modelId="{09BF3B7B-7A56-45EA-B934-18E995720651}" type="pres">
      <dgm:prSet presAssocID="{921426F0-F786-4EAF-B5DE-8F986A350EE8}" presName="box" presStyleLbl="node1" presStyleIdx="0" presStyleCnt="3"/>
      <dgm:spPr/>
      <dgm:t>
        <a:bodyPr/>
        <a:lstStyle/>
        <a:p>
          <a:endParaRPr lang="ru-RU"/>
        </a:p>
      </dgm:t>
    </dgm:pt>
    <dgm:pt modelId="{884BF8A8-246A-4F15-BA2A-62A96B1F1868}" type="pres">
      <dgm:prSet presAssocID="{921426F0-F786-4EAF-B5DE-8F986A350EE8}" presName="img" presStyleLbl="fgImgPlace1" presStyleIdx="0" presStyleCnt="3" custScaleX="76680" custScaleY="93657" custLinFactNeighborX="-13837" custLinFactNeighborY="230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440399EE-A264-4B98-9DFD-F5A226E40536}" type="pres">
      <dgm:prSet presAssocID="{921426F0-F786-4EAF-B5DE-8F986A350EE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C8062-8641-4AF0-A192-CE7DA00B5B4F}" type="pres">
      <dgm:prSet presAssocID="{6243114E-8EF8-4828-A50B-6B8BA9FFB990}" presName="spacer" presStyleCnt="0"/>
      <dgm:spPr/>
    </dgm:pt>
    <dgm:pt modelId="{22228498-A52C-4A41-8D5E-CA77EB55B80A}" type="pres">
      <dgm:prSet presAssocID="{367F514F-F5B1-495F-888E-061283D615B3}" presName="comp" presStyleCnt="0"/>
      <dgm:spPr/>
    </dgm:pt>
    <dgm:pt modelId="{3E4EB7F7-BFE9-4F78-B35C-0AEB84E0AD6E}" type="pres">
      <dgm:prSet presAssocID="{367F514F-F5B1-495F-888E-061283D615B3}" presName="box" presStyleLbl="node1" presStyleIdx="1" presStyleCnt="3"/>
      <dgm:spPr/>
      <dgm:t>
        <a:bodyPr/>
        <a:lstStyle/>
        <a:p>
          <a:endParaRPr lang="ru-RU"/>
        </a:p>
      </dgm:t>
    </dgm:pt>
    <dgm:pt modelId="{4EA37C89-A0AC-463B-A9DE-533EEFD2158B}" type="pres">
      <dgm:prSet presAssocID="{367F514F-F5B1-495F-888E-061283D615B3}" presName="img" presStyleLbl="fgImgPlace1" presStyleIdx="1" presStyleCnt="3" custScaleX="74931" custScaleY="89660" custLinFactNeighborX="-13837" custLinFactNeighborY="136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7AC2B4E2-468B-40B8-836B-AA57056AD4E7}" type="pres">
      <dgm:prSet presAssocID="{367F514F-F5B1-495F-888E-061283D615B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F8671-C525-4633-BEFF-D354BCEBC44A}" type="pres">
      <dgm:prSet presAssocID="{BB3FB25C-D0FC-4238-9344-F75EAC6C271A}" presName="spacer" presStyleCnt="0"/>
      <dgm:spPr/>
    </dgm:pt>
    <dgm:pt modelId="{16731679-75CA-40BB-AC75-82DEE2D5009C}" type="pres">
      <dgm:prSet presAssocID="{CEB04E7B-32C3-41C2-96C9-459BBBC25E9C}" presName="comp" presStyleCnt="0"/>
      <dgm:spPr/>
    </dgm:pt>
    <dgm:pt modelId="{F423EE8A-2891-45C6-A234-3653455BA0A3}" type="pres">
      <dgm:prSet presAssocID="{CEB04E7B-32C3-41C2-96C9-459BBBC25E9C}" presName="box" presStyleLbl="node1" presStyleIdx="2" presStyleCnt="3"/>
      <dgm:spPr/>
      <dgm:t>
        <a:bodyPr/>
        <a:lstStyle/>
        <a:p>
          <a:endParaRPr lang="ru-RU"/>
        </a:p>
      </dgm:t>
    </dgm:pt>
    <dgm:pt modelId="{B4F5710F-877F-491A-BF4E-2BF0B7241D2B}" type="pres">
      <dgm:prSet presAssocID="{CEB04E7B-32C3-41C2-96C9-459BBBC25E9C}" presName="img" presStyleLbl="fgImgPlace1" presStyleIdx="2" presStyleCnt="3" custScaleX="76680" custScaleY="78485" custLinFactNeighborX="-13837" custLinFactNeighborY="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EAC4FF1-38F4-4C69-9EDF-39C1FC9471EA}" type="pres">
      <dgm:prSet presAssocID="{CEB04E7B-32C3-41C2-96C9-459BBBC25E9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387CCA-72C0-4706-92A8-4789256465E0}" type="presOf" srcId="{427BCD68-1C1D-43B6-8494-5DA99E0A1837}" destId="{FEAC4FF1-38F4-4C69-9EDF-39C1FC9471EA}" srcOrd="1" destOrd="3" presId="urn:microsoft.com/office/officeart/2005/8/layout/vList4"/>
    <dgm:cxn modelId="{76B2DBF7-60D0-4366-B7AC-E530EB96A74E}" type="presOf" srcId="{1F874473-3280-443E-82B7-EECE493E5309}" destId="{09BF3B7B-7A56-45EA-B934-18E995720651}" srcOrd="0" destOrd="2" presId="urn:microsoft.com/office/officeart/2005/8/layout/vList4"/>
    <dgm:cxn modelId="{E0505BFE-6079-4362-9CE1-7979BBAAA32E}" type="presOf" srcId="{25B3DF05-4672-4608-8839-9D6D1FC3836E}" destId="{FEAC4FF1-38F4-4C69-9EDF-39C1FC9471EA}" srcOrd="1" destOrd="4" presId="urn:microsoft.com/office/officeart/2005/8/layout/vList4"/>
    <dgm:cxn modelId="{BDACE8D5-3A67-4081-8250-D2DE5AB1EAE6}" type="presOf" srcId="{1F874473-3280-443E-82B7-EECE493E5309}" destId="{440399EE-A264-4B98-9DFD-F5A226E40536}" srcOrd="1" destOrd="2" presId="urn:microsoft.com/office/officeart/2005/8/layout/vList4"/>
    <dgm:cxn modelId="{BCB4C6DE-A519-4C7F-A451-24BCBA46935A}" srcId="{F393D33A-601F-40EF-8972-32032204D9B5}" destId="{921426F0-F786-4EAF-B5DE-8F986A350EE8}" srcOrd="0" destOrd="0" parTransId="{849B7F1F-E2BA-4C9B-A4CE-75AE392CB24F}" sibTransId="{6243114E-8EF8-4828-A50B-6B8BA9FFB990}"/>
    <dgm:cxn modelId="{DFFC30A7-2BA8-46C0-A072-79DDCEE4A527}" srcId="{CEB04E7B-32C3-41C2-96C9-459BBBC25E9C}" destId="{25B3DF05-4672-4608-8839-9D6D1FC3836E}" srcOrd="3" destOrd="0" parTransId="{F3520690-F928-4609-BDEA-81D6212E916B}" sibTransId="{DFAD199B-504F-448A-9A2E-2ED5CE44E093}"/>
    <dgm:cxn modelId="{A95093C8-D40F-42AF-92FF-25F6F8DAC4B8}" srcId="{921426F0-F786-4EAF-B5DE-8F986A350EE8}" destId="{1F874473-3280-443E-82B7-EECE493E5309}" srcOrd="1" destOrd="0" parTransId="{96D52B2E-BCD9-48F3-902C-CB1E7BFD7A06}" sibTransId="{ED641AB2-1174-4AC8-AABC-7BF43547B73A}"/>
    <dgm:cxn modelId="{E56BD532-E073-4116-9814-E0EFD24A76A8}" type="presOf" srcId="{D9779EBB-CC81-429F-8EC5-821B0869FB97}" destId="{F423EE8A-2891-45C6-A234-3653455BA0A3}" srcOrd="0" destOrd="2" presId="urn:microsoft.com/office/officeart/2005/8/layout/vList4"/>
    <dgm:cxn modelId="{413707BC-8D65-4230-AC96-B60E600B717D}" srcId="{F393D33A-601F-40EF-8972-32032204D9B5}" destId="{367F514F-F5B1-495F-888E-061283D615B3}" srcOrd="1" destOrd="0" parTransId="{F5660A21-FC76-498D-8725-050E33DAE466}" sibTransId="{BB3FB25C-D0FC-4238-9344-F75EAC6C271A}"/>
    <dgm:cxn modelId="{819A4AB9-B04D-4785-BFFB-1B5693F51FEE}" type="presOf" srcId="{367F514F-F5B1-495F-888E-061283D615B3}" destId="{3E4EB7F7-BFE9-4F78-B35C-0AEB84E0AD6E}" srcOrd="0" destOrd="0" presId="urn:microsoft.com/office/officeart/2005/8/layout/vList4"/>
    <dgm:cxn modelId="{A92DF8E6-CF93-4DBF-A2C7-D576CE091624}" type="presOf" srcId="{0CC83B5E-A9F6-4BFD-821C-73D61FB1F82A}" destId="{3E4EB7F7-BFE9-4F78-B35C-0AEB84E0AD6E}" srcOrd="0" destOrd="2" presId="urn:microsoft.com/office/officeart/2005/8/layout/vList4"/>
    <dgm:cxn modelId="{60F9145F-6B9C-4921-BDC7-08A4AD527684}" type="presOf" srcId="{F6546006-EECF-45B3-9792-FDF34B183023}" destId="{F423EE8A-2891-45C6-A234-3653455BA0A3}" srcOrd="0" destOrd="1" presId="urn:microsoft.com/office/officeart/2005/8/layout/vList4"/>
    <dgm:cxn modelId="{EE23D451-4D68-4746-AA78-D634A0407FFF}" srcId="{921426F0-F786-4EAF-B5DE-8F986A350EE8}" destId="{8A819492-E709-42E5-9193-F809B63F7683}" srcOrd="2" destOrd="0" parTransId="{870B16F8-DB71-4298-8A37-8B1B7B362891}" sibTransId="{50282F4D-2960-4F9F-B1F8-F806ABB5A88D}"/>
    <dgm:cxn modelId="{439F5688-B332-4213-B332-5E4665F5F5E7}" type="presOf" srcId="{89D4A4FD-B674-412A-B598-510BF1313E98}" destId="{3E4EB7F7-BFE9-4F78-B35C-0AEB84E0AD6E}" srcOrd="0" destOrd="1" presId="urn:microsoft.com/office/officeart/2005/8/layout/vList4"/>
    <dgm:cxn modelId="{6BDADBE5-08D1-46B9-A037-C71E7D29FF7D}" srcId="{CEB04E7B-32C3-41C2-96C9-459BBBC25E9C}" destId="{427BCD68-1C1D-43B6-8494-5DA99E0A1837}" srcOrd="2" destOrd="0" parTransId="{D74C1465-DF91-4D4C-9623-C7C3FF2C3808}" sibTransId="{D565945B-AEAE-4241-86BA-F466B677C049}"/>
    <dgm:cxn modelId="{FB49B95E-C644-4930-9292-765B4D64D551}" type="presOf" srcId="{0CC83B5E-A9F6-4BFD-821C-73D61FB1F82A}" destId="{7AC2B4E2-468B-40B8-836B-AA57056AD4E7}" srcOrd="1" destOrd="2" presId="urn:microsoft.com/office/officeart/2005/8/layout/vList4"/>
    <dgm:cxn modelId="{48FC1942-492B-4E81-A096-E426AB4C9DEE}" type="presOf" srcId="{89D4A4FD-B674-412A-B598-510BF1313E98}" destId="{7AC2B4E2-468B-40B8-836B-AA57056AD4E7}" srcOrd="1" destOrd="1" presId="urn:microsoft.com/office/officeart/2005/8/layout/vList4"/>
    <dgm:cxn modelId="{2907780A-EAD5-4AA5-95F1-6169C83F3DA0}" type="presOf" srcId="{D9779EBB-CC81-429F-8EC5-821B0869FB97}" destId="{FEAC4FF1-38F4-4C69-9EDF-39C1FC9471EA}" srcOrd="1" destOrd="2" presId="urn:microsoft.com/office/officeart/2005/8/layout/vList4"/>
    <dgm:cxn modelId="{304819E4-2782-4563-9A0C-53E1E72399FA}" type="presOf" srcId="{F6546006-EECF-45B3-9792-FDF34B183023}" destId="{FEAC4FF1-38F4-4C69-9EDF-39C1FC9471EA}" srcOrd="1" destOrd="1" presId="urn:microsoft.com/office/officeart/2005/8/layout/vList4"/>
    <dgm:cxn modelId="{F0303ED5-F25D-4620-B24B-770A37E96712}" type="presOf" srcId="{427BCD68-1C1D-43B6-8494-5DA99E0A1837}" destId="{F423EE8A-2891-45C6-A234-3653455BA0A3}" srcOrd="0" destOrd="3" presId="urn:microsoft.com/office/officeart/2005/8/layout/vList4"/>
    <dgm:cxn modelId="{8AC69F59-5E68-4602-A16E-0BAD416B09E1}" type="presOf" srcId="{DB563B88-6889-4F03-9171-E05A347E2030}" destId="{09BF3B7B-7A56-45EA-B934-18E995720651}" srcOrd="0" destOrd="1" presId="urn:microsoft.com/office/officeart/2005/8/layout/vList4"/>
    <dgm:cxn modelId="{B18AD9C8-7C11-48D8-A392-990167D5D4D6}" type="presOf" srcId="{921426F0-F786-4EAF-B5DE-8F986A350EE8}" destId="{440399EE-A264-4B98-9DFD-F5A226E40536}" srcOrd="1" destOrd="0" presId="urn:microsoft.com/office/officeart/2005/8/layout/vList4"/>
    <dgm:cxn modelId="{4147F0E6-1116-479F-9DCC-207BDB425C91}" srcId="{367F514F-F5B1-495F-888E-061283D615B3}" destId="{0CC83B5E-A9F6-4BFD-821C-73D61FB1F82A}" srcOrd="1" destOrd="0" parTransId="{8E92EC09-F9A2-446C-B390-40C94B3ED168}" sibTransId="{628CF4BD-0009-4419-9D77-BBDDD9FA9C56}"/>
    <dgm:cxn modelId="{51A590EE-7564-4C5E-841C-2E11D0EF94B9}" type="presOf" srcId="{921426F0-F786-4EAF-B5DE-8F986A350EE8}" destId="{09BF3B7B-7A56-45EA-B934-18E995720651}" srcOrd="0" destOrd="0" presId="urn:microsoft.com/office/officeart/2005/8/layout/vList4"/>
    <dgm:cxn modelId="{0995A243-7EC6-4934-8785-22D87DF1954B}" type="presOf" srcId="{CEB04E7B-32C3-41C2-96C9-459BBBC25E9C}" destId="{F423EE8A-2891-45C6-A234-3653455BA0A3}" srcOrd="0" destOrd="0" presId="urn:microsoft.com/office/officeart/2005/8/layout/vList4"/>
    <dgm:cxn modelId="{BD192F80-53FA-4855-997A-967C5D498C68}" type="presOf" srcId="{CEB04E7B-32C3-41C2-96C9-459BBBC25E9C}" destId="{FEAC4FF1-38F4-4C69-9EDF-39C1FC9471EA}" srcOrd="1" destOrd="0" presId="urn:microsoft.com/office/officeart/2005/8/layout/vList4"/>
    <dgm:cxn modelId="{CC0DE304-66E8-4EC2-9EE7-92D68003E2DE}" type="presOf" srcId="{8A819492-E709-42E5-9193-F809B63F7683}" destId="{09BF3B7B-7A56-45EA-B934-18E995720651}" srcOrd="0" destOrd="3" presId="urn:microsoft.com/office/officeart/2005/8/layout/vList4"/>
    <dgm:cxn modelId="{FC19BF99-B4BD-4EF6-825F-527020D3229A}" srcId="{CEB04E7B-32C3-41C2-96C9-459BBBC25E9C}" destId="{F6546006-EECF-45B3-9792-FDF34B183023}" srcOrd="0" destOrd="0" parTransId="{611D7396-F237-4AF9-A044-CA058BFF6680}" sibTransId="{C2AF4CAD-264E-4F9D-84BE-DC8C58E9456B}"/>
    <dgm:cxn modelId="{7A1A268C-C19D-46B7-BEFB-758DDF2BEECC}" type="presOf" srcId="{25B3DF05-4672-4608-8839-9D6D1FC3836E}" destId="{F423EE8A-2891-45C6-A234-3653455BA0A3}" srcOrd="0" destOrd="4" presId="urn:microsoft.com/office/officeart/2005/8/layout/vList4"/>
    <dgm:cxn modelId="{7A632D79-1C21-47A6-9A7C-5F12523351A5}" type="presOf" srcId="{F393D33A-601F-40EF-8972-32032204D9B5}" destId="{F4BAA377-5584-4A9F-A7D6-363BBFD49339}" srcOrd="0" destOrd="0" presId="urn:microsoft.com/office/officeart/2005/8/layout/vList4"/>
    <dgm:cxn modelId="{B9BD2FE5-0019-4F54-94A8-1EBDF9E1E3DD}" type="presOf" srcId="{DB563B88-6889-4F03-9171-E05A347E2030}" destId="{440399EE-A264-4B98-9DFD-F5A226E40536}" srcOrd="1" destOrd="1" presId="urn:microsoft.com/office/officeart/2005/8/layout/vList4"/>
    <dgm:cxn modelId="{71CA3777-59F6-4045-BC9C-E6F9812B82E8}" srcId="{CEB04E7B-32C3-41C2-96C9-459BBBC25E9C}" destId="{D9779EBB-CC81-429F-8EC5-821B0869FB97}" srcOrd="1" destOrd="0" parTransId="{F864B0D6-2F57-4928-BCBF-3686F79602EE}" sibTransId="{25F13756-B3C7-440F-A6CF-D175DB5888CF}"/>
    <dgm:cxn modelId="{B7609316-13C2-4736-81C7-A2C8132F8E58}" type="presOf" srcId="{8A819492-E709-42E5-9193-F809B63F7683}" destId="{440399EE-A264-4B98-9DFD-F5A226E40536}" srcOrd="1" destOrd="3" presId="urn:microsoft.com/office/officeart/2005/8/layout/vList4"/>
    <dgm:cxn modelId="{35970E7E-A62B-4589-A663-E87192AA465A}" type="presOf" srcId="{367F514F-F5B1-495F-888E-061283D615B3}" destId="{7AC2B4E2-468B-40B8-836B-AA57056AD4E7}" srcOrd="1" destOrd="0" presId="urn:microsoft.com/office/officeart/2005/8/layout/vList4"/>
    <dgm:cxn modelId="{8484A1D8-C3DB-4E1E-ADAF-AAB48F8CD479}" srcId="{367F514F-F5B1-495F-888E-061283D615B3}" destId="{89D4A4FD-B674-412A-B598-510BF1313E98}" srcOrd="0" destOrd="0" parTransId="{CF2CA0A4-F3BA-40A4-B9C9-38E1A3F70197}" sibTransId="{F69BE015-BB3E-4E08-A651-C1B9F9D00008}"/>
    <dgm:cxn modelId="{1C605A25-94AC-45A5-9EFC-34C36E69D948}" srcId="{921426F0-F786-4EAF-B5DE-8F986A350EE8}" destId="{DB563B88-6889-4F03-9171-E05A347E2030}" srcOrd="0" destOrd="0" parTransId="{63A9E341-9A74-45DC-9B05-7F3ABAFEC796}" sibTransId="{38371BBD-2093-41CC-8118-D2355108EE4B}"/>
    <dgm:cxn modelId="{5060C55A-4705-4416-ABC6-E92E4519B42C}" srcId="{F393D33A-601F-40EF-8972-32032204D9B5}" destId="{CEB04E7B-32C3-41C2-96C9-459BBBC25E9C}" srcOrd="2" destOrd="0" parTransId="{A7ADBB82-697B-4091-8A07-B57BF5057643}" sibTransId="{9E2E6BE0-07F3-400E-94F5-698865D909A9}"/>
    <dgm:cxn modelId="{F29F41ED-7B16-4FDA-BBC6-4B88D2B9F5B0}" type="presParOf" srcId="{F4BAA377-5584-4A9F-A7D6-363BBFD49339}" destId="{EF1C3716-3B50-48BE-B514-816C8A6C0616}" srcOrd="0" destOrd="0" presId="urn:microsoft.com/office/officeart/2005/8/layout/vList4"/>
    <dgm:cxn modelId="{79B49E9F-F0BE-44A3-81F2-0F6612553206}" type="presParOf" srcId="{EF1C3716-3B50-48BE-B514-816C8A6C0616}" destId="{09BF3B7B-7A56-45EA-B934-18E995720651}" srcOrd="0" destOrd="0" presId="urn:microsoft.com/office/officeart/2005/8/layout/vList4"/>
    <dgm:cxn modelId="{781BB65B-31EF-44B0-AE7C-92DC10097B32}" type="presParOf" srcId="{EF1C3716-3B50-48BE-B514-816C8A6C0616}" destId="{884BF8A8-246A-4F15-BA2A-62A96B1F1868}" srcOrd="1" destOrd="0" presId="urn:microsoft.com/office/officeart/2005/8/layout/vList4"/>
    <dgm:cxn modelId="{2CBCDB00-BEA8-4113-9FD0-D2FFFA674CAA}" type="presParOf" srcId="{EF1C3716-3B50-48BE-B514-816C8A6C0616}" destId="{440399EE-A264-4B98-9DFD-F5A226E40536}" srcOrd="2" destOrd="0" presId="urn:microsoft.com/office/officeart/2005/8/layout/vList4"/>
    <dgm:cxn modelId="{980B8410-6743-4F72-B735-597FD6EC855E}" type="presParOf" srcId="{F4BAA377-5584-4A9F-A7D6-363BBFD49339}" destId="{BC9C8062-8641-4AF0-A192-CE7DA00B5B4F}" srcOrd="1" destOrd="0" presId="urn:microsoft.com/office/officeart/2005/8/layout/vList4"/>
    <dgm:cxn modelId="{EC440558-D118-44E1-A201-64C15867B637}" type="presParOf" srcId="{F4BAA377-5584-4A9F-A7D6-363BBFD49339}" destId="{22228498-A52C-4A41-8D5E-CA77EB55B80A}" srcOrd="2" destOrd="0" presId="urn:microsoft.com/office/officeart/2005/8/layout/vList4"/>
    <dgm:cxn modelId="{D8616446-FA99-452F-B6D7-A15703878A92}" type="presParOf" srcId="{22228498-A52C-4A41-8D5E-CA77EB55B80A}" destId="{3E4EB7F7-BFE9-4F78-B35C-0AEB84E0AD6E}" srcOrd="0" destOrd="0" presId="urn:microsoft.com/office/officeart/2005/8/layout/vList4"/>
    <dgm:cxn modelId="{46E87374-6B38-44B5-B99A-B2212DB70F3E}" type="presParOf" srcId="{22228498-A52C-4A41-8D5E-CA77EB55B80A}" destId="{4EA37C89-A0AC-463B-A9DE-533EEFD2158B}" srcOrd="1" destOrd="0" presId="urn:microsoft.com/office/officeart/2005/8/layout/vList4"/>
    <dgm:cxn modelId="{B1A6ACB5-1C62-4603-AE8A-4C1ACFFFABE0}" type="presParOf" srcId="{22228498-A52C-4A41-8D5E-CA77EB55B80A}" destId="{7AC2B4E2-468B-40B8-836B-AA57056AD4E7}" srcOrd="2" destOrd="0" presId="urn:microsoft.com/office/officeart/2005/8/layout/vList4"/>
    <dgm:cxn modelId="{402B1E5F-6584-455B-9C40-88624F5949ED}" type="presParOf" srcId="{F4BAA377-5584-4A9F-A7D6-363BBFD49339}" destId="{60EF8671-C525-4633-BEFF-D354BCEBC44A}" srcOrd="3" destOrd="0" presId="urn:microsoft.com/office/officeart/2005/8/layout/vList4"/>
    <dgm:cxn modelId="{81507E4D-C79B-4516-B908-4B8A358F4EA3}" type="presParOf" srcId="{F4BAA377-5584-4A9F-A7D6-363BBFD49339}" destId="{16731679-75CA-40BB-AC75-82DEE2D5009C}" srcOrd="4" destOrd="0" presId="urn:microsoft.com/office/officeart/2005/8/layout/vList4"/>
    <dgm:cxn modelId="{CD263CBB-8E62-49B1-86FF-EF89FF500D77}" type="presParOf" srcId="{16731679-75CA-40BB-AC75-82DEE2D5009C}" destId="{F423EE8A-2891-45C6-A234-3653455BA0A3}" srcOrd="0" destOrd="0" presId="urn:microsoft.com/office/officeart/2005/8/layout/vList4"/>
    <dgm:cxn modelId="{914ED977-3E70-4325-93E9-1F607F412EC8}" type="presParOf" srcId="{16731679-75CA-40BB-AC75-82DEE2D5009C}" destId="{B4F5710F-877F-491A-BF4E-2BF0B7241D2B}" srcOrd="1" destOrd="0" presId="urn:microsoft.com/office/officeart/2005/8/layout/vList4"/>
    <dgm:cxn modelId="{70931AD6-3611-452F-A25A-BBAEA82289C9}" type="presParOf" srcId="{16731679-75CA-40BB-AC75-82DEE2D5009C}" destId="{FEAC4FF1-38F4-4C69-9EDF-39C1FC9471E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B0BB03-3F47-44C0-82A3-8D15B29CED8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EEBBE5B-888C-44D6-866E-2E8DFF8066D2}">
      <dgm:prSet phldrT="[Текст]" custT="1"/>
      <dgm:spPr>
        <a:solidFill>
          <a:srgbClr val="1A7CCC"/>
        </a:solidFill>
      </dgm:spPr>
      <dgm:t>
        <a:bodyPr/>
        <a:lstStyle/>
        <a:p>
          <a:r>
            <a:rPr lang="ru-RU" sz="1200" b="1" dirty="0">
              <a:latin typeface="Arial Narrow" panose="020B0606020202030204" pitchFamily="34" charset="0"/>
            </a:rPr>
            <a:t>1 раз в год</a:t>
          </a:r>
        </a:p>
      </dgm:t>
    </dgm:pt>
    <dgm:pt modelId="{438F1FE5-3E53-4E96-A27B-553F70D4C556}" type="parTrans" cxnId="{A42ABC50-87CD-4D12-933D-47D66073CCAD}">
      <dgm:prSet/>
      <dgm:spPr/>
      <dgm:t>
        <a:bodyPr/>
        <a:lstStyle/>
        <a:p>
          <a:endParaRPr lang="ru-RU" sz="1200"/>
        </a:p>
      </dgm:t>
    </dgm:pt>
    <dgm:pt modelId="{95507B33-9C97-45DC-ACF7-C2CD4C9E8515}" type="sibTrans" cxnId="{A42ABC50-87CD-4D12-933D-47D66073CCAD}">
      <dgm:prSet/>
      <dgm:spPr/>
      <dgm:t>
        <a:bodyPr/>
        <a:lstStyle/>
        <a:p>
          <a:endParaRPr lang="ru-RU" sz="1200"/>
        </a:p>
      </dgm:t>
    </dgm:pt>
    <dgm:pt modelId="{DAED37FD-A624-4CB1-8836-3CC37070AAE1}">
      <dgm:prSet phldrT="[Текст]" custT="1"/>
      <dgm:spPr>
        <a:solidFill>
          <a:srgbClr val="1A7CCC"/>
        </a:solidFill>
      </dgm:spPr>
      <dgm:t>
        <a:bodyPr/>
        <a:lstStyle/>
        <a:p>
          <a:r>
            <a:rPr lang="ru-RU" sz="1200" b="1" dirty="0">
              <a:latin typeface="Arial Narrow" panose="020B0606020202030204" pitchFamily="34" charset="0"/>
            </a:rPr>
            <a:t>1 раз в 2 года </a:t>
          </a:r>
        </a:p>
      </dgm:t>
    </dgm:pt>
    <dgm:pt modelId="{18455D39-CCFA-477A-973D-2E94B10587D2}" type="parTrans" cxnId="{16CE6446-6ED0-442F-9ADE-FEC23220020C}">
      <dgm:prSet/>
      <dgm:spPr/>
      <dgm:t>
        <a:bodyPr/>
        <a:lstStyle/>
        <a:p>
          <a:endParaRPr lang="ru-RU" sz="1200"/>
        </a:p>
      </dgm:t>
    </dgm:pt>
    <dgm:pt modelId="{3DDD8E67-7C1A-445F-89A9-C17792C765DA}" type="sibTrans" cxnId="{16CE6446-6ED0-442F-9ADE-FEC23220020C}">
      <dgm:prSet/>
      <dgm:spPr/>
      <dgm:t>
        <a:bodyPr/>
        <a:lstStyle/>
        <a:p>
          <a:endParaRPr lang="ru-RU" sz="1200"/>
        </a:p>
      </dgm:t>
    </dgm:pt>
    <dgm:pt modelId="{5706494F-8897-44D0-9ED2-E19949C33F06}">
      <dgm:prSet phldrT="[Текст]" custT="1"/>
      <dgm:spPr>
        <a:solidFill>
          <a:srgbClr val="1A7CCC"/>
        </a:solidFill>
      </dgm:spPr>
      <dgm:t>
        <a:bodyPr/>
        <a:lstStyle/>
        <a:p>
          <a:r>
            <a:rPr lang="ru-RU" sz="1200" b="1" dirty="0">
              <a:latin typeface="Arial Narrow" panose="020B0606020202030204" pitchFamily="34" charset="0"/>
            </a:rPr>
            <a:t>1 раз в 3 года </a:t>
          </a:r>
        </a:p>
      </dgm:t>
    </dgm:pt>
    <dgm:pt modelId="{A5D671CA-1B80-4302-9FBA-1601F05EA820}" type="parTrans" cxnId="{33E957B3-319E-46C1-950F-28411818A12C}">
      <dgm:prSet/>
      <dgm:spPr/>
      <dgm:t>
        <a:bodyPr/>
        <a:lstStyle/>
        <a:p>
          <a:endParaRPr lang="ru-RU" sz="1200"/>
        </a:p>
      </dgm:t>
    </dgm:pt>
    <dgm:pt modelId="{A121470D-2C2E-4876-9241-A5DEA376A81C}" type="sibTrans" cxnId="{33E957B3-319E-46C1-950F-28411818A12C}">
      <dgm:prSet/>
      <dgm:spPr/>
      <dgm:t>
        <a:bodyPr/>
        <a:lstStyle/>
        <a:p>
          <a:endParaRPr lang="ru-RU" sz="1200"/>
        </a:p>
      </dgm:t>
    </dgm:pt>
    <dgm:pt modelId="{FD106C9C-E26B-428C-A35B-999C0206F641}">
      <dgm:prSet custT="1"/>
      <dgm:spPr>
        <a:solidFill>
          <a:srgbClr val="1A7CCC"/>
        </a:solidFill>
      </dgm:spPr>
      <dgm:t>
        <a:bodyPr/>
        <a:lstStyle/>
        <a:p>
          <a:r>
            <a:rPr lang="ru-RU" sz="1200" b="1" dirty="0">
              <a:latin typeface="Arial Narrow" panose="020B0606020202030204" pitchFamily="34" charset="0"/>
            </a:rPr>
            <a:t>1 раз в 5 лет</a:t>
          </a:r>
        </a:p>
      </dgm:t>
    </dgm:pt>
    <dgm:pt modelId="{058B8249-C75C-402F-B4A1-83F841ECC0DC}" type="parTrans" cxnId="{99A43C92-5FAF-4253-942E-B7721D81E17B}">
      <dgm:prSet/>
      <dgm:spPr/>
      <dgm:t>
        <a:bodyPr/>
        <a:lstStyle/>
        <a:p>
          <a:endParaRPr lang="ru-RU" sz="1200"/>
        </a:p>
      </dgm:t>
    </dgm:pt>
    <dgm:pt modelId="{800C88D9-7AA1-4184-A24A-32811C2E4BA7}" type="sibTrans" cxnId="{99A43C92-5FAF-4253-942E-B7721D81E17B}">
      <dgm:prSet/>
      <dgm:spPr/>
      <dgm:t>
        <a:bodyPr/>
        <a:lstStyle/>
        <a:p>
          <a:endParaRPr lang="ru-RU" sz="1200"/>
        </a:p>
      </dgm:t>
    </dgm:pt>
    <dgm:pt modelId="{DA4EC24E-657A-4C84-B811-0D92725CDF2A}">
      <dgm:prSet custT="1"/>
      <dgm:spPr>
        <a:solidFill>
          <a:srgbClr val="1A7CCC"/>
        </a:solidFill>
      </dgm:spPr>
      <dgm:t>
        <a:bodyPr/>
        <a:lstStyle/>
        <a:p>
          <a:r>
            <a:rPr lang="ru-RU" sz="1200" b="1" dirty="0">
              <a:latin typeface="Arial Narrow" panose="020B0606020202030204" pitchFamily="34" charset="0"/>
            </a:rPr>
            <a:t>Согласно требованиям НТД</a:t>
          </a:r>
        </a:p>
      </dgm:t>
    </dgm:pt>
    <dgm:pt modelId="{7DC8C126-A1F7-4A37-99A5-CA473163E890}" type="parTrans" cxnId="{867D7DDE-B14A-4898-8CC1-4F9E8D59DE2E}">
      <dgm:prSet/>
      <dgm:spPr/>
      <dgm:t>
        <a:bodyPr/>
        <a:lstStyle/>
        <a:p>
          <a:endParaRPr lang="ru-RU" sz="1200"/>
        </a:p>
      </dgm:t>
    </dgm:pt>
    <dgm:pt modelId="{F803869B-743E-48B4-82F1-A5E59B495AF1}" type="sibTrans" cxnId="{867D7DDE-B14A-4898-8CC1-4F9E8D59DE2E}">
      <dgm:prSet/>
      <dgm:spPr/>
      <dgm:t>
        <a:bodyPr/>
        <a:lstStyle/>
        <a:p>
          <a:endParaRPr lang="ru-RU" sz="1200"/>
        </a:p>
      </dgm:t>
    </dgm:pt>
    <dgm:pt modelId="{D24D26FE-9157-4CE9-ABB8-770C90CAE66D}" type="pres">
      <dgm:prSet presAssocID="{31B0BB03-3F47-44C0-82A3-8D15B29CED8E}" presName="Name0" presStyleCnt="0">
        <dgm:presLayoutVars>
          <dgm:dir/>
          <dgm:animLvl val="lvl"/>
          <dgm:resizeHandles val="exact"/>
        </dgm:presLayoutVars>
      </dgm:prSet>
      <dgm:spPr/>
    </dgm:pt>
    <dgm:pt modelId="{39A4A1AD-DAD8-472A-8CCC-92F7C6E11EF2}" type="pres">
      <dgm:prSet presAssocID="{DA4EC24E-657A-4C84-B811-0D92725CDF2A}" presName="parTxOnly" presStyleLbl="node1" presStyleIdx="0" presStyleCnt="5" custScaleY="697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B1155-6628-4934-A25A-AA4BA29D5535}" type="pres">
      <dgm:prSet presAssocID="{F803869B-743E-48B4-82F1-A5E59B495AF1}" presName="parTxOnlySpace" presStyleCnt="0"/>
      <dgm:spPr/>
    </dgm:pt>
    <dgm:pt modelId="{98803B63-DD13-49D1-AFA8-1572B2F969FE}" type="pres">
      <dgm:prSet presAssocID="{3EEBBE5B-888C-44D6-866E-2E8DFF8066D2}" presName="parTxOnly" presStyleLbl="node1" presStyleIdx="1" presStyleCnt="5" custScaleY="697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5A776-4365-471C-910E-A2C8D322546E}" type="pres">
      <dgm:prSet presAssocID="{95507B33-9C97-45DC-ACF7-C2CD4C9E8515}" presName="parTxOnlySpace" presStyleCnt="0"/>
      <dgm:spPr/>
    </dgm:pt>
    <dgm:pt modelId="{6C7CDEEA-6008-47FB-A6C7-5441915D5E50}" type="pres">
      <dgm:prSet presAssocID="{DAED37FD-A624-4CB1-8836-3CC37070AAE1}" presName="parTxOnly" presStyleLbl="node1" presStyleIdx="2" presStyleCnt="5" custScaleY="697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508F8-06F1-4968-8F29-F6FB8C9ABA84}" type="pres">
      <dgm:prSet presAssocID="{3DDD8E67-7C1A-445F-89A9-C17792C765DA}" presName="parTxOnlySpace" presStyleCnt="0"/>
      <dgm:spPr/>
    </dgm:pt>
    <dgm:pt modelId="{C0D3855D-FB5E-4B31-BD65-9402BD0C31B1}" type="pres">
      <dgm:prSet presAssocID="{5706494F-8897-44D0-9ED2-E19949C33F06}" presName="parTxOnly" presStyleLbl="node1" presStyleIdx="3" presStyleCnt="5" custScaleY="697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D57B4-116E-49E5-9F40-CD52BA96C2BE}" type="pres">
      <dgm:prSet presAssocID="{A121470D-2C2E-4876-9241-A5DEA376A81C}" presName="parTxOnlySpace" presStyleCnt="0"/>
      <dgm:spPr/>
    </dgm:pt>
    <dgm:pt modelId="{1D88B419-B069-47C3-9DBC-88697B628EBD}" type="pres">
      <dgm:prSet presAssocID="{FD106C9C-E26B-428C-A35B-999C0206F641}" presName="parTxOnly" presStyleLbl="node1" presStyleIdx="4" presStyleCnt="5" custScaleY="697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7D7DDE-B14A-4898-8CC1-4F9E8D59DE2E}" srcId="{31B0BB03-3F47-44C0-82A3-8D15B29CED8E}" destId="{DA4EC24E-657A-4C84-B811-0D92725CDF2A}" srcOrd="0" destOrd="0" parTransId="{7DC8C126-A1F7-4A37-99A5-CA473163E890}" sibTransId="{F803869B-743E-48B4-82F1-A5E59B495AF1}"/>
    <dgm:cxn modelId="{16CE6446-6ED0-442F-9ADE-FEC23220020C}" srcId="{31B0BB03-3F47-44C0-82A3-8D15B29CED8E}" destId="{DAED37FD-A624-4CB1-8836-3CC37070AAE1}" srcOrd="2" destOrd="0" parTransId="{18455D39-CCFA-477A-973D-2E94B10587D2}" sibTransId="{3DDD8E67-7C1A-445F-89A9-C17792C765DA}"/>
    <dgm:cxn modelId="{56A32C54-A92E-426B-A668-742029C28B37}" type="presOf" srcId="{DAED37FD-A624-4CB1-8836-3CC37070AAE1}" destId="{6C7CDEEA-6008-47FB-A6C7-5441915D5E50}" srcOrd="0" destOrd="0" presId="urn:microsoft.com/office/officeart/2005/8/layout/chevron1"/>
    <dgm:cxn modelId="{0E85912E-BB8B-452C-9BF4-19DC4D8A1092}" type="presOf" srcId="{31B0BB03-3F47-44C0-82A3-8D15B29CED8E}" destId="{D24D26FE-9157-4CE9-ABB8-770C90CAE66D}" srcOrd="0" destOrd="0" presId="urn:microsoft.com/office/officeart/2005/8/layout/chevron1"/>
    <dgm:cxn modelId="{33E957B3-319E-46C1-950F-28411818A12C}" srcId="{31B0BB03-3F47-44C0-82A3-8D15B29CED8E}" destId="{5706494F-8897-44D0-9ED2-E19949C33F06}" srcOrd="3" destOrd="0" parTransId="{A5D671CA-1B80-4302-9FBA-1601F05EA820}" sibTransId="{A121470D-2C2E-4876-9241-A5DEA376A81C}"/>
    <dgm:cxn modelId="{CD69FEC4-C0E4-4550-9FA2-BCCD8294AB93}" type="presOf" srcId="{DA4EC24E-657A-4C84-B811-0D92725CDF2A}" destId="{39A4A1AD-DAD8-472A-8CCC-92F7C6E11EF2}" srcOrd="0" destOrd="0" presId="urn:microsoft.com/office/officeart/2005/8/layout/chevron1"/>
    <dgm:cxn modelId="{99A43C92-5FAF-4253-942E-B7721D81E17B}" srcId="{31B0BB03-3F47-44C0-82A3-8D15B29CED8E}" destId="{FD106C9C-E26B-428C-A35B-999C0206F641}" srcOrd="4" destOrd="0" parTransId="{058B8249-C75C-402F-B4A1-83F841ECC0DC}" sibTransId="{800C88D9-7AA1-4184-A24A-32811C2E4BA7}"/>
    <dgm:cxn modelId="{A42ABC50-87CD-4D12-933D-47D66073CCAD}" srcId="{31B0BB03-3F47-44C0-82A3-8D15B29CED8E}" destId="{3EEBBE5B-888C-44D6-866E-2E8DFF8066D2}" srcOrd="1" destOrd="0" parTransId="{438F1FE5-3E53-4E96-A27B-553F70D4C556}" sibTransId="{95507B33-9C97-45DC-ACF7-C2CD4C9E8515}"/>
    <dgm:cxn modelId="{4BFED9AE-F618-48B0-93B6-F01D8A8AEE7F}" type="presOf" srcId="{FD106C9C-E26B-428C-A35B-999C0206F641}" destId="{1D88B419-B069-47C3-9DBC-88697B628EBD}" srcOrd="0" destOrd="0" presId="urn:microsoft.com/office/officeart/2005/8/layout/chevron1"/>
    <dgm:cxn modelId="{F10621EC-7504-4B91-A174-0C6900572D50}" type="presOf" srcId="{3EEBBE5B-888C-44D6-866E-2E8DFF8066D2}" destId="{98803B63-DD13-49D1-AFA8-1572B2F969FE}" srcOrd="0" destOrd="0" presId="urn:microsoft.com/office/officeart/2005/8/layout/chevron1"/>
    <dgm:cxn modelId="{E1183126-33FE-4A30-A0EF-7B2768F0CAEC}" type="presOf" srcId="{5706494F-8897-44D0-9ED2-E19949C33F06}" destId="{C0D3855D-FB5E-4B31-BD65-9402BD0C31B1}" srcOrd="0" destOrd="0" presId="urn:microsoft.com/office/officeart/2005/8/layout/chevron1"/>
    <dgm:cxn modelId="{13100A9D-94BD-438D-A433-D6F2CA86B935}" type="presParOf" srcId="{D24D26FE-9157-4CE9-ABB8-770C90CAE66D}" destId="{39A4A1AD-DAD8-472A-8CCC-92F7C6E11EF2}" srcOrd="0" destOrd="0" presId="urn:microsoft.com/office/officeart/2005/8/layout/chevron1"/>
    <dgm:cxn modelId="{219BCEDB-7D7B-4F3A-8418-C3A201FDC1E3}" type="presParOf" srcId="{D24D26FE-9157-4CE9-ABB8-770C90CAE66D}" destId="{5A6B1155-6628-4934-A25A-AA4BA29D5535}" srcOrd="1" destOrd="0" presId="urn:microsoft.com/office/officeart/2005/8/layout/chevron1"/>
    <dgm:cxn modelId="{23554C5E-3028-4673-A2CB-F351CF3E7B3E}" type="presParOf" srcId="{D24D26FE-9157-4CE9-ABB8-770C90CAE66D}" destId="{98803B63-DD13-49D1-AFA8-1572B2F969FE}" srcOrd="2" destOrd="0" presId="urn:microsoft.com/office/officeart/2005/8/layout/chevron1"/>
    <dgm:cxn modelId="{9EFE489F-BF09-4068-9438-A63595DB10AF}" type="presParOf" srcId="{D24D26FE-9157-4CE9-ABB8-770C90CAE66D}" destId="{E055A776-4365-471C-910E-A2C8D322546E}" srcOrd="3" destOrd="0" presId="urn:microsoft.com/office/officeart/2005/8/layout/chevron1"/>
    <dgm:cxn modelId="{A062A47C-E114-4826-A492-0ABE31B5791F}" type="presParOf" srcId="{D24D26FE-9157-4CE9-ABB8-770C90CAE66D}" destId="{6C7CDEEA-6008-47FB-A6C7-5441915D5E50}" srcOrd="4" destOrd="0" presId="urn:microsoft.com/office/officeart/2005/8/layout/chevron1"/>
    <dgm:cxn modelId="{B2ACE7BE-F1C4-49ED-A287-8155E7A509BE}" type="presParOf" srcId="{D24D26FE-9157-4CE9-ABB8-770C90CAE66D}" destId="{E04508F8-06F1-4968-8F29-F6FB8C9ABA84}" srcOrd="5" destOrd="0" presId="urn:microsoft.com/office/officeart/2005/8/layout/chevron1"/>
    <dgm:cxn modelId="{D57E60A5-004F-4065-A4DF-1022933B9061}" type="presParOf" srcId="{D24D26FE-9157-4CE9-ABB8-770C90CAE66D}" destId="{C0D3855D-FB5E-4B31-BD65-9402BD0C31B1}" srcOrd="6" destOrd="0" presId="urn:microsoft.com/office/officeart/2005/8/layout/chevron1"/>
    <dgm:cxn modelId="{0DFE3EC7-154B-44DB-B41E-022C53E949A2}" type="presParOf" srcId="{D24D26FE-9157-4CE9-ABB8-770C90CAE66D}" destId="{C70D57B4-116E-49E5-9F40-CD52BA96C2BE}" srcOrd="7" destOrd="0" presId="urn:microsoft.com/office/officeart/2005/8/layout/chevron1"/>
    <dgm:cxn modelId="{AE574DD2-4264-465D-B191-1731FED22029}" type="presParOf" srcId="{D24D26FE-9157-4CE9-ABB8-770C90CAE66D}" destId="{1D88B419-B069-47C3-9DBC-88697B628EBD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BDE4C-45F3-40BB-AB73-B4EC0E2DA026}">
      <dsp:nvSpPr>
        <dsp:cNvPr id="0" name=""/>
        <dsp:cNvSpPr/>
      </dsp:nvSpPr>
      <dsp:spPr>
        <a:xfrm rot="5400000">
          <a:off x="1329989" y="-512952"/>
          <a:ext cx="372709" cy="15083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>
              <a:solidFill>
                <a:srgbClr val="1A7CCC"/>
              </a:solidFill>
              <a:latin typeface="Arial Narrow" panose="020B0606020202030204" pitchFamily="34" charset="0"/>
            </a:rPr>
            <a:t>Рабочие профессии</a:t>
          </a:r>
        </a:p>
      </dsp:txBody>
      <dsp:txXfrm rot="-5400000">
        <a:off x="762181" y="73050"/>
        <a:ext cx="1490131" cy="336321"/>
      </dsp:txXfrm>
    </dsp:sp>
    <dsp:sp modelId="{D0E9F0CC-EA84-4161-A332-44A381B2BB83}">
      <dsp:nvSpPr>
        <dsp:cNvPr id="0" name=""/>
        <dsp:cNvSpPr/>
      </dsp:nvSpPr>
      <dsp:spPr>
        <a:xfrm>
          <a:off x="0" y="11"/>
          <a:ext cx="848432" cy="465886"/>
        </a:xfrm>
        <a:prstGeom prst="roundRect">
          <a:avLst/>
        </a:prstGeom>
        <a:solidFill>
          <a:srgbClr val="1A7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 Narrow" panose="020B0606020202030204" pitchFamily="34" charset="0"/>
            </a:rPr>
            <a:t>14</a:t>
          </a:r>
        </a:p>
      </dsp:txBody>
      <dsp:txXfrm>
        <a:off x="22743" y="22754"/>
        <a:ext cx="802946" cy="420400"/>
      </dsp:txXfrm>
    </dsp:sp>
    <dsp:sp modelId="{44C6BE2A-9EF5-4B57-8E83-B72FB8BB9338}">
      <dsp:nvSpPr>
        <dsp:cNvPr id="0" name=""/>
        <dsp:cNvSpPr/>
      </dsp:nvSpPr>
      <dsp:spPr>
        <a:xfrm rot="5400000">
          <a:off x="1347237" y="-38075"/>
          <a:ext cx="372709" cy="15083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>
              <a:solidFill>
                <a:srgbClr val="1A7CCC"/>
              </a:solidFill>
              <a:latin typeface="Arial Narrow" panose="020B0606020202030204" pitchFamily="34" charset="0"/>
            </a:rPr>
            <a:t>Курсы целевого назначения</a:t>
          </a:r>
        </a:p>
      </dsp:txBody>
      <dsp:txXfrm rot="-5400000">
        <a:off x="779429" y="547927"/>
        <a:ext cx="1490131" cy="336321"/>
      </dsp:txXfrm>
    </dsp:sp>
    <dsp:sp modelId="{8BAA93E6-5B45-417B-B406-B3F020D8E881}">
      <dsp:nvSpPr>
        <dsp:cNvPr id="0" name=""/>
        <dsp:cNvSpPr/>
      </dsp:nvSpPr>
      <dsp:spPr>
        <a:xfrm>
          <a:off x="0" y="489192"/>
          <a:ext cx="848432" cy="465886"/>
        </a:xfrm>
        <a:prstGeom prst="roundRect">
          <a:avLst/>
        </a:prstGeom>
        <a:solidFill>
          <a:srgbClr val="1A7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 Narrow" panose="020B0606020202030204" pitchFamily="34" charset="0"/>
            </a:rPr>
            <a:t>43</a:t>
          </a:r>
        </a:p>
      </dsp:txBody>
      <dsp:txXfrm>
        <a:off x="22743" y="511935"/>
        <a:ext cx="802946" cy="420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F3B7B-7A56-45EA-B934-18E995720651}">
      <dsp:nvSpPr>
        <dsp:cNvPr id="0" name=""/>
        <dsp:cNvSpPr/>
      </dsp:nvSpPr>
      <dsp:spPr>
        <a:xfrm>
          <a:off x="0" y="0"/>
          <a:ext cx="8568952" cy="12151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     </a:t>
          </a:r>
          <a:r>
            <a:rPr lang="ru-RU" sz="1400" b="1" kern="1200" dirty="0">
              <a:solidFill>
                <a:srgbClr val="1A7CCC"/>
              </a:solidFill>
              <a:latin typeface="Arial Narrow" panose="020B0606020202030204" pitchFamily="34" charset="0"/>
            </a:rPr>
            <a:t>Российская Федерация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rgbClr val="1A7CCC"/>
              </a:solidFill>
              <a:latin typeface="Arial Narrow" panose="020B0606020202030204" pitchFamily="34" charset="0"/>
            </a:rPr>
            <a:t>Федеральный закон от 29.12.2012 № 273 – ФЗ «Об образовании в Российской Федерации»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rgbClr val="1A7CCC"/>
              </a:solidFill>
              <a:latin typeface="Arial Narrow" panose="020B0606020202030204" pitchFamily="34" charset="0"/>
            </a:rPr>
            <a:t>Приказ Министерства образования и науки РФ от 18.04.2013 № 292 «Об утверждении порядка организации и осуществления образовательной деятельности по основным программам профессионального обучения»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rgbClr val="1A7CCC"/>
              </a:solidFill>
              <a:latin typeface="Arial Narrow" panose="020B0606020202030204" pitchFamily="34" charset="0"/>
            </a:rPr>
            <a:t>Приказ Министерства образования и науки РФ  от 02.07.2013 № 513 «Об утверждении перечня профессий рабочих, должностей служащих, по которым осуществляется профессиональное обучение»</a:t>
          </a:r>
        </a:p>
      </dsp:txBody>
      <dsp:txXfrm>
        <a:off x="1835303" y="0"/>
        <a:ext cx="6733648" cy="1215134"/>
      </dsp:txXfrm>
    </dsp:sp>
    <dsp:sp modelId="{884BF8A8-246A-4F15-BA2A-62A96B1F1868}">
      <dsp:nvSpPr>
        <dsp:cNvPr id="0" name=""/>
        <dsp:cNvSpPr/>
      </dsp:nvSpPr>
      <dsp:spPr>
        <a:xfrm>
          <a:off x="84204" y="174731"/>
          <a:ext cx="1314134" cy="9104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EB7F7-BFE9-4F78-B35C-0AEB84E0AD6E}">
      <dsp:nvSpPr>
        <dsp:cNvPr id="0" name=""/>
        <dsp:cNvSpPr/>
      </dsp:nvSpPr>
      <dsp:spPr>
        <a:xfrm>
          <a:off x="0" y="1336648"/>
          <a:ext cx="8568952" cy="12151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     </a:t>
          </a:r>
          <a:r>
            <a:rPr lang="ru-RU" sz="1400" b="1" kern="1200" dirty="0">
              <a:solidFill>
                <a:srgbClr val="1A7CCC"/>
              </a:solidFill>
              <a:latin typeface="Arial Narrow" panose="020B0606020202030204" pitchFamily="34" charset="0"/>
            </a:rPr>
            <a:t>ПАО «Газпром»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rgbClr val="1A7CCC"/>
              </a:solidFill>
              <a:latin typeface="Arial Narrow" panose="020B0606020202030204" pitchFamily="34" charset="0"/>
            </a:rPr>
            <a:t>Комплексная программа повышения эффективности управления человеческими ресурсами ПАО «Газпром», его дочерних обществ и организаций на период 2016-2020 гг., утвержденная распоряжением ПАО «Газпром» от 17.02.2016 № 29.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rgbClr val="1A7CCC"/>
              </a:solidFill>
              <a:latin typeface="Arial Narrow" panose="020B0606020202030204" pitchFamily="34" charset="0"/>
            </a:rPr>
            <a:t>Положение о системе непрерывного фирменного профессионального образования персонала ПАО «Газпром», утверждено приказом ПАО «Газпром» от 29.01.2016 г. № 42.</a:t>
          </a:r>
        </a:p>
      </dsp:txBody>
      <dsp:txXfrm>
        <a:off x="1835303" y="1336648"/>
        <a:ext cx="6733648" cy="1215134"/>
      </dsp:txXfrm>
    </dsp:sp>
    <dsp:sp modelId="{4EA37C89-A0AC-463B-A9DE-533EEFD2158B}">
      <dsp:nvSpPr>
        <dsp:cNvPr id="0" name=""/>
        <dsp:cNvSpPr/>
      </dsp:nvSpPr>
      <dsp:spPr>
        <a:xfrm>
          <a:off x="99191" y="1521689"/>
          <a:ext cx="1284160" cy="8715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3EE8A-2891-45C6-A234-3653455BA0A3}">
      <dsp:nvSpPr>
        <dsp:cNvPr id="0" name=""/>
        <dsp:cNvSpPr/>
      </dsp:nvSpPr>
      <dsp:spPr>
        <a:xfrm>
          <a:off x="0" y="2673296"/>
          <a:ext cx="8568952" cy="12151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     </a:t>
          </a:r>
          <a:r>
            <a:rPr lang="ru-RU" sz="1400" b="1" kern="1200" dirty="0">
              <a:solidFill>
                <a:srgbClr val="1A7CCC"/>
              </a:solidFill>
              <a:latin typeface="Arial Narrow" panose="020B0606020202030204" pitchFamily="34" charset="0"/>
            </a:rPr>
            <a:t>ООО «Газпром трансгаз Нижний Новгород»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rgbClr val="1A7CCC"/>
              </a:solidFill>
              <a:latin typeface="Arial Narrow" panose="020B0606020202030204" pitchFamily="34" charset="0"/>
            </a:rPr>
            <a:t>Приказы о проведении Заявочной кампании на 2017-2020 </a:t>
          </a:r>
          <a:r>
            <a:rPr lang="ru-RU" sz="1200" kern="1200" dirty="0" err="1">
              <a:solidFill>
                <a:srgbClr val="1A7CCC"/>
              </a:solidFill>
              <a:latin typeface="Arial Narrow" panose="020B0606020202030204" pitchFamily="34" charset="0"/>
            </a:rPr>
            <a:t>гг</a:t>
          </a:r>
          <a:endParaRPr lang="ru-RU" sz="1200" kern="1200" dirty="0">
            <a:solidFill>
              <a:srgbClr val="1A7CCC"/>
            </a:solidFill>
            <a:latin typeface="Arial Narrow" panose="020B0606020202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rgbClr val="1A7CCC"/>
              </a:solidFill>
              <a:latin typeface="Arial Narrow" panose="020B0606020202030204" pitchFamily="34" charset="0"/>
            </a:rPr>
            <a:t>Положение об организации технической учебы рабочих в ООО «Газпром трансгаз Нижний Новгород»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rgbClr val="1A7CCC"/>
              </a:solidFill>
              <a:latin typeface="Arial Narrow" panose="020B0606020202030204" pitchFamily="34" charset="0"/>
            </a:rPr>
            <a:t>План подготовки и повышения квалификации работников ООО «Газпром трансгаз Нижний Новгород»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rgbClr val="1A7CCC"/>
              </a:solidFill>
              <a:latin typeface="Arial Narrow" panose="020B0606020202030204" pitchFamily="34" charset="0"/>
            </a:rPr>
            <a:t>Учебно-программная документация.</a:t>
          </a:r>
        </a:p>
      </dsp:txBody>
      <dsp:txXfrm>
        <a:off x="1835303" y="2673296"/>
        <a:ext cx="6733648" cy="1215134"/>
      </dsp:txXfrm>
    </dsp:sp>
    <dsp:sp modelId="{B4F5710F-877F-491A-BF4E-2BF0B7241D2B}">
      <dsp:nvSpPr>
        <dsp:cNvPr id="0" name=""/>
        <dsp:cNvSpPr/>
      </dsp:nvSpPr>
      <dsp:spPr>
        <a:xfrm>
          <a:off x="84204" y="2899385"/>
          <a:ext cx="1314134" cy="7629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4A1AD-DAD8-472A-8CCC-92F7C6E11EF2}">
      <dsp:nvSpPr>
        <dsp:cNvPr id="0" name=""/>
        <dsp:cNvSpPr/>
      </dsp:nvSpPr>
      <dsp:spPr>
        <a:xfrm>
          <a:off x="2174" y="0"/>
          <a:ext cx="1935620" cy="449317"/>
        </a:xfrm>
        <a:prstGeom prst="chevron">
          <a:avLst/>
        </a:prstGeom>
        <a:solidFill>
          <a:srgbClr val="1A7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Arial Narrow" panose="020B0606020202030204" pitchFamily="34" charset="0"/>
            </a:rPr>
            <a:t>Согласно требованиям НТД</a:t>
          </a:r>
        </a:p>
      </dsp:txBody>
      <dsp:txXfrm>
        <a:off x="226833" y="0"/>
        <a:ext cx="1486303" cy="449317"/>
      </dsp:txXfrm>
    </dsp:sp>
    <dsp:sp modelId="{98803B63-DD13-49D1-AFA8-1572B2F969FE}">
      <dsp:nvSpPr>
        <dsp:cNvPr id="0" name=""/>
        <dsp:cNvSpPr/>
      </dsp:nvSpPr>
      <dsp:spPr>
        <a:xfrm>
          <a:off x="1744233" y="0"/>
          <a:ext cx="1935620" cy="449317"/>
        </a:xfrm>
        <a:prstGeom prst="chevron">
          <a:avLst/>
        </a:prstGeom>
        <a:solidFill>
          <a:srgbClr val="1A7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Arial Narrow" panose="020B0606020202030204" pitchFamily="34" charset="0"/>
            </a:rPr>
            <a:t>1 раз в год</a:t>
          </a:r>
        </a:p>
      </dsp:txBody>
      <dsp:txXfrm>
        <a:off x="1968892" y="0"/>
        <a:ext cx="1486303" cy="449317"/>
      </dsp:txXfrm>
    </dsp:sp>
    <dsp:sp modelId="{6C7CDEEA-6008-47FB-A6C7-5441915D5E50}">
      <dsp:nvSpPr>
        <dsp:cNvPr id="0" name=""/>
        <dsp:cNvSpPr/>
      </dsp:nvSpPr>
      <dsp:spPr>
        <a:xfrm>
          <a:off x="3486292" y="0"/>
          <a:ext cx="1935620" cy="449317"/>
        </a:xfrm>
        <a:prstGeom prst="chevron">
          <a:avLst/>
        </a:prstGeom>
        <a:solidFill>
          <a:srgbClr val="1A7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Arial Narrow" panose="020B0606020202030204" pitchFamily="34" charset="0"/>
            </a:rPr>
            <a:t>1 раз в 2 года </a:t>
          </a:r>
        </a:p>
      </dsp:txBody>
      <dsp:txXfrm>
        <a:off x="3710951" y="0"/>
        <a:ext cx="1486303" cy="449317"/>
      </dsp:txXfrm>
    </dsp:sp>
    <dsp:sp modelId="{C0D3855D-FB5E-4B31-BD65-9402BD0C31B1}">
      <dsp:nvSpPr>
        <dsp:cNvPr id="0" name=""/>
        <dsp:cNvSpPr/>
      </dsp:nvSpPr>
      <dsp:spPr>
        <a:xfrm>
          <a:off x="5228351" y="0"/>
          <a:ext cx="1935620" cy="449317"/>
        </a:xfrm>
        <a:prstGeom prst="chevron">
          <a:avLst/>
        </a:prstGeom>
        <a:solidFill>
          <a:srgbClr val="1A7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Arial Narrow" panose="020B0606020202030204" pitchFamily="34" charset="0"/>
            </a:rPr>
            <a:t>1 раз в 3 года </a:t>
          </a:r>
        </a:p>
      </dsp:txBody>
      <dsp:txXfrm>
        <a:off x="5453010" y="0"/>
        <a:ext cx="1486303" cy="449317"/>
      </dsp:txXfrm>
    </dsp:sp>
    <dsp:sp modelId="{1D88B419-B069-47C3-9DBC-88697B628EBD}">
      <dsp:nvSpPr>
        <dsp:cNvPr id="0" name=""/>
        <dsp:cNvSpPr/>
      </dsp:nvSpPr>
      <dsp:spPr>
        <a:xfrm>
          <a:off x="6970410" y="0"/>
          <a:ext cx="1935620" cy="449317"/>
        </a:xfrm>
        <a:prstGeom prst="chevron">
          <a:avLst/>
        </a:prstGeom>
        <a:solidFill>
          <a:srgbClr val="1A7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Arial Narrow" panose="020B0606020202030204" pitchFamily="34" charset="0"/>
            </a:rPr>
            <a:t>1 раз в 5 лет</a:t>
          </a:r>
        </a:p>
      </dsp:txBody>
      <dsp:txXfrm>
        <a:off x="7195069" y="0"/>
        <a:ext cx="1486303" cy="449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A1279B4-A227-4085-8DAD-97F374A21278}" type="datetimeFigureOut">
              <a:rPr lang="ru-RU"/>
              <a:pPr>
                <a:defRPr/>
              </a:pPr>
              <a:t>22.10.2019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FC3BDF2-E196-493B-AA3B-45345A5590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55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300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5300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pPr>
              <a:defRPr/>
            </a:pPr>
            <a:fld id="{18BC4E33-4314-4084-8093-5CF097270DCC}" type="datetimeFigureOut">
              <a:rPr lang="ru-RU"/>
              <a:pPr>
                <a:defRPr/>
              </a:pPr>
              <a:t>22.10.2019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30" tIns="44115" rIns="88230" bIns="4411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8"/>
            <a:ext cx="5438775" cy="4467225"/>
          </a:xfrm>
          <a:prstGeom prst="rect">
            <a:avLst/>
          </a:prstGeom>
        </p:spPr>
        <p:txBody>
          <a:bodyPr vert="horz" lIns="88230" tIns="44115" rIns="88230" bIns="44115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5300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pPr>
              <a:defRPr/>
            </a:pPr>
            <a:fld id="{EF0C7B44-A8D1-4C1F-826C-A9A2E1B572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716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Добрый день!</a:t>
            </a:r>
          </a:p>
          <a:p>
            <a:r>
              <a:rPr lang="ru-RU" dirty="0">
                <a:latin typeface="Arial Narrow" panose="020B0606020202030204" pitchFamily="34" charset="0"/>
              </a:rPr>
              <a:t>Уважаемый Андрей Александрович!</a:t>
            </a:r>
          </a:p>
          <a:p>
            <a:r>
              <a:rPr lang="ru-RU" dirty="0">
                <a:latin typeface="Arial Narrow" panose="020B0606020202030204" pitchFamily="34" charset="0"/>
              </a:rPr>
              <a:t>Уважаемые участники конференции!</a:t>
            </a:r>
          </a:p>
          <a:p>
            <a:r>
              <a:rPr lang="ru-RU" dirty="0">
                <a:latin typeface="Arial Narrow" panose="020B0606020202030204" pitchFamily="34" charset="0"/>
              </a:rPr>
              <a:t>Тема</a:t>
            </a:r>
            <a:r>
              <a:rPr lang="ru-RU" baseline="0" dirty="0">
                <a:latin typeface="Arial Narrow" panose="020B0606020202030204" pitchFamily="34" charset="0"/>
              </a:rPr>
              <a:t> моего доклада – Практико-ориентированный подход при обучении рабочих.</a:t>
            </a:r>
          </a:p>
          <a:p>
            <a:r>
              <a:rPr lang="ru-RU" baseline="0" dirty="0">
                <a:latin typeface="Arial Narrow" panose="020B0606020202030204" pitchFamily="34" charset="0"/>
              </a:rPr>
              <a:t>Более подробно разрешите остановиться на обучении персонала, эксплуатирующего ГРС.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C7B44-A8D1-4C1F-826C-A9A2E1B572B5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82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Кроме восстановления периодичности обучения, основными показателями результативности обучения является отсутствие аварий, инцидентов, отказов и несчастных случаев, а также количество замечаний на различных уровнях АПК, и при проведении проверок инспектирующих органов.</a:t>
            </a:r>
          </a:p>
          <a:p>
            <a:r>
              <a:rPr lang="ru-RU" dirty="0">
                <a:latin typeface="Arial Narrow" panose="020B0606020202030204" pitchFamily="34" charset="0"/>
              </a:rPr>
              <a:t>Статистика в настоящее время подтверждает положительную динамику .</a:t>
            </a: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0C7B44-A8D1-4C1F-826C-A9A2E1B572B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89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ru-RU" sz="1200" baseline="0" dirty="0">
                <a:latin typeface="Arial Narrow" panose="020B0606020202030204" pitchFamily="34" charset="0"/>
              </a:rPr>
              <a:t>Итоги деятельности следующие: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Arial Narrow" panose="020B0606020202030204" pitchFamily="34" charset="0"/>
              </a:rPr>
              <a:t>Основа для разработки учебных</a:t>
            </a:r>
            <a:r>
              <a:rPr lang="ru-RU" sz="1200" baseline="0" dirty="0">
                <a:latin typeface="Arial Narrow" panose="020B0606020202030204" pitchFamily="34" charset="0"/>
              </a:rPr>
              <a:t> программ – нормативная база уровня Российской Федерации, ПАО Газпром и Общества.</a:t>
            </a:r>
          </a:p>
          <a:p>
            <a:pPr marL="171450" indent="-171450">
              <a:buFontTx/>
              <a:buChar char="-"/>
            </a:pPr>
            <a:r>
              <a:rPr lang="ru-RU" sz="1200" baseline="0" dirty="0">
                <a:latin typeface="Arial Narrow" panose="020B0606020202030204" pitchFamily="34" charset="0"/>
              </a:rPr>
              <a:t>Отработка практических навыков организована на реальных моделях оборудования и в реальных условиях, в которых предстоит работать обучающемуся.</a:t>
            </a:r>
          </a:p>
          <a:p>
            <a:pPr marL="171450" indent="-171450">
              <a:buFontTx/>
              <a:buChar char="-"/>
            </a:pPr>
            <a:r>
              <a:rPr lang="ru-RU" sz="1200" baseline="0" dirty="0">
                <a:latin typeface="Arial Narrow" panose="020B0606020202030204" pitchFamily="34" charset="0"/>
              </a:rPr>
              <a:t>Необходимость изменения и дополнения программ обеспечивается постоянно на основании данных мониторинга производственных показателей деятельности.</a:t>
            </a:r>
          </a:p>
          <a:p>
            <a:pPr marL="171450" indent="-171450">
              <a:buFontTx/>
              <a:buChar char="-"/>
            </a:pPr>
            <a:r>
              <a:rPr lang="ru-RU" sz="1200" baseline="0" dirty="0">
                <a:latin typeface="Arial Narrow" panose="020B0606020202030204" pitchFamily="34" charset="0"/>
              </a:rPr>
              <a:t>В итоге результаты обучения оказывают реальное влияние на результаты производственной деятельности.</a:t>
            </a:r>
          </a:p>
          <a:p>
            <a:pPr marL="171450" indent="-171450">
              <a:buFontTx/>
              <a:buChar char="-"/>
            </a:pPr>
            <a:r>
              <a:rPr lang="ru-RU" sz="1200" baseline="0" dirty="0">
                <a:latin typeface="Arial Narrow" panose="020B0606020202030204" pitchFamily="34" charset="0"/>
              </a:rPr>
              <a:t>Персонал ГРС практически в полном объёме соответствует требованиям профессиональных стандартов. </a:t>
            </a:r>
          </a:p>
          <a:p>
            <a:pPr marL="171450" indent="-171450">
              <a:buFontTx/>
              <a:buChar char="-"/>
            </a:pPr>
            <a:r>
              <a:rPr lang="ru-RU" sz="1200" baseline="0" dirty="0">
                <a:latin typeface="Arial Narrow" panose="020B0606020202030204" pitchFamily="34" charset="0"/>
              </a:rPr>
              <a:t>Квалификация персонала поддерживается в актуальном состоянии.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C7B44-A8D1-4C1F-826C-A9A2E1B572B5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175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Чтобы</a:t>
            </a:r>
            <a:r>
              <a:rPr lang="ru-RU" sz="1200" baseline="0" dirty="0">
                <a:latin typeface="Arial Narrow" panose="020B0606020202030204" pitchFamily="34" charset="0"/>
              </a:rPr>
              <a:t> существовать в современных условиях необходимо обеспечивать постоянное развитие.</a:t>
            </a:r>
          </a:p>
          <a:p>
            <a:r>
              <a:rPr lang="ru-RU" sz="1200" baseline="0" dirty="0">
                <a:latin typeface="Arial Narrow" panose="020B0606020202030204" pitchFamily="34" charset="0"/>
              </a:rPr>
              <a:t>Перспективы на ближайший период следующие:</a:t>
            </a:r>
          </a:p>
          <a:p>
            <a:pPr marL="171450" indent="-171450">
              <a:buFontTx/>
              <a:buChar char="-"/>
            </a:pPr>
            <a:r>
              <a:rPr lang="ru-RU" sz="1200" baseline="0" dirty="0">
                <a:latin typeface="Arial Narrow" panose="020B0606020202030204" pitchFamily="34" charset="0"/>
              </a:rPr>
              <a:t>В целях развития равноправного профессионального информационного пространства будет расширен функционал сайта УПЦ, где будут доступны рейтинги обучающихся по всем направлениям.</a:t>
            </a:r>
          </a:p>
          <a:p>
            <a:pPr marL="171450" indent="-171450">
              <a:buFontTx/>
              <a:buChar char="-"/>
            </a:pPr>
            <a:r>
              <a:rPr lang="ru-RU" sz="1200" baseline="0" dirty="0">
                <a:latin typeface="Arial Narrow" panose="020B0606020202030204" pitchFamily="34" charset="0"/>
              </a:rPr>
              <a:t>Продолжим работу по актуализации и расширению доступных методических материалов. </a:t>
            </a:r>
          </a:p>
          <a:p>
            <a:pPr marL="171450" indent="-171450">
              <a:buFontTx/>
              <a:buChar char="-"/>
            </a:pPr>
            <a:r>
              <a:rPr lang="ru-RU" sz="1200" baseline="0" dirty="0">
                <a:latin typeface="Arial Narrow" panose="020B0606020202030204" pitchFamily="34" charset="0"/>
              </a:rPr>
              <a:t>В текущем году завершим работу над созданием и апробацией справочников по основным видам работ и подготовим проекты Справочников для специалистов.</a:t>
            </a:r>
          </a:p>
          <a:p>
            <a:pPr marL="171450" indent="-171450">
              <a:buFontTx/>
              <a:buChar char="-"/>
            </a:pPr>
            <a:r>
              <a:rPr lang="ru-RU" sz="1200" baseline="0" dirty="0">
                <a:latin typeface="Arial Narrow" panose="020B0606020202030204" pitchFamily="34" charset="0"/>
              </a:rPr>
              <a:t>С целью развития материальной базы стоит задача расширить функциональность тренажера ГРС путём размещения нового оборудования;</a:t>
            </a:r>
          </a:p>
          <a:p>
            <a:pPr marL="171450" indent="-171450">
              <a:buFontTx/>
              <a:buChar char="-"/>
            </a:pPr>
            <a:r>
              <a:rPr lang="ru-RU" sz="1200" baseline="0" dirty="0">
                <a:latin typeface="Arial Narrow" panose="020B0606020202030204" pitchFamily="34" charset="0"/>
              </a:rPr>
              <a:t>Будет реализован в существующей слесарной мастерской подвод сжатого воздуха к рабочим местам для практических работ.</a:t>
            </a:r>
          </a:p>
          <a:p>
            <a:pPr marL="0" indent="0">
              <a:buFontTx/>
              <a:buNone/>
            </a:pPr>
            <a:r>
              <a:rPr lang="ru-RU" sz="1200" baseline="0" dirty="0">
                <a:latin typeface="Arial Narrow" panose="020B0606020202030204" pitchFamily="34" charset="0"/>
              </a:rPr>
              <a:t>Работа по постоянному развитию существующей базы для обучения персонала не осталась без внимания:</a:t>
            </a:r>
          </a:p>
          <a:p>
            <a:pPr marL="0" indent="0">
              <a:buFontTx/>
              <a:buNone/>
            </a:pPr>
            <a:r>
              <a:rPr lang="ru-RU" sz="1200" baseline="0" dirty="0">
                <a:latin typeface="Arial Narrow" panose="020B0606020202030204" pitchFamily="34" charset="0"/>
              </a:rPr>
              <a:t>-  На основании экспертной оценки специалистов ОНУТЦ и Департамента 715 Учебная база нашего Общества была выбрана в числе 6 дочерних газотранспортных предприятий в качестве базы для проведения независимой оценки квалификации персонала по профессия «Оператор ГРС» на соответствие требованиям профессионального стандарта «Работник по обеспечению работы технологических установок редуцирования, учёта и распределения газа», что является задачей уровня ПАО «Газпром» и Российской Федерации.</a:t>
            </a:r>
          </a:p>
          <a:p>
            <a:pPr marL="0" indent="0">
              <a:buFontTx/>
              <a:buNone/>
            </a:pPr>
            <a:r>
              <a:rPr lang="ru-RU" sz="1200" baseline="0" dirty="0">
                <a:latin typeface="Arial Narrow" panose="020B0606020202030204" pitchFamily="34" charset="0"/>
              </a:rPr>
              <a:t>До конца года нам предстоит провести оценку первой группы работников.</a:t>
            </a:r>
          </a:p>
          <a:p>
            <a:pPr marL="0" indent="0">
              <a:buFontTx/>
              <a:buNone/>
            </a:pPr>
            <a:r>
              <a:rPr lang="ru-RU" sz="1200" baseline="0" dirty="0">
                <a:latin typeface="Arial Narrow" panose="020B0606020202030204" pitchFamily="34" charset="0"/>
              </a:rPr>
              <a:t>Есть уверенность, что мы с данной задачей справимся.</a:t>
            </a:r>
          </a:p>
          <a:p>
            <a:pPr marL="0" indent="0">
              <a:buFontTx/>
              <a:buNone/>
            </a:pPr>
            <a:endParaRPr lang="ru-RU" sz="1200" baseline="0" dirty="0">
              <a:latin typeface="Arial Narrow" panose="020B0606020202030204" pitchFamily="34" charset="0"/>
            </a:endParaRPr>
          </a:p>
          <a:p>
            <a:pPr marL="171450" indent="-171450">
              <a:buFontTx/>
              <a:buChar char="-"/>
            </a:pP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C7B44-A8D1-4C1F-826C-A9A2E1B572B5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047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Доклад окончен!</a:t>
            </a:r>
          </a:p>
          <a:p>
            <a:r>
              <a:rPr lang="ru-RU" dirty="0"/>
              <a:t>Спасибо</a:t>
            </a:r>
            <a:r>
              <a:rPr lang="ru-RU" baseline="0" dirty="0"/>
              <a:t> за внимание! </a:t>
            </a:r>
          </a:p>
          <a:p>
            <a:r>
              <a:rPr lang="ru-RU" baseline="0" dirty="0"/>
              <a:t>Будем рады вас встретить на Учебном полигоне!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C7B44-A8D1-4C1F-826C-A9A2E1B572B5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337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Персонал, задействованный в обучении работников ГРС закрывает практически</a:t>
            </a: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все потребности и включает в себя: </a:t>
            </a:r>
            <a:r>
              <a:rPr lang="ru-RU" sz="1400" b="1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3 преподавателей УПЦ, 42 преподавателя внутрипроизводственного обучения в филиалах, инструкторов производственного обучения и членов аттестационных комиссий</a:t>
            </a: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285750" marR="0" lvl="0" indent="-28575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Обучение в УПЦ начинается преподавателем со сбора  информации  какое оборудование будут эксплуатировать обучающиеся. На основании этого  расставляются акценты в предстоящих теоретических и практических занятиях. В учебном центре сформирована полная база данных  о ГРС общества (фото, инструкции, паспорта технологические схемы) так что не редко ученик начинает знакомство со своей станцией именно во время учебы.</a:t>
            </a:r>
          </a:p>
          <a:p>
            <a:pPr marL="285750" marR="0" lvl="0" indent="-28575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В ходе обучение перед работой на оборудовании обучающиеся сдают допуски к практическим работам;</a:t>
            </a:r>
          </a:p>
          <a:p>
            <a:pPr marL="285750" marR="0" lvl="0" indent="-28575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При обучении оказываются в роли эксперта, инспектора и члена комиссии.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На практическом обучении за организацию процесса отвечают инструкторы производственного обучения с ежедневной оценкой выполненной работы.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По завершении практического обучения выполняется квалификационная работа и предварительная аттестация в комиссии филиала.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Аттестация в УПЦ проводится комиссией в составе не менее 4 человек с представительством руководителей производственных отделов и руководителей филиалов.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Процесс поддержания в актуальном состоянии и расширения знаний персонала – постоянный.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Между периодами обучения в УПЦ с обучающимися проводится техническая учеба на основе планов, согласованных с производственными отделами и УПЦ.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За качеством обучения организован постоянный контроль через учебный сайт УПЦ. Организована площадка для обмена методическими материалами, размещения видео открытых уроков.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Планы технической учебы также ежегодно актуализируются с учетом изменений требований НТД, результатов проверок и статистики нештатных ситуаций. </a:t>
            </a:r>
          </a:p>
          <a:p>
            <a:pPr marL="285750" marR="0" lvl="0" indent="-28575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400" kern="1200" baseline="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03166-4DE4-4B0B-BC06-A3E25A6E2B3F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13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>
                <a:latin typeface="Arial Narrow" panose="020B0606020202030204" pitchFamily="34" charset="0"/>
              </a:rPr>
              <a:t>Эксплуатация ГРС - одно из наиболее технологически насыщенных и ответственных направлений деятельности Общества.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В данном направлении задействовано 922 человек, из них 845 – рабочих.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От качества подготовки персонала Общества напрямую</a:t>
            </a:r>
            <a:r>
              <a:rPr lang="ru-RU" sz="1400" baseline="0" dirty="0">
                <a:latin typeface="Arial Narrow" panose="020B0606020202030204" pitchFamily="34" charset="0"/>
              </a:rPr>
              <a:t> зависит</a:t>
            </a:r>
            <a:r>
              <a:rPr lang="ru-RU" sz="1400" dirty="0">
                <a:latin typeface="Arial Narrow" panose="020B0606020202030204" pitchFamily="34" charset="0"/>
              </a:rPr>
              <a:t> задача бесперебойной подачи газа 12-ти процентам населения РФ.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C7B44-A8D1-4C1F-826C-A9A2E1B572B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047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dirty="0">
                <a:solidFill>
                  <a:srgbClr val="0070C0"/>
                </a:solidFill>
                <a:latin typeface="Arial Narrow" pitchFamily="34" charset="0"/>
              </a:rPr>
              <a:t>	Обучение работников Общества организовано  в соответствии с требованиями Системы Непрерывного фирменного профессионального образования персонала и Политики управления человеческими ресурсами «Газпром». </a:t>
            </a:r>
          </a:p>
          <a:p>
            <a:r>
              <a:rPr lang="ru-RU" sz="1100" dirty="0">
                <a:solidFill>
                  <a:srgbClr val="0070C0"/>
                </a:solidFill>
                <a:latin typeface="Arial Narrow" pitchFamily="34" charset="0"/>
              </a:rPr>
              <a:t>	Система устанавливает единые требования к организации процесса обучения и развития персонала, определяет содержание и порядок реализации профессионального образования персонала.</a:t>
            </a:r>
          </a:p>
          <a:p>
            <a:r>
              <a:rPr lang="ru-RU" sz="1100" dirty="0">
                <a:solidFill>
                  <a:srgbClr val="0070C0"/>
                </a:solidFill>
                <a:latin typeface="Arial Narrow" pitchFamily="34" charset="0"/>
              </a:rPr>
              <a:t>	Целью профессионального обучения является обеспечение безопасной и надежной эксплуатации ГРС путем развития профессиональных компетенций персонала. </a:t>
            </a:r>
          </a:p>
          <a:p>
            <a:r>
              <a:rPr lang="ru-RU" sz="1100" dirty="0">
                <a:solidFill>
                  <a:srgbClr val="0070C0"/>
                </a:solidFill>
                <a:latin typeface="Arial Narrow" pitchFamily="34" charset="0"/>
              </a:rPr>
              <a:t>	С введением профессиональных стандартов к традиционной парадигме обучения, то есть знания, умения и навыки, добавляется способность их применения, описанная через трудовые действия. </a:t>
            </a:r>
          </a:p>
          <a:p>
            <a:r>
              <a:rPr lang="ru-RU" sz="1100" dirty="0">
                <a:solidFill>
                  <a:srgbClr val="0070C0"/>
                </a:solidFill>
                <a:latin typeface="Arial Narrow" pitchFamily="34" charset="0"/>
              </a:rPr>
              <a:t>	Результат работы системы – отсутствие несчастных случаев, негативных событий в производственной деятельности, а также - высокий уровень компетенций персонала и состояния эксплуатируемого оборудования.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spc="-30" dirty="0">
              <a:solidFill>
                <a:srgbClr val="206AB7"/>
              </a:solidFill>
              <a:latin typeface="Arial Narrow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39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Основной площадкой для реализации профессионального обучения персонала Общества является Учебно-производственный центр. 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Акцент в обучении сделан на практико-ориентированный подход.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Залогом</a:t>
            </a: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качественного обучения являются 3 тесно взаимосвязанные основные составляющие:</a:t>
            </a:r>
          </a:p>
          <a:p>
            <a:pPr marL="285750" marR="0" lvl="0" indent="-28575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Материально-техническая база, </a:t>
            </a:r>
          </a:p>
          <a:p>
            <a:pPr marL="285750" marR="0" lvl="0" indent="-28575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Учебно-методическое оснащение и </a:t>
            </a:r>
          </a:p>
          <a:p>
            <a:pPr marL="285750" marR="0" lvl="0" indent="-28575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персонал, отвечающий за обучение.</a:t>
            </a:r>
            <a:endParaRPr lang="ru-RU" sz="1400" kern="12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03166-4DE4-4B0B-BC06-A3E25A6E2B3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851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	Основным инструментом в реализации данного вида обучения является Учебный полигон, который состоит из учебного корпуса и открытой площадки. 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	Лаборатории полигона оснащены высокотехнологичным оборудованием и разработками.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	Отличительной особенностью объекта является то, что полномасштабные макеты и тренажеры размещены не разрозненными блоками, а технологически, информационно и логически связаны между собой.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	Погружение персонала в данные условия позволяет изучить процесс транспортировки газа на системном уровне и отработать практические навыки и взаимодействие со специалистами смежных служб, как по своему направлению, так и на границах обслуживания.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	Но Полигон является не только площадкой для обучения персонала. 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	В настоящее</a:t>
            </a: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время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кроме учебных функций он приобрел еще и испытательные, став точкой сотрудничества с заводами - изготовителями. 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	И оно является взаимовыгодным. Мы в учебном процессе получаем возможность эксплуатировать перспективные образцы оборудования, а предприятия получают объективную сравнительную оценку его характеристик, находясь в равных эксплуатационных условиях.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	Объем выполняемых практических работ во время обучения ежегодно растет одновременно с расширением функционала.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	Над созданием этой уникальной учебной базы работали сотрудники всех подразделений Общества. 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	С функционалом Учебного полигона вы более подробно познакомитесь в ходе рабочего</a:t>
            </a: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визита на данный объект 24 октября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03166-4DE4-4B0B-BC06-A3E25A6E2B3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129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7" y="4583726"/>
            <a:ext cx="5438775" cy="4900245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Arial Narrow" pitchFamily="34" charset="0"/>
              </a:rPr>
              <a:t>Всё обучение персонала базируется на жёстком соблюдении требований нормативной базы, регулирующей требования к персоналу и его обучению.</a:t>
            </a:r>
          </a:p>
          <a:p>
            <a:r>
              <a:rPr lang="ru-RU" sz="1400" dirty="0">
                <a:solidFill>
                  <a:srgbClr val="0070C0"/>
                </a:solidFill>
                <a:latin typeface="Arial Narrow" pitchFamily="34" charset="0"/>
              </a:rPr>
              <a:t>Документы подразделяются на 3 уровня: Российской Федерации, ПАО «Газпром» и «Газпром </a:t>
            </a:r>
            <a:r>
              <a:rPr lang="ru-RU" sz="1400" dirty="0" err="1">
                <a:solidFill>
                  <a:srgbClr val="0070C0"/>
                </a:solidFill>
                <a:latin typeface="Arial Narrow" pitchFamily="34" charset="0"/>
              </a:rPr>
              <a:t>трансгаз</a:t>
            </a:r>
            <a:r>
              <a:rPr lang="ru-RU" sz="1400" dirty="0">
                <a:solidFill>
                  <a:srgbClr val="0070C0"/>
                </a:solidFill>
                <a:latin typeface="Arial Narrow" pitchFamily="34" charset="0"/>
              </a:rPr>
              <a:t> Нижний Новгород».</a:t>
            </a:r>
          </a:p>
          <a:p>
            <a:endParaRPr lang="ru-RU" sz="14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6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21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Учебно-программная документация разрабатывается</a:t>
            </a: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на основе требований профессиональных стандартов и типовых программ.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Учебно-программная документация является живым организмом: ежегодно определяется необходимость актуализации в соответствии с утвержденным в Обществе Регламентом и с учетом многих факторов. Например таких, как: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-    Введение нового оборудования;</a:t>
            </a:r>
          </a:p>
          <a:p>
            <a:pPr marL="285750" marR="0" lvl="0" indent="-28575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Изменение требований нормативно-технической документации;</a:t>
            </a:r>
          </a:p>
          <a:p>
            <a:pPr marL="285750" marR="0" lvl="0" indent="-28575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Результаты проверок инспектирующих и надзорных органов;</a:t>
            </a:r>
          </a:p>
          <a:p>
            <a:pPr marL="285750" marR="0" lvl="0" indent="-28575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Результаты расследований несчастных случаев и нештатных ситуаций.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На</a:t>
            </a: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всех этапах согласования идёт постоянное взаимодействие между Учебно-производственным центром, производственными отделами, подразделениями Администрации Общества, отвечающими за охрану труда, промышленную и пожарную безопасность, а также отделом кадров и трудовых отношений.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С учетом изменения учебно-программной документации проводится расширение функционала оборудования Учебного полигона.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В настоящее время учебно-методическая база постоянно расширяется с учетом изменения потребностей Общества.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Так, разработанные в 2017 году по поручению генерального директора Общества Справочники по всем рабочим профессиям, прошли многоэтапный процесс апробации начиная от рабочих до руководства Общества. 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Справочник который присутствует у Вас в раздаточном материале по профессиям Оператор ГРС и Слесарь по РТУ, каждый рабочий сегодня имеет на рабочем месте, либо может скачать в свой смартфон.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Но процесс развития не завершен – материал Справочников ежегодно пересматривается и в случае необходимости актуализируется с последующей апробацией в филиалах и Администрации Общества.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baseline="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03166-4DE4-4B0B-BC06-A3E25A6E2B3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569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Персонал, задействованный в обучении работников ГРС закрывает практически</a:t>
            </a: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все потребности и включает в себя: </a:t>
            </a:r>
            <a:r>
              <a:rPr lang="ru-RU" sz="1400" b="1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3 преподавателей УПЦ, 42 преподавателя внутрипроизводственного обучения в филиалах, инструкторов производственного обучения и членов аттестационных комиссий</a:t>
            </a: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285750" marR="0" lvl="0" indent="-28575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Обучение в УПЦ начинается преподавателем со сбора  информации  какое оборудование будут эксплуатировать обучающиеся. На основании этого  расставляются акценты в предстоящих теоретических и практических занятиях. В учебном центре сформирована полная база данных  о ГРС общества (фото, инструкции, паспорта технологические схемы) так что не редко ученик начинает знакомство со своей станцией именно во время учебы.</a:t>
            </a:r>
          </a:p>
          <a:p>
            <a:pPr marL="285750" marR="0" lvl="0" indent="-28575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В ходе обучение перед работой на оборудовании обучающиеся сдают допуски к практическим работам;</a:t>
            </a:r>
          </a:p>
          <a:p>
            <a:pPr marL="285750" marR="0" lvl="0" indent="-28575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При обучении оказываются в роли эксперта, инспектора и члена комиссии.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На практическом обучении за организацию процесса отвечают инструкторы производственного обучения с ежедневной оценкой выполненной работы.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По завершении практического обучения выполняется квалификационная работа и предварительная аттестация в комиссии филиала.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Аттестация в УПЦ проводится комиссией в составе не менее 4 человек с представительством руководителей производственных отделов и руководителей филиалов.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Процесс поддержания в актуальном состоянии и расширения знаний персонала – постоянный.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Между периодами обучения в УПЦ с обучающимися проводится техническая учеба на основе планов, согласованных с производственными отделами и УПЦ.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За качеством обучения организован постоянный контроль через учебный сайт УПЦ. Организована площадка для обмена методическими материалами, размещения видео открытых уроков.</a:t>
            </a: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Планы технической учебы также ежегодно актуализируются с учетом изменений требований НТД, результатов проверок и статистики нештатных ситуаций. </a:t>
            </a:r>
          </a:p>
          <a:p>
            <a:pPr marL="285750" marR="0" lvl="0" indent="-28575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400" kern="1200" baseline="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03166-4DE4-4B0B-BC06-A3E25A6E2B3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223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Результаты деятельности</a:t>
            </a: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в направлении обучения следующие:</a:t>
            </a:r>
          </a:p>
          <a:p>
            <a:pPr marL="285750" marR="0" lvl="0" indent="-28575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Периодичность обучения приведена в соответствие с требованиями НТД. В настоящее время, исключена возможность, чтобы работник не проходил повышение квалификации с повышением либо с подтверждением разряда, свыше 5 лет. </a:t>
            </a:r>
          </a:p>
          <a:p>
            <a:pPr marL="285750" marR="0" lvl="0" indent="-28575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Кроме того, руководство Общества поощряет внеплановые направления персонала на повышения квалификации при условии выполнения установленных производственных показателей, то есть в полном объёме предоставляет возможность синхронизировать рост своей квалификации с ожидаемой </a:t>
            </a:r>
            <a:r>
              <a:rPr lang="ru-RU" sz="1400" kern="1200" baseline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карьерно</a:t>
            </a: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-доходной траекторией.</a:t>
            </a:r>
          </a:p>
          <a:p>
            <a:pPr marL="285750" marR="0" lvl="0" indent="-28575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В текущем году будет </a:t>
            </a:r>
            <a:r>
              <a:rPr lang="ru-RU" sz="1400" b="1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завершена</a:t>
            </a:r>
            <a:r>
              <a:rPr lang="ru-RU" sz="1400" kern="1200" baseline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работа по приведению персонала, эксплуатирующего ГРС, к требованиям профессиональных стандартов. До конца года будут обучены оставшиеся 6 Операторов ГРС.</a:t>
            </a:r>
            <a:endParaRPr lang="ru-RU" sz="1400" kern="12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03166-4DE4-4B0B-BC06-A3E25A6E2B3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9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87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12432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418589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87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B6556-C4EB-4F6B-A60E-7180D659AD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6190683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33914-0A2C-4FCD-A139-EFCDA6BB58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7824110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9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FFEC3-9AF2-4D12-9707-A817B81E72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5908014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2D520-22B3-46D1-B8AE-B7C85D010F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2451637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0DB4F-12D1-4F95-B887-D99DC292A4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8392539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EAA65-10EE-42CD-AE53-EEAD4C911B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5336986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05BD-6439-4924-9BFC-6D0BFA545A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6938685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9E1D9-524A-4AC5-BA58-6431C45B9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6654945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9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4E1B9-3B31-4DD1-B1D0-13A439A192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1725951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430CD-224E-4C3B-BB0B-02807554C0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38485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"/>
            <a:ext cx="2286000" cy="1956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4"/>
            <a:ext cx="6705600" cy="1956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5225941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"/>
            <a:ext cx="2286000" cy="1956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4"/>
            <a:ext cx="6705600" cy="1956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BAB8F-AFF6-42D1-AE9C-4EA8CF9C5C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5784457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87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2BCAA-E1B8-46AC-AA4D-C4D18B1872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6128312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27455-AABA-4D1B-B820-6A8D4BDAD0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9896865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9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1DEFD-E947-4580-AC50-BEC0B10D29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6580162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7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7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D7FBC-FC0A-491C-946F-3248BEEF35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8332055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28E11-A888-4C8A-99A0-3AE719EAAD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3982252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C83AC-E091-4B73-BCE0-53364D6C6C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5016796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682EB-68B1-42BA-ACE2-FEE8160812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998722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9E751-DD82-4EDD-AE9D-D1EF492376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9967204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9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1B29E-088B-4C38-AD71-C012713100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21208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87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F8E8-4787-48F2-B33C-AA7FBEF5F8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1307823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1A495-57A3-42FA-BA60-9268837A48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32899049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"/>
            <a:ext cx="2286000" cy="16192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6705600" cy="16192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BF932-7E31-44DC-A2CF-2C37175BAB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8064365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87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1466C-724B-420B-B7B0-2C9EECE95B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7804437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91C32-2DB8-46B0-A288-47CF58523A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2246818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9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99AE7-7C7C-406B-8CB4-710E16AF19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6614552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" y="812006"/>
            <a:ext cx="892175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816" y="812006"/>
            <a:ext cx="892175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052F4-9DF8-41E6-B96D-DB404135D4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6706024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9DB7-17FF-436F-BDB1-69CC2DC288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768243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F302-9C27-4335-8FCF-2681628583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64913413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3A6C6-BA92-4CBA-B7A3-7D5754B727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33678195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508D-CBBF-41D1-8B7C-9E98340D60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30116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C1D7D-A139-4921-9962-E090715BE3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79193231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9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93745-91CD-47A2-B125-89339CD15B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55998423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5FF68-DA0B-453B-9BD5-26596210F9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208876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"/>
            <a:ext cx="2286000" cy="47315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4"/>
            <a:ext cx="6705600" cy="47315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90F3E-E94D-4DC3-9B55-2C005B9CE2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7739329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87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2E8AB-281B-4324-93F2-6C3DC75D8F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08363596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5E851-C03B-40BA-BB16-6A11325DEA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5230524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9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C7F5D-79AF-4362-8996-5B15400AAC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6939967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" y="825105"/>
            <a:ext cx="1452563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5"/>
            <a:ext cx="1454150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B592F-2061-4F87-9635-297AC43A1B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3778243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D4F98-2062-4BA2-8B7A-4B892BEEFC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78456089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8E4A0-EFBA-42F8-8736-503E332F4E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7033326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8BA30-B000-4CDA-8BBD-70D1964041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640948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9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A22AB-A684-489B-9E95-144BAD77F1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08014314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CFFDC-0BDB-4F91-A636-BB4ACE0FA6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884664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9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F4B0D-4A90-4D24-BC05-CE2D06E622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760790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1B239-1022-49AA-8B96-E41760CF69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2962074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474464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47446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4272F-84A7-42AE-AEFB-D081223D27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43659552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87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20061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4835201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9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27774259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6791891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05115200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639182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72064-CD74-4292-9799-24DB687B1C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63969111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60740026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71053387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90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7531342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6047709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459462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459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5232631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873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228853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8019152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98"/>
            <a:ext cx="7772400" cy="102155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903317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535221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26952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192FF-16CF-4140-8223-A34D409921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12851954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069274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10964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6822705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90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3024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899265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7716345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944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1424" indent="0" algn="ctr">
              <a:buNone/>
              <a:defRPr/>
            </a:lvl2pPr>
            <a:lvl3pPr marL="902884" indent="0" algn="ctr">
              <a:buNone/>
              <a:defRPr/>
            </a:lvl3pPr>
            <a:lvl4pPr marL="1354345" indent="0" algn="ctr">
              <a:buNone/>
              <a:defRPr/>
            </a:lvl4pPr>
            <a:lvl5pPr marL="1805809" indent="0" algn="ctr">
              <a:buNone/>
              <a:defRPr/>
            </a:lvl5pPr>
            <a:lvl6pPr marL="2257261" indent="0" algn="ctr">
              <a:buNone/>
              <a:defRPr/>
            </a:lvl6pPr>
            <a:lvl7pPr marL="2708711" indent="0" algn="ctr">
              <a:buNone/>
              <a:defRPr/>
            </a:lvl7pPr>
            <a:lvl8pPr marL="3160173" indent="0" algn="ctr">
              <a:buNone/>
              <a:defRPr/>
            </a:lvl8pPr>
            <a:lvl9pPr marL="3611621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F37C1-0A0A-4573-A73F-3EBD9675D3B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81683182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6F022-481D-4E82-9715-937E41EF40A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98020884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49"/>
            <a:ext cx="7772400" cy="1021557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424" indent="0">
              <a:buNone/>
              <a:defRPr sz="1800"/>
            </a:lvl2pPr>
            <a:lvl3pPr marL="902884" indent="0">
              <a:buNone/>
              <a:defRPr sz="1600"/>
            </a:lvl3pPr>
            <a:lvl4pPr marL="1354345" indent="0">
              <a:buNone/>
              <a:defRPr sz="1400"/>
            </a:lvl4pPr>
            <a:lvl5pPr marL="1805809" indent="0">
              <a:buNone/>
              <a:defRPr sz="1400"/>
            </a:lvl5pPr>
            <a:lvl6pPr marL="2257261" indent="0">
              <a:buNone/>
              <a:defRPr sz="1400"/>
            </a:lvl6pPr>
            <a:lvl7pPr marL="2708711" indent="0">
              <a:buNone/>
              <a:defRPr sz="1400"/>
            </a:lvl7pPr>
            <a:lvl8pPr marL="3160173" indent="0">
              <a:buNone/>
              <a:defRPr sz="1400"/>
            </a:lvl8pPr>
            <a:lvl9pPr marL="3611621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0779-9406-44B7-9688-FE62373EF4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20360789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0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0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B5479-D88B-4DB9-A3B2-9D2A444AD2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90829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CDDBB-9D47-438E-9193-C49A7333A4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99104485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424" indent="0">
              <a:buNone/>
              <a:defRPr sz="2000" b="1"/>
            </a:lvl2pPr>
            <a:lvl3pPr marL="902884" indent="0">
              <a:buNone/>
              <a:defRPr sz="1800" b="1"/>
            </a:lvl3pPr>
            <a:lvl4pPr marL="1354345" indent="0">
              <a:buNone/>
              <a:defRPr sz="1600" b="1"/>
            </a:lvl4pPr>
            <a:lvl5pPr marL="1805809" indent="0">
              <a:buNone/>
              <a:defRPr sz="1600" b="1"/>
            </a:lvl5pPr>
            <a:lvl6pPr marL="2257261" indent="0">
              <a:buNone/>
              <a:defRPr sz="1600" b="1"/>
            </a:lvl6pPr>
            <a:lvl7pPr marL="2708711" indent="0">
              <a:buNone/>
              <a:defRPr sz="1600" b="1"/>
            </a:lvl7pPr>
            <a:lvl8pPr marL="3160173" indent="0">
              <a:buNone/>
              <a:defRPr sz="1600" b="1"/>
            </a:lvl8pPr>
            <a:lvl9pPr marL="361162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424" indent="0">
              <a:buNone/>
              <a:defRPr sz="2000" b="1"/>
            </a:lvl2pPr>
            <a:lvl3pPr marL="902884" indent="0">
              <a:buNone/>
              <a:defRPr sz="1800" b="1"/>
            </a:lvl3pPr>
            <a:lvl4pPr marL="1354345" indent="0">
              <a:buNone/>
              <a:defRPr sz="1600" b="1"/>
            </a:lvl4pPr>
            <a:lvl5pPr marL="1805809" indent="0">
              <a:buNone/>
              <a:defRPr sz="1600" b="1"/>
            </a:lvl5pPr>
            <a:lvl6pPr marL="2257261" indent="0">
              <a:buNone/>
              <a:defRPr sz="1600" b="1"/>
            </a:lvl6pPr>
            <a:lvl7pPr marL="2708711" indent="0">
              <a:buNone/>
              <a:defRPr sz="1600" b="1"/>
            </a:lvl7pPr>
            <a:lvl8pPr marL="3160173" indent="0">
              <a:buNone/>
              <a:defRPr sz="1600" b="1"/>
            </a:lvl8pPr>
            <a:lvl9pPr marL="361162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70FD4-84E1-4049-B74A-0E3412E796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93238574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FB205-236C-458C-A341-2E16899B500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15727355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D0D58-8349-4BA8-91E5-430DC36AED2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921433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1424" indent="0">
              <a:buNone/>
              <a:defRPr sz="1200"/>
            </a:lvl2pPr>
            <a:lvl3pPr marL="902884" indent="0">
              <a:buNone/>
              <a:defRPr sz="1100"/>
            </a:lvl3pPr>
            <a:lvl4pPr marL="1354345" indent="0">
              <a:buNone/>
              <a:defRPr sz="900"/>
            </a:lvl4pPr>
            <a:lvl5pPr marL="1805809" indent="0">
              <a:buNone/>
              <a:defRPr sz="900"/>
            </a:lvl5pPr>
            <a:lvl6pPr marL="2257261" indent="0">
              <a:buNone/>
              <a:defRPr sz="900"/>
            </a:lvl6pPr>
            <a:lvl7pPr marL="2708711" indent="0">
              <a:buNone/>
              <a:defRPr sz="900"/>
            </a:lvl7pPr>
            <a:lvl8pPr marL="3160173" indent="0">
              <a:buNone/>
              <a:defRPr sz="900"/>
            </a:lvl8pPr>
            <a:lvl9pPr marL="361162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A1AD-341A-48D7-913A-3632323EE9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4916003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1424" indent="0">
              <a:buNone/>
              <a:defRPr sz="2800"/>
            </a:lvl2pPr>
            <a:lvl3pPr marL="902884" indent="0">
              <a:buNone/>
              <a:defRPr sz="2300"/>
            </a:lvl3pPr>
            <a:lvl4pPr marL="1354345" indent="0">
              <a:buNone/>
              <a:defRPr sz="2000"/>
            </a:lvl4pPr>
            <a:lvl5pPr marL="1805809" indent="0">
              <a:buNone/>
              <a:defRPr sz="2000"/>
            </a:lvl5pPr>
            <a:lvl6pPr marL="2257261" indent="0">
              <a:buNone/>
              <a:defRPr sz="2000"/>
            </a:lvl6pPr>
            <a:lvl7pPr marL="2708711" indent="0">
              <a:buNone/>
              <a:defRPr sz="2000"/>
            </a:lvl7pPr>
            <a:lvl8pPr marL="3160173" indent="0">
              <a:buNone/>
              <a:defRPr sz="2000"/>
            </a:lvl8pPr>
            <a:lvl9pPr marL="361162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97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1424" indent="0">
              <a:buNone/>
              <a:defRPr sz="1200"/>
            </a:lvl2pPr>
            <a:lvl3pPr marL="902884" indent="0">
              <a:buNone/>
              <a:defRPr sz="1100"/>
            </a:lvl3pPr>
            <a:lvl4pPr marL="1354345" indent="0">
              <a:buNone/>
              <a:defRPr sz="900"/>
            </a:lvl4pPr>
            <a:lvl5pPr marL="1805809" indent="0">
              <a:buNone/>
              <a:defRPr sz="900"/>
            </a:lvl5pPr>
            <a:lvl6pPr marL="2257261" indent="0">
              <a:buNone/>
              <a:defRPr sz="900"/>
            </a:lvl6pPr>
            <a:lvl7pPr marL="2708711" indent="0">
              <a:buNone/>
              <a:defRPr sz="900"/>
            </a:lvl7pPr>
            <a:lvl8pPr marL="3160173" indent="0">
              <a:buNone/>
              <a:defRPr sz="900"/>
            </a:lvl8pPr>
            <a:lvl9pPr marL="361162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98A17-E191-402C-AD75-4E099378E9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13183810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B5978-865C-494F-B3A4-9CC4D1C72AB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72131928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"/>
            <a:ext cx="2286000" cy="16192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6705600" cy="16192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076FC-ACE9-4521-A406-6E3E8D773C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97651215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929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1424" indent="0" algn="ctr">
              <a:buNone/>
              <a:defRPr/>
            </a:lvl2pPr>
            <a:lvl3pPr marL="902884" indent="0" algn="ctr">
              <a:buNone/>
              <a:defRPr/>
            </a:lvl3pPr>
            <a:lvl4pPr marL="1354345" indent="0" algn="ctr">
              <a:buNone/>
              <a:defRPr/>
            </a:lvl4pPr>
            <a:lvl5pPr marL="1805809" indent="0" algn="ctr">
              <a:buNone/>
              <a:defRPr/>
            </a:lvl5pPr>
            <a:lvl6pPr marL="2257261" indent="0" algn="ctr">
              <a:buNone/>
              <a:defRPr/>
            </a:lvl6pPr>
            <a:lvl7pPr marL="2708711" indent="0" algn="ctr">
              <a:buNone/>
              <a:defRPr/>
            </a:lvl7pPr>
            <a:lvl8pPr marL="3160173" indent="0" algn="ctr">
              <a:buNone/>
              <a:defRPr/>
            </a:lvl8pPr>
            <a:lvl9pPr marL="3611621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945E9-DDF5-4939-BB53-FBECE5ACD8F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108083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0E2E6-D5B8-41F1-ACF0-108DC92E081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49268461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49"/>
            <a:ext cx="7772400" cy="1021557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424" indent="0">
              <a:buNone/>
              <a:defRPr sz="1800"/>
            </a:lvl2pPr>
            <a:lvl3pPr marL="902884" indent="0">
              <a:buNone/>
              <a:defRPr sz="1600"/>
            </a:lvl3pPr>
            <a:lvl4pPr marL="1354345" indent="0">
              <a:buNone/>
              <a:defRPr sz="1400"/>
            </a:lvl4pPr>
            <a:lvl5pPr marL="1805809" indent="0">
              <a:buNone/>
              <a:defRPr sz="1400"/>
            </a:lvl5pPr>
            <a:lvl6pPr marL="2257261" indent="0">
              <a:buNone/>
              <a:defRPr sz="1400"/>
            </a:lvl6pPr>
            <a:lvl7pPr marL="2708711" indent="0">
              <a:buNone/>
              <a:defRPr sz="1400"/>
            </a:lvl7pPr>
            <a:lvl8pPr marL="3160173" indent="0">
              <a:buNone/>
              <a:defRPr sz="1400"/>
            </a:lvl8pPr>
            <a:lvl9pPr marL="3611621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EEA3F-DC70-485C-A2DB-3D7DA952A4A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211757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91EDD-35B7-48B6-A9A1-FE87EE9A3C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37937899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0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0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6A4E2-D022-4159-B946-4E368C98D2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41630864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424" indent="0">
              <a:buNone/>
              <a:defRPr sz="2000" b="1"/>
            </a:lvl2pPr>
            <a:lvl3pPr marL="902884" indent="0">
              <a:buNone/>
              <a:defRPr sz="1800" b="1"/>
            </a:lvl3pPr>
            <a:lvl4pPr marL="1354345" indent="0">
              <a:buNone/>
              <a:defRPr sz="1600" b="1"/>
            </a:lvl4pPr>
            <a:lvl5pPr marL="1805809" indent="0">
              <a:buNone/>
              <a:defRPr sz="1600" b="1"/>
            </a:lvl5pPr>
            <a:lvl6pPr marL="2257261" indent="0">
              <a:buNone/>
              <a:defRPr sz="1600" b="1"/>
            </a:lvl6pPr>
            <a:lvl7pPr marL="2708711" indent="0">
              <a:buNone/>
              <a:defRPr sz="1600" b="1"/>
            </a:lvl7pPr>
            <a:lvl8pPr marL="3160173" indent="0">
              <a:buNone/>
              <a:defRPr sz="1600" b="1"/>
            </a:lvl8pPr>
            <a:lvl9pPr marL="361162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424" indent="0">
              <a:buNone/>
              <a:defRPr sz="2000" b="1"/>
            </a:lvl2pPr>
            <a:lvl3pPr marL="902884" indent="0">
              <a:buNone/>
              <a:defRPr sz="1800" b="1"/>
            </a:lvl3pPr>
            <a:lvl4pPr marL="1354345" indent="0">
              <a:buNone/>
              <a:defRPr sz="1600" b="1"/>
            </a:lvl4pPr>
            <a:lvl5pPr marL="1805809" indent="0">
              <a:buNone/>
              <a:defRPr sz="1600" b="1"/>
            </a:lvl5pPr>
            <a:lvl6pPr marL="2257261" indent="0">
              <a:buNone/>
              <a:defRPr sz="1600" b="1"/>
            </a:lvl6pPr>
            <a:lvl7pPr marL="2708711" indent="0">
              <a:buNone/>
              <a:defRPr sz="1600" b="1"/>
            </a:lvl7pPr>
            <a:lvl8pPr marL="3160173" indent="0">
              <a:buNone/>
              <a:defRPr sz="1600" b="1"/>
            </a:lvl8pPr>
            <a:lvl9pPr marL="361162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6E510-9ABF-4675-9E0E-31F6FCBFB2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67259406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AD91A-D967-460E-8A96-ABB9DFAEA2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52368822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44BC-D579-4582-B78E-8DADF98CD9A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98467557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1424" indent="0">
              <a:buNone/>
              <a:defRPr sz="1200"/>
            </a:lvl2pPr>
            <a:lvl3pPr marL="902884" indent="0">
              <a:buNone/>
              <a:defRPr sz="1100"/>
            </a:lvl3pPr>
            <a:lvl4pPr marL="1354345" indent="0">
              <a:buNone/>
              <a:defRPr sz="900"/>
            </a:lvl4pPr>
            <a:lvl5pPr marL="1805809" indent="0">
              <a:buNone/>
              <a:defRPr sz="900"/>
            </a:lvl5pPr>
            <a:lvl6pPr marL="2257261" indent="0">
              <a:buNone/>
              <a:defRPr sz="900"/>
            </a:lvl6pPr>
            <a:lvl7pPr marL="2708711" indent="0">
              <a:buNone/>
              <a:defRPr sz="900"/>
            </a:lvl7pPr>
            <a:lvl8pPr marL="3160173" indent="0">
              <a:buNone/>
              <a:defRPr sz="900"/>
            </a:lvl8pPr>
            <a:lvl9pPr marL="361162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AFC41-E7E7-4D94-8A35-D9CFCE66BA7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62355112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1424" indent="0">
              <a:buNone/>
              <a:defRPr sz="2800"/>
            </a:lvl2pPr>
            <a:lvl3pPr marL="902884" indent="0">
              <a:buNone/>
              <a:defRPr sz="2300"/>
            </a:lvl3pPr>
            <a:lvl4pPr marL="1354345" indent="0">
              <a:buNone/>
              <a:defRPr sz="2000"/>
            </a:lvl4pPr>
            <a:lvl5pPr marL="1805809" indent="0">
              <a:buNone/>
              <a:defRPr sz="2000"/>
            </a:lvl5pPr>
            <a:lvl6pPr marL="2257261" indent="0">
              <a:buNone/>
              <a:defRPr sz="2000"/>
            </a:lvl6pPr>
            <a:lvl7pPr marL="2708711" indent="0">
              <a:buNone/>
              <a:defRPr sz="2000"/>
            </a:lvl7pPr>
            <a:lvl8pPr marL="3160173" indent="0">
              <a:buNone/>
              <a:defRPr sz="2000"/>
            </a:lvl8pPr>
            <a:lvl9pPr marL="3611621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81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1424" indent="0">
              <a:buNone/>
              <a:defRPr sz="1200"/>
            </a:lvl2pPr>
            <a:lvl3pPr marL="902884" indent="0">
              <a:buNone/>
              <a:defRPr sz="1100"/>
            </a:lvl3pPr>
            <a:lvl4pPr marL="1354345" indent="0">
              <a:buNone/>
              <a:defRPr sz="900"/>
            </a:lvl4pPr>
            <a:lvl5pPr marL="1805809" indent="0">
              <a:buNone/>
              <a:defRPr sz="900"/>
            </a:lvl5pPr>
            <a:lvl6pPr marL="2257261" indent="0">
              <a:buNone/>
              <a:defRPr sz="900"/>
            </a:lvl6pPr>
            <a:lvl7pPr marL="2708711" indent="0">
              <a:buNone/>
              <a:defRPr sz="900"/>
            </a:lvl7pPr>
            <a:lvl8pPr marL="3160173" indent="0">
              <a:buNone/>
              <a:defRPr sz="900"/>
            </a:lvl8pPr>
            <a:lvl9pPr marL="361162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83286-92D8-4287-876D-651832FD64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62928147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1AADA-0507-43A1-856E-5D845EDB1D4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4776036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"/>
            <a:ext cx="2286000" cy="16192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6705600" cy="16192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713CE-24DA-4995-8290-CB20B07CEA7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93612247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918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102618" tIns="51313" rIns="102618" bIns="51313"/>
          <a:lstStyle>
            <a:lvl1pPr marL="0" indent="0" algn="ctr">
              <a:buNone/>
              <a:defRPr/>
            </a:lvl1pPr>
            <a:lvl2pPr marL="513092" indent="0" algn="ctr">
              <a:buNone/>
              <a:defRPr/>
            </a:lvl2pPr>
            <a:lvl3pPr marL="1026183" indent="0" algn="ctr">
              <a:buNone/>
              <a:defRPr/>
            </a:lvl3pPr>
            <a:lvl4pPr marL="1539312" indent="0" algn="ctr">
              <a:buNone/>
              <a:defRPr/>
            </a:lvl4pPr>
            <a:lvl5pPr marL="2052403" indent="0" algn="ctr">
              <a:buNone/>
              <a:defRPr/>
            </a:lvl5pPr>
            <a:lvl6pPr marL="2565518" indent="0" algn="ctr">
              <a:buNone/>
              <a:defRPr/>
            </a:lvl6pPr>
            <a:lvl7pPr marL="3078613" indent="0" algn="ctr">
              <a:buNone/>
              <a:defRPr/>
            </a:lvl7pPr>
            <a:lvl8pPr marL="3591722" indent="0" algn="ctr">
              <a:buNone/>
              <a:defRPr/>
            </a:lvl8pPr>
            <a:lvl9pPr marL="4104821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64872502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102618" tIns="51313" rIns="102618" bIns="51313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787889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953A-2C24-4C4A-8C89-D309E85F62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67842764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49"/>
            <a:ext cx="7772400" cy="1021556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102618" tIns="51313" rIns="102618" bIns="51313" anchor="b"/>
          <a:lstStyle>
            <a:lvl1pPr marL="0" indent="0">
              <a:buNone/>
              <a:defRPr sz="2300"/>
            </a:lvl1pPr>
            <a:lvl2pPr marL="513092" indent="0">
              <a:buNone/>
              <a:defRPr sz="2000"/>
            </a:lvl2pPr>
            <a:lvl3pPr marL="1026183" indent="0">
              <a:buNone/>
              <a:defRPr sz="1800"/>
            </a:lvl3pPr>
            <a:lvl4pPr marL="1539312" indent="0">
              <a:buNone/>
              <a:defRPr sz="1600"/>
            </a:lvl4pPr>
            <a:lvl5pPr marL="2052403" indent="0">
              <a:buNone/>
              <a:defRPr sz="1600"/>
            </a:lvl5pPr>
            <a:lvl6pPr marL="2565518" indent="0">
              <a:buNone/>
              <a:defRPr sz="1600"/>
            </a:lvl6pPr>
            <a:lvl7pPr marL="3078613" indent="0">
              <a:buNone/>
              <a:defRPr sz="1600"/>
            </a:lvl7pPr>
            <a:lvl8pPr marL="3591722" indent="0">
              <a:buNone/>
              <a:defRPr sz="1600"/>
            </a:lvl8pPr>
            <a:lvl9pPr marL="4104821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84554649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102618" tIns="51313" rIns="102618" bIns="51313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102618" tIns="51313" rIns="102618" bIns="51313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99568397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</p:spPr>
        <p:txBody>
          <a:bodyPr lIns="102618" tIns="51313" rIns="102618" bIns="51313" anchor="b"/>
          <a:lstStyle>
            <a:lvl1pPr marL="0" indent="0">
              <a:buNone/>
              <a:defRPr sz="2700" b="1"/>
            </a:lvl1pPr>
            <a:lvl2pPr marL="513092" indent="0">
              <a:buNone/>
              <a:defRPr sz="2300" b="1"/>
            </a:lvl2pPr>
            <a:lvl3pPr marL="1026183" indent="0">
              <a:buNone/>
              <a:defRPr sz="2000" b="1"/>
            </a:lvl3pPr>
            <a:lvl4pPr marL="1539312" indent="0">
              <a:buNone/>
              <a:defRPr sz="1800" b="1"/>
            </a:lvl4pPr>
            <a:lvl5pPr marL="2052403" indent="0">
              <a:buNone/>
              <a:defRPr sz="1800" b="1"/>
            </a:lvl5pPr>
            <a:lvl6pPr marL="2565518" indent="0">
              <a:buNone/>
              <a:defRPr sz="1800" b="1"/>
            </a:lvl6pPr>
            <a:lvl7pPr marL="3078613" indent="0">
              <a:buNone/>
              <a:defRPr sz="1800" b="1"/>
            </a:lvl7pPr>
            <a:lvl8pPr marL="3591722" indent="0">
              <a:buNone/>
              <a:defRPr sz="1800" b="1"/>
            </a:lvl8pPr>
            <a:lvl9pPr marL="4104821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102618" tIns="51313" rIns="102618" bIns="51313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  <a:prstGeom prst="rect">
            <a:avLst/>
          </a:prstGeom>
        </p:spPr>
        <p:txBody>
          <a:bodyPr lIns="102618" tIns="51313" rIns="102618" bIns="51313" anchor="b"/>
          <a:lstStyle>
            <a:lvl1pPr marL="0" indent="0">
              <a:buNone/>
              <a:defRPr sz="2700" b="1"/>
            </a:lvl1pPr>
            <a:lvl2pPr marL="513092" indent="0">
              <a:buNone/>
              <a:defRPr sz="2300" b="1"/>
            </a:lvl2pPr>
            <a:lvl3pPr marL="1026183" indent="0">
              <a:buNone/>
              <a:defRPr sz="2000" b="1"/>
            </a:lvl3pPr>
            <a:lvl4pPr marL="1539312" indent="0">
              <a:buNone/>
              <a:defRPr sz="1800" b="1"/>
            </a:lvl4pPr>
            <a:lvl5pPr marL="2052403" indent="0">
              <a:buNone/>
              <a:defRPr sz="1800" b="1"/>
            </a:lvl5pPr>
            <a:lvl6pPr marL="2565518" indent="0">
              <a:buNone/>
              <a:defRPr sz="1800" b="1"/>
            </a:lvl6pPr>
            <a:lvl7pPr marL="3078613" indent="0">
              <a:buNone/>
              <a:defRPr sz="1800" b="1"/>
            </a:lvl7pPr>
            <a:lvl8pPr marL="3591722" indent="0">
              <a:buNone/>
              <a:defRPr sz="1800" b="1"/>
            </a:lvl8pPr>
            <a:lvl9pPr marL="4104821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  <a:prstGeom prst="rect">
            <a:avLst/>
          </a:prstGeom>
        </p:spPr>
        <p:txBody>
          <a:bodyPr lIns="102618" tIns="51313" rIns="102618" bIns="51313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03896885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61811518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6122017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  <a:prstGeom prst="rect">
            <a:avLst/>
          </a:prstGeom>
        </p:spPr>
        <p:txBody>
          <a:bodyPr lIns="102618" tIns="51313" rIns="102618" bIns="51313"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  <a:prstGeom prst="rect">
            <a:avLst/>
          </a:prstGeom>
        </p:spPr>
        <p:txBody>
          <a:bodyPr lIns="102618" tIns="51313" rIns="102618" bIns="51313"/>
          <a:lstStyle>
            <a:lvl1pPr marL="0" indent="0">
              <a:buNone/>
              <a:defRPr sz="1600"/>
            </a:lvl1pPr>
            <a:lvl2pPr marL="513092" indent="0">
              <a:buNone/>
              <a:defRPr sz="1400"/>
            </a:lvl2pPr>
            <a:lvl3pPr marL="1026183" indent="0">
              <a:buNone/>
              <a:defRPr sz="1100"/>
            </a:lvl3pPr>
            <a:lvl4pPr marL="1539312" indent="0">
              <a:buNone/>
              <a:defRPr sz="1000"/>
            </a:lvl4pPr>
            <a:lvl5pPr marL="2052403" indent="0">
              <a:buNone/>
              <a:defRPr sz="1000"/>
            </a:lvl5pPr>
            <a:lvl6pPr marL="2565518" indent="0">
              <a:buNone/>
              <a:defRPr sz="1000"/>
            </a:lvl6pPr>
            <a:lvl7pPr marL="3078613" indent="0">
              <a:buNone/>
              <a:defRPr sz="1000"/>
            </a:lvl7pPr>
            <a:lvl8pPr marL="3591722" indent="0">
              <a:buNone/>
              <a:defRPr sz="1000"/>
            </a:lvl8pPr>
            <a:lvl9pPr marL="410482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26116381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102618" tIns="51313" rIns="102618" bIns="51313"/>
          <a:lstStyle>
            <a:lvl1pPr marL="0" indent="0">
              <a:buNone/>
              <a:defRPr sz="3600"/>
            </a:lvl1pPr>
            <a:lvl2pPr marL="513092" indent="0">
              <a:buNone/>
              <a:defRPr sz="3200"/>
            </a:lvl2pPr>
            <a:lvl3pPr marL="1026183" indent="0">
              <a:buNone/>
              <a:defRPr sz="2700"/>
            </a:lvl3pPr>
            <a:lvl4pPr marL="1539312" indent="0">
              <a:buNone/>
              <a:defRPr sz="2300"/>
            </a:lvl4pPr>
            <a:lvl5pPr marL="2052403" indent="0">
              <a:buNone/>
              <a:defRPr sz="2300"/>
            </a:lvl5pPr>
            <a:lvl6pPr marL="2565518" indent="0">
              <a:buNone/>
              <a:defRPr sz="2300"/>
            </a:lvl6pPr>
            <a:lvl7pPr marL="3078613" indent="0">
              <a:buNone/>
              <a:defRPr sz="2300"/>
            </a:lvl7pPr>
            <a:lvl8pPr marL="3591722" indent="0">
              <a:buNone/>
              <a:defRPr sz="2300"/>
            </a:lvl8pPr>
            <a:lvl9pPr marL="4104821" indent="0">
              <a:buNone/>
              <a:defRPr sz="23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601"/>
            <a:ext cx="5486400" cy="603647"/>
          </a:xfrm>
          <a:prstGeom prst="rect">
            <a:avLst/>
          </a:prstGeom>
        </p:spPr>
        <p:txBody>
          <a:bodyPr lIns="102618" tIns="51313" rIns="102618" bIns="51313"/>
          <a:lstStyle>
            <a:lvl1pPr marL="0" indent="0">
              <a:buNone/>
              <a:defRPr sz="1600"/>
            </a:lvl1pPr>
            <a:lvl2pPr marL="513092" indent="0">
              <a:buNone/>
              <a:defRPr sz="1400"/>
            </a:lvl2pPr>
            <a:lvl3pPr marL="1026183" indent="0">
              <a:buNone/>
              <a:defRPr sz="1100"/>
            </a:lvl3pPr>
            <a:lvl4pPr marL="1539312" indent="0">
              <a:buNone/>
              <a:defRPr sz="1000"/>
            </a:lvl4pPr>
            <a:lvl5pPr marL="2052403" indent="0">
              <a:buNone/>
              <a:defRPr sz="1000"/>
            </a:lvl5pPr>
            <a:lvl6pPr marL="2565518" indent="0">
              <a:buNone/>
              <a:defRPr sz="1000"/>
            </a:lvl6pPr>
            <a:lvl7pPr marL="3078613" indent="0">
              <a:buNone/>
              <a:defRPr sz="1000"/>
            </a:lvl7pPr>
            <a:lvl8pPr marL="3591722" indent="0">
              <a:buNone/>
              <a:defRPr sz="1000"/>
            </a:lvl8pPr>
            <a:lvl9pPr marL="410482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14467373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102618" tIns="51313" rIns="102618" bIns="51313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31825805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459462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4594622"/>
          </a:xfrm>
          <a:prstGeom prst="rect">
            <a:avLst/>
          </a:prstGeom>
        </p:spPr>
        <p:txBody>
          <a:bodyPr vert="eaVert" lIns="102618" tIns="51313" rIns="102618" bIns="51313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159397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53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36402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803462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9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C802E-AEB5-4E8C-987C-D9A7E6245A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34570670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82077115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4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93859876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17154783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90408015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46970847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8655424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7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0543630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21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56751479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18035842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459462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459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978666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07AD6-66AE-4342-86C7-B5B3FF9825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5855094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508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F37C1-0A0A-4573-A73F-3EBD9675D3B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5406617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6F022-481D-4E82-9715-937E41EF40A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60857194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4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0779-9406-44B7-9688-FE62373EF4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14939233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7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7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B5479-D88B-4DB9-A3B2-9D2A444AD2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06759860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70FD4-84E1-4049-B74A-0E3412E796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47817504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FB205-236C-458C-A341-2E16899B500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62296289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D0D58-8349-4BA8-91E5-430DC36AED2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60554634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A1AD-341A-48D7-913A-3632323EE9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64689325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9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98A17-E191-402C-AD75-4E099378E9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21085316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B5978-865C-494F-B3A4-9CC4D1C72AB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21506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"/>
            <a:ext cx="2286000" cy="1956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4"/>
            <a:ext cx="6705600" cy="1956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07B13-9594-46E0-A782-3EA9F51E21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82183348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"/>
            <a:ext cx="2286000" cy="16192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6705600" cy="16192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076FC-ACE9-4521-A406-6E3E8D773C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49332175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505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D00F6-EDB9-40FF-84A3-9B78390C9CF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10644377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A1FD1-1917-4DC6-BCD3-45544DF32A8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51098858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4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57BC2-45E9-429D-8AC6-A19873AA6CE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45141151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7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7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D9D99-FBFC-4ABD-ACF9-DDB8533181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6625333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73203-9A22-48B0-AB60-E97E868D81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80698925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D86DC-3EFB-42A1-AD96-14C88162D42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93584235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20593-900D-4CF2-A5C6-A900F9F2072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80949446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03EE2-0633-4865-A48D-8544FC4FCD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3041081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9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2789-CA14-4AA0-9871-DBF34BC1C9B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130866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87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DD224-7E66-4A61-B357-9C47BF48AB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368114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AE06-5138-49D3-B3F3-6E28333975B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7166770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16192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16192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4BC4B-9C77-4F62-A1D6-4F7D6268F5F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83010353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87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38139917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4183870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9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9502003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22107038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40761416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11346643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37193721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543108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C1A9A-F5B7-40A3-9E09-33657053ED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66663536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90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31851964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54569918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459462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459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63980595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526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1535253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3762547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49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953730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9803301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040708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7713044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527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9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B523-0E26-4F15-97C5-23ED40399E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45641771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7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6717068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211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4205721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3221690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662208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971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66197631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86890946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339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38660136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11770521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97697026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496886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65731-314C-4166-84D0-6727E00F51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404120135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04155294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65399196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589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1540809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71071794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459462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459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72943742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51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062F1-C63E-4DEE-93F9-DAC2138CD16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03723718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7D2F-167E-4020-BC78-B481D2D7DFB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26584209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4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4466-E5C5-470F-B597-143B4F857A7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66274351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AA68-ED1C-481B-8A1B-DB4FEBECB60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65205845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F0F32-CA70-44A8-BA9C-0E05EB728F0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067233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615F1-C921-4AAA-A95D-1F4820DF2B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7743775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94F65-0163-4A92-8D78-273FABA03F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03319247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87980-3166-4B9C-88AB-ED6A5A4734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28546395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19F36-441B-40EE-9473-A2674913DF3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50751467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9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A08B-60EA-4A61-834B-BC73495AA74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44592981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1C59E-32D0-462D-9093-0CDF6B3AA27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76415038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2A8-9DAD-4160-958E-47DE7FC45CA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5239108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85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86653279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50295305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4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82190634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7180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AD590-56B9-4407-87F0-1B162F360F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76777974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34047211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68403910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24906952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7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72432787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53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69942315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44081303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459462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459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47357268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937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80330956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75436448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339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828702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76B52-FDC5-43A8-8AD6-F4352A522F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05570611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73929401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27998036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7145297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91619718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75667286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247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60218338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55779810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459462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459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28930435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4" y="2"/>
            <a:ext cx="6985000" cy="7572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809627"/>
            <a:ext cx="4495800" cy="809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809627"/>
            <a:ext cx="4495800" cy="809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90" y="4772302"/>
            <a:ext cx="1487487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26F3C08-9AEC-4D47-9BCE-125EA5B443AD}" type="slidenum">
              <a:rPr lang="ru-RU" sz="1800">
                <a:solidFill>
                  <a:prstClr val="black"/>
                </a:solidFill>
                <a:latin typeface="Arial Narrow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8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67206026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765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F8085-097C-4658-898B-A49E094C91C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90441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9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456381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3C19E-4369-490F-994E-7E7CA0FDE9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28958619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7715B-74C6-48CE-8E5C-65AB3199060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004361311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4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C23FA-2BBD-43B5-BB16-582C2B99D1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70774842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7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7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8E7B4-54AF-42F7-8618-CB8F0423BB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215034971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7CF26-C741-41AC-8091-59D11915D7A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42761334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5221-8B89-4FAC-A911-21655FA522D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41317802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EDC7-CF67-4304-AF82-503AB01996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24957206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83EEF-0F7F-4C06-8535-BB4FE4FD60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79160298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44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8D4B2-F840-4D44-B534-58D8DA46B35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4266160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5E794-CC53-4B6E-8E14-4146D50DAF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93248908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16192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16192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2F9B7-03FC-43CA-9502-8BE99A7B060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08300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9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95F31-DDBE-4E74-92CB-F7CAD570A0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15616788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971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062F1-C63E-4DEE-93F9-DAC2138CD16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56064331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7D2F-167E-4020-BC78-B481D2D7DFB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62926233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339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4466-E5C5-470F-B597-143B4F857A7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39592531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AA68-ED1C-481B-8A1B-DB4FEBECB60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82221666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F0F32-CA70-44A8-BA9C-0E05EB728F0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94742312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94F65-0163-4A92-8D78-273FABA03F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88187755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87980-3166-4B9C-88AB-ED6A5A4734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00079195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19F36-441B-40EE-9473-A2674913DF3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87134457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58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A08B-60EA-4A61-834B-BC73495AA74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672120879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1C59E-32D0-462D-9093-0CDF6B3AA27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658886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BF9BC-44E7-44EB-8E92-6E2CDBC91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259164766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"/>
            <a:ext cx="2286000" cy="1956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4"/>
            <a:ext cx="6705600" cy="1956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2A8-9DAD-4160-958E-47DE7FC45CA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67462813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347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49443" indent="0" algn="ctr">
              <a:buNone/>
              <a:defRPr/>
            </a:lvl2pPr>
            <a:lvl3pPr marL="898964" indent="0" algn="ctr">
              <a:buNone/>
              <a:defRPr/>
            </a:lvl3pPr>
            <a:lvl4pPr marL="1348468" indent="0" algn="ctr">
              <a:buNone/>
              <a:defRPr/>
            </a:lvl4pPr>
            <a:lvl5pPr marL="1797969" indent="0" algn="ctr">
              <a:buNone/>
              <a:defRPr/>
            </a:lvl5pPr>
            <a:lvl6pPr marL="2247467" indent="0" algn="ctr">
              <a:buNone/>
              <a:defRPr/>
            </a:lvl6pPr>
            <a:lvl7pPr marL="2696947" indent="0" algn="ctr">
              <a:buNone/>
              <a:defRPr/>
            </a:lvl7pPr>
            <a:lvl8pPr marL="3146452" indent="0" algn="ctr">
              <a:buNone/>
              <a:defRPr/>
            </a:lvl8pPr>
            <a:lvl9pPr marL="3595939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F37C1-0A0A-4573-A73F-3EBD9675D3B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44430493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6F022-481D-4E82-9715-937E41EF40A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940228425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49"/>
            <a:ext cx="7772400" cy="1021557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49443" indent="0">
              <a:buNone/>
              <a:defRPr sz="1800"/>
            </a:lvl2pPr>
            <a:lvl3pPr marL="898964" indent="0">
              <a:buNone/>
              <a:defRPr sz="1600"/>
            </a:lvl3pPr>
            <a:lvl4pPr marL="1348468" indent="0">
              <a:buNone/>
              <a:defRPr sz="1400"/>
            </a:lvl4pPr>
            <a:lvl5pPr marL="1797969" indent="0">
              <a:buNone/>
              <a:defRPr sz="1400"/>
            </a:lvl5pPr>
            <a:lvl6pPr marL="2247467" indent="0">
              <a:buNone/>
              <a:defRPr sz="1400"/>
            </a:lvl6pPr>
            <a:lvl7pPr marL="2696947" indent="0">
              <a:buNone/>
              <a:defRPr sz="1400"/>
            </a:lvl7pPr>
            <a:lvl8pPr marL="3146452" indent="0">
              <a:buNone/>
              <a:defRPr sz="1400"/>
            </a:lvl8pPr>
            <a:lvl9pPr marL="3595939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0779-9406-44B7-9688-FE62373EF4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67705720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0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0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B5479-D88B-4DB9-A3B2-9D2A444AD2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57894246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9443" indent="0">
              <a:buNone/>
              <a:defRPr sz="2000" b="1"/>
            </a:lvl2pPr>
            <a:lvl3pPr marL="898964" indent="0">
              <a:buNone/>
              <a:defRPr sz="1800" b="1"/>
            </a:lvl3pPr>
            <a:lvl4pPr marL="1348468" indent="0">
              <a:buNone/>
              <a:defRPr sz="1600" b="1"/>
            </a:lvl4pPr>
            <a:lvl5pPr marL="1797969" indent="0">
              <a:buNone/>
              <a:defRPr sz="1600" b="1"/>
            </a:lvl5pPr>
            <a:lvl6pPr marL="2247467" indent="0">
              <a:buNone/>
              <a:defRPr sz="1600" b="1"/>
            </a:lvl6pPr>
            <a:lvl7pPr marL="2696947" indent="0">
              <a:buNone/>
              <a:defRPr sz="1600" b="1"/>
            </a:lvl7pPr>
            <a:lvl8pPr marL="3146452" indent="0">
              <a:buNone/>
              <a:defRPr sz="1600" b="1"/>
            </a:lvl8pPr>
            <a:lvl9pPr marL="359593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9443" indent="0">
              <a:buNone/>
              <a:defRPr sz="2000" b="1"/>
            </a:lvl2pPr>
            <a:lvl3pPr marL="898964" indent="0">
              <a:buNone/>
              <a:defRPr sz="1800" b="1"/>
            </a:lvl3pPr>
            <a:lvl4pPr marL="1348468" indent="0">
              <a:buNone/>
              <a:defRPr sz="1600" b="1"/>
            </a:lvl4pPr>
            <a:lvl5pPr marL="1797969" indent="0">
              <a:buNone/>
              <a:defRPr sz="1600" b="1"/>
            </a:lvl5pPr>
            <a:lvl6pPr marL="2247467" indent="0">
              <a:buNone/>
              <a:defRPr sz="1600" b="1"/>
            </a:lvl6pPr>
            <a:lvl7pPr marL="2696947" indent="0">
              <a:buNone/>
              <a:defRPr sz="1600" b="1"/>
            </a:lvl7pPr>
            <a:lvl8pPr marL="3146452" indent="0">
              <a:buNone/>
              <a:defRPr sz="1600" b="1"/>
            </a:lvl8pPr>
            <a:lvl9pPr marL="359593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70FD4-84E1-4049-B74A-0E3412E796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3646348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FB205-236C-458C-A341-2E16899B500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52784141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D0D58-8349-4BA8-91E5-430DC36AED2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19788821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49443" indent="0">
              <a:buNone/>
              <a:defRPr sz="1200"/>
            </a:lvl2pPr>
            <a:lvl3pPr marL="898964" indent="0">
              <a:buNone/>
              <a:defRPr sz="1100"/>
            </a:lvl3pPr>
            <a:lvl4pPr marL="1348468" indent="0">
              <a:buNone/>
              <a:defRPr sz="900"/>
            </a:lvl4pPr>
            <a:lvl5pPr marL="1797969" indent="0">
              <a:buNone/>
              <a:defRPr sz="900"/>
            </a:lvl5pPr>
            <a:lvl6pPr marL="2247467" indent="0">
              <a:buNone/>
              <a:defRPr sz="900"/>
            </a:lvl6pPr>
            <a:lvl7pPr marL="2696947" indent="0">
              <a:buNone/>
              <a:defRPr sz="900"/>
            </a:lvl7pPr>
            <a:lvl8pPr marL="3146452" indent="0">
              <a:buNone/>
              <a:defRPr sz="900"/>
            </a:lvl8pPr>
            <a:lvl9pPr marL="359593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A1AD-341A-48D7-913A-3632323EE9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91584728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49443" indent="0">
              <a:buNone/>
              <a:defRPr sz="2800"/>
            </a:lvl2pPr>
            <a:lvl3pPr marL="898964" indent="0">
              <a:buNone/>
              <a:defRPr sz="2300"/>
            </a:lvl3pPr>
            <a:lvl4pPr marL="1348468" indent="0">
              <a:buNone/>
              <a:defRPr sz="2000"/>
            </a:lvl4pPr>
            <a:lvl5pPr marL="1797969" indent="0">
              <a:buNone/>
              <a:defRPr sz="2000"/>
            </a:lvl5pPr>
            <a:lvl6pPr marL="2247467" indent="0">
              <a:buNone/>
              <a:defRPr sz="2000"/>
            </a:lvl6pPr>
            <a:lvl7pPr marL="2696947" indent="0">
              <a:buNone/>
              <a:defRPr sz="2000"/>
            </a:lvl7pPr>
            <a:lvl8pPr marL="3146452" indent="0">
              <a:buNone/>
              <a:defRPr sz="2000"/>
            </a:lvl8pPr>
            <a:lvl9pPr marL="359593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787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49443" indent="0">
              <a:buNone/>
              <a:defRPr sz="1200"/>
            </a:lvl2pPr>
            <a:lvl3pPr marL="898964" indent="0">
              <a:buNone/>
              <a:defRPr sz="1100"/>
            </a:lvl3pPr>
            <a:lvl4pPr marL="1348468" indent="0">
              <a:buNone/>
              <a:defRPr sz="900"/>
            </a:lvl4pPr>
            <a:lvl5pPr marL="1797969" indent="0">
              <a:buNone/>
              <a:defRPr sz="900"/>
            </a:lvl5pPr>
            <a:lvl6pPr marL="2247467" indent="0">
              <a:buNone/>
              <a:defRPr sz="900"/>
            </a:lvl6pPr>
            <a:lvl7pPr marL="2696947" indent="0">
              <a:buNone/>
              <a:defRPr sz="900"/>
            </a:lvl7pPr>
            <a:lvl8pPr marL="3146452" indent="0">
              <a:buNone/>
              <a:defRPr sz="900"/>
            </a:lvl8pPr>
            <a:lvl9pPr marL="359593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98A17-E191-402C-AD75-4E099378E9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93419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"/>
            <a:ext cx="2286000" cy="1956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4"/>
            <a:ext cx="6705600" cy="1956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E58E9-8EBD-40E2-965B-2795FA313F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145324926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B5978-865C-494F-B3A4-9CC4D1C72AB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997278822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"/>
            <a:ext cx="2286000" cy="16192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6705600" cy="16192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076FC-ACE9-4521-A406-6E3E8D773C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642171083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508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665263450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91544701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4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8050349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83662535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40030421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84129818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663637408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7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911567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87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F8085-097C-4658-898B-A49E094C91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574485351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92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58625585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14828115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459462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459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581085464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51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7C7A2-8D86-4E2B-A24C-D2D1FFD3829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38328754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C4598-1A9B-4686-AB40-06643925E30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174538003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5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29E9-F331-4762-86CC-ECCC59F373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978965955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85759-9F2A-4913-99C4-4FA617A88B7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750203053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EE3BE-5AA5-4B5A-9786-559E947DE61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269543235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EACA0-33B3-4053-859D-AEF61C34217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64718033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A950F-9DE6-4994-BED3-85D0F47B192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089993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7715B-74C6-48CE-8E5C-65AB319906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513271441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60" y="204797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A2766-C94F-41B1-94D3-242218AC152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47030307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7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9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4E49F-E597-4082-B4DB-D3BBA301DF3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07181446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9ED31-B0D3-424F-BC02-9AF8CEBA42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04559558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D4567-6C2B-4D56-A825-39145DB1AAB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021350122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69" y="1598606"/>
            <a:ext cx="7772401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1947" indent="0" algn="ctr">
              <a:buNone/>
              <a:defRPr/>
            </a:lvl2pPr>
            <a:lvl3pPr marL="683893" indent="0" algn="ctr">
              <a:buNone/>
              <a:defRPr/>
            </a:lvl3pPr>
            <a:lvl4pPr marL="1025840" indent="0" algn="ctr">
              <a:buNone/>
              <a:defRPr/>
            </a:lvl4pPr>
            <a:lvl5pPr marL="1367786" indent="0" algn="ctr">
              <a:buNone/>
              <a:defRPr/>
            </a:lvl5pPr>
            <a:lvl6pPr marL="1709734" indent="0" algn="ctr">
              <a:buNone/>
              <a:defRPr/>
            </a:lvl6pPr>
            <a:lvl7pPr marL="2051681" indent="0" algn="ctr">
              <a:buNone/>
              <a:defRPr/>
            </a:lvl7pPr>
            <a:lvl8pPr marL="2393627" indent="0" algn="ctr">
              <a:buNone/>
              <a:defRPr/>
            </a:lvl8pPr>
            <a:lvl9pPr marL="2735574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919348541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907532077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3305497"/>
            <a:ext cx="7772401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1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1947" indent="0">
              <a:buNone/>
              <a:defRPr sz="1300"/>
            </a:lvl2pPr>
            <a:lvl3pPr marL="683893" indent="0">
              <a:buNone/>
              <a:defRPr sz="1200"/>
            </a:lvl3pPr>
            <a:lvl4pPr marL="1025840" indent="0">
              <a:buNone/>
              <a:defRPr sz="1000"/>
            </a:lvl4pPr>
            <a:lvl5pPr marL="1367786" indent="0">
              <a:buNone/>
              <a:defRPr sz="1000"/>
            </a:lvl5pPr>
            <a:lvl6pPr marL="1709734" indent="0">
              <a:buNone/>
              <a:defRPr sz="1000"/>
            </a:lvl6pPr>
            <a:lvl7pPr marL="2051681" indent="0">
              <a:buNone/>
              <a:defRPr sz="1000"/>
            </a:lvl7pPr>
            <a:lvl8pPr marL="2393627" indent="0">
              <a:buNone/>
              <a:defRPr sz="1000"/>
            </a:lvl8pPr>
            <a:lvl9pPr marL="273557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48903154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09635"/>
            <a:ext cx="4495800" cy="11465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5"/>
            <a:ext cx="4495800" cy="11465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81375813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947" indent="0">
              <a:buNone/>
              <a:defRPr sz="1500" b="1"/>
            </a:lvl2pPr>
            <a:lvl3pPr marL="683893" indent="0">
              <a:buNone/>
              <a:defRPr sz="1300" b="1"/>
            </a:lvl3pPr>
            <a:lvl4pPr marL="1025840" indent="0">
              <a:buNone/>
              <a:defRPr sz="1200" b="1"/>
            </a:lvl4pPr>
            <a:lvl5pPr marL="1367786" indent="0">
              <a:buNone/>
              <a:defRPr sz="1200" b="1"/>
            </a:lvl5pPr>
            <a:lvl6pPr marL="1709734" indent="0">
              <a:buNone/>
              <a:defRPr sz="1200" b="1"/>
            </a:lvl6pPr>
            <a:lvl7pPr marL="2051681" indent="0">
              <a:buNone/>
              <a:defRPr sz="1200" b="1"/>
            </a:lvl7pPr>
            <a:lvl8pPr marL="2393627" indent="0">
              <a:buNone/>
              <a:defRPr sz="1200" b="1"/>
            </a:lvl8pPr>
            <a:lvl9pPr marL="273557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947" indent="0">
              <a:buNone/>
              <a:defRPr sz="1500" b="1"/>
            </a:lvl2pPr>
            <a:lvl3pPr marL="683893" indent="0">
              <a:buNone/>
              <a:defRPr sz="1300" b="1"/>
            </a:lvl3pPr>
            <a:lvl4pPr marL="1025840" indent="0">
              <a:buNone/>
              <a:defRPr sz="1200" b="1"/>
            </a:lvl4pPr>
            <a:lvl5pPr marL="1367786" indent="0">
              <a:buNone/>
              <a:defRPr sz="1200" b="1"/>
            </a:lvl5pPr>
            <a:lvl6pPr marL="1709734" indent="0">
              <a:buNone/>
              <a:defRPr sz="1200" b="1"/>
            </a:lvl6pPr>
            <a:lvl7pPr marL="2051681" indent="0">
              <a:buNone/>
              <a:defRPr sz="1200" b="1"/>
            </a:lvl7pPr>
            <a:lvl8pPr marL="2393627" indent="0">
              <a:buNone/>
              <a:defRPr sz="1200" b="1"/>
            </a:lvl8pPr>
            <a:lvl9pPr marL="273557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82509784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0689676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9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C23FA-2BBD-43B5-BB16-582C2B99D1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923328000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733068479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4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4" cy="3518297"/>
          </a:xfrm>
        </p:spPr>
        <p:txBody>
          <a:bodyPr/>
          <a:lstStyle>
            <a:lvl1pPr marL="0" indent="0">
              <a:buNone/>
              <a:defRPr sz="1000"/>
            </a:lvl1pPr>
            <a:lvl2pPr marL="341947" indent="0">
              <a:buNone/>
              <a:defRPr sz="900"/>
            </a:lvl2pPr>
            <a:lvl3pPr marL="683893" indent="0">
              <a:buNone/>
              <a:defRPr sz="700"/>
            </a:lvl3pPr>
            <a:lvl4pPr marL="1025840" indent="0">
              <a:buNone/>
              <a:defRPr sz="700"/>
            </a:lvl4pPr>
            <a:lvl5pPr marL="1367786" indent="0">
              <a:buNone/>
              <a:defRPr sz="700"/>
            </a:lvl5pPr>
            <a:lvl6pPr marL="1709734" indent="0">
              <a:buNone/>
              <a:defRPr sz="700"/>
            </a:lvl6pPr>
            <a:lvl7pPr marL="2051681" indent="0">
              <a:buNone/>
              <a:defRPr sz="700"/>
            </a:lvl7pPr>
            <a:lvl8pPr marL="2393627" indent="0">
              <a:buNone/>
              <a:defRPr sz="700"/>
            </a:lvl8pPr>
            <a:lvl9pPr marL="2735574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596220429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724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1947" indent="0">
              <a:buNone/>
              <a:defRPr sz="2100"/>
            </a:lvl2pPr>
            <a:lvl3pPr marL="683893" indent="0">
              <a:buNone/>
              <a:defRPr sz="1800"/>
            </a:lvl3pPr>
            <a:lvl4pPr marL="1025840" indent="0">
              <a:buNone/>
              <a:defRPr sz="1500"/>
            </a:lvl4pPr>
            <a:lvl5pPr marL="1367786" indent="0">
              <a:buNone/>
              <a:defRPr sz="1500"/>
            </a:lvl5pPr>
            <a:lvl6pPr marL="1709734" indent="0">
              <a:buNone/>
              <a:defRPr sz="1500"/>
            </a:lvl6pPr>
            <a:lvl7pPr marL="2051681" indent="0">
              <a:buNone/>
              <a:defRPr sz="1500"/>
            </a:lvl7pPr>
            <a:lvl8pPr marL="2393627" indent="0">
              <a:buNone/>
              <a:defRPr sz="1500"/>
            </a:lvl8pPr>
            <a:lvl9pPr marL="2735574" indent="0">
              <a:buNone/>
              <a:defRPr sz="15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6243"/>
            <a:ext cx="5486400" cy="603647"/>
          </a:xfrm>
        </p:spPr>
        <p:txBody>
          <a:bodyPr/>
          <a:lstStyle>
            <a:lvl1pPr marL="0" indent="0">
              <a:buNone/>
              <a:defRPr sz="1000"/>
            </a:lvl1pPr>
            <a:lvl2pPr marL="341947" indent="0">
              <a:buNone/>
              <a:defRPr sz="900"/>
            </a:lvl2pPr>
            <a:lvl3pPr marL="683893" indent="0">
              <a:buNone/>
              <a:defRPr sz="700"/>
            </a:lvl3pPr>
            <a:lvl4pPr marL="1025840" indent="0">
              <a:buNone/>
              <a:defRPr sz="700"/>
            </a:lvl4pPr>
            <a:lvl5pPr marL="1367786" indent="0">
              <a:buNone/>
              <a:defRPr sz="700"/>
            </a:lvl5pPr>
            <a:lvl6pPr marL="1709734" indent="0">
              <a:buNone/>
              <a:defRPr sz="700"/>
            </a:lvl6pPr>
            <a:lvl7pPr marL="2051681" indent="0">
              <a:buNone/>
              <a:defRPr sz="700"/>
            </a:lvl7pPr>
            <a:lvl8pPr marL="2393627" indent="0">
              <a:buNone/>
              <a:defRPr sz="700"/>
            </a:lvl8pPr>
            <a:lvl9pPr marL="2735574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73773138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014237353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215" y="6"/>
            <a:ext cx="2286001" cy="195619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075035524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507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551575176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55923977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4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45681628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386176263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1224121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7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7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8E7B4-54AF-42F7-8618-CB8F0423BB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436147355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12260576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179069889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7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35689807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90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153744045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571101664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459462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459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085919853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915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69402344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003066698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93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412844064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6785955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7CF26-C741-41AC-8091-59D11915D7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180521693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230702441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211663921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686144636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639487402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34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979791219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12673258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459462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459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660665737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915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803A6-2492-40F9-8B7B-5050031B4F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519709811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45822-61D6-4398-B29D-A3EBB4A664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804079297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93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31B15-F25D-4D53-963F-CA0888C44B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325374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5221-8B89-4FAC-A911-21655FA522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640034820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0DB1D-F582-4070-A1DB-BF9501DEE6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428966212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1B0B4-9578-46D8-9B1F-0DE584091A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46110247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14639-5EF4-4A2E-B046-6B7F6F57D8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119622588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C803A-3397-4FAA-8C40-AF9D3556868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54210353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63FDE-2139-4381-9E8D-1DEF5B82684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22317102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34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ED27-8DA4-4515-A262-AF889C1A86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562343364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B173B-8BFF-4927-9720-1CFEA5DB53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38177945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7CB2F-BA32-4914-B1DD-FBCA801ACC5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754441028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9195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994575187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25104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9902673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EDC7-CF67-4304-AF82-503AB01996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711376753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4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666656655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45549747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567157955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512631547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244862537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7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338559394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879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838720423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811515961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459462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459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338297802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717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9679750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83EEF-0F7F-4C06-8535-BB4FE4FD60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09818608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197330000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71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259251613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8652119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61928102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195666336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992356536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6616754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988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400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842946950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935546016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459462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459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804180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9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8D4B2-F840-4D44-B534-58D8DA46B3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193204031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15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DF204-AABF-4153-B889-4D319AB97C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7497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A1ADC-6B45-40A2-8F7D-78C47B66CF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9499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721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900"/>
            </a:lvl2pPr>
            <a:lvl3pPr marL="914377" indent="0">
              <a:buNone/>
              <a:defRPr sz="1600"/>
            </a:lvl3pPr>
            <a:lvl4pPr marL="1371566" indent="0">
              <a:buNone/>
              <a:defRPr sz="1500"/>
            </a:lvl4pPr>
            <a:lvl5pPr marL="1828754" indent="0">
              <a:buNone/>
              <a:defRPr sz="1500"/>
            </a:lvl5pPr>
            <a:lvl6pPr marL="2285943" indent="0">
              <a:buNone/>
              <a:defRPr sz="1500"/>
            </a:lvl6pPr>
            <a:lvl7pPr marL="2743131" indent="0">
              <a:buNone/>
              <a:defRPr sz="1500"/>
            </a:lvl7pPr>
            <a:lvl8pPr marL="3200320" indent="0">
              <a:buNone/>
              <a:defRPr sz="1500"/>
            </a:lvl8pPr>
            <a:lvl9pPr marL="3657509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73972-FC81-44F6-8554-B9CEB2FBFC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85031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7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7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E0553-CB3D-46EA-B2E4-55165B07A2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0573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84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8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A6F2F-E818-4B7D-A725-7D229A4588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6832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991DA-A1F9-4EDA-808B-6FCBFAC4C1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8062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F36D2-C55D-4657-B58A-739ED6D322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22869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E5C68-30E5-4EEB-8CA8-308A6A9332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9764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248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7898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57F5-E485-406F-9496-8DA26576740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17964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82510-1F3B-4320-BE3C-34C048297E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83666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5E794-CC53-4B6E-8E14-4146D50DAF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954431950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16192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16192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49F15-53D2-4088-9928-65997614569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79070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933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DCF8C-67AD-480D-B050-20C098CE38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926265192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1B0AC-6F9E-4711-ADA0-3A036934AE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269837049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98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0ED78-230D-43E4-8681-E275709F194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255076700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7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7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B21CC-0989-4D62-9DAA-7BFB80A73E3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149430900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AB10D-8ADD-4A09-92BA-E2C811E6429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927179049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7A0D7-4A2D-463C-B3F7-963EB7AD70D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755501150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D69FC-CF8C-4A80-BEC4-5953A8204EA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168477588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D4390-0324-460B-87B3-126BFE381E2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833068569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66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53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3CB44-18E3-4C11-B51D-D42B98B2448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668829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"/>
            <a:ext cx="2286000" cy="16192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6705600" cy="16192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2F9B7-03FC-43CA-9502-8BE99A7B06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68067156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A38FA-57AB-4A71-BB26-1121622382A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911416724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16192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16192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47D06-08CA-447D-845E-BB6AFC845C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669364048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79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93367-35C4-49C7-ACAC-B625AD3F5F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25449495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978BF-7BFC-456D-8FBB-4C2D92D11FE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026717883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75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5AD91-73C4-4969-A39C-97F27CA32B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4923615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7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7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2D891-BB80-4D98-9233-8EFBA4DFD0C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371982179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00403-D19B-4EE0-AE9F-0C665A7CD4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730107474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0E4B-3BBC-4659-8C3A-24317E2192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769155384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F2976-F40A-4DCE-886C-13452C1B6B8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421051775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79C3D-E5CF-435A-8894-FBDE5299AD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863725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87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ABA24-10FA-470B-B5E7-3A74D76F5C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685248242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1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25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91B70-9C59-49F0-9469-946F51BD5E3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331175887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C1223-E709-4AAF-AC2F-672297CC8D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479262229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16192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16192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D806C-F044-433A-B727-F1F45C5FAD3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94196998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3" y="1598141"/>
            <a:ext cx="7772401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1947" indent="0" algn="ctr">
              <a:buNone/>
              <a:defRPr/>
            </a:lvl2pPr>
            <a:lvl3pPr marL="683893" indent="0" algn="ctr">
              <a:buNone/>
              <a:defRPr/>
            </a:lvl3pPr>
            <a:lvl4pPr marL="1025840" indent="0" algn="ctr">
              <a:buNone/>
              <a:defRPr/>
            </a:lvl4pPr>
            <a:lvl5pPr marL="1367786" indent="0" algn="ctr">
              <a:buNone/>
              <a:defRPr/>
            </a:lvl5pPr>
            <a:lvl6pPr marL="1709734" indent="0" algn="ctr">
              <a:buNone/>
              <a:defRPr/>
            </a:lvl6pPr>
            <a:lvl7pPr marL="2051681" indent="0" algn="ctr">
              <a:buNone/>
              <a:defRPr/>
            </a:lvl7pPr>
            <a:lvl8pPr marL="2393627" indent="0" algn="ctr">
              <a:buNone/>
              <a:defRPr/>
            </a:lvl8pPr>
            <a:lvl9pPr marL="2735574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484560285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239791186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3305224"/>
            <a:ext cx="7772401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1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1947" indent="0">
              <a:buNone/>
              <a:defRPr sz="1300"/>
            </a:lvl2pPr>
            <a:lvl3pPr marL="683893" indent="0">
              <a:buNone/>
              <a:defRPr sz="1200"/>
            </a:lvl3pPr>
            <a:lvl4pPr marL="1025840" indent="0">
              <a:buNone/>
              <a:defRPr sz="1000"/>
            </a:lvl4pPr>
            <a:lvl5pPr marL="1367786" indent="0">
              <a:buNone/>
              <a:defRPr sz="1000"/>
            </a:lvl5pPr>
            <a:lvl6pPr marL="1709734" indent="0">
              <a:buNone/>
              <a:defRPr sz="1000"/>
            </a:lvl6pPr>
            <a:lvl7pPr marL="2051681" indent="0">
              <a:buNone/>
              <a:defRPr sz="1000"/>
            </a:lvl7pPr>
            <a:lvl8pPr marL="2393627" indent="0">
              <a:buNone/>
              <a:defRPr sz="1000"/>
            </a:lvl8pPr>
            <a:lvl9pPr marL="273557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567310135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09632"/>
            <a:ext cx="4495800" cy="11465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2"/>
            <a:ext cx="4495800" cy="11465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604408678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947" indent="0">
              <a:buNone/>
              <a:defRPr sz="1500" b="1"/>
            </a:lvl2pPr>
            <a:lvl3pPr marL="683893" indent="0">
              <a:buNone/>
              <a:defRPr sz="1300" b="1"/>
            </a:lvl3pPr>
            <a:lvl4pPr marL="1025840" indent="0">
              <a:buNone/>
              <a:defRPr sz="1200" b="1"/>
            </a:lvl4pPr>
            <a:lvl5pPr marL="1367786" indent="0">
              <a:buNone/>
              <a:defRPr sz="1200" b="1"/>
            </a:lvl5pPr>
            <a:lvl6pPr marL="1709734" indent="0">
              <a:buNone/>
              <a:defRPr sz="1200" b="1"/>
            </a:lvl6pPr>
            <a:lvl7pPr marL="2051681" indent="0">
              <a:buNone/>
              <a:defRPr sz="1200" b="1"/>
            </a:lvl7pPr>
            <a:lvl8pPr marL="2393627" indent="0">
              <a:buNone/>
              <a:defRPr sz="1200" b="1"/>
            </a:lvl8pPr>
            <a:lvl9pPr marL="273557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947" indent="0">
              <a:buNone/>
              <a:defRPr sz="1500" b="1"/>
            </a:lvl2pPr>
            <a:lvl3pPr marL="683893" indent="0">
              <a:buNone/>
              <a:defRPr sz="1300" b="1"/>
            </a:lvl3pPr>
            <a:lvl4pPr marL="1025840" indent="0">
              <a:buNone/>
              <a:defRPr sz="1200" b="1"/>
            </a:lvl4pPr>
            <a:lvl5pPr marL="1367786" indent="0">
              <a:buNone/>
              <a:defRPr sz="1200" b="1"/>
            </a:lvl5pPr>
            <a:lvl6pPr marL="1709734" indent="0">
              <a:buNone/>
              <a:defRPr sz="1200" b="1"/>
            </a:lvl6pPr>
            <a:lvl7pPr marL="2051681" indent="0">
              <a:buNone/>
              <a:defRPr sz="1200" b="1"/>
            </a:lvl7pPr>
            <a:lvl8pPr marL="2393627" indent="0">
              <a:buNone/>
              <a:defRPr sz="1200" b="1"/>
            </a:lvl8pPr>
            <a:lvl9pPr marL="273557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107140673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840585389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5140711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4B3EC-EC42-4998-B46C-3F30A2E5A8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072279547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4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4" cy="3518297"/>
          </a:xfrm>
        </p:spPr>
        <p:txBody>
          <a:bodyPr/>
          <a:lstStyle>
            <a:lvl1pPr marL="0" indent="0">
              <a:buNone/>
              <a:defRPr sz="1000"/>
            </a:lvl1pPr>
            <a:lvl2pPr marL="341947" indent="0">
              <a:buNone/>
              <a:defRPr sz="900"/>
            </a:lvl2pPr>
            <a:lvl3pPr marL="683893" indent="0">
              <a:buNone/>
              <a:defRPr sz="700"/>
            </a:lvl3pPr>
            <a:lvl4pPr marL="1025840" indent="0">
              <a:buNone/>
              <a:defRPr sz="700"/>
            </a:lvl4pPr>
            <a:lvl5pPr marL="1367786" indent="0">
              <a:buNone/>
              <a:defRPr sz="700"/>
            </a:lvl5pPr>
            <a:lvl6pPr marL="1709734" indent="0">
              <a:buNone/>
              <a:defRPr sz="700"/>
            </a:lvl6pPr>
            <a:lvl7pPr marL="2051681" indent="0">
              <a:buNone/>
              <a:defRPr sz="700"/>
            </a:lvl7pPr>
            <a:lvl8pPr marL="2393627" indent="0">
              <a:buNone/>
              <a:defRPr sz="700"/>
            </a:lvl8pPr>
            <a:lvl9pPr marL="2735574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951614831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1947" indent="0">
              <a:buNone/>
              <a:defRPr sz="2100"/>
            </a:lvl2pPr>
            <a:lvl3pPr marL="683893" indent="0">
              <a:buNone/>
              <a:defRPr sz="1800"/>
            </a:lvl3pPr>
            <a:lvl4pPr marL="1025840" indent="0">
              <a:buNone/>
              <a:defRPr sz="1500"/>
            </a:lvl4pPr>
            <a:lvl5pPr marL="1367786" indent="0">
              <a:buNone/>
              <a:defRPr sz="1500"/>
            </a:lvl5pPr>
            <a:lvl6pPr marL="1709734" indent="0">
              <a:buNone/>
              <a:defRPr sz="1500"/>
            </a:lvl6pPr>
            <a:lvl7pPr marL="2051681" indent="0">
              <a:buNone/>
              <a:defRPr sz="1500"/>
            </a:lvl7pPr>
            <a:lvl8pPr marL="2393627" indent="0">
              <a:buNone/>
              <a:defRPr sz="1500"/>
            </a:lvl8pPr>
            <a:lvl9pPr marL="2735574" indent="0">
              <a:buNone/>
              <a:defRPr sz="15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778"/>
            <a:ext cx="5486400" cy="603647"/>
          </a:xfrm>
        </p:spPr>
        <p:txBody>
          <a:bodyPr/>
          <a:lstStyle>
            <a:lvl1pPr marL="0" indent="0">
              <a:buNone/>
              <a:defRPr sz="1000"/>
            </a:lvl1pPr>
            <a:lvl2pPr marL="341947" indent="0">
              <a:buNone/>
              <a:defRPr sz="900"/>
            </a:lvl2pPr>
            <a:lvl3pPr marL="683893" indent="0">
              <a:buNone/>
              <a:defRPr sz="700"/>
            </a:lvl3pPr>
            <a:lvl4pPr marL="1025840" indent="0">
              <a:buNone/>
              <a:defRPr sz="700"/>
            </a:lvl4pPr>
            <a:lvl5pPr marL="1367786" indent="0">
              <a:buNone/>
              <a:defRPr sz="700"/>
            </a:lvl5pPr>
            <a:lvl6pPr marL="1709734" indent="0">
              <a:buNone/>
              <a:defRPr sz="700"/>
            </a:lvl6pPr>
            <a:lvl7pPr marL="2051681" indent="0">
              <a:buNone/>
              <a:defRPr sz="700"/>
            </a:lvl7pPr>
            <a:lvl8pPr marL="2393627" indent="0">
              <a:buNone/>
              <a:defRPr sz="700"/>
            </a:lvl8pPr>
            <a:lvl9pPr marL="2735574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817124579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878558281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38" y="6"/>
            <a:ext cx="2286001" cy="195619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513546512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80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CBCCC-0F99-4EA8-A45E-587B1329C55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08372126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8A352-8BEB-4201-BE17-A2DDDDE58CF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820996040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85B6-7825-44C4-AEB8-0BC608662B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381409553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BB2EB-7A81-4244-A1D1-9B4FFB7D3B3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53381527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77299-3195-4307-A7C8-F53DA90CA8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322939417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75D01-58AE-47C1-B190-2A41E4C7408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7395424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9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C2ACB-047C-4837-A83F-7CA207C943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08122940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A77E8-5584-4D0B-9734-1B6B79EA06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614962165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773D2-EB7D-47A5-82C6-297B4DA1178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59534974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48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5B079-D8FD-4B75-9E5C-02FEC64BCAA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37157831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CC3DD-5BF9-4593-8720-1E399C1FEF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85852725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C1272-6CB9-4FFF-BF56-6964E213F44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552481030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51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F8085-097C-4658-898B-A49E094C91C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63442313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7715B-74C6-48CE-8E5C-65AB3199060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79842959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C23FA-2BBD-43B5-BB16-582C2B99D1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001048232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7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7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8E7B4-54AF-42F7-8618-CB8F0423BB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85147457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7CF26-C741-41AC-8091-59D11915D7A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8838295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" y="812006"/>
            <a:ext cx="892175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816" y="812006"/>
            <a:ext cx="892175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4CCC-699E-481D-A0C9-BD0CB876E6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20433981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5221-8B89-4FAC-A911-21655FA522D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876571214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EDC7-CF67-4304-AF82-503AB01996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364733102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83EEF-0F7F-4C06-8535-BB4FE4FD60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328151317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2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8D4B2-F840-4D44-B534-58D8DA46B35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157655715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5E794-CC53-4B6E-8E14-4146D50DAF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842678584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16192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16192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2F9B7-03FC-43CA-9502-8BE99A7B060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065619043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80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327122701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776713608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752648803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6046364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87C96-4B1C-4B8A-97E2-F9078A9DC0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104903335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962968042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650989385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134766295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804052105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48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244922476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996655075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103491779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23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554EE-4C24-4888-B269-DFE47255107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132276316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554EE-4C24-4888-B269-DFE47255107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653930955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554EE-4C24-4888-B269-DFE47255107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26810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1924935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8F8CA-1E7B-4265-9B31-A3BDE8A8B0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806396672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554EE-4C24-4888-B269-DFE47255107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948675497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554EE-4C24-4888-B269-DFE47255107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525341443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554EE-4C24-4888-B269-DFE47255107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430946368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554EE-4C24-4888-B269-DFE47255107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226296081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554EE-4C24-4888-B269-DFE47255107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19149216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554EE-4C24-4888-B269-DFE47255107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185072979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554EE-4C24-4888-B269-DFE47255107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869916282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2"/>
            <a:ext cx="2286000" cy="195619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2"/>
            <a:ext cx="6705600" cy="195619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554EE-4C24-4888-B269-DFE47255107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939721678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31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91675401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1661400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4E99-3E67-4955-A9D2-511EC33729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452960481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125726255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963867025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8421035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636795615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135490682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896577315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9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68143155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984024050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05260021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88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1178774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24E0A-D0CC-4088-82D0-F6FA5D0C1A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577380275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695658558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9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359582790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811761610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87962989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060278937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049257446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46186434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9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292376313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169276395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"/>
            <a:ext cx="2286000" cy="1956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4"/>
            <a:ext cx="6705600" cy="1956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6011252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9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14540-B9D1-4EB1-BEA0-D2175E7E3B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38800254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26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702841861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735330462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268153126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022424299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964112290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268169867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753351782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971085003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4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466309205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933244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70BD7-14A8-4224-B9F7-002D7310EE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052543435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279813321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452450013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26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814679369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537420157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198034396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009934353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03858903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151978382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412399494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5816293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"/>
            <a:ext cx="2286000" cy="47315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4"/>
            <a:ext cx="6705600" cy="47315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ECC44-3D51-48D8-BBE7-C26899956D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276676438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4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554141939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203084300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879925116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23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554EE-4C24-4888-B269-DFE47255107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059217328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554EE-4C24-4888-B269-DFE47255107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96964688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554EE-4C24-4888-B269-DFE47255107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861084800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554EE-4C24-4888-B269-DFE47255107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970716901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554EE-4C24-4888-B269-DFE47255107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75873469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554EE-4C24-4888-B269-DFE47255107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584382675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554EE-4C24-4888-B269-DFE47255107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907894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87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AA52B-F084-4A57-82C5-F497C70F1B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815821602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554EE-4C24-4888-B269-DFE47255107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272655296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554EE-4C24-4888-B269-DFE47255107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42441248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554EE-4C24-4888-B269-DFE47255107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414772814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2"/>
            <a:ext cx="2286000" cy="195619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2"/>
            <a:ext cx="6705600" cy="195619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554EE-4C24-4888-B269-DFE47255107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179504376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14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381041957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244490505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835003636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467343972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41026081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8013623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A836B-5632-4FF1-B710-4012D3A9D2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61989425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956358032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135057410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82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78370960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973651256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509238558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31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959971359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548246879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607074762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082293352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098588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9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7E641-FF6C-47E2-A3BC-2317682AAC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009331763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804270398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503246174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220336954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9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499547902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966334782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870375556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21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F4DDB-F393-494F-BDAC-D14D0E731CE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477231846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9720-B6AB-46C2-A454-BBE12353EF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445548293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748D9-C09F-40BC-8642-7398ECFB406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388693048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E2AEB-B299-412C-8C76-0D42EDD95B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8590882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" y="825105"/>
            <a:ext cx="1452563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5"/>
            <a:ext cx="1454150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24FB4-4F8C-42F8-82C7-1B825CF79B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572059135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A9138-E450-439C-8A1D-4B6CD67A26A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04898011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C8DB7-5AE1-4C7D-8F50-3F74D3A84E8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051811494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DE287-FF0D-438B-9FAF-1A3B4A9C9A1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506149637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A94F4-1B63-4B51-ACFF-CF4C0E336D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985948604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D27D1-63C2-4273-821E-AA5568BBB4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313386687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9C52A-F27B-4994-89D9-D3B7230048F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151801516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9FBFB-AA31-4523-82DE-2391DEB136C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145413473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85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271015212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192342768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9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14620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9853732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24ABF-4C9F-47BD-B6D5-DE0FCA3F14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190460515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166846878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626412879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181972624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582566446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799356068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6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988547655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795161225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"/>
            <a:ext cx="2286000" cy="1956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4"/>
            <a:ext cx="6705600" cy="1956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374598679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4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CB6-BA11-49B4-88E8-581D8834C6C4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278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AC59-B3F4-4014-BE59-50B16D594131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335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1A672-456C-45AD-BA8A-15790DB11A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886071268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0249-DD57-454A-A138-9F06049B9894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57405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BF0D-C308-465D-95D5-19EA016D684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54509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0" indent="0">
              <a:buNone/>
              <a:defRPr sz="2000" b="1"/>
            </a:lvl2pPr>
            <a:lvl3pPr marL="913300" indent="0">
              <a:buNone/>
              <a:defRPr sz="1800" b="1"/>
            </a:lvl3pPr>
            <a:lvl4pPr marL="1369951" indent="0">
              <a:buNone/>
              <a:defRPr sz="1600" b="1"/>
            </a:lvl4pPr>
            <a:lvl5pPr marL="1826601" indent="0">
              <a:buNone/>
              <a:defRPr sz="1600" b="1"/>
            </a:lvl5pPr>
            <a:lvl6pPr marL="2283257" indent="0">
              <a:buNone/>
              <a:defRPr sz="1600" b="1"/>
            </a:lvl6pPr>
            <a:lvl7pPr marL="2739910" indent="0">
              <a:buNone/>
              <a:defRPr sz="1600" b="1"/>
            </a:lvl7pPr>
            <a:lvl8pPr marL="3196561" indent="0">
              <a:buNone/>
              <a:defRPr sz="1600" b="1"/>
            </a:lvl8pPr>
            <a:lvl9pPr marL="365321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0" indent="0">
              <a:buNone/>
              <a:defRPr sz="2000" b="1"/>
            </a:lvl2pPr>
            <a:lvl3pPr marL="913300" indent="0">
              <a:buNone/>
              <a:defRPr sz="1800" b="1"/>
            </a:lvl3pPr>
            <a:lvl4pPr marL="1369951" indent="0">
              <a:buNone/>
              <a:defRPr sz="1600" b="1"/>
            </a:lvl4pPr>
            <a:lvl5pPr marL="1826601" indent="0">
              <a:buNone/>
              <a:defRPr sz="1600" b="1"/>
            </a:lvl5pPr>
            <a:lvl6pPr marL="2283257" indent="0">
              <a:buNone/>
              <a:defRPr sz="1600" b="1"/>
            </a:lvl6pPr>
            <a:lvl7pPr marL="2739910" indent="0">
              <a:buNone/>
              <a:defRPr sz="1600" b="1"/>
            </a:lvl7pPr>
            <a:lvl8pPr marL="3196561" indent="0">
              <a:buNone/>
              <a:defRPr sz="1600" b="1"/>
            </a:lvl8pPr>
            <a:lvl9pPr marL="365321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7475-06D9-4DAD-987D-7939700BFBB0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55038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4ECA-B885-4D85-8692-6BA8926176F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06852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B640-6454-4035-9DA4-0F599311388D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81951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650" indent="0">
              <a:buNone/>
              <a:defRPr sz="1200"/>
            </a:lvl2pPr>
            <a:lvl3pPr marL="913300" indent="0">
              <a:buNone/>
              <a:defRPr sz="1000"/>
            </a:lvl3pPr>
            <a:lvl4pPr marL="1369951" indent="0">
              <a:buNone/>
              <a:defRPr sz="900"/>
            </a:lvl4pPr>
            <a:lvl5pPr marL="1826601" indent="0">
              <a:buNone/>
              <a:defRPr sz="900"/>
            </a:lvl5pPr>
            <a:lvl6pPr marL="2283257" indent="0">
              <a:buNone/>
              <a:defRPr sz="900"/>
            </a:lvl6pPr>
            <a:lvl7pPr marL="2739910" indent="0">
              <a:buNone/>
              <a:defRPr sz="900"/>
            </a:lvl7pPr>
            <a:lvl8pPr marL="3196561" indent="0">
              <a:buNone/>
              <a:defRPr sz="900"/>
            </a:lvl8pPr>
            <a:lvl9pPr marL="365321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EC90-8212-4405-9EEE-778B1D3FA3C1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098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650" indent="0">
              <a:buNone/>
              <a:defRPr sz="2800"/>
            </a:lvl2pPr>
            <a:lvl3pPr marL="913300" indent="0">
              <a:buNone/>
              <a:defRPr sz="2400"/>
            </a:lvl3pPr>
            <a:lvl4pPr marL="1369951" indent="0">
              <a:buNone/>
              <a:defRPr sz="2000"/>
            </a:lvl4pPr>
            <a:lvl5pPr marL="1826601" indent="0">
              <a:buNone/>
              <a:defRPr sz="2000"/>
            </a:lvl5pPr>
            <a:lvl6pPr marL="2283257" indent="0">
              <a:buNone/>
              <a:defRPr sz="2000"/>
            </a:lvl6pPr>
            <a:lvl7pPr marL="2739910" indent="0">
              <a:buNone/>
              <a:defRPr sz="2000"/>
            </a:lvl7pPr>
            <a:lvl8pPr marL="3196561" indent="0">
              <a:buNone/>
              <a:defRPr sz="2000"/>
            </a:lvl8pPr>
            <a:lvl9pPr marL="3653214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650" indent="0">
              <a:buNone/>
              <a:defRPr sz="1200"/>
            </a:lvl2pPr>
            <a:lvl3pPr marL="913300" indent="0">
              <a:buNone/>
              <a:defRPr sz="1000"/>
            </a:lvl3pPr>
            <a:lvl4pPr marL="1369951" indent="0">
              <a:buNone/>
              <a:defRPr sz="900"/>
            </a:lvl4pPr>
            <a:lvl5pPr marL="1826601" indent="0">
              <a:buNone/>
              <a:defRPr sz="900"/>
            </a:lvl5pPr>
            <a:lvl6pPr marL="2283257" indent="0">
              <a:buNone/>
              <a:defRPr sz="900"/>
            </a:lvl6pPr>
            <a:lvl7pPr marL="2739910" indent="0">
              <a:buNone/>
              <a:defRPr sz="900"/>
            </a:lvl7pPr>
            <a:lvl8pPr marL="3196561" indent="0">
              <a:buNone/>
              <a:defRPr sz="900"/>
            </a:lvl8pPr>
            <a:lvl9pPr marL="365321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B7FD-A619-4AC6-918E-C80DEDF96C05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57107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5AEF-60AD-479E-90DD-D01F07878B03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15022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2FB3-B307-4597-B8FB-BE49A6787040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22635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D5F5-6E8F-4D0A-B02A-B49026B9CA75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755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00474-F68E-4FB4-8413-DD642D7241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884886922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AE4A-B383-4E69-B2F8-BB521AE987DF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58774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A51B-250B-47E9-BCE9-1CE6BBA9EDA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5654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E667-45D6-4E92-BA0E-498CD2BE9B7D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13766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8FC5-0ACB-4901-AB2A-28FC8D0B8ED7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34465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5F9A-BB66-46F0-983F-F12331D7D5F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03592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935F-0A4B-4469-A7A2-E8FEE5F3A94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76412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8516-CC24-4C86-91A5-B0955A66E5ED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36627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C9EA-D3AA-4D13-B7D5-66F6F5F3C24A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18712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7BA9-13E3-456A-9EAC-6A406CF0D07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30990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CCEF-4601-41CC-93F6-A38DC5C6EF1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511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2F4C5-496A-4AA5-B25F-6E2D822367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91297790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D788-E33D-4B99-A1A9-51EF739C2331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80609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66C5-ADD3-4BE2-A39D-84DC97360E9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44892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DDB1-6304-43F1-A74E-726BB2CA1BE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22882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A6F2-9F1F-4E97-9CC5-758D52E998A2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45581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F787-169B-4B3D-84B9-3A8D4A79F070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92173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F005-5CAA-4228-85CD-DA9E57E645DF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71416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2F65-3E44-4B27-BE62-8C6B53F642E5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378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3CC4-E3CE-48E0-B4C6-5249618A146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58118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7DF-329E-4CA5-8A1D-6F28FA130264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25960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BC63-6D1A-4A5D-BEC8-3B085D64F72C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909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9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339C-38E7-42FA-AF2C-2DEA43419A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054447457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55B9-D740-4D5D-9D24-B74C146CDBF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17389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DF57-B0BD-4D96-B20F-E24EF8B94E5F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Результаты ПХД ООО «Газпром трансгаз Нижний Новгород» за 2018 год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48141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4CC9-3C9D-4D4B-A6C7-02F1CC366481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Результаты ПХД ООО «Газпром трансгаз Нижний Новгород» за 2018 год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44081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7FEC-53E0-43CA-A6B7-4327DBB92475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Результаты ПХД ООО «Газпром трансгаз Нижний Новгород» за 2018 год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34297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A118-828B-4AEC-B5CC-966E3C31CACD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Результаты ПХД ООО «Газпром трансгаз Нижний Новгород» за 2018 год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07707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CDA9-46EC-4829-A977-36A9DD97476B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Результаты ПХД ООО «Газпром трансгаз Нижний Новгород» за 2018 год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89124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56D-04BD-4439-BDD4-FB4EA81544C4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Результаты ПХД ООО «Газпром трансгаз Нижний Новгород» за 2018 год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53104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E6CB-F4ED-4B02-826C-AC8A0F6A5AE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Результаты ПХД ООО «Газпром трансгаз Нижний Новгород» за 2018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39384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2E87-6B10-42D0-AB57-A126D40997B5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Результаты ПХД ООО «Газпром трансгаз Нижний Новгород» за 2018 год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23412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AC1-1483-4667-9FE7-D1DC84BEFB80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Результаты ПХД ООО «Газпром трансгаз Нижний Новгород» за 2018 год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537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05052-C70F-48EE-9D3B-04CFE71EE3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620658849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E7BA-0323-493C-A4D6-D7AF8AEF58D2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Результаты ПХД ООО «Газпром трансгаз Нижний Новгород» за 2018 год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8022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B86D-BE1B-4083-8328-25A622A40B0F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Результаты ПХД ООО «Газпром трансгаз Нижний Новгород» за 2018 год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89360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E856-9799-4E6A-AAEA-CE5EB589373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06849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0170-443A-42E8-8D8A-883878A0FD81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8657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3F9A-81C7-4313-86F8-9C7EA76AA0F2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60616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E703-C5EF-4A12-9957-CF7CE8A94685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9498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80A69-30FF-4F71-8BC0-0232513B26B7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58594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EEFF-EBC3-44DC-81D9-7DF693AF1DB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79527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7ADD-2DF4-4947-9C22-2C003C4B9CD5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2016 год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10333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C0AA-4E08-423C-AA05-2167A65F88D4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230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474464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47446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61655-604A-40B8-8AA5-7C486C26DE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64136707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BF3A-8D22-449F-9DCE-0F07FF10CB73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94494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061E-B5B5-4F44-8731-B1E79608FAB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29792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03A6-CF3B-4514-B77A-61DAE426AA51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02219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551600" y="979488"/>
            <a:ext cx="7321550" cy="3622675"/>
          </a:xfrm>
        </p:spPr>
        <p:txBody>
          <a:bodyPr/>
          <a:lstStyle/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675476866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574002045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04283647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01008848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37346405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4746155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4260479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87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050674468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56324325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11654863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82693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61008788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640544931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/>
          <a:lstStyle/>
          <a:p>
            <a:fld id="{4CAAAC59-B3F4-4014-BE59-50B16D594131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25836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106090128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4744674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40517633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120590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919353226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20531531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63592987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627610458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/>
          <a:lstStyle/>
          <a:p>
            <a:fld id="{282C4ECA-B885-4D85-8692-6BA8926176F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06852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/>
          <a:lstStyle/>
          <a:p>
            <a:fld id="{4CAAAC59-B3F4-4014-BE59-50B16D594131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33583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38755691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72565001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6" name="Содержимое 7"/>
          <p:cNvSpPr>
            <a:spLocks noGrp="1"/>
          </p:cNvSpPr>
          <p:nvPr>
            <p:ph sz="quarter" idx="17"/>
          </p:nvPr>
        </p:nvSpPr>
        <p:spPr>
          <a:xfrm>
            <a:off x="1549667" y="2175308"/>
            <a:ext cx="7429100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015593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9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87635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9242571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6986464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879573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9303816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8888893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0607574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90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1471483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3944537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459462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459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2860177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873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128223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2469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050630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98"/>
            <a:ext cx="7772400" cy="102155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628900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580257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117830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794804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7714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757118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90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311414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9113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62543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87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CA60F-A024-4193-A6B6-1F801439B9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81757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9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8448355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B6047-87D8-4D43-A31A-ACF62E9D03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9174931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49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43A2B-10FA-4E61-9874-BD976A88C2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5248085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8FDA4-B0C5-492D-ABFF-4962B90635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8365421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D0E37-5A90-41D3-8D8C-6820ED64D0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0098960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511B6-015A-4C98-88B0-9A452BEB1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6070636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4070B-F73A-4D4D-B58F-EF61CA9BEA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3978044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E0726-33C0-405C-971A-DE33F4BAF5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36940236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724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9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92A18-244C-40B7-9FEF-7B3C7CF975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40487356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6FC8F-E890-444F-AB34-05B1D487BC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17804840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"/>
            <a:ext cx="2286000" cy="1956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4"/>
            <a:ext cx="6705600" cy="1956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9E10-F70C-4BCD-B484-8DD22D11E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</p:spTree>
    <p:extLst>
      <p:ext uri="{BB962C8B-B14F-4D97-AF65-F5344CB8AC3E}">
        <p14:creationId xmlns:p14="http://schemas.microsoft.com/office/powerpoint/2010/main" val="20774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Relationship Id="rId14" Type="http://schemas.openxmlformats.org/officeDocument/2006/relationships/image" Target="../media/image1.wmf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slideLayout" Target="../slideLayouts/slideLayout353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71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6.xml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11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69.xml"/><Relationship Id="rId10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68.xml"/><Relationship Id="rId9" Type="http://schemas.openxmlformats.org/officeDocument/2006/relationships/slideLayout" Target="../slideLayouts/slideLayout373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78.xml"/><Relationship Id="rId7" Type="http://schemas.openxmlformats.org/officeDocument/2006/relationships/slideLayout" Target="../slideLayouts/slideLayout382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7.xml"/><Relationship Id="rId1" Type="http://schemas.openxmlformats.org/officeDocument/2006/relationships/slideLayout" Target="../slideLayouts/slideLayout376.xml"/><Relationship Id="rId6" Type="http://schemas.openxmlformats.org/officeDocument/2006/relationships/slideLayout" Target="../slideLayouts/slideLayout381.xml"/><Relationship Id="rId11" Type="http://schemas.openxmlformats.org/officeDocument/2006/relationships/slideLayout" Target="../slideLayouts/slideLayout386.xml"/><Relationship Id="rId5" Type="http://schemas.openxmlformats.org/officeDocument/2006/relationships/slideLayout" Target="../slideLayouts/slideLayout380.xml"/><Relationship Id="rId10" Type="http://schemas.openxmlformats.org/officeDocument/2006/relationships/slideLayout" Target="../slideLayouts/slideLayout385.xml"/><Relationship Id="rId4" Type="http://schemas.openxmlformats.org/officeDocument/2006/relationships/slideLayout" Target="../slideLayouts/slideLayout379.xml"/><Relationship Id="rId9" Type="http://schemas.openxmlformats.org/officeDocument/2006/relationships/slideLayout" Target="../slideLayouts/slideLayout384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89.xml"/><Relationship Id="rId7" Type="http://schemas.openxmlformats.org/officeDocument/2006/relationships/slideLayout" Target="../slideLayouts/slideLayout393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8.xml"/><Relationship Id="rId1" Type="http://schemas.openxmlformats.org/officeDocument/2006/relationships/slideLayout" Target="../slideLayouts/slideLayout387.xml"/><Relationship Id="rId6" Type="http://schemas.openxmlformats.org/officeDocument/2006/relationships/slideLayout" Target="../slideLayouts/slideLayout392.xml"/><Relationship Id="rId11" Type="http://schemas.openxmlformats.org/officeDocument/2006/relationships/slideLayout" Target="../slideLayouts/slideLayout397.xml"/><Relationship Id="rId5" Type="http://schemas.openxmlformats.org/officeDocument/2006/relationships/slideLayout" Target="../slideLayouts/slideLayout391.xml"/><Relationship Id="rId10" Type="http://schemas.openxmlformats.org/officeDocument/2006/relationships/slideLayout" Target="../slideLayouts/slideLayout396.xml"/><Relationship Id="rId4" Type="http://schemas.openxmlformats.org/officeDocument/2006/relationships/slideLayout" Target="../slideLayouts/slideLayout390.xml"/><Relationship Id="rId9" Type="http://schemas.openxmlformats.org/officeDocument/2006/relationships/slideLayout" Target="../slideLayouts/slideLayout395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00.xml"/><Relationship Id="rId7" Type="http://schemas.openxmlformats.org/officeDocument/2006/relationships/slideLayout" Target="../slideLayouts/slideLayout404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9.xml"/><Relationship Id="rId1" Type="http://schemas.openxmlformats.org/officeDocument/2006/relationships/slideLayout" Target="../slideLayouts/slideLayout398.xml"/><Relationship Id="rId6" Type="http://schemas.openxmlformats.org/officeDocument/2006/relationships/slideLayout" Target="../slideLayouts/slideLayout403.xml"/><Relationship Id="rId11" Type="http://schemas.openxmlformats.org/officeDocument/2006/relationships/slideLayout" Target="../slideLayouts/slideLayout408.xml"/><Relationship Id="rId5" Type="http://schemas.openxmlformats.org/officeDocument/2006/relationships/slideLayout" Target="../slideLayouts/slideLayout402.xml"/><Relationship Id="rId10" Type="http://schemas.openxmlformats.org/officeDocument/2006/relationships/slideLayout" Target="../slideLayouts/slideLayout407.xml"/><Relationship Id="rId4" Type="http://schemas.openxmlformats.org/officeDocument/2006/relationships/slideLayout" Target="../slideLayouts/slideLayout401.xml"/><Relationship Id="rId9" Type="http://schemas.openxmlformats.org/officeDocument/2006/relationships/slideLayout" Target="../slideLayouts/slideLayout406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7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22.xml"/><Relationship Id="rId7" Type="http://schemas.openxmlformats.org/officeDocument/2006/relationships/slideLayout" Target="../slideLayouts/slideLayout426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1.xml"/><Relationship Id="rId1" Type="http://schemas.openxmlformats.org/officeDocument/2006/relationships/slideLayout" Target="../slideLayouts/slideLayout420.xml"/><Relationship Id="rId6" Type="http://schemas.openxmlformats.org/officeDocument/2006/relationships/slideLayout" Target="../slideLayouts/slideLayout425.xml"/><Relationship Id="rId11" Type="http://schemas.openxmlformats.org/officeDocument/2006/relationships/slideLayout" Target="../slideLayouts/slideLayout430.xml"/><Relationship Id="rId5" Type="http://schemas.openxmlformats.org/officeDocument/2006/relationships/slideLayout" Target="../slideLayouts/slideLayout424.xml"/><Relationship Id="rId10" Type="http://schemas.openxmlformats.org/officeDocument/2006/relationships/slideLayout" Target="../slideLayouts/slideLayout429.xml"/><Relationship Id="rId4" Type="http://schemas.openxmlformats.org/officeDocument/2006/relationships/slideLayout" Target="../slideLayouts/slideLayout423.xml"/><Relationship Id="rId9" Type="http://schemas.openxmlformats.org/officeDocument/2006/relationships/slideLayout" Target="../slideLayouts/slideLayout4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33.xml"/><Relationship Id="rId7" Type="http://schemas.openxmlformats.org/officeDocument/2006/relationships/slideLayout" Target="../slideLayouts/slideLayout437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2.xml"/><Relationship Id="rId1" Type="http://schemas.openxmlformats.org/officeDocument/2006/relationships/slideLayout" Target="../slideLayouts/slideLayout431.xml"/><Relationship Id="rId6" Type="http://schemas.openxmlformats.org/officeDocument/2006/relationships/slideLayout" Target="../slideLayouts/slideLayout436.xml"/><Relationship Id="rId11" Type="http://schemas.openxmlformats.org/officeDocument/2006/relationships/slideLayout" Target="../slideLayouts/slideLayout441.xml"/><Relationship Id="rId5" Type="http://schemas.openxmlformats.org/officeDocument/2006/relationships/slideLayout" Target="../slideLayouts/slideLayout435.xml"/><Relationship Id="rId10" Type="http://schemas.openxmlformats.org/officeDocument/2006/relationships/slideLayout" Target="../slideLayouts/slideLayout440.xml"/><Relationship Id="rId4" Type="http://schemas.openxmlformats.org/officeDocument/2006/relationships/slideLayout" Target="../slideLayouts/slideLayout434.xml"/><Relationship Id="rId9" Type="http://schemas.openxmlformats.org/officeDocument/2006/relationships/slideLayout" Target="../slideLayouts/slideLayout439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44.xml"/><Relationship Id="rId7" Type="http://schemas.openxmlformats.org/officeDocument/2006/relationships/slideLayout" Target="../slideLayouts/slideLayout448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3.xml"/><Relationship Id="rId1" Type="http://schemas.openxmlformats.org/officeDocument/2006/relationships/slideLayout" Target="../slideLayouts/slideLayout442.xml"/><Relationship Id="rId6" Type="http://schemas.openxmlformats.org/officeDocument/2006/relationships/slideLayout" Target="../slideLayouts/slideLayout447.xml"/><Relationship Id="rId11" Type="http://schemas.openxmlformats.org/officeDocument/2006/relationships/slideLayout" Target="../slideLayouts/slideLayout452.xml"/><Relationship Id="rId5" Type="http://schemas.openxmlformats.org/officeDocument/2006/relationships/slideLayout" Target="../slideLayouts/slideLayout446.xml"/><Relationship Id="rId10" Type="http://schemas.openxmlformats.org/officeDocument/2006/relationships/slideLayout" Target="../slideLayouts/slideLayout451.xml"/><Relationship Id="rId4" Type="http://schemas.openxmlformats.org/officeDocument/2006/relationships/slideLayout" Target="../slideLayouts/slideLayout445.xml"/><Relationship Id="rId9" Type="http://schemas.openxmlformats.org/officeDocument/2006/relationships/slideLayout" Target="../slideLayouts/slideLayout450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55.xml"/><Relationship Id="rId7" Type="http://schemas.openxmlformats.org/officeDocument/2006/relationships/slideLayout" Target="../slideLayouts/slideLayout459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4.xml"/><Relationship Id="rId1" Type="http://schemas.openxmlformats.org/officeDocument/2006/relationships/slideLayout" Target="../slideLayouts/slideLayout453.xml"/><Relationship Id="rId6" Type="http://schemas.openxmlformats.org/officeDocument/2006/relationships/slideLayout" Target="../slideLayouts/slideLayout458.xml"/><Relationship Id="rId11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57.xml"/><Relationship Id="rId10" Type="http://schemas.openxmlformats.org/officeDocument/2006/relationships/slideLayout" Target="../slideLayouts/slideLayout462.xml"/><Relationship Id="rId4" Type="http://schemas.openxmlformats.org/officeDocument/2006/relationships/slideLayout" Target="../slideLayouts/slideLayout456.xml"/><Relationship Id="rId9" Type="http://schemas.openxmlformats.org/officeDocument/2006/relationships/slideLayout" Target="../slideLayouts/slideLayout461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66.xml"/><Relationship Id="rId7" Type="http://schemas.openxmlformats.org/officeDocument/2006/relationships/slideLayout" Target="../slideLayouts/slideLayout470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5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5" Type="http://schemas.openxmlformats.org/officeDocument/2006/relationships/slideLayout" Target="../slideLayouts/slideLayout468.xml"/><Relationship Id="rId10" Type="http://schemas.openxmlformats.org/officeDocument/2006/relationships/slideLayout" Target="../slideLayouts/slideLayout473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77.xml"/><Relationship Id="rId7" Type="http://schemas.openxmlformats.org/officeDocument/2006/relationships/slideLayout" Target="../slideLayouts/slideLayout481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6.xml"/><Relationship Id="rId1" Type="http://schemas.openxmlformats.org/officeDocument/2006/relationships/slideLayout" Target="../slideLayouts/slideLayout475.xml"/><Relationship Id="rId6" Type="http://schemas.openxmlformats.org/officeDocument/2006/relationships/slideLayout" Target="../slideLayouts/slideLayout480.xml"/><Relationship Id="rId11" Type="http://schemas.openxmlformats.org/officeDocument/2006/relationships/slideLayout" Target="../slideLayouts/slideLayout485.xml"/><Relationship Id="rId5" Type="http://schemas.openxmlformats.org/officeDocument/2006/relationships/slideLayout" Target="../slideLayouts/slideLayout479.xml"/><Relationship Id="rId10" Type="http://schemas.openxmlformats.org/officeDocument/2006/relationships/slideLayout" Target="../slideLayouts/slideLayout484.xml"/><Relationship Id="rId4" Type="http://schemas.openxmlformats.org/officeDocument/2006/relationships/slideLayout" Target="../slideLayouts/slideLayout478.xml"/><Relationship Id="rId9" Type="http://schemas.openxmlformats.org/officeDocument/2006/relationships/slideLayout" Target="../slideLayouts/slideLayout483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88.xml"/><Relationship Id="rId7" Type="http://schemas.openxmlformats.org/officeDocument/2006/relationships/slideLayout" Target="../slideLayouts/slideLayout492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7.xml"/><Relationship Id="rId1" Type="http://schemas.openxmlformats.org/officeDocument/2006/relationships/slideLayout" Target="../slideLayouts/slideLayout486.xml"/><Relationship Id="rId6" Type="http://schemas.openxmlformats.org/officeDocument/2006/relationships/slideLayout" Target="../slideLayouts/slideLayout491.xml"/><Relationship Id="rId11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0.xml"/><Relationship Id="rId10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89.xml"/><Relationship Id="rId9" Type="http://schemas.openxmlformats.org/officeDocument/2006/relationships/slideLayout" Target="../slideLayouts/slideLayout494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8.xml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11" Type="http://schemas.openxmlformats.org/officeDocument/2006/relationships/slideLayout" Target="../slideLayouts/slideLayout507.xml"/><Relationship Id="rId5" Type="http://schemas.openxmlformats.org/officeDocument/2006/relationships/slideLayout" Target="../slideLayouts/slideLayout501.xml"/><Relationship Id="rId10" Type="http://schemas.openxmlformats.org/officeDocument/2006/relationships/slideLayout" Target="../slideLayouts/slideLayout506.xml"/><Relationship Id="rId4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5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10.xml"/><Relationship Id="rId7" Type="http://schemas.openxmlformats.org/officeDocument/2006/relationships/slideLayout" Target="../slideLayouts/slideLayout514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9.xml"/><Relationship Id="rId1" Type="http://schemas.openxmlformats.org/officeDocument/2006/relationships/slideLayout" Target="../slideLayouts/slideLayout508.xml"/><Relationship Id="rId6" Type="http://schemas.openxmlformats.org/officeDocument/2006/relationships/slideLayout" Target="../slideLayouts/slideLayout513.xml"/><Relationship Id="rId11" Type="http://schemas.openxmlformats.org/officeDocument/2006/relationships/slideLayout" Target="../slideLayouts/slideLayout518.xml"/><Relationship Id="rId5" Type="http://schemas.openxmlformats.org/officeDocument/2006/relationships/slideLayout" Target="../slideLayouts/slideLayout512.xml"/><Relationship Id="rId10" Type="http://schemas.openxmlformats.org/officeDocument/2006/relationships/slideLayout" Target="../slideLayouts/slideLayout517.xml"/><Relationship Id="rId4" Type="http://schemas.openxmlformats.org/officeDocument/2006/relationships/slideLayout" Target="../slideLayouts/slideLayout511.xml"/><Relationship Id="rId9" Type="http://schemas.openxmlformats.org/officeDocument/2006/relationships/slideLayout" Target="../slideLayouts/slideLayout516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6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21.xml"/><Relationship Id="rId7" Type="http://schemas.openxmlformats.org/officeDocument/2006/relationships/slideLayout" Target="../slideLayouts/slideLayout525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20.xml"/><Relationship Id="rId1" Type="http://schemas.openxmlformats.org/officeDocument/2006/relationships/slideLayout" Target="../slideLayouts/slideLayout519.xml"/><Relationship Id="rId6" Type="http://schemas.openxmlformats.org/officeDocument/2006/relationships/slideLayout" Target="../slideLayouts/slideLayout524.xml"/><Relationship Id="rId11" Type="http://schemas.openxmlformats.org/officeDocument/2006/relationships/slideLayout" Target="../slideLayouts/slideLayout529.xml"/><Relationship Id="rId5" Type="http://schemas.openxmlformats.org/officeDocument/2006/relationships/slideLayout" Target="../slideLayouts/slideLayout523.xml"/><Relationship Id="rId10" Type="http://schemas.openxmlformats.org/officeDocument/2006/relationships/slideLayout" Target="../slideLayouts/slideLayout528.xml"/><Relationship Id="rId4" Type="http://schemas.openxmlformats.org/officeDocument/2006/relationships/slideLayout" Target="../slideLayouts/slideLayout522.xml"/><Relationship Id="rId9" Type="http://schemas.openxmlformats.org/officeDocument/2006/relationships/slideLayout" Target="../slideLayouts/slideLayout527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7.xml"/><Relationship Id="rId13" Type="http://schemas.openxmlformats.org/officeDocument/2006/relationships/theme" Target="../theme/theme49.xml"/><Relationship Id="rId3" Type="http://schemas.openxmlformats.org/officeDocument/2006/relationships/slideLayout" Target="../slideLayouts/slideLayout532.xml"/><Relationship Id="rId7" Type="http://schemas.openxmlformats.org/officeDocument/2006/relationships/slideLayout" Target="../slideLayouts/slideLayout536.xml"/><Relationship Id="rId12" Type="http://schemas.openxmlformats.org/officeDocument/2006/relationships/slideLayout" Target="../slideLayouts/slideLayout541.xml"/><Relationship Id="rId2" Type="http://schemas.openxmlformats.org/officeDocument/2006/relationships/slideLayout" Target="../slideLayouts/slideLayout531.xml"/><Relationship Id="rId1" Type="http://schemas.openxmlformats.org/officeDocument/2006/relationships/slideLayout" Target="../slideLayouts/slideLayout530.xml"/><Relationship Id="rId6" Type="http://schemas.openxmlformats.org/officeDocument/2006/relationships/slideLayout" Target="../slideLayouts/slideLayout535.xml"/><Relationship Id="rId11" Type="http://schemas.openxmlformats.org/officeDocument/2006/relationships/slideLayout" Target="../slideLayouts/slideLayout540.xml"/><Relationship Id="rId5" Type="http://schemas.openxmlformats.org/officeDocument/2006/relationships/slideLayout" Target="../slideLayouts/slideLayout534.xml"/><Relationship Id="rId10" Type="http://schemas.openxmlformats.org/officeDocument/2006/relationships/slideLayout" Target="../slideLayouts/slideLayout539.xml"/><Relationship Id="rId4" Type="http://schemas.openxmlformats.org/officeDocument/2006/relationships/slideLayout" Target="../slideLayouts/slideLayout533.xml"/><Relationship Id="rId9" Type="http://schemas.openxmlformats.org/officeDocument/2006/relationships/slideLayout" Target="../slideLayouts/slideLayout538.xml"/><Relationship Id="rId14" Type="http://schemas.openxmlformats.org/officeDocument/2006/relationships/image" Target="../media/image1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44.xml"/><Relationship Id="rId7" Type="http://schemas.openxmlformats.org/officeDocument/2006/relationships/slideLayout" Target="../slideLayouts/slideLayout548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3.xml"/><Relationship Id="rId1" Type="http://schemas.openxmlformats.org/officeDocument/2006/relationships/slideLayout" Target="../slideLayouts/slideLayout542.xml"/><Relationship Id="rId6" Type="http://schemas.openxmlformats.org/officeDocument/2006/relationships/slideLayout" Target="../slideLayouts/slideLayout547.xml"/><Relationship Id="rId11" Type="http://schemas.openxmlformats.org/officeDocument/2006/relationships/slideLayout" Target="../slideLayouts/slideLayout552.xml"/><Relationship Id="rId5" Type="http://schemas.openxmlformats.org/officeDocument/2006/relationships/slideLayout" Target="../slideLayouts/slideLayout546.xml"/><Relationship Id="rId10" Type="http://schemas.openxmlformats.org/officeDocument/2006/relationships/slideLayout" Target="../slideLayouts/slideLayout551.xml"/><Relationship Id="rId4" Type="http://schemas.openxmlformats.org/officeDocument/2006/relationships/slideLayout" Target="../slideLayouts/slideLayout545.xml"/><Relationship Id="rId9" Type="http://schemas.openxmlformats.org/officeDocument/2006/relationships/slideLayout" Target="../slideLayouts/slideLayout550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55.xml"/><Relationship Id="rId7" Type="http://schemas.openxmlformats.org/officeDocument/2006/relationships/slideLayout" Target="../slideLayouts/slideLayout559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4.xml"/><Relationship Id="rId1" Type="http://schemas.openxmlformats.org/officeDocument/2006/relationships/slideLayout" Target="../slideLayouts/slideLayout553.xml"/><Relationship Id="rId6" Type="http://schemas.openxmlformats.org/officeDocument/2006/relationships/slideLayout" Target="../slideLayouts/slideLayout558.xml"/><Relationship Id="rId11" Type="http://schemas.openxmlformats.org/officeDocument/2006/relationships/slideLayout" Target="../slideLayouts/slideLayout563.xml"/><Relationship Id="rId5" Type="http://schemas.openxmlformats.org/officeDocument/2006/relationships/slideLayout" Target="../slideLayouts/slideLayout557.xml"/><Relationship Id="rId10" Type="http://schemas.openxmlformats.org/officeDocument/2006/relationships/slideLayout" Target="../slideLayouts/slideLayout562.xml"/><Relationship Id="rId4" Type="http://schemas.openxmlformats.org/officeDocument/2006/relationships/slideLayout" Target="../slideLayouts/slideLayout556.xml"/><Relationship Id="rId9" Type="http://schemas.openxmlformats.org/officeDocument/2006/relationships/slideLayout" Target="../slideLayouts/slideLayout561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66.xml"/><Relationship Id="rId7" Type="http://schemas.openxmlformats.org/officeDocument/2006/relationships/slideLayout" Target="../slideLayouts/slideLayout570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5.xml"/><Relationship Id="rId1" Type="http://schemas.openxmlformats.org/officeDocument/2006/relationships/slideLayout" Target="../slideLayouts/slideLayout564.xml"/><Relationship Id="rId6" Type="http://schemas.openxmlformats.org/officeDocument/2006/relationships/slideLayout" Target="../slideLayouts/slideLayout569.xml"/><Relationship Id="rId11" Type="http://schemas.openxmlformats.org/officeDocument/2006/relationships/slideLayout" Target="../slideLayouts/slideLayout574.xml"/><Relationship Id="rId5" Type="http://schemas.openxmlformats.org/officeDocument/2006/relationships/slideLayout" Target="../slideLayouts/slideLayout568.xml"/><Relationship Id="rId10" Type="http://schemas.openxmlformats.org/officeDocument/2006/relationships/slideLayout" Target="../slideLayouts/slideLayout573.xml"/><Relationship Id="rId4" Type="http://schemas.openxmlformats.org/officeDocument/2006/relationships/slideLayout" Target="../slideLayouts/slideLayout567.xml"/><Relationship Id="rId9" Type="http://schemas.openxmlformats.org/officeDocument/2006/relationships/slideLayout" Target="../slideLayouts/slideLayout572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77.xml"/><Relationship Id="rId7" Type="http://schemas.openxmlformats.org/officeDocument/2006/relationships/slideLayout" Target="../slideLayouts/slideLayout581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6.xml"/><Relationship Id="rId1" Type="http://schemas.openxmlformats.org/officeDocument/2006/relationships/slideLayout" Target="../slideLayouts/slideLayout575.xml"/><Relationship Id="rId6" Type="http://schemas.openxmlformats.org/officeDocument/2006/relationships/slideLayout" Target="../slideLayouts/slideLayout580.xml"/><Relationship Id="rId11" Type="http://schemas.openxmlformats.org/officeDocument/2006/relationships/slideLayout" Target="../slideLayouts/slideLayout585.xml"/><Relationship Id="rId5" Type="http://schemas.openxmlformats.org/officeDocument/2006/relationships/slideLayout" Target="../slideLayouts/slideLayout579.xml"/><Relationship Id="rId10" Type="http://schemas.openxmlformats.org/officeDocument/2006/relationships/slideLayout" Target="../slideLayouts/slideLayout584.xml"/><Relationship Id="rId4" Type="http://schemas.openxmlformats.org/officeDocument/2006/relationships/slideLayout" Target="../slideLayouts/slideLayout578.xml"/><Relationship Id="rId9" Type="http://schemas.openxmlformats.org/officeDocument/2006/relationships/slideLayout" Target="../slideLayouts/slideLayout583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88.xml"/><Relationship Id="rId7" Type="http://schemas.openxmlformats.org/officeDocument/2006/relationships/slideLayout" Target="../slideLayouts/slideLayout592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7.xml"/><Relationship Id="rId1" Type="http://schemas.openxmlformats.org/officeDocument/2006/relationships/slideLayout" Target="../slideLayouts/slideLayout586.xml"/><Relationship Id="rId6" Type="http://schemas.openxmlformats.org/officeDocument/2006/relationships/slideLayout" Target="../slideLayouts/slideLayout591.xml"/><Relationship Id="rId11" Type="http://schemas.openxmlformats.org/officeDocument/2006/relationships/slideLayout" Target="../slideLayouts/slideLayout596.xml"/><Relationship Id="rId5" Type="http://schemas.openxmlformats.org/officeDocument/2006/relationships/slideLayout" Target="../slideLayouts/slideLayout590.xml"/><Relationship Id="rId10" Type="http://schemas.openxmlformats.org/officeDocument/2006/relationships/slideLayout" Target="../slideLayouts/slideLayout595.xml"/><Relationship Id="rId4" Type="http://schemas.openxmlformats.org/officeDocument/2006/relationships/slideLayout" Target="../slideLayouts/slideLayout589.xml"/><Relationship Id="rId9" Type="http://schemas.openxmlformats.org/officeDocument/2006/relationships/slideLayout" Target="../slideLayouts/slideLayout594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99.xml"/><Relationship Id="rId7" Type="http://schemas.openxmlformats.org/officeDocument/2006/relationships/slideLayout" Target="../slideLayouts/slideLayout603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8.xml"/><Relationship Id="rId1" Type="http://schemas.openxmlformats.org/officeDocument/2006/relationships/slideLayout" Target="../slideLayouts/slideLayout597.xml"/><Relationship Id="rId6" Type="http://schemas.openxmlformats.org/officeDocument/2006/relationships/slideLayout" Target="../slideLayouts/slideLayout602.xml"/><Relationship Id="rId11" Type="http://schemas.openxmlformats.org/officeDocument/2006/relationships/slideLayout" Target="../slideLayouts/slideLayout607.xml"/><Relationship Id="rId5" Type="http://schemas.openxmlformats.org/officeDocument/2006/relationships/slideLayout" Target="../slideLayouts/slideLayout601.xml"/><Relationship Id="rId10" Type="http://schemas.openxmlformats.org/officeDocument/2006/relationships/slideLayout" Target="../slideLayouts/slideLayout606.xml"/><Relationship Id="rId4" Type="http://schemas.openxmlformats.org/officeDocument/2006/relationships/slideLayout" Target="../slideLayouts/slideLayout600.xml"/><Relationship Id="rId9" Type="http://schemas.openxmlformats.org/officeDocument/2006/relationships/slideLayout" Target="../slideLayouts/slideLayout605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10.xml"/><Relationship Id="rId7" Type="http://schemas.openxmlformats.org/officeDocument/2006/relationships/slideLayout" Target="../slideLayouts/slideLayout614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9.xml"/><Relationship Id="rId1" Type="http://schemas.openxmlformats.org/officeDocument/2006/relationships/slideLayout" Target="../slideLayouts/slideLayout608.xml"/><Relationship Id="rId6" Type="http://schemas.openxmlformats.org/officeDocument/2006/relationships/slideLayout" Target="../slideLayouts/slideLayout613.xml"/><Relationship Id="rId11" Type="http://schemas.openxmlformats.org/officeDocument/2006/relationships/slideLayout" Target="../slideLayouts/slideLayout618.xml"/><Relationship Id="rId5" Type="http://schemas.openxmlformats.org/officeDocument/2006/relationships/slideLayout" Target="../slideLayouts/slideLayout612.xml"/><Relationship Id="rId10" Type="http://schemas.openxmlformats.org/officeDocument/2006/relationships/slideLayout" Target="../slideLayouts/slideLayout617.xml"/><Relationship Id="rId4" Type="http://schemas.openxmlformats.org/officeDocument/2006/relationships/slideLayout" Target="../slideLayouts/slideLayout611.xml"/><Relationship Id="rId9" Type="http://schemas.openxmlformats.org/officeDocument/2006/relationships/slideLayout" Target="../slideLayouts/slideLayout61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21.xml"/><Relationship Id="rId7" Type="http://schemas.openxmlformats.org/officeDocument/2006/relationships/slideLayout" Target="../slideLayouts/slideLayout625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20.xml"/><Relationship Id="rId1" Type="http://schemas.openxmlformats.org/officeDocument/2006/relationships/slideLayout" Target="../slideLayouts/slideLayout619.xml"/><Relationship Id="rId6" Type="http://schemas.openxmlformats.org/officeDocument/2006/relationships/slideLayout" Target="../slideLayouts/slideLayout624.xml"/><Relationship Id="rId11" Type="http://schemas.openxmlformats.org/officeDocument/2006/relationships/slideLayout" Target="../slideLayouts/slideLayout629.xml"/><Relationship Id="rId5" Type="http://schemas.openxmlformats.org/officeDocument/2006/relationships/slideLayout" Target="../slideLayouts/slideLayout623.xml"/><Relationship Id="rId10" Type="http://schemas.openxmlformats.org/officeDocument/2006/relationships/slideLayout" Target="../slideLayouts/slideLayout628.xml"/><Relationship Id="rId4" Type="http://schemas.openxmlformats.org/officeDocument/2006/relationships/slideLayout" Target="../slideLayouts/slideLayout622.xml"/><Relationship Id="rId9" Type="http://schemas.openxmlformats.org/officeDocument/2006/relationships/slideLayout" Target="../slideLayouts/slideLayout627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32.xml"/><Relationship Id="rId7" Type="http://schemas.openxmlformats.org/officeDocument/2006/relationships/slideLayout" Target="../slideLayouts/slideLayout636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31.xml"/><Relationship Id="rId1" Type="http://schemas.openxmlformats.org/officeDocument/2006/relationships/slideLayout" Target="../slideLayouts/slideLayout630.xml"/><Relationship Id="rId6" Type="http://schemas.openxmlformats.org/officeDocument/2006/relationships/slideLayout" Target="../slideLayouts/slideLayout635.xml"/><Relationship Id="rId11" Type="http://schemas.openxmlformats.org/officeDocument/2006/relationships/slideLayout" Target="../slideLayouts/slideLayout640.xml"/><Relationship Id="rId5" Type="http://schemas.openxmlformats.org/officeDocument/2006/relationships/slideLayout" Target="../slideLayouts/slideLayout634.xml"/><Relationship Id="rId10" Type="http://schemas.openxmlformats.org/officeDocument/2006/relationships/slideLayout" Target="../slideLayouts/slideLayout639.xml"/><Relationship Id="rId4" Type="http://schemas.openxmlformats.org/officeDocument/2006/relationships/slideLayout" Target="../slideLayouts/slideLayout633.xml"/><Relationship Id="rId9" Type="http://schemas.openxmlformats.org/officeDocument/2006/relationships/slideLayout" Target="../slideLayouts/slideLayout638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43.xml"/><Relationship Id="rId7" Type="http://schemas.openxmlformats.org/officeDocument/2006/relationships/slideLayout" Target="../slideLayouts/slideLayout647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42.xml"/><Relationship Id="rId1" Type="http://schemas.openxmlformats.org/officeDocument/2006/relationships/slideLayout" Target="../slideLayouts/slideLayout641.xml"/><Relationship Id="rId6" Type="http://schemas.openxmlformats.org/officeDocument/2006/relationships/slideLayout" Target="../slideLayouts/slideLayout646.xml"/><Relationship Id="rId11" Type="http://schemas.openxmlformats.org/officeDocument/2006/relationships/slideLayout" Target="../slideLayouts/slideLayout651.xml"/><Relationship Id="rId5" Type="http://schemas.openxmlformats.org/officeDocument/2006/relationships/slideLayout" Target="../slideLayouts/slideLayout645.xml"/><Relationship Id="rId10" Type="http://schemas.openxmlformats.org/officeDocument/2006/relationships/slideLayout" Target="../slideLayouts/slideLayout650.xml"/><Relationship Id="rId4" Type="http://schemas.openxmlformats.org/officeDocument/2006/relationships/slideLayout" Target="../slideLayouts/slideLayout644.xml"/><Relationship Id="rId9" Type="http://schemas.openxmlformats.org/officeDocument/2006/relationships/slideLayout" Target="../slideLayouts/slideLayout6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54.xml"/><Relationship Id="rId7" Type="http://schemas.openxmlformats.org/officeDocument/2006/relationships/slideLayout" Target="../slideLayouts/slideLayout658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53.xml"/><Relationship Id="rId1" Type="http://schemas.openxmlformats.org/officeDocument/2006/relationships/slideLayout" Target="../slideLayouts/slideLayout652.xml"/><Relationship Id="rId6" Type="http://schemas.openxmlformats.org/officeDocument/2006/relationships/slideLayout" Target="../slideLayouts/slideLayout657.xml"/><Relationship Id="rId11" Type="http://schemas.openxmlformats.org/officeDocument/2006/relationships/slideLayout" Target="../slideLayouts/slideLayout662.xml"/><Relationship Id="rId5" Type="http://schemas.openxmlformats.org/officeDocument/2006/relationships/slideLayout" Target="../slideLayouts/slideLayout656.xml"/><Relationship Id="rId10" Type="http://schemas.openxmlformats.org/officeDocument/2006/relationships/slideLayout" Target="../slideLayouts/slideLayout661.xml"/><Relationship Id="rId4" Type="http://schemas.openxmlformats.org/officeDocument/2006/relationships/slideLayout" Target="../slideLayouts/slideLayout655.xml"/><Relationship Id="rId9" Type="http://schemas.openxmlformats.org/officeDocument/2006/relationships/slideLayout" Target="../slideLayouts/slideLayout660.xml"/></Relationships>
</file>

<file path=ppt/slideMasters/_rels/slideMaster61.xml.rels><?xml version="1.0" encoding="UTF-8" standalone="yes"?>
<Relationships xmlns="http://schemas.openxmlformats.org/package/2006/relationships"><Relationship Id="rId3" Type="http://schemas.openxmlformats.org/officeDocument/2006/relationships/theme" Target="../theme/theme61.xml"/><Relationship Id="rId2" Type="http://schemas.openxmlformats.org/officeDocument/2006/relationships/slideLayout" Target="../slideLayouts/slideLayout664.xml"/><Relationship Id="rId1" Type="http://schemas.openxmlformats.org/officeDocument/2006/relationships/slideLayout" Target="../slideLayouts/slideLayout663.xml"/><Relationship Id="rId4" Type="http://schemas.openxmlformats.org/officeDocument/2006/relationships/image" Target="../media/image5.emf"/></Relationships>
</file>

<file path=ppt/slideMasters/_rels/slideMaster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7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666.xml"/><Relationship Id="rId1" Type="http://schemas.openxmlformats.org/officeDocument/2006/relationships/slideLayout" Target="../slideLayouts/slideLayout665.xml"/><Relationship Id="rId6" Type="http://schemas.openxmlformats.org/officeDocument/2006/relationships/theme" Target="../theme/theme62.xml"/><Relationship Id="rId5" Type="http://schemas.openxmlformats.org/officeDocument/2006/relationships/slideLayout" Target="../slideLayouts/slideLayout669.xml"/><Relationship Id="rId4" Type="http://schemas.openxmlformats.org/officeDocument/2006/relationships/slideLayout" Target="../slideLayouts/slideLayout668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672.xml"/><Relationship Id="rId7" Type="http://schemas.openxmlformats.org/officeDocument/2006/relationships/theme" Target="../theme/theme63.xml"/><Relationship Id="rId2" Type="http://schemas.openxmlformats.org/officeDocument/2006/relationships/slideLayout" Target="../slideLayouts/slideLayout671.xml"/><Relationship Id="rId1" Type="http://schemas.openxmlformats.org/officeDocument/2006/relationships/slideLayout" Target="../slideLayouts/slideLayout670.xml"/><Relationship Id="rId6" Type="http://schemas.openxmlformats.org/officeDocument/2006/relationships/slideLayout" Target="../slideLayouts/slideLayout675.xml"/><Relationship Id="rId5" Type="http://schemas.openxmlformats.org/officeDocument/2006/relationships/slideLayout" Target="../slideLayouts/slideLayout674.xml"/><Relationship Id="rId4" Type="http://schemas.openxmlformats.org/officeDocument/2006/relationships/slideLayout" Target="../slideLayouts/slideLayout673.xml"/></Relationships>
</file>

<file path=ppt/slideMasters/_rels/slideMaster64.xml.rels><?xml version="1.0" encoding="UTF-8" standalone="yes"?>
<Relationships xmlns="http://schemas.openxmlformats.org/package/2006/relationships"><Relationship Id="rId3" Type="http://schemas.openxmlformats.org/officeDocument/2006/relationships/theme" Target="../theme/theme64.xml"/><Relationship Id="rId2" Type="http://schemas.openxmlformats.org/officeDocument/2006/relationships/slideLayout" Target="../slideLayouts/slideLayout677.xml"/><Relationship Id="rId1" Type="http://schemas.openxmlformats.org/officeDocument/2006/relationships/slideLayout" Target="../slideLayouts/slideLayout676.xml"/><Relationship Id="rId4" Type="http://schemas.openxmlformats.org/officeDocument/2006/relationships/image" Target="../media/image5.emf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5.xml"/><Relationship Id="rId3" Type="http://schemas.openxmlformats.org/officeDocument/2006/relationships/slideLayout" Target="../slideLayouts/slideLayout680.xml"/><Relationship Id="rId7" Type="http://schemas.openxmlformats.org/officeDocument/2006/relationships/slideLayout" Target="../slideLayouts/slideLayout684.xml"/><Relationship Id="rId2" Type="http://schemas.openxmlformats.org/officeDocument/2006/relationships/slideLayout" Target="../slideLayouts/slideLayout679.xml"/><Relationship Id="rId1" Type="http://schemas.openxmlformats.org/officeDocument/2006/relationships/slideLayout" Target="../slideLayouts/slideLayout678.xml"/><Relationship Id="rId6" Type="http://schemas.openxmlformats.org/officeDocument/2006/relationships/slideLayout" Target="../slideLayouts/slideLayout683.xml"/><Relationship Id="rId5" Type="http://schemas.openxmlformats.org/officeDocument/2006/relationships/slideLayout" Target="../slideLayouts/slideLayout682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681.xml"/><Relationship Id="rId9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6.xml"/><Relationship Id="rId2" Type="http://schemas.openxmlformats.org/officeDocument/2006/relationships/slideLayout" Target="../slideLayouts/slideLayout687.xml"/><Relationship Id="rId1" Type="http://schemas.openxmlformats.org/officeDocument/2006/relationships/slideLayout" Target="../slideLayouts/slideLayout686.xml"/><Relationship Id="rId4" Type="http://schemas.openxmlformats.org/officeDocument/2006/relationships/image" Target="../media/image5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9374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/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/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2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302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302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243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grpSp>
        <p:nvGrpSpPr>
          <p:cNvPr id="10244" name="Group 3"/>
          <p:cNvGrpSpPr>
            <a:grpSpLocks/>
          </p:cNvGrpSpPr>
          <p:nvPr/>
        </p:nvGrpSpPr>
        <p:grpSpPr bwMode="auto">
          <a:xfrm>
            <a:off x="0" y="4739374"/>
            <a:ext cx="9144000" cy="404813"/>
            <a:chOff x="0" y="3974"/>
            <a:chExt cx="5760" cy="340"/>
          </a:xfrm>
        </p:grpSpPr>
        <p:sp>
          <p:nvSpPr>
            <p:cNvPr id="10255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/>
            </a:p>
          </p:txBody>
        </p:sp>
        <p:sp>
          <p:nvSpPr>
            <p:cNvPr id="10256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/>
            </a:p>
          </p:txBody>
        </p:sp>
        <p:sp>
          <p:nvSpPr>
            <p:cNvPr id="10257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24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2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302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06CD664F-0E55-4C86-B5E0-1F30CCF503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302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10252" name="Line 20"/>
          <p:cNvSpPr>
            <a:spLocks noChangeShapeType="1"/>
          </p:cNvSpPr>
          <p:nvPr/>
        </p:nvSpPr>
        <p:spPr bwMode="auto">
          <a:xfrm>
            <a:off x="0" y="473630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253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0254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7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267" name="Rectangle 23"/>
          <p:cNvSpPr>
            <a:spLocks noChangeArrowheads="1"/>
          </p:cNvSpPr>
          <p:nvPr/>
        </p:nvSpPr>
        <p:spPr bwMode="auto">
          <a:xfrm>
            <a:off x="0" y="1619256"/>
            <a:ext cx="9144000" cy="3120629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0" y="4739374"/>
            <a:ext cx="9144000" cy="404813"/>
            <a:chOff x="0" y="3974"/>
            <a:chExt cx="5760" cy="340"/>
          </a:xfrm>
        </p:grpSpPr>
        <p:sp>
          <p:nvSpPr>
            <p:cNvPr id="11279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/>
            </a:p>
          </p:txBody>
        </p:sp>
        <p:sp>
          <p:nvSpPr>
            <p:cNvPr id="11280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/>
            </a:p>
          </p:txBody>
        </p:sp>
        <p:sp>
          <p:nvSpPr>
            <p:cNvPr id="11281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11271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127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2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302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1F168124-8C07-4146-AD29-8D5EB9E73C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302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11275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11276" name="Line 24"/>
          <p:cNvSpPr>
            <a:spLocks noChangeShapeType="1"/>
          </p:cNvSpPr>
          <p:nvPr/>
        </p:nvSpPr>
        <p:spPr bwMode="auto">
          <a:xfrm>
            <a:off x="0" y="473630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1277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1278" name="Picture 2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935249" y="808438"/>
            <a:ext cx="7208837" cy="394692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0" y="4739374"/>
            <a:ext cx="9144000" cy="404813"/>
            <a:chOff x="0" y="3974"/>
            <a:chExt cx="5760" cy="340"/>
          </a:xfrm>
        </p:grpSpPr>
        <p:sp>
          <p:nvSpPr>
            <p:cNvPr id="12303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/>
            </a:p>
          </p:txBody>
        </p:sp>
        <p:sp>
          <p:nvSpPr>
            <p:cNvPr id="12304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/>
            </a:p>
          </p:txBody>
        </p:sp>
        <p:sp>
          <p:nvSpPr>
            <p:cNvPr id="12305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12294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229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2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229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12006"/>
            <a:ext cx="193675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</a:t>
            </a:r>
          </a:p>
          <a:p>
            <a:pPr lvl="0"/>
            <a:r>
              <a:rPr lang="ru-RU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302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15C100F9-F528-4DF8-A07C-244C834EFC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302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12300" name="Line 17"/>
          <p:cNvSpPr>
            <a:spLocks noChangeShapeType="1"/>
          </p:cNvSpPr>
          <p:nvPr/>
        </p:nvSpPr>
        <p:spPr bwMode="auto">
          <a:xfrm>
            <a:off x="0" y="473630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2301" name="Line 18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2302" name="Picture 20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057526" y="815580"/>
            <a:ext cx="6086475" cy="393858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0" y="4739374"/>
            <a:ext cx="9144000" cy="404813"/>
            <a:chOff x="0" y="3974"/>
            <a:chExt cx="5760" cy="340"/>
          </a:xfrm>
        </p:grpSpPr>
        <p:sp>
          <p:nvSpPr>
            <p:cNvPr id="1332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/>
            </a:p>
          </p:txBody>
        </p:sp>
        <p:sp>
          <p:nvSpPr>
            <p:cNvPr id="1332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/>
            </a:p>
          </p:txBody>
        </p:sp>
        <p:sp>
          <p:nvSpPr>
            <p:cNvPr id="1332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13318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331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2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32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" y="825105"/>
            <a:ext cx="3059113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</a:t>
            </a:r>
          </a:p>
          <a:p>
            <a:pPr lvl="0"/>
            <a:r>
              <a:rPr lang="ru-RU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302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7E25F38B-BDD3-4CE4-ABA3-DF7BC913FC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302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13323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13324" name="Line 16"/>
          <p:cNvSpPr>
            <a:spLocks noChangeShapeType="1"/>
          </p:cNvSpPr>
          <p:nvPr/>
        </p:nvSpPr>
        <p:spPr bwMode="auto">
          <a:xfrm>
            <a:off x="0" y="473630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3325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3326" name="Picture 19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grpSp>
        <p:nvGrpSpPr>
          <p:cNvPr id="14339" name="Group 4"/>
          <p:cNvGrpSpPr>
            <a:grpSpLocks/>
          </p:cNvGrpSpPr>
          <p:nvPr/>
        </p:nvGrpSpPr>
        <p:grpSpPr bwMode="auto">
          <a:xfrm>
            <a:off x="0" y="4739374"/>
            <a:ext cx="9144000" cy="404813"/>
            <a:chOff x="0" y="3974"/>
            <a:chExt cx="5760" cy="340"/>
          </a:xfrm>
        </p:grpSpPr>
        <p:sp>
          <p:nvSpPr>
            <p:cNvPr id="14349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/>
            </a:p>
          </p:txBody>
        </p:sp>
        <p:sp>
          <p:nvSpPr>
            <p:cNvPr id="14350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/>
            </a:p>
          </p:txBody>
        </p:sp>
        <p:sp>
          <p:nvSpPr>
            <p:cNvPr id="14351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14342" name="Line 10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434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2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302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14346" name="Line 16"/>
          <p:cNvSpPr>
            <a:spLocks noChangeShapeType="1"/>
          </p:cNvSpPr>
          <p:nvPr/>
        </p:nvSpPr>
        <p:spPr bwMode="auto">
          <a:xfrm>
            <a:off x="0" y="473630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4347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4348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0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0" y="4735116"/>
            <a:ext cx="9144000" cy="408384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15364" name="Rectangle 13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15365" name="Rectangle 14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15366" name="Line 15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5367" name="Line 33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5368" name="Line 34"/>
          <p:cNvSpPr>
            <a:spLocks noChangeShapeType="1"/>
          </p:cNvSpPr>
          <p:nvPr/>
        </p:nvSpPr>
        <p:spPr bwMode="auto">
          <a:xfrm>
            <a:off x="0" y="473630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5369" name="Picture 35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0"/>
            <a:ext cx="914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3261" tIns="0" rIns="213261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0" y="1619271"/>
            <a:ext cx="9144000" cy="3120629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600" dirty="0">
              <a:solidFill>
                <a:srgbClr val="FFFFFF"/>
              </a:solidFill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0" y="4738720"/>
            <a:ext cx="9144000" cy="404814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sz="1600" dirty="0">
                <a:solidFill>
                  <a:srgbClr val="FFFFFF"/>
                </a:solidFill>
              </a:endParaRPr>
            </a:p>
          </p:txBody>
        </p:sp>
        <p:sp>
          <p:nvSpPr>
            <p:cNvPr id="4112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sz="1600" dirty="0">
                <a:solidFill>
                  <a:srgbClr val="FFFFFF"/>
                </a:solidFill>
              </a:endParaRPr>
            </a:p>
          </p:txBody>
        </p:sp>
        <p:sp>
          <p:nvSpPr>
            <p:cNvPr id="4113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5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43100" y="5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936750" y="5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2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917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96A46D5C-79F6-49A0-9C9E-3FD61272304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917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4108" name="Line 24"/>
          <p:cNvSpPr>
            <a:spLocks noChangeShapeType="1"/>
          </p:cNvSpPr>
          <p:nvPr/>
        </p:nvSpPr>
        <p:spPr bwMode="auto">
          <a:xfrm>
            <a:off x="0" y="473630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4109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600" dirty="0">
              <a:solidFill>
                <a:srgbClr val="FFFFFF"/>
              </a:solidFill>
            </a:endParaRPr>
          </a:p>
        </p:txBody>
      </p:sp>
      <p:pic>
        <p:nvPicPr>
          <p:cNvPr id="4110" name="Picture 2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643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1424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02884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54345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05809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38594" indent="-338594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33599" indent="-28211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28619" indent="-225695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580072" indent="-22569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31536" indent="-22569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482994" indent="-2256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34441" indent="-2256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385901" indent="-2256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37357" indent="-2256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02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424" algn="l" defTabSz="902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884" algn="l" defTabSz="902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345" algn="l" defTabSz="902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809" algn="l" defTabSz="902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261" algn="l" defTabSz="902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8711" algn="l" defTabSz="902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0173" algn="l" defTabSz="902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1621" algn="l" defTabSz="902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0"/>
            <a:ext cx="914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3261" tIns="0" rIns="213261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267" name="Rectangle 23"/>
          <p:cNvSpPr>
            <a:spLocks noChangeArrowheads="1"/>
          </p:cNvSpPr>
          <p:nvPr/>
        </p:nvSpPr>
        <p:spPr bwMode="auto">
          <a:xfrm>
            <a:off x="0" y="1619271"/>
            <a:ext cx="9144000" cy="3120629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600" dirty="0">
              <a:solidFill>
                <a:srgbClr val="FFFFFF"/>
              </a:solidFill>
            </a:endParaRPr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0" y="4738720"/>
            <a:ext cx="9144000" cy="404814"/>
            <a:chOff x="0" y="3974"/>
            <a:chExt cx="5760" cy="340"/>
          </a:xfrm>
        </p:grpSpPr>
        <p:sp>
          <p:nvSpPr>
            <p:cNvPr id="11279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sz="1600" dirty="0">
                <a:solidFill>
                  <a:srgbClr val="FFFFFF"/>
                </a:solidFill>
              </a:endParaRPr>
            </a:p>
          </p:txBody>
        </p:sp>
        <p:sp>
          <p:nvSpPr>
            <p:cNvPr id="11280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sz="1600" dirty="0">
                <a:solidFill>
                  <a:srgbClr val="FFFFFF"/>
                </a:solidFill>
              </a:endParaRPr>
            </a:p>
          </p:txBody>
        </p:sp>
        <p:sp>
          <p:nvSpPr>
            <p:cNvPr id="11281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5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1943100" y="5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11271" name="Line 9"/>
          <p:cNvSpPr>
            <a:spLocks noChangeShapeType="1"/>
          </p:cNvSpPr>
          <p:nvPr/>
        </p:nvSpPr>
        <p:spPr bwMode="auto">
          <a:xfrm>
            <a:off x="1936750" y="5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1127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2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764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46C94CE3-6B1C-4676-ADBA-D707E55B30E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764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11275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11276" name="Line 24"/>
          <p:cNvSpPr>
            <a:spLocks noChangeShapeType="1"/>
          </p:cNvSpPr>
          <p:nvPr/>
        </p:nvSpPr>
        <p:spPr bwMode="auto">
          <a:xfrm>
            <a:off x="0" y="473630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11277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600" dirty="0">
              <a:solidFill>
                <a:srgbClr val="FFFFFF"/>
              </a:solidFill>
            </a:endParaRPr>
          </a:p>
        </p:txBody>
      </p:sp>
      <p:pic>
        <p:nvPicPr>
          <p:cNvPr id="11278" name="Picture 2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996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1424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02884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54345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05809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38594" indent="-338594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33599" indent="-28211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28619" indent="-225695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580072" indent="-22569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31536" indent="-22569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482994" indent="-22569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34441" indent="-22569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385901" indent="-22569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37357" indent="-22569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02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424" algn="l" defTabSz="902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884" algn="l" defTabSz="902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345" algn="l" defTabSz="902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809" algn="l" defTabSz="902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261" algn="l" defTabSz="902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8711" algn="l" defTabSz="902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0173" algn="l" defTabSz="902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1621" algn="l" defTabSz="902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900" dirty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74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sz="1900" dirty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sz="1900" dirty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sz="1900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5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900" dirty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5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900" dirty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5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900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1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602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3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6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900" dirty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900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900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91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Arial Narrow" pitchFamily="34" charset="0"/>
        </a:defRPr>
      </a:lvl5pPr>
      <a:lvl6pPr marL="513092" algn="l" rtl="0" fontAlgn="base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Arial Narrow" pitchFamily="34" charset="0"/>
        </a:defRPr>
      </a:lvl6pPr>
      <a:lvl7pPr marL="1026183" algn="l" rtl="0" fontAlgn="base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Arial Narrow" pitchFamily="34" charset="0"/>
        </a:defRPr>
      </a:lvl7pPr>
      <a:lvl8pPr marL="1539312" algn="l" rtl="0" fontAlgn="base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Arial Narrow" pitchFamily="34" charset="0"/>
        </a:defRPr>
      </a:lvl8pPr>
      <a:lvl9pPr marL="2052403" algn="l" rtl="0" fontAlgn="base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Arial Narrow" pitchFamily="34" charset="0"/>
        </a:defRPr>
      </a:lvl9pPr>
    </p:titleStyle>
    <p:bodyStyle>
      <a:lvl1pPr marL="384835" indent="-384835" algn="l" rtl="0" eaLnBrk="0" fontAlgn="base" hangingPunct="0">
        <a:spcBef>
          <a:spcPct val="20000"/>
        </a:spcBef>
        <a:spcAft>
          <a:spcPct val="0"/>
        </a:spcAft>
        <a:defRPr sz="2900" b="1">
          <a:solidFill>
            <a:srgbClr val="003366"/>
          </a:solidFill>
          <a:latin typeface="+mn-lt"/>
          <a:ea typeface="+mn-ea"/>
          <a:cs typeface="+mn-cs"/>
        </a:defRPr>
      </a:lvl1pPr>
      <a:lvl2pPr marL="833797" indent="-320686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Arial" charset="0"/>
        </a:defRPr>
      </a:lvl2pPr>
      <a:lvl3pPr marL="1282760" indent="-25655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Arial" charset="0"/>
        </a:defRPr>
      </a:lvl3pPr>
      <a:lvl4pPr marL="1795860" indent="-256558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08996" indent="-256558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822070" indent="-256558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6pPr>
      <a:lvl7pPr marL="3335187" indent="-256558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7pPr>
      <a:lvl8pPr marL="3848273" indent="-256558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8pPr>
      <a:lvl9pPr marL="4361372" indent="-256558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10261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092" algn="l" defTabSz="10261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183" algn="l" defTabSz="10261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9312" algn="l" defTabSz="10261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403" algn="l" defTabSz="10261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5518" algn="l" defTabSz="10261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8613" algn="l" defTabSz="10261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722" algn="l" defTabSz="10261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4821" algn="l" defTabSz="10261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74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sz="1700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5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5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5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2" y="1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299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6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443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1940030" y="1955015"/>
            <a:ext cx="7204075" cy="2784873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0" y="4739374"/>
            <a:ext cx="9144000" cy="404813"/>
            <a:chOff x="0" y="3974"/>
            <a:chExt cx="5760" cy="340"/>
          </a:xfrm>
        </p:grpSpPr>
        <p:sp>
          <p:nvSpPr>
            <p:cNvPr id="2062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/>
            </a:p>
          </p:txBody>
        </p:sp>
        <p:sp>
          <p:nvSpPr>
            <p:cNvPr id="2063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/>
            </a:p>
          </p:txBody>
        </p:sp>
        <p:sp>
          <p:nvSpPr>
            <p:cNvPr id="2064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05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2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302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5A1C3C21-E5A3-4694-9BAB-C8AC0A4FE9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302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2059" name="Line 21"/>
          <p:cNvSpPr>
            <a:spLocks noChangeShapeType="1"/>
          </p:cNvSpPr>
          <p:nvPr/>
        </p:nvSpPr>
        <p:spPr bwMode="auto">
          <a:xfrm>
            <a:off x="0" y="473630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060" name="Line 22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2061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7"/>
            <a:ext cx="914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0" y="1619256"/>
            <a:ext cx="9144000" cy="3120629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0" y="4739374"/>
            <a:ext cx="9144000" cy="404813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4112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4113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sz="17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2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43100" y="2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936750" y="2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2" y="1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299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96A46D5C-79F6-49A0-9C9E-3FD61272304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299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755650" y="5704286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4108" name="Line 2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4109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pic>
        <p:nvPicPr>
          <p:cNvPr id="4110" name="Picture 2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931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7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</p:txBody>
      </p:sp>
      <p:sp>
        <p:nvSpPr>
          <p:cNvPr id="271383" name="Rectangle 23"/>
          <p:cNvSpPr>
            <a:spLocks noChangeArrowheads="1"/>
          </p:cNvSpPr>
          <p:nvPr/>
        </p:nvSpPr>
        <p:spPr bwMode="auto">
          <a:xfrm>
            <a:off x="0" y="1619256"/>
            <a:ext cx="9144000" cy="3120629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0" y="4739374"/>
            <a:ext cx="9144000" cy="404813"/>
            <a:chOff x="0" y="3974"/>
            <a:chExt cx="5760" cy="340"/>
          </a:xfrm>
        </p:grpSpPr>
        <p:sp>
          <p:nvSpPr>
            <p:cNvPr id="271364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71365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71366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71368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71369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127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2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299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0EB4A070-198C-4A1C-8D48-241230E418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299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271375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71384" name="Line 2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71385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11278" name="Picture 2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97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74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2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302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23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0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0" y="4735116"/>
            <a:ext cx="9144000" cy="408384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15364" name="Rectangle 13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15365" name="Rectangle 14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15366" name="Line 15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15367" name="Line 33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15368" name="Line 3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pic>
        <p:nvPicPr>
          <p:cNvPr id="15369" name="Picture 35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8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94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  <a:latin typeface="Arial Narrow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773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prstClr val="white"/>
                </a:solidFill>
                <a:latin typeface="Arial Narrow"/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prstClr val="white"/>
                </a:solidFill>
                <a:latin typeface="Arial Narrow"/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sz="1700" dirty="0">
                <a:solidFill>
                  <a:prstClr val="white"/>
                </a:solidFill>
                <a:latin typeface="Arial Narrow"/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2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302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  <a:latin typeface="Arial Narrow"/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 dirty="0">
              <a:solidFill>
                <a:prstClr val="white"/>
              </a:solidFill>
              <a:latin typeface="Arial Narrow"/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882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>
              <a:solidFill>
                <a:srgbClr val="FFFFFF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39382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>
              <a:solidFill>
                <a:srgbClr val="FFFFFF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>
              <a:solidFill>
                <a:srgbClr val="FFFFFF"/>
              </a:solidFill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2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299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8A5A2CA-AB4F-483C-8A68-196577157728}" type="slidenum">
              <a:rPr lang="ru-RU" altLang="ru-RU">
                <a:solidFill>
                  <a:srgbClr val="FFFFFF"/>
                </a:solidFill>
                <a:cs typeface="Arial" panose="020B0604020202020204" pitchFamily="34" charset="0"/>
              </a:rPr>
              <a:pPr/>
              <a:t>‹#›</a:t>
            </a:fld>
            <a:endParaRPr lang="ru-RU" altLang="ru-RU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299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>
              <a:solidFill>
                <a:srgbClr val="FFFFFF"/>
              </a:solidFill>
            </a:endParaRPr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97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  <a:latin typeface="Arial Narrow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71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prstClr val="white"/>
                </a:solidFill>
                <a:latin typeface="Arial Narrow"/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prstClr val="white"/>
                </a:solidFill>
                <a:latin typeface="Arial Narrow"/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prstClr val="white"/>
                </a:solidFill>
                <a:latin typeface="Arial Narrow"/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2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299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  <a:latin typeface="Arial Narrow"/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prstClr val="white"/>
              </a:solidFill>
              <a:latin typeface="Arial Narrow"/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38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  <a:latin typeface="Arial Narrow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431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prstClr val="white"/>
                </a:solidFill>
                <a:latin typeface="Arial Narrow"/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prstClr val="white"/>
                </a:solidFill>
                <a:latin typeface="Arial Narrow"/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sz="1700" dirty="0">
                <a:solidFill>
                  <a:prstClr val="white"/>
                </a:solidFill>
                <a:latin typeface="Arial Narrow"/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2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302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  <a:latin typeface="Arial Narrow"/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 dirty="0">
              <a:solidFill>
                <a:prstClr val="white"/>
              </a:solidFill>
              <a:latin typeface="Arial Narrow"/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216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  <p:sldLayoutId id="214748435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7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0" y="1619256"/>
            <a:ext cx="9144000" cy="3120629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latin typeface="Arial Narrow"/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0" y="4739632"/>
            <a:ext cx="9144000" cy="404813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latin typeface="Arial Narrow"/>
              </a:endParaRPr>
            </a:p>
          </p:txBody>
        </p:sp>
        <p:sp>
          <p:nvSpPr>
            <p:cNvPr id="4112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latin typeface="Arial Narrow"/>
              </a:endParaRPr>
            </a:p>
          </p:txBody>
        </p:sp>
        <p:sp>
          <p:nvSpPr>
            <p:cNvPr id="4113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  <a:latin typeface="Arial Narrow"/>
              </a:endParaRPr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2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299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7B318F36-4377-41B5-BA52-0B4EF0D9501E}" type="slidenum">
              <a:rPr lang="ru-RU">
                <a:solidFill>
                  <a:srgbClr val="FFFFFF"/>
                </a:solidFill>
                <a:latin typeface="Arial Narrow"/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299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  <a:latin typeface="Arial Narrow"/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108" name="Line 2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109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4110" name="Picture 2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9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>
              <a:solidFill>
                <a:srgbClr val="FFFFFF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39773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  <a:latin typeface="Arial Narrow"/>
                <a:cs typeface="Arial" panose="020B0604020202020204" pitchFamily="34" charset="0"/>
              </a:endParaRP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>
              <a:solidFill>
                <a:srgbClr val="FFFFFF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>
              <a:solidFill>
                <a:srgbClr val="FFFFFF"/>
              </a:solidFill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  <a:latin typeface="Arial Narrow"/>
              <a:cs typeface="Arial" panose="020B0604020202020204" pitchFamily="34" charset="0"/>
            </a:endParaRP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2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302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8A5A2CA-AB4F-483C-8A68-196577157728}" type="slidenum">
              <a:rPr lang="ru-RU" altLang="ru-RU">
                <a:solidFill>
                  <a:srgbClr val="FFFFFF"/>
                </a:solidFill>
                <a:latin typeface="Arial Narrow"/>
                <a:cs typeface="Arial" panose="020B0604020202020204" pitchFamily="34" charset="0"/>
              </a:rPr>
              <a:pPr/>
              <a:t>‹#›</a:t>
            </a:fld>
            <a:endParaRPr lang="ru-RU" altLang="ru-RU" dirty="0">
              <a:solidFill>
                <a:srgbClr val="FFFFFF"/>
              </a:solidFill>
              <a:latin typeface="Arial Narrow"/>
              <a:cs typeface="Arial" panose="020B0604020202020204" pitchFamily="34" charset="0"/>
            </a:endParaRP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302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  <a:latin typeface="Arial Narrow"/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>
              <a:solidFill>
                <a:srgbClr val="FFFFFF"/>
              </a:solidFill>
            </a:endParaRPr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  <a:latin typeface="Arial Narrow"/>
              <a:cs typeface="Arial" panose="020B0604020202020204" pitchFamily="34" charset="0"/>
            </a:endParaRP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  <a:latin typeface="Arial Narrow"/>
              <a:cs typeface="Arial" panose="020B0604020202020204" pitchFamily="34" charset="0"/>
            </a:endParaRPr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17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39374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/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/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2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302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CFF3E9E2-36A0-4A1A-B76E-1527837D46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302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0"/>
            <a:ext cx="914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2320" tIns="0" rIns="2123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0" y="1619271"/>
            <a:ext cx="9144000" cy="3120629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600" dirty="0">
              <a:solidFill>
                <a:srgbClr val="FFFFFF"/>
              </a:solidFill>
              <a:latin typeface="Arial Narrow"/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0" y="4738720"/>
            <a:ext cx="9144000" cy="404814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sz="1600" dirty="0">
                <a:solidFill>
                  <a:srgbClr val="FFFFFF"/>
                </a:solidFill>
                <a:latin typeface="Arial Narrow"/>
              </a:endParaRPr>
            </a:p>
          </p:txBody>
        </p:sp>
        <p:sp>
          <p:nvSpPr>
            <p:cNvPr id="4112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sz="1600" dirty="0">
                <a:solidFill>
                  <a:srgbClr val="FFFFFF"/>
                </a:solidFill>
                <a:latin typeface="Arial Narrow"/>
              </a:endParaRPr>
            </a:p>
          </p:txBody>
        </p:sp>
        <p:sp>
          <p:nvSpPr>
            <p:cNvPr id="4113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sz="1600" dirty="0">
                <a:solidFill>
                  <a:srgbClr val="FFFFFF"/>
                </a:solidFill>
                <a:latin typeface="Arial Narrow"/>
              </a:endParaRPr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5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6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43100" y="5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6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936750" y="5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6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2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3151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96A46D5C-79F6-49A0-9C9E-3FD61272304A}" type="slidenum">
              <a:rPr lang="ru-RU">
                <a:solidFill>
                  <a:srgbClr val="FFFFFF"/>
                </a:solidFill>
                <a:latin typeface="Arial Narrow"/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3151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  <a:latin typeface="Arial Narrow"/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6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108" name="Line 24"/>
          <p:cNvSpPr>
            <a:spLocks noChangeShapeType="1"/>
          </p:cNvSpPr>
          <p:nvPr/>
        </p:nvSpPr>
        <p:spPr bwMode="auto">
          <a:xfrm>
            <a:off x="0" y="473630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6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109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600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4110" name="Picture 2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732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4944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898964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48468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797969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37120" indent="-33712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30422" indent="-28088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23715" indent="-224692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573208" indent="-22469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22714" indent="-22469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472217" indent="-2246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21700" indent="-2246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371203" indent="-2246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20698" indent="-2246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8989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443" algn="l" defTabSz="8989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964" algn="l" defTabSz="8989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8468" algn="l" defTabSz="8989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7969" algn="l" defTabSz="8989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7467" algn="l" defTabSz="8989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6947" algn="l" defTabSz="8989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6452" algn="l" defTabSz="8989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5939" algn="l" defTabSz="8989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latin typeface="Arial Narrow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8962"/>
            <a:ext cx="9144000" cy="404812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latin typeface="Arial Narrow"/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latin typeface="Arial Narrow"/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latin typeface="Arial Narrow"/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2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299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  <a:latin typeface="Arial Narrow"/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3888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5513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8265"/>
            <a:ext cx="15605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9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3" y="809629"/>
            <a:ext cx="9144004" cy="3930254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Arial Narrow"/>
              <a:cs typeface="+mn-cs"/>
            </a:endParaRPr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0" y="4739376"/>
            <a:ext cx="9144000" cy="404813"/>
            <a:chOff x="0" y="3974"/>
            <a:chExt cx="5760" cy="340"/>
          </a:xfrm>
        </p:grpSpPr>
        <p:sp>
          <p:nvSpPr>
            <p:cNvPr id="2062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sz="1800" dirty="0">
                <a:solidFill>
                  <a:srgbClr val="FFFFFF"/>
                </a:solidFill>
                <a:latin typeface="Arial Narrow"/>
                <a:cs typeface="+mn-cs"/>
              </a:endParaRPr>
            </a:p>
          </p:txBody>
        </p:sp>
        <p:sp>
          <p:nvSpPr>
            <p:cNvPr id="2063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sz="1800" dirty="0">
                <a:solidFill>
                  <a:srgbClr val="FFFFFF"/>
                </a:solidFill>
                <a:latin typeface="Arial Narrow"/>
                <a:cs typeface="+mn-cs"/>
              </a:endParaRPr>
            </a:p>
          </p:txBody>
        </p:sp>
        <p:sp>
          <p:nvSpPr>
            <p:cNvPr id="2064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sz="1800" dirty="0">
                <a:solidFill>
                  <a:srgbClr val="FFFFFF"/>
                </a:solidFill>
                <a:latin typeface="Arial Narrow"/>
                <a:cs typeface="+mn-cs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12" y="2"/>
            <a:ext cx="1936751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Arial Narrow"/>
              <a:cs typeface="+mn-cs"/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943102" y="2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Arial Narrow"/>
              <a:cs typeface="+mn-cs"/>
            </a:endParaRPr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1936751" y="2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Arial Narrow"/>
              <a:cs typeface="+mn-cs"/>
            </a:endParaRPr>
          </a:p>
        </p:txBody>
      </p:sp>
      <p:sp>
        <p:nvSpPr>
          <p:cNvPr id="205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2" y="2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800" y="4772302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bg1"/>
                </a:solidFill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E0D7031-1687-41E8-83EF-9AEF85DDDD19}" type="slidenum">
              <a:rPr lang="ru-RU" smtClean="0">
                <a:solidFill>
                  <a:srgbClr val="FFFFFF"/>
                </a:solidFill>
                <a:latin typeface="Arial Narrow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4" y="4772302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bg1"/>
                </a:solidFill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latin typeface="Arial Narrow"/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2059" name="Line 21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Arial Narrow"/>
              <a:cs typeface="+mn-cs"/>
            </a:endParaRPr>
          </a:p>
        </p:txBody>
      </p:sp>
      <p:sp>
        <p:nvSpPr>
          <p:cNvPr id="2060" name="Line 22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Arial Narrow"/>
              <a:cs typeface="+mn-cs"/>
            </a:endParaRPr>
          </a:p>
        </p:txBody>
      </p:sp>
      <p:pic>
        <p:nvPicPr>
          <p:cNvPr id="2061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8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66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7"/>
            <a:ext cx="9144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1550" tIns="0" rIns="16155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8962"/>
            <a:ext cx="9144000" cy="404812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300" dirty="0">
                <a:solidFill>
                  <a:prstClr val="white"/>
                </a:solidFill>
                <a:latin typeface="Arial Narrow"/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300" dirty="0">
                <a:solidFill>
                  <a:prstClr val="white"/>
                </a:solidFill>
                <a:latin typeface="Arial Narrow"/>
              </a:endParaRPr>
            </a:p>
          </p:txBody>
        </p:sp>
        <p:sp>
          <p:nvSpPr>
            <p:cNvPr id="399366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300" dirty="0">
                <a:solidFill>
                  <a:prstClr val="white"/>
                </a:solidFill>
                <a:latin typeface="Arial Narrow"/>
              </a:endParaRPr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300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300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300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2" y="1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299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500" b="1"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Arial Narrow"/>
              </a:rPr>
              <a:t>&lt;#&gt;</a:t>
            </a:r>
            <a:endParaRPr lang="ru-RU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299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5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  <a:latin typeface="Arial Narrow"/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4735513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300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300" dirty="0">
              <a:solidFill>
                <a:prstClr val="white"/>
              </a:solidFill>
              <a:latin typeface="Arial Narrow"/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8265"/>
            <a:ext cx="156051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259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00">
          <a:solidFill>
            <a:schemeClr val="bg1"/>
          </a:solidFill>
          <a:latin typeface="Arial Narrow" pitchFamily="34" charset="0"/>
        </a:defRPr>
      </a:lvl5pPr>
      <a:lvl6pPr marL="341947" algn="l" rtl="0" eaLnBrk="1" fontAlgn="base" hangingPunct="1">
        <a:spcBef>
          <a:spcPct val="0"/>
        </a:spcBef>
        <a:spcAft>
          <a:spcPct val="0"/>
        </a:spcAft>
        <a:defRPr sz="1900">
          <a:solidFill>
            <a:schemeClr val="bg1"/>
          </a:solidFill>
          <a:latin typeface="Arial Narrow" pitchFamily="34" charset="0"/>
        </a:defRPr>
      </a:lvl6pPr>
      <a:lvl7pPr marL="683893" algn="l" rtl="0" eaLnBrk="1" fontAlgn="base" hangingPunct="1">
        <a:spcBef>
          <a:spcPct val="0"/>
        </a:spcBef>
        <a:spcAft>
          <a:spcPct val="0"/>
        </a:spcAft>
        <a:defRPr sz="1900">
          <a:solidFill>
            <a:schemeClr val="bg1"/>
          </a:solidFill>
          <a:latin typeface="Arial Narrow" pitchFamily="34" charset="0"/>
        </a:defRPr>
      </a:lvl7pPr>
      <a:lvl8pPr marL="1025840" algn="l" rtl="0" eaLnBrk="1" fontAlgn="base" hangingPunct="1">
        <a:spcBef>
          <a:spcPct val="0"/>
        </a:spcBef>
        <a:spcAft>
          <a:spcPct val="0"/>
        </a:spcAft>
        <a:defRPr sz="1900">
          <a:solidFill>
            <a:schemeClr val="bg1"/>
          </a:solidFill>
          <a:latin typeface="Arial Narrow" pitchFamily="34" charset="0"/>
        </a:defRPr>
      </a:lvl8pPr>
      <a:lvl9pPr marL="1367786" algn="l" rtl="0" eaLnBrk="1" fontAlgn="base" hangingPunct="1">
        <a:spcBef>
          <a:spcPct val="0"/>
        </a:spcBef>
        <a:spcAft>
          <a:spcPct val="0"/>
        </a:spcAft>
        <a:defRPr sz="1900">
          <a:solidFill>
            <a:schemeClr val="bg1"/>
          </a:solidFill>
          <a:latin typeface="Arial Narrow" pitchFamily="34" charset="0"/>
        </a:defRPr>
      </a:lvl9pPr>
    </p:titleStyle>
    <p:bodyStyle>
      <a:lvl1pPr marL="255559" indent="-255559"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3366"/>
          </a:solidFill>
          <a:latin typeface="+mn-lt"/>
          <a:ea typeface="+mn-ea"/>
          <a:cs typeface="+mn-cs"/>
        </a:defRPr>
      </a:lvl1pPr>
      <a:lvl2pPr marL="555562" indent="-212701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2pPr>
      <a:lvl3pPr marL="853978" indent="-16984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charset="0"/>
        </a:defRPr>
      </a:lvl3pPr>
      <a:lvl4pPr marL="1195252" indent="-169843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38113" indent="-169843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0707" indent="-170973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2653" indent="-170973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64600" indent="-170973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06547" indent="-170973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6838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1947" algn="l" defTabSz="6838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3893" algn="l" defTabSz="6838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840" algn="l" defTabSz="6838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786" algn="l" defTabSz="6838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734" algn="l" defTabSz="6838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1681" algn="l" defTabSz="6838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3627" algn="l" defTabSz="6838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5574" algn="l" defTabSz="6838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74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sz="1700" dirty="0">
                <a:solidFill>
                  <a:prstClr val="white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2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299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prstClr val="white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60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529"/>
            <a:ext cx="9144000" cy="404813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36762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36762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</a:endParaRPr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1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299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624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0355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39529"/>
            <a:ext cx="9144000" cy="404813"/>
            <a:chOff x="0" y="3974"/>
            <a:chExt cx="5760" cy="340"/>
          </a:xfrm>
        </p:grpSpPr>
        <p:sp>
          <p:nvSpPr>
            <p:cNvPr id="270340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270341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270342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270345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1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299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3C099273-6E1B-4BB9-B46E-3D7F14CE2CB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299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270351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270356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270357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711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40016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sz="1700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25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25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25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2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299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9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31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584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sz="1700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563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51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7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995" tIns="0" rIns="215995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0" y="1619256"/>
            <a:ext cx="9144000" cy="3120629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0" y="4741082"/>
            <a:ext cx="9144000" cy="404813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4112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4113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sz="17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2" y="1"/>
            <a:ext cx="1936751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43101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936751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800" y="4774060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EE71DCF7-7C43-4A3F-87B8-E050FBD139B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4060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4108" name="Line 2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4109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pic>
        <p:nvPicPr>
          <p:cNvPr id="4110" name="Picture 2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8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18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defRPr sz="2700" b="1">
          <a:solidFill>
            <a:srgbClr val="003366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7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0" y="1619256"/>
            <a:ext cx="9144000" cy="3120629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0" y="4739374"/>
            <a:ext cx="9144000" cy="404813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/>
            </a:p>
          </p:txBody>
        </p:sp>
        <p:sp>
          <p:nvSpPr>
            <p:cNvPr id="4112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/>
            </a:p>
          </p:txBody>
        </p:sp>
        <p:sp>
          <p:nvSpPr>
            <p:cNvPr id="4113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2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302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7B318F36-4377-41B5-BA52-0B4EF0D950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302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4108" name="Line 24"/>
          <p:cNvSpPr>
            <a:spLocks noChangeShapeType="1"/>
          </p:cNvSpPr>
          <p:nvPr/>
        </p:nvSpPr>
        <p:spPr bwMode="auto">
          <a:xfrm>
            <a:off x="0" y="473630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109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4110" name="Picture 2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7"/>
            <a:ext cx="914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1383" name="Rectangle 23"/>
          <p:cNvSpPr>
            <a:spLocks noChangeArrowheads="1"/>
          </p:cNvSpPr>
          <p:nvPr/>
        </p:nvSpPr>
        <p:spPr bwMode="auto">
          <a:xfrm>
            <a:off x="0" y="1619256"/>
            <a:ext cx="9144000" cy="3120629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0" y="4739717"/>
            <a:ext cx="9144000" cy="404813"/>
            <a:chOff x="0" y="3974"/>
            <a:chExt cx="5760" cy="340"/>
          </a:xfrm>
        </p:grpSpPr>
        <p:sp>
          <p:nvSpPr>
            <p:cNvPr id="271364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271365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271366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271368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271369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2" y="1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341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667925F0-6B49-43E2-A55A-F4DE96B13F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341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271375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271384" name="Line 2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271385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pic>
        <p:nvPicPr>
          <p:cNvPr id="4110" name="Picture 2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185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7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267" name="Rectangle 23"/>
          <p:cNvSpPr>
            <a:spLocks noChangeArrowheads="1"/>
          </p:cNvSpPr>
          <p:nvPr/>
        </p:nvSpPr>
        <p:spPr bwMode="auto">
          <a:xfrm>
            <a:off x="0" y="1619256"/>
            <a:ext cx="9144000" cy="3120629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0" y="4739441"/>
            <a:ext cx="9144000" cy="404813"/>
            <a:chOff x="0" y="3974"/>
            <a:chExt cx="5760" cy="340"/>
          </a:xfrm>
        </p:grpSpPr>
        <p:sp>
          <p:nvSpPr>
            <p:cNvPr id="11279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11280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11281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sz="17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11271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1127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2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38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63320F1D-1496-4F8D-B74A-13907A7DC11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38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11275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11276" name="Line 2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11277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pic>
        <p:nvPicPr>
          <p:cNvPr id="11278" name="Picture 2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59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7"/>
            <a:ext cx="9144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1550" tIns="0" rIns="16155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8689"/>
            <a:ext cx="9144000" cy="404812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300" dirty="0">
                <a:solidFill>
                  <a:prstClr val="white"/>
                </a:solidFill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300" dirty="0">
                <a:solidFill>
                  <a:prstClr val="white"/>
                </a:solidFill>
              </a:endParaRPr>
            </a:p>
          </p:txBody>
        </p:sp>
        <p:sp>
          <p:nvSpPr>
            <p:cNvPr id="399366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300" dirty="0">
                <a:solidFill>
                  <a:prstClr val="white"/>
                </a:solidFill>
              </a:endParaRPr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300" dirty="0">
              <a:solidFill>
                <a:prstClr val="white"/>
              </a:solidFill>
            </a:endParaRP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300" dirty="0">
              <a:solidFill>
                <a:prstClr val="white"/>
              </a:solidFill>
            </a:endParaRPr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300" dirty="0">
              <a:solidFill>
                <a:prstClr val="white"/>
              </a:solidFill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1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500" b="1"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5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4735513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300" dirty="0">
              <a:solidFill>
                <a:prstClr val="white"/>
              </a:solidFill>
            </a:endParaRP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300" dirty="0">
              <a:solidFill>
                <a:prstClr val="white"/>
              </a:solidFill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8265"/>
            <a:ext cx="156051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259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00">
          <a:solidFill>
            <a:schemeClr val="bg1"/>
          </a:solidFill>
          <a:latin typeface="Arial Narrow" pitchFamily="34" charset="0"/>
        </a:defRPr>
      </a:lvl5pPr>
      <a:lvl6pPr marL="341947" algn="l" rtl="0" eaLnBrk="1" fontAlgn="base" hangingPunct="1">
        <a:spcBef>
          <a:spcPct val="0"/>
        </a:spcBef>
        <a:spcAft>
          <a:spcPct val="0"/>
        </a:spcAft>
        <a:defRPr sz="1900">
          <a:solidFill>
            <a:schemeClr val="bg1"/>
          </a:solidFill>
          <a:latin typeface="Arial Narrow" pitchFamily="34" charset="0"/>
        </a:defRPr>
      </a:lvl6pPr>
      <a:lvl7pPr marL="683893" algn="l" rtl="0" eaLnBrk="1" fontAlgn="base" hangingPunct="1">
        <a:spcBef>
          <a:spcPct val="0"/>
        </a:spcBef>
        <a:spcAft>
          <a:spcPct val="0"/>
        </a:spcAft>
        <a:defRPr sz="1900">
          <a:solidFill>
            <a:schemeClr val="bg1"/>
          </a:solidFill>
          <a:latin typeface="Arial Narrow" pitchFamily="34" charset="0"/>
        </a:defRPr>
      </a:lvl7pPr>
      <a:lvl8pPr marL="1025840" algn="l" rtl="0" eaLnBrk="1" fontAlgn="base" hangingPunct="1">
        <a:spcBef>
          <a:spcPct val="0"/>
        </a:spcBef>
        <a:spcAft>
          <a:spcPct val="0"/>
        </a:spcAft>
        <a:defRPr sz="1900">
          <a:solidFill>
            <a:schemeClr val="bg1"/>
          </a:solidFill>
          <a:latin typeface="Arial Narrow" pitchFamily="34" charset="0"/>
        </a:defRPr>
      </a:lvl8pPr>
      <a:lvl9pPr marL="1367786" algn="l" rtl="0" eaLnBrk="1" fontAlgn="base" hangingPunct="1">
        <a:spcBef>
          <a:spcPct val="0"/>
        </a:spcBef>
        <a:spcAft>
          <a:spcPct val="0"/>
        </a:spcAft>
        <a:defRPr sz="1900">
          <a:solidFill>
            <a:schemeClr val="bg1"/>
          </a:solidFill>
          <a:latin typeface="Arial Narrow" pitchFamily="34" charset="0"/>
        </a:defRPr>
      </a:lvl9pPr>
    </p:titleStyle>
    <p:bodyStyle>
      <a:lvl1pPr marL="255559" indent="-255559"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3366"/>
          </a:solidFill>
          <a:latin typeface="+mn-lt"/>
          <a:ea typeface="+mn-ea"/>
          <a:cs typeface="+mn-cs"/>
        </a:defRPr>
      </a:lvl1pPr>
      <a:lvl2pPr marL="555562" indent="-212701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2pPr>
      <a:lvl3pPr marL="853978" indent="-16984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charset="0"/>
        </a:defRPr>
      </a:lvl3pPr>
      <a:lvl4pPr marL="1195252" indent="-169843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38113" indent="-169843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0707" indent="-170973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2653" indent="-170973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64600" indent="-170973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06547" indent="-170973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6838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1947" algn="l" defTabSz="6838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3893" algn="l" defTabSz="6838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840" algn="l" defTabSz="6838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786" algn="l" defTabSz="6838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734" algn="l" defTabSz="6838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1681" algn="l" defTabSz="6838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3627" algn="l" defTabSz="6838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5574" algn="l" defTabSz="6838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1939929" y="1955008"/>
            <a:ext cx="7204075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FFFFFF"/>
              </a:solidFill>
            </a:endParaRPr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0" y="4739622"/>
            <a:ext cx="9144000" cy="404813"/>
            <a:chOff x="0" y="3974"/>
            <a:chExt cx="5760" cy="340"/>
          </a:xfrm>
        </p:grpSpPr>
        <p:sp>
          <p:nvSpPr>
            <p:cNvPr id="2062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FFFFFF"/>
                </a:solidFill>
              </a:endParaRPr>
            </a:p>
          </p:txBody>
        </p:sp>
        <p:sp>
          <p:nvSpPr>
            <p:cNvPr id="2063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FFFFFF"/>
                </a:solidFill>
              </a:endParaRPr>
            </a:p>
          </p:txBody>
        </p:sp>
        <p:sp>
          <p:nvSpPr>
            <p:cNvPr id="2064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sz="17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25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943100" y="25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1936750" y="25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205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1AF277FA-D5C0-432E-9D25-91F1CE08FCD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2059" name="Line 21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2060" name="Line 22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pic>
        <p:nvPicPr>
          <p:cNvPr id="2061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42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33" r:id="rId3"/>
    <p:sldLayoutId id="2147484634" r:id="rId4"/>
    <p:sldLayoutId id="2147484635" r:id="rId5"/>
    <p:sldLayoutId id="2147484636" r:id="rId6"/>
    <p:sldLayoutId id="2147484637" r:id="rId7"/>
    <p:sldLayoutId id="2147484638" r:id="rId8"/>
    <p:sldLayoutId id="2147484639" r:id="rId9"/>
    <p:sldLayoutId id="2147484640" r:id="rId10"/>
    <p:sldLayoutId id="214748464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7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0" y="1619256"/>
            <a:ext cx="9144000" cy="3120629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0" y="4739384"/>
            <a:ext cx="9144000" cy="404813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4112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4113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7B318F36-4377-41B5-BA52-0B4EF0D950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4108" name="Line 2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109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110" name="Picture 2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82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5" r:id="rId1"/>
    <p:sldLayoutId id="2147484656" r:id="rId2"/>
    <p:sldLayoutId id="2147484657" r:id="rId3"/>
    <p:sldLayoutId id="2147484658" r:id="rId4"/>
    <p:sldLayoutId id="2147484659" r:id="rId5"/>
    <p:sldLayoutId id="2147484660" r:id="rId6"/>
    <p:sldLayoutId id="2147484661" r:id="rId7"/>
    <p:sldLayoutId id="2147484662" r:id="rId8"/>
    <p:sldLayoutId id="2147484663" r:id="rId9"/>
    <p:sldLayoutId id="2147484664" r:id="rId10"/>
    <p:sldLayoutId id="214748466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9622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sz="17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25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25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25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19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9" r:id="rId1"/>
    <p:sldLayoutId id="2147484680" r:id="rId2"/>
    <p:sldLayoutId id="2147484681" r:id="rId3"/>
    <p:sldLayoutId id="2147484682" r:id="rId4"/>
    <p:sldLayoutId id="2147484683" r:id="rId5"/>
    <p:sldLayoutId id="2147484684" r:id="rId6"/>
    <p:sldLayoutId id="2147484685" r:id="rId7"/>
    <p:sldLayoutId id="2147484686" r:id="rId8"/>
    <p:sldLayoutId id="2147484687" r:id="rId9"/>
    <p:sldLayoutId id="2147484688" r:id="rId10"/>
    <p:sldLayoutId id="2147484689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9104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altLang="ru-RU" dirty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altLang="ru-RU" dirty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sz="1800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Arial Narrow"/>
              <a:cs typeface="+mn-cs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5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9554EE-4C24-4888-B269-DFE47255107A}" type="slidenum">
              <a:rPr lang="ru-RU" smtClean="0">
                <a:solidFill>
                  <a:srgbClr val="000000"/>
                </a:solidFill>
                <a:latin typeface="Arial Narro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 Narrow"/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Arial Narrow"/>
              <a:cs typeface="+mn-cs"/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Arial Narrow"/>
              <a:cs typeface="+mn-cs"/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82" y="6787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1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5" r:id="rId1"/>
    <p:sldLayoutId id="2147484716" r:id="rId2"/>
    <p:sldLayoutId id="2147484717" r:id="rId3"/>
    <p:sldLayoutId id="2147484718" r:id="rId4"/>
    <p:sldLayoutId id="2147484719" r:id="rId5"/>
    <p:sldLayoutId id="2147484720" r:id="rId6"/>
    <p:sldLayoutId id="2147484721" r:id="rId7"/>
    <p:sldLayoutId id="2147484722" r:id="rId8"/>
    <p:sldLayoutId id="2147484723" r:id="rId9"/>
    <p:sldLayoutId id="2147484724" r:id="rId10"/>
    <p:sldLayoutId id="2147484725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9178"/>
            <a:ext cx="9144000" cy="404813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399366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1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529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788" r:id="rId2"/>
    <p:sldLayoutId id="2147484789" r:id="rId3"/>
    <p:sldLayoutId id="2147484790" r:id="rId4"/>
    <p:sldLayoutId id="2147484791" r:id="rId5"/>
    <p:sldLayoutId id="2147484792" r:id="rId6"/>
    <p:sldLayoutId id="2147484793" r:id="rId7"/>
    <p:sldLayoutId id="2147484794" r:id="rId8"/>
    <p:sldLayoutId id="2147484795" r:id="rId9"/>
    <p:sldLayoutId id="2147484796" r:id="rId10"/>
    <p:sldLayoutId id="214748479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9383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2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302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302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43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  <p:sldLayoutId id="2147484812" r:id="rId2"/>
    <p:sldLayoutId id="2147484813" r:id="rId3"/>
    <p:sldLayoutId id="2147484814" r:id="rId4"/>
    <p:sldLayoutId id="2147484815" r:id="rId5"/>
    <p:sldLayoutId id="2147484816" r:id="rId6"/>
    <p:sldLayoutId id="2147484817" r:id="rId7"/>
    <p:sldLayoutId id="2147484818" r:id="rId8"/>
    <p:sldLayoutId id="2147484819" r:id="rId9"/>
    <p:sldLayoutId id="2147484820" r:id="rId10"/>
    <p:sldLayoutId id="214748482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9132"/>
            <a:ext cx="9144000" cy="404813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399366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1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577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  <p:sldLayoutId id="2147484848" r:id="rId2"/>
    <p:sldLayoutId id="2147484849" r:id="rId3"/>
    <p:sldLayoutId id="2147484850" r:id="rId4"/>
    <p:sldLayoutId id="2147484851" r:id="rId5"/>
    <p:sldLayoutId id="2147484852" r:id="rId6"/>
    <p:sldLayoutId id="2147484853" r:id="rId7"/>
    <p:sldLayoutId id="2147484854" r:id="rId8"/>
    <p:sldLayoutId id="2147484855" r:id="rId9"/>
    <p:sldLayoutId id="2147484856" r:id="rId10"/>
    <p:sldLayoutId id="2147484857" r:id="rId11"/>
    <p:sldLayoutId id="2147484858" r:id="rId1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935249" y="808438"/>
            <a:ext cx="7208837" cy="394692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0" y="4739374"/>
            <a:ext cx="9144000" cy="404813"/>
            <a:chOff x="0" y="3974"/>
            <a:chExt cx="5760" cy="340"/>
          </a:xfrm>
        </p:grpSpPr>
        <p:sp>
          <p:nvSpPr>
            <p:cNvPr id="5135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/>
            </a:p>
          </p:txBody>
        </p:sp>
        <p:sp>
          <p:nvSpPr>
            <p:cNvPr id="5136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/>
            </a:p>
          </p:txBody>
        </p:sp>
        <p:sp>
          <p:nvSpPr>
            <p:cNvPr id="5137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51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2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1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12006"/>
            <a:ext cx="193675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</a:t>
            </a:r>
          </a:p>
          <a:p>
            <a:pPr lvl="0"/>
            <a:r>
              <a:rPr lang="ru-RU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302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3ABD6130-1434-4586-8A61-804F07A5B5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302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5132" name="Line 17"/>
          <p:cNvSpPr>
            <a:spLocks noChangeShapeType="1"/>
          </p:cNvSpPr>
          <p:nvPr/>
        </p:nvSpPr>
        <p:spPr bwMode="auto">
          <a:xfrm>
            <a:off x="0" y="473630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5133" name="Line 18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5134" name="Picture 20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9132"/>
            <a:ext cx="9144000" cy="404813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399366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1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090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3" r:id="rId1"/>
    <p:sldLayoutId id="2147484874" r:id="rId2"/>
    <p:sldLayoutId id="2147484875" r:id="rId3"/>
    <p:sldLayoutId id="2147484876" r:id="rId4"/>
    <p:sldLayoutId id="2147484877" r:id="rId5"/>
    <p:sldLayoutId id="2147484878" r:id="rId6"/>
    <p:sldLayoutId id="2147484879" r:id="rId7"/>
    <p:sldLayoutId id="2147484880" r:id="rId8"/>
    <p:sldLayoutId id="2147484881" r:id="rId9"/>
    <p:sldLayoutId id="2147484882" r:id="rId10"/>
    <p:sldLayoutId id="2147484883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9104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altLang="ru-RU" dirty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altLang="ru-RU" dirty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sz="1800" dirty="0">
                <a:solidFill>
                  <a:srgbClr val="000000"/>
                </a:solidFill>
                <a:latin typeface="Arial Narrow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5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9554EE-4C24-4888-B269-DFE47255107A}" type="slidenum">
              <a:rPr lang="ru-RU" smtClean="0">
                <a:solidFill>
                  <a:srgbClr val="000000"/>
                </a:solidFill>
                <a:latin typeface="Arial Narro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 Narrow"/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Arial Narrow"/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82" y="6787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00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1" r:id="rId1"/>
    <p:sldLayoutId id="2147484912" r:id="rId2"/>
    <p:sldLayoutId id="2147484913" r:id="rId3"/>
    <p:sldLayoutId id="2147484914" r:id="rId4"/>
    <p:sldLayoutId id="2147484915" r:id="rId5"/>
    <p:sldLayoutId id="2147484916" r:id="rId6"/>
    <p:sldLayoutId id="2147484917" r:id="rId7"/>
    <p:sldLayoutId id="2147484918" r:id="rId8"/>
    <p:sldLayoutId id="2147484919" r:id="rId9"/>
    <p:sldLayoutId id="2147484920" r:id="rId10"/>
    <p:sldLayoutId id="214748492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9010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>
                <a:solidFill>
                  <a:prstClr val="white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>
                <a:solidFill>
                  <a:prstClr val="white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sz="17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>
              <a:solidFill>
                <a:prstClr val="white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>
              <a:solidFill>
                <a:prstClr val="white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&lt;#&gt;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Arial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prstClr val="white"/>
              </a:solidFill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70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5" r:id="rId1"/>
    <p:sldLayoutId id="2147484996" r:id="rId2"/>
    <p:sldLayoutId id="2147484997" r:id="rId3"/>
    <p:sldLayoutId id="2147484998" r:id="rId4"/>
    <p:sldLayoutId id="2147484999" r:id="rId5"/>
    <p:sldLayoutId id="2147485000" r:id="rId6"/>
    <p:sldLayoutId id="2147485001" r:id="rId7"/>
    <p:sldLayoutId id="2147485002" r:id="rId8"/>
    <p:sldLayoutId id="2147485003" r:id="rId9"/>
    <p:sldLayoutId id="2147485004" r:id="rId10"/>
    <p:sldLayoutId id="214748500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9180"/>
            <a:ext cx="9144000" cy="404813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srgbClr val="FFFFFF"/>
                </a:solidFill>
                <a:latin typeface="Arial Narrow"/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srgbClr val="FFFFFF"/>
                </a:solidFill>
                <a:latin typeface="Arial Narrow"/>
              </a:endParaRPr>
            </a:p>
          </p:txBody>
        </p:sp>
        <p:sp>
          <p:nvSpPr>
            <p:cNvPr id="399366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srgbClr val="FFFFFF"/>
                </a:solidFill>
                <a:latin typeface="Arial Narrow"/>
              </a:endParaRPr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1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Arial Narrow"/>
              </a:rPr>
              <a:t>&lt;#&gt;</a:t>
            </a:r>
            <a:endParaRPr lang="ru-RU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  <a:latin typeface="Arial Narrow"/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015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1" r:id="rId1"/>
    <p:sldLayoutId id="2147485032" r:id="rId2"/>
    <p:sldLayoutId id="2147485033" r:id="rId3"/>
    <p:sldLayoutId id="2147485034" r:id="rId4"/>
    <p:sldLayoutId id="2147485035" r:id="rId5"/>
    <p:sldLayoutId id="2147485036" r:id="rId6"/>
    <p:sldLayoutId id="2147485037" r:id="rId7"/>
    <p:sldLayoutId id="2147485038" r:id="rId8"/>
    <p:sldLayoutId id="2147485039" r:id="rId9"/>
    <p:sldLayoutId id="2147485040" r:id="rId10"/>
    <p:sldLayoutId id="2147485041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9332" name="Rectangle 20"/>
          <p:cNvSpPr>
            <a:spLocks noChangeArrowheads="1"/>
          </p:cNvSpPr>
          <p:nvPr/>
        </p:nvSpPr>
        <p:spPr bwMode="auto">
          <a:xfrm>
            <a:off x="1939929" y="1955008"/>
            <a:ext cx="7204075" cy="278487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0" y="4739084"/>
            <a:ext cx="9144000" cy="404813"/>
            <a:chOff x="0" y="3974"/>
            <a:chExt cx="5760" cy="340"/>
          </a:xfrm>
        </p:grpSpPr>
        <p:sp>
          <p:nvSpPr>
            <p:cNvPr id="269316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269317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269318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269321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205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1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7FD76ED3-31D7-4A02-8908-718BE06315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269333" name="Line 21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269334" name="Line 22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pic>
        <p:nvPicPr>
          <p:cNvPr id="2061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832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2" r:id="rId1"/>
    <p:sldLayoutId id="2147485093" r:id="rId2"/>
    <p:sldLayoutId id="2147485094" r:id="rId3"/>
    <p:sldLayoutId id="2147485095" r:id="rId4"/>
    <p:sldLayoutId id="2147485096" r:id="rId5"/>
    <p:sldLayoutId id="2147485097" r:id="rId6"/>
    <p:sldLayoutId id="2147485098" r:id="rId7"/>
    <p:sldLayoutId id="2147485099" r:id="rId8"/>
    <p:sldLayoutId id="2147485100" r:id="rId9"/>
    <p:sldLayoutId id="2147485101" r:id="rId10"/>
    <p:sldLayoutId id="214748510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9352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latin typeface="Arial Narrow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latin typeface="Arial Narrow"/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  <a:latin typeface="Arial Narrow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2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302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Arial Narrow"/>
              </a:rPr>
              <a:t>&lt;#&gt;</a:t>
            </a:r>
            <a:endParaRPr lang="ru-RU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302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  <a:latin typeface="Arial Narrow"/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06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2" r:id="rId1"/>
    <p:sldLayoutId id="2147485153" r:id="rId2"/>
    <p:sldLayoutId id="2147485154" r:id="rId3"/>
    <p:sldLayoutId id="2147485155" r:id="rId4"/>
    <p:sldLayoutId id="2147485156" r:id="rId5"/>
    <p:sldLayoutId id="2147485157" r:id="rId6"/>
    <p:sldLayoutId id="2147485158" r:id="rId7"/>
    <p:sldLayoutId id="2147485159" r:id="rId8"/>
    <p:sldLayoutId id="2147485160" r:id="rId9"/>
    <p:sldLayoutId id="2147485161" r:id="rId10"/>
    <p:sldLayoutId id="214748516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330" tIns="45670" rIns="91330" bIns="4567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30" tIns="45670" rIns="91330" bIns="4567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330" tIns="45670" rIns="91330" bIns="4567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F35BA8-7E58-4749-90D0-D119DFC4F822}" type="datetime1">
              <a:rPr lang="ru-RU" smtClean="0">
                <a:solidFill>
                  <a:srgbClr val="1A62BA">
                    <a:tint val="75000"/>
                  </a:srgbClr>
                </a:solidFill>
                <a:latin typeface="Arial Narrow"/>
              </a:rPr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  <a:latin typeface="Arial Narrow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330" tIns="45670" rIns="91330" bIns="4567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1A62BA">
                    <a:tint val="75000"/>
                  </a:srgbClr>
                </a:solidFill>
                <a:latin typeface="Arial Narrow"/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330" tIns="45670" rIns="91330" bIns="4567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A62BA">
                    <a:tint val="75000"/>
                  </a:srgbClr>
                </a:solidFill>
                <a:latin typeface="Arial Narrow"/>
              </a:rPr>
              <a:t>&lt;#&gt;</a:t>
            </a:r>
            <a:endParaRPr lang="ru-RU" dirty="0">
              <a:solidFill>
                <a:srgbClr val="1A62BA">
                  <a:tint val="75000"/>
                </a:srgbClr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6738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8" r:id="rId1"/>
    <p:sldLayoutId id="2147485249" r:id="rId2"/>
    <p:sldLayoutId id="2147485250" r:id="rId3"/>
    <p:sldLayoutId id="2147485251" r:id="rId4"/>
    <p:sldLayoutId id="2147485252" r:id="rId5"/>
    <p:sldLayoutId id="2147485253" r:id="rId6"/>
    <p:sldLayoutId id="2147485254" r:id="rId7"/>
    <p:sldLayoutId id="2147485255" r:id="rId8"/>
    <p:sldLayoutId id="2147485256" r:id="rId9"/>
    <p:sldLayoutId id="2147485257" r:id="rId10"/>
    <p:sldLayoutId id="2147485258" r:id="rId11"/>
  </p:sldLayoutIdLst>
  <p:hf sldNum="0" hdr="0" dt="0"/>
  <p:txStyles>
    <p:titleStyle>
      <a:lvl1pPr algn="ctr" defTabSz="4566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0" indent="-342490" algn="l" defTabSz="45665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60" indent="-285401" algn="l" defTabSz="45665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30" indent="-228325" algn="l" defTabSz="45665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80" indent="-228325" algn="l" defTabSz="45665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931" indent="-228325" algn="l" defTabSz="45665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583" indent="-228325" algn="l" defTabSz="4566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34" indent="-228325" algn="l" defTabSz="4566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88" indent="-228325" algn="l" defTabSz="4566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40" indent="-228325" algn="l" defTabSz="4566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0" algn="l" defTabSz="4566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0" algn="l" defTabSz="4566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1" algn="l" defTabSz="4566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1" algn="l" defTabSz="4566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7" algn="l" defTabSz="4566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10" algn="l" defTabSz="4566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61" algn="l" defTabSz="4566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14" algn="l" defTabSz="4566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B755A2-4243-4BF7-903F-93629333AEC2}" type="datetime1">
              <a:rPr lang="ru-RU" smtClean="0">
                <a:solidFill>
                  <a:srgbClr val="1A62BA">
                    <a:tint val="75000"/>
                  </a:srgbClr>
                </a:solidFill>
                <a:latin typeface="Arial Narro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  <a:latin typeface="Arial Narrow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1A62BA">
                  <a:tint val="75000"/>
                </a:srgbClr>
              </a:solidFill>
              <a:latin typeface="Arial Narrow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A62BA">
                    <a:tint val="75000"/>
                  </a:srgbClr>
                </a:solidFill>
                <a:latin typeface="Arial Narrow"/>
              </a:rPr>
              <a:t>&lt;#&gt;</a:t>
            </a:r>
            <a:endParaRPr lang="ru-RU" dirty="0">
              <a:solidFill>
                <a:srgbClr val="1A62BA">
                  <a:tint val="75000"/>
                </a:srgbClr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8481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0" r:id="rId1"/>
    <p:sldLayoutId id="2147485261" r:id="rId2"/>
    <p:sldLayoutId id="2147485262" r:id="rId3"/>
    <p:sldLayoutId id="2147485263" r:id="rId4"/>
    <p:sldLayoutId id="2147485264" r:id="rId5"/>
    <p:sldLayoutId id="2147485265" r:id="rId6"/>
    <p:sldLayoutId id="2147485266" r:id="rId7"/>
    <p:sldLayoutId id="2147485267" r:id="rId8"/>
    <p:sldLayoutId id="2147485268" r:id="rId9"/>
    <p:sldLayoutId id="2147485269" r:id="rId10"/>
    <p:sldLayoutId id="2147485270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93F367-C699-434D-84F2-ED1228CDCE4B}" type="datetime1">
              <a:rPr lang="ru-RU" smtClean="0">
                <a:solidFill>
                  <a:srgbClr val="1A62BA">
                    <a:tint val="75000"/>
                  </a:srgbClr>
                </a:solidFill>
                <a:latin typeface="Arial Narrow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22.10.2019</a:t>
            </a:fld>
            <a:endParaRPr lang="ru-RU" dirty="0">
              <a:solidFill>
                <a:srgbClr val="1A62BA">
                  <a:tint val="75000"/>
                </a:srgbClr>
              </a:solidFill>
              <a:latin typeface="Arial Narrow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1A62BA">
                    <a:tint val="75000"/>
                  </a:srgbClr>
                </a:solidFill>
                <a:latin typeface="Arial Narrow"/>
                <a:cs typeface="+mn-cs"/>
              </a:rPr>
              <a:t>Совещание  по рассмотрению результатов ПХД за 2016 год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A62BA">
                    <a:tint val="75000"/>
                  </a:srgbClr>
                </a:solidFill>
                <a:latin typeface="Arial Narrow"/>
                <a:cs typeface="+mn-cs"/>
              </a:rPr>
              <a:t>&lt;#&gt;</a:t>
            </a:r>
            <a:endParaRPr lang="ru-RU" dirty="0">
              <a:solidFill>
                <a:srgbClr val="1A62BA">
                  <a:tint val="75000"/>
                </a:srgbClr>
              </a:solidFill>
              <a:latin typeface="Arial Narrow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41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8" r:id="rId1"/>
    <p:sldLayoutId id="2147485309" r:id="rId2"/>
    <p:sldLayoutId id="2147485310" r:id="rId3"/>
    <p:sldLayoutId id="2147485311" r:id="rId4"/>
    <p:sldLayoutId id="2147485312" r:id="rId5"/>
    <p:sldLayoutId id="2147485313" r:id="rId6"/>
    <p:sldLayoutId id="2147485314" r:id="rId7"/>
    <p:sldLayoutId id="2147485315" r:id="rId8"/>
    <p:sldLayoutId id="2147485316" r:id="rId9"/>
    <p:sldLayoutId id="2147485317" r:id="rId10"/>
    <p:sldLayoutId id="2147485318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624727-61B2-4565-8715-AC0004D57A70}" type="datetime1">
              <a:rPr lang="ru-RU" smtClean="0">
                <a:solidFill>
                  <a:srgbClr val="1A62BA">
                    <a:tint val="75000"/>
                  </a:srgbClr>
                </a:solidFill>
                <a:latin typeface="Arial Narrow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22.10.2019</a:t>
            </a:fld>
            <a:endParaRPr lang="ru-RU">
              <a:solidFill>
                <a:srgbClr val="1A62BA">
                  <a:tint val="75000"/>
                </a:srgbClr>
              </a:solidFill>
              <a:latin typeface="Arial Narrow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1A62BA">
                    <a:tint val="75000"/>
                  </a:srgbClr>
                </a:solidFill>
                <a:latin typeface="Arial Narrow"/>
                <a:cs typeface="+mn-cs"/>
              </a:rPr>
              <a:t>Результаты ПХД ООО «Газпром трансгаз Нижний Новгород» за 2018 год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1A62BA">
                    <a:tint val="75000"/>
                  </a:srgbClr>
                </a:solidFill>
                <a:latin typeface="Arial Narrow"/>
                <a:cs typeface="+mn-cs"/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  <a:latin typeface="Arial Narrow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8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0" r:id="rId1"/>
    <p:sldLayoutId id="2147485321" r:id="rId2"/>
    <p:sldLayoutId id="2147485322" r:id="rId3"/>
    <p:sldLayoutId id="2147485323" r:id="rId4"/>
    <p:sldLayoutId id="2147485324" r:id="rId5"/>
    <p:sldLayoutId id="2147485325" r:id="rId6"/>
    <p:sldLayoutId id="2147485326" r:id="rId7"/>
    <p:sldLayoutId id="2147485327" r:id="rId8"/>
    <p:sldLayoutId id="2147485328" r:id="rId9"/>
    <p:sldLayoutId id="2147485329" r:id="rId10"/>
    <p:sldLayoutId id="2147485330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57526" y="815580"/>
            <a:ext cx="6086475" cy="393858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0" y="4739374"/>
            <a:ext cx="9144000" cy="404813"/>
            <a:chOff x="0" y="3974"/>
            <a:chExt cx="5760" cy="340"/>
          </a:xfrm>
        </p:grpSpPr>
        <p:sp>
          <p:nvSpPr>
            <p:cNvPr id="6159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/>
            </a:p>
          </p:txBody>
        </p:sp>
        <p:sp>
          <p:nvSpPr>
            <p:cNvPr id="6160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/>
            </a:p>
          </p:txBody>
        </p:sp>
        <p:sp>
          <p:nvSpPr>
            <p:cNvPr id="6161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615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2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15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" y="825105"/>
            <a:ext cx="3059113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</a:t>
            </a:r>
          </a:p>
          <a:p>
            <a:pPr lvl="0"/>
            <a:r>
              <a:rPr lang="ru-RU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302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EF3CC9A7-57CD-4FEE-855E-E1D38CE629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302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6156" name="Line 16"/>
          <p:cNvSpPr>
            <a:spLocks noChangeShapeType="1"/>
          </p:cNvSpPr>
          <p:nvPr/>
        </p:nvSpPr>
        <p:spPr bwMode="auto">
          <a:xfrm>
            <a:off x="0" y="473630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6157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6158" name="Picture 19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1B336A4-991B-4783-A630-75110C30ABD3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 Narro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22.10.2019</a:t>
            </a:fld>
            <a:endParaRPr lang="ru-RU">
              <a:solidFill>
                <a:prstClr val="black">
                  <a:tint val="75000"/>
                </a:prstClr>
              </a:solidFill>
              <a:latin typeface="Arial Narrow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>
                <a:solidFill>
                  <a:prstClr val="black">
                    <a:tint val="75000"/>
                  </a:prstClr>
                </a:solidFill>
                <a:latin typeface="Arial Narrow"/>
              </a:rPr>
              <a:t>Совещание  по рассмотрению результатов ПХД за 2016 год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 Narro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4998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2" r:id="rId1"/>
    <p:sldLayoutId id="2147485333" r:id="rId2"/>
    <p:sldLayoutId id="2147485334" r:id="rId3"/>
    <p:sldLayoutId id="2147485335" r:id="rId4"/>
    <p:sldLayoutId id="2147485336" r:id="rId5"/>
    <p:sldLayoutId id="2147485337" r:id="rId6"/>
    <p:sldLayoutId id="2147485338" r:id="rId7"/>
    <p:sldLayoutId id="2147485339" r:id="rId8"/>
    <p:sldLayoutId id="2147485340" r:id="rId9"/>
    <p:sldLayoutId id="2147485341" r:id="rId10"/>
    <p:sldLayoutId id="2147485342" r:id="rId11"/>
  </p:sldLayoutIdLst>
  <p:hf sldNum="0" hdr="0" dt="0"/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47875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2" y="4783500"/>
            <a:ext cx="9144001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1600" y="979488"/>
            <a:ext cx="7418013" cy="36226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861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4" r:id="rId1"/>
    <p:sldLayoutId id="2147485345" r:id="rId2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b="1" kern="1200" baseline="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783500"/>
            <a:ext cx="9143999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274F02-7521-4F9B-A76E-13D583AC38B1}" type="slidenum">
              <a:rPr lang="ru-RU" sz="1400" b="1" smtClean="0">
                <a:solidFill>
                  <a:prstClr val="white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857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7" r:id="rId1"/>
    <p:sldLayoutId id="2147485348" r:id="rId2"/>
    <p:sldLayoutId id="2147485349" r:id="rId3"/>
    <p:sldLayoutId id="2147485350" r:id="rId4"/>
    <p:sldLayoutId id="2147485351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783500"/>
            <a:ext cx="9143999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274F02-7521-4F9B-A76E-13D583AC38B1}" type="slidenum">
              <a:rPr lang="ru-RU" sz="1400" b="1" smtClean="0">
                <a:solidFill>
                  <a:prstClr val="white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385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3" r:id="rId1"/>
    <p:sldLayoutId id="2147485354" r:id="rId2"/>
    <p:sldLayoutId id="2147485355" r:id="rId3"/>
    <p:sldLayoutId id="2147485356" r:id="rId4"/>
    <p:sldLayoutId id="2147485357" r:id="rId5"/>
    <p:sldLayoutId id="2147485386" r:id="rId6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2073275"/>
            <a:ext cx="9143999" cy="307022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274F02-7521-4F9B-A76E-13D583AC38B1}" type="slidenum">
              <a:rPr lang="ru-RU" sz="1400" b="1" smtClean="0">
                <a:solidFill>
                  <a:prstClr val="white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9"/>
            <a:ext cx="8828087" cy="11623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344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5" r:id="rId1"/>
    <p:sldLayoutId id="2147485366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783500"/>
            <a:ext cx="9143999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274F02-7521-4F9B-A76E-13D583AC38B1}" type="slidenum">
              <a:rPr lang="ru-RU" sz="1400" b="1" smtClean="0">
                <a:solidFill>
                  <a:prstClr val="white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018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7" r:id="rId1"/>
    <p:sldLayoutId id="2147485378" r:id="rId2"/>
    <p:sldLayoutId id="2147485379" r:id="rId3"/>
    <p:sldLayoutId id="2147485380" r:id="rId4"/>
    <p:sldLayoutId id="2147485381" r:id="rId5"/>
    <p:sldLayoutId id="2147485382" r:id="rId6"/>
    <p:sldLayoutId id="2147485384" r:id="rId7"/>
    <p:sldLayoutId id="2147485385" r:id="rId8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386161" y="2079099"/>
            <a:ext cx="7753075" cy="307022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274F02-7521-4F9B-A76E-13D583AC38B1}" type="slidenum">
              <a:rPr lang="ru-RU" sz="1400" b="1" smtClean="0">
                <a:solidFill>
                  <a:prstClr val="white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371600" y="0"/>
            <a:ext cx="0" cy="5143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052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8" r:id="rId1"/>
    <p:sldLayoutId id="2147485389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74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/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/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2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302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0" y="4735116"/>
            <a:ext cx="9144000" cy="408384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8196" name="Rectangle 13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8198" name="Line 15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8199" name="Line 33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8200" name="Line 34"/>
          <p:cNvSpPr>
            <a:spLocks noChangeShapeType="1"/>
          </p:cNvSpPr>
          <p:nvPr/>
        </p:nvSpPr>
        <p:spPr bwMode="auto">
          <a:xfrm>
            <a:off x="0" y="473630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8201" name="Picture 35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219" name="Rectangle 20"/>
          <p:cNvSpPr>
            <a:spLocks noChangeArrowheads="1"/>
          </p:cNvSpPr>
          <p:nvPr/>
        </p:nvSpPr>
        <p:spPr bwMode="auto">
          <a:xfrm>
            <a:off x="1940030" y="1955015"/>
            <a:ext cx="7204075" cy="2784873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0" y="4739374"/>
            <a:ext cx="9144000" cy="404813"/>
            <a:chOff x="0" y="3974"/>
            <a:chExt cx="5760" cy="340"/>
          </a:xfrm>
        </p:grpSpPr>
        <p:sp>
          <p:nvSpPr>
            <p:cNvPr id="9230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/>
            </a:p>
          </p:txBody>
        </p:sp>
        <p:sp>
          <p:nvSpPr>
            <p:cNvPr id="9231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/>
            </a:p>
          </p:txBody>
        </p:sp>
        <p:sp>
          <p:nvSpPr>
            <p:cNvPr id="9232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0" y="1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/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1936750" y="1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922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2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4772302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DE6C2ABE-3F80-48A9-931F-AB0C9597B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302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</a:p>
        </p:txBody>
      </p:sp>
      <p:sp>
        <p:nvSpPr>
          <p:cNvPr id="9227" name="Line 21"/>
          <p:cNvSpPr>
            <a:spLocks noChangeShapeType="1"/>
          </p:cNvSpPr>
          <p:nvPr/>
        </p:nvSpPr>
        <p:spPr bwMode="auto">
          <a:xfrm>
            <a:off x="0" y="473630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9228" name="Line 22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9229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7" y="67872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2.xml"/><Relationship Id="rId6" Type="http://schemas.openxmlformats.org/officeDocument/2006/relationships/chart" Target="../charts/chart4.xml"/><Relationship Id="rId5" Type="http://schemas.openxmlformats.org/officeDocument/2006/relationships/image" Target="../media/image22.pn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7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1551600" y="4875144"/>
            <a:ext cx="7592400" cy="184666"/>
          </a:xfrm>
        </p:spPr>
        <p:txBody>
          <a:bodyPr/>
          <a:lstStyle/>
          <a:p>
            <a:r>
              <a:rPr lang="en-US" sz="1200" dirty="0"/>
              <a:t>XI </a:t>
            </a:r>
            <a:r>
              <a:rPr lang="ru-RU" sz="1200" cap="all" dirty="0"/>
              <a:t>Международная научно-практическая конференция «ГРС и системы газоснабжения ПАО «Газпром»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551600" y="979488"/>
            <a:ext cx="6466053" cy="2272385"/>
          </a:xfrm>
        </p:spPr>
        <p:txBody>
          <a:bodyPr/>
          <a:lstStyle/>
          <a:p>
            <a:pPr lvl="0" indent="0" algn="just">
              <a:spcBef>
                <a:spcPts val="0"/>
              </a:spcBef>
              <a:spcAft>
                <a:spcPts val="600"/>
              </a:spcAft>
            </a:pPr>
            <a:r>
              <a:rPr lang="ru-RU" sz="2800" dirty="0">
                <a:solidFill>
                  <a:prstClr val="white"/>
                </a:solidFill>
              </a:rPr>
              <a:t>Практико-ориентированный подход</a:t>
            </a:r>
          </a:p>
          <a:p>
            <a:pPr lvl="0" indent="0" algn="just">
              <a:spcBef>
                <a:spcPts val="0"/>
              </a:spcBef>
              <a:spcAft>
                <a:spcPts val="600"/>
              </a:spcAft>
            </a:pPr>
            <a:r>
              <a:rPr lang="ru-RU" sz="2800" dirty="0">
                <a:solidFill>
                  <a:prstClr val="white"/>
                </a:solidFill>
              </a:rPr>
              <a:t>при обучении рабочих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/>
              <a:t>Учебно-производственный центр -</a:t>
            </a:r>
            <a:br>
              <a:rPr lang="ru-RU" sz="2400"/>
            </a:br>
            <a:r>
              <a:rPr lang="ru-RU" sz="2400"/>
              <a:t>Филиал ООО «Газпром трансгаз Нижний Новгород»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3922" y="3239762"/>
            <a:ext cx="591379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Лёвкин Виктор Иванович, </a:t>
            </a:r>
            <a:r>
              <a:rPr lang="ru-RU" sz="1600" dirty="0"/>
              <a:t>начальник Учебно-производственного центра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тел.:  59-0-12 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e-mail: levkinvi@vtg.gazprom.ru</a:t>
            </a:r>
          </a:p>
          <a:p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41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Диаграмма 43">
            <a:extLst>
              <a:ext uri="{FF2B5EF4-FFF2-40B4-BE49-F238E27FC236}">
                <a16:creationId xmlns:a16="http://schemas.microsoft.com/office/drawing/2014/main" xmlns="" id="{807CB743-EC56-4B61-A014-8447ECAEB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0556260"/>
              </p:ext>
            </p:extLst>
          </p:nvPr>
        </p:nvGraphicFramePr>
        <p:xfrm>
          <a:off x="6146927" y="3047801"/>
          <a:ext cx="2939331" cy="1000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Заголовок 1"/>
          <p:cNvSpPr txBox="1">
            <a:spLocks/>
          </p:cNvSpPr>
          <p:nvPr/>
        </p:nvSpPr>
        <p:spPr bwMode="auto">
          <a:xfrm>
            <a:off x="1685924" y="0"/>
            <a:ext cx="7458075" cy="7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latin typeface="Arial Narrow" panose="020B0606020202030204" pitchFamily="34" charset="0"/>
              </a:rPr>
              <a:t>Результаты обучения по направлению ГРС</a:t>
            </a:r>
          </a:p>
        </p:txBody>
      </p:sp>
      <p:sp>
        <p:nvSpPr>
          <p:cNvPr id="53" name="Текст 2"/>
          <p:cNvSpPr txBox="1">
            <a:spLocks/>
          </p:cNvSpPr>
          <p:nvPr/>
        </p:nvSpPr>
        <p:spPr>
          <a:xfrm>
            <a:off x="1551600" y="4816396"/>
            <a:ext cx="7592400" cy="30777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ПРАКТИКО-ОРИЕНТИРОВАННЫЙ ПОДХОД ПРИ ОБУЧЕНИИ РАБОЧИХ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0" y="797432"/>
            <a:ext cx="9144000" cy="448044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92075" algn="just"/>
            <a:r>
              <a:rPr lang="ru-RU" altLang="ru-RU" sz="1400" b="1" dirty="0" smtClean="0">
                <a:solidFill>
                  <a:srgbClr val="1A7CCC"/>
                </a:solidFill>
              </a:rPr>
              <a:t>О</a:t>
            </a:r>
            <a:r>
              <a:rPr lang="ru-RU" altLang="ru-RU" sz="1400" b="1" dirty="0" smtClean="0">
                <a:solidFill>
                  <a:srgbClr val="1A7CCC"/>
                </a:solidFill>
              </a:rPr>
              <a:t>ценка качества обучения – это отсутствие замечаний всех уровней </a:t>
            </a:r>
          </a:p>
          <a:p>
            <a:pPr marL="92075" algn="just"/>
            <a:r>
              <a:rPr lang="ru-RU" altLang="ru-RU" sz="1400" b="1" dirty="0" smtClean="0">
                <a:solidFill>
                  <a:srgbClr val="1A7CCC"/>
                </a:solidFill>
              </a:rPr>
              <a:t>и положительная динамика выполнения показателей производственной деятельности</a:t>
            </a:r>
            <a:endParaRPr lang="ru-RU" altLang="ru-RU" sz="1400" b="1" dirty="0">
              <a:solidFill>
                <a:srgbClr val="1A7CCC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32748" y="4013912"/>
            <a:ext cx="9111252" cy="759797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92075" algn="just"/>
            <a:r>
              <a:rPr lang="ru-RU" altLang="ru-RU" sz="1200" b="1" u="sng" dirty="0">
                <a:solidFill>
                  <a:srgbClr val="1A7CCC"/>
                </a:solidFill>
              </a:rPr>
              <a:t>Результат:</a:t>
            </a:r>
          </a:p>
          <a:p>
            <a:pPr marL="434975" indent="-342900" algn="just">
              <a:buAutoNum type="arabicPeriod"/>
            </a:pPr>
            <a:r>
              <a:rPr lang="ru-RU" altLang="ru-RU" sz="1200" b="1" dirty="0">
                <a:solidFill>
                  <a:srgbClr val="1A7CCC"/>
                </a:solidFill>
              </a:rPr>
              <a:t>Отсутствие</a:t>
            </a:r>
            <a:r>
              <a:rPr lang="ru-RU" altLang="ru-RU" sz="1200" dirty="0">
                <a:solidFill>
                  <a:srgbClr val="1A7CCC"/>
                </a:solidFill>
              </a:rPr>
              <a:t> несчастных случаев и нештатных ситуаций на объектах ГРС.</a:t>
            </a:r>
          </a:p>
          <a:p>
            <a:pPr marL="434975" indent="-342900" algn="just">
              <a:buFontTx/>
              <a:buAutoNum type="arabicPeriod"/>
            </a:pPr>
            <a:r>
              <a:rPr lang="ru-RU" altLang="ru-RU" sz="1200" dirty="0">
                <a:solidFill>
                  <a:srgbClr val="1A7CCC"/>
                </a:solidFill>
              </a:rPr>
              <a:t>Снижение количества замечаний АПК и надзорных органов.</a:t>
            </a:r>
          </a:p>
          <a:p>
            <a:pPr marL="434975" indent="-342900" algn="just">
              <a:buAutoNum type="arabicPeriod"/>
            </a:pPr>
            <a:r>
              <a:rPr lang="ru-RU" altLang="ru-RU" sz="1200" dirty="0" smtClean="0">
                <a:solidFill>
                  <a:srgbClr val="1A7CCC"/>
                </a:solidFill>
              </a:rPr>
              <a:t>Повышение </a:t>
            </a:r>
            <a:r>
              <a:rPr lang="ru-RU" altLang="ru-RU" sz="1200" dirty="0">
                <a:solidFill>
                  <a:srgbClr val="1A7CCC"/>
                </a:solidFill>
              </a:rPr>
              <a:t>уровня знаний, показываемого на аттестации рабочего персонала </a:t>
            </a:r>
            <a:r>
              <a:rPr lang="ru-RU" altLang="ru-RU" sz="1200" b="1" dirty="0">
                <a:solidFill>
                  <a:srgbClr val="1A7CCC"/>
                </a:solidFill>
              </a:rPr>
              <a:t>на 5%</a:t>
            </a:r>
            <a:r>
              <a:rPr lang="ru-RU" altLang="ru-RU" sz="1200" dirty="0">
                <a:solidFill>
                  <a:srgbClr val="1A7CCC"/>
                </a:solidFill>
              </a:rPr>
              <a:t> </a:t>
            </a:r>
            <a:r>
              <a:rPr lang="ru-RU" altLang="ru-RU" sz="1200" dirty="0" smtClean="0">
                <a:solidFill>
                  <a:srgbClr val="1A7CCC"/>
                </a:solidFill>
              </a:rPr>
              <a:t>.</a:t>
            </a:r>
            <a:endParaRPr lang="ru-RU" altLang="ru-RU" sz="1200" dirty="0">
              <a:solidFill>
                <a:srgbClr val="1A7CCC"/>
              </a:solidFill>
            </a:endParaRPr>
          </a:p>
        </p:txBody>
      </p:sp>
      <p:sp>
        <p:nvSpPr>
          <p:cNvPr id="27" name="Стрелка вправо 26">
            <a:extLst>
              <a:ext uri="{FF2B5EF4-FFF2-40B4-BE49-F238E27FC236}">
                <a16:creationId xmlns:a16="http://schemas.microsoft.com/office/drawing/2014/main" xmlns="" id="{F6632819-D43B-40AD-B308-6B302C4C5B46}"/>
              </a:ext>
            </a:extLst>
          </p:cNvPr>
          <p:cNvSpPr/>
          <p:nvPr/>
        </p:nvSpPr>
        <p:spPr>
          <a:xfrm>
            <a:off x="-8155" y="1246226"/>
            <a:ext cx="5818405" cy="1288187"/>
          </a:xfrm>
          <a:prstGeom prst="rightArrow">
            <a:avLst>
              <a:gd name="adj1" fmla="val 100000"/>
              <a:gd name="adj2" fmla="val 17181"/>
            </a:avLst>
          </a:prstGeom>
          <a:solidFill>
            <a:srgbClr val="00B0F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537136" y="1300056"/>
            <a:ext cx="0" cy="12111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500611416"/>
              </p:ext>
            </p:extLst>
          </p:nvPr>
        </p:nvGraphicFramePr>
        <p:xfrm>
          <a:off x="1685924" y="1298448"/>
          <a:ext cx="3729037" cy="1254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170" y="1277759"/>
            <a:ext cx="1099361" cy="125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23937381"/>
              </p:ext>
            </p:extLst>
          </p:nvPr>
        </p:nvGraphicFramePr>
        <p:xfrm>
          <a:off x="5719728" y="1207123"/>
          <a:ext cx="3333750" cy="1397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Прямоугольник 31"/>
          <p:cNvSpPr/>
          <p:nvPr/>
        </p:nvSpPr>
        <p:spPr bwMode="auto">
          <a:xfrm>
            <a:off x="0" y="2530333"/>
            <a:ext cx="9144000" cy="360000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Результаты мониторинга АПК и количества замечаний ООО  ВКУ «Газпром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газнадзор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» и Ростехнадзор по направлению ГРС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90522" y="2895786"/>
            <a:ext cx="8962956" cy="1154987"/>
            <a:chOff x="90522" y="3029136"/>
            <a:chExt cx="8962956" cy="1154987"/>
          </a:xfrm>
        </p:grpSpPr>
        <p:graphicFrame>
          <p:nvGraphicFramePr>
            <p:cNvPr id="46" name="Диаграмма 45"/>
            <p:cNvGraphicFramePr/>
            <p:nvPr>
              <p:extLst>
                <p:ext uri="{D42A27DB-BD31-4B8C-83A1-F6EECF244321}">
                  <p14:modId xmlns:p14="http://schemas.microsoft.com/office/powerpoint/2010/main" val="2740979090"/>
                </p:ext>
              </p:extLst>
            </p:nvPr>
          </p:nvGraphicFramePr>
          <p:xfrm>
            <a:off x="90522" y="3029136"/>
            <a:ext cx="2629708" cy="1154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48" name="Диаграмма 47"/>
            <p:cNvGraphicFramePr/>
            <p:nvPr>
              <p:extLst>
                <p:ext uri="{D42A27DB-BD31-4B8C-83A1-F6EECF244321}">
                  <p14:modId xmlns:p14="http://schemas.microsoft.com/office/powerpoint/2010/main" val="2272007871"/>
                </p:ext>
              </p:extLst>
            </p:nvPr>
          </p:nvGraphicFramePr>
          <p:xfrm>
            <a:off x="3095836" y="3183817"/>
            <a:ext cx="2939331" cy="10003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60" name="TextBox 59"/>
            <p:cNvSpPr txBox="1"/>
            <p:nvPr/>
          </p:nvSpPr>
          <p:spPr>
            <a:xfrm>
              <a:off x="1468912" y="3338050"/>
              <a:ext cx="6093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00B050"/>
                  </a:solidFill>
                  <a:latin typeface="Arial Narrow"/>
                </a:rPr>
                <a:t>    -6%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84480" y="3299569"/>
              <a:ext cx="564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00B050"/>
                  </a:solidFill>
                  <a:latin typeface="Arial Narrow"/>
                </a:rPr>
                <a:t>   -5%</a:t>
              </a:r>
            </a:p>
          </p:txBody>
        </p:sp>
        <p:sp>
          <p:nvSpPr>
            <p:cNvPr id="62" name="Равнобедренный треугольник 61"/>
            <p:cNvSpPr/>
            <p:nvPr/>
          </p:nvSpPr>
          <p:spPr>
            <a:xfrm rot="10800000">
              <a:off x="1448635" y="3410315"/>
              <a:ext cx="180000" cy="149108"/>
            </a:xfrm>
            <a:prstGeom prst="triangle">
              <a:avLst/>
            </a:prstGeom>
            <a:solidFill>
              <a:srgbClr val="92D050"/>
            </a:solidFill>
            <a:ln w="3175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63" name="Равнобедренный треугольник 62"/>
            <p:cNvSpPr/>
            <p:nvPr/>
          </p:nvSpPr>
          <p:spPr>
            <a:xfrm rot="10800000">
              <a:off x="862298" y="3385891"/>
              <a:ext cx="180000" cy="149108"/>
            </a:xfrm>
            <a:prstGeom prst="triangle">
              <a:avLst/>
            </a:prstGeom>
            <a:solidFill>
              <a:srgbClr val="92D050"/>
            </a:solidFill>
            <a:ln w="3175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069085" y="3469225"/>
              <a:ext cx="586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00B050"/>
                  </a:solidFill>
                  <a:latin typeface="Arial Narrow"/>
                </a:rPr>
                <a:t>    48%</a:t>
              </a:r>
            </a:p>
          </p:txBody>
        </p:sp>
        <p:sp>
          <p:nvSpPr>
            <p:cNvPr id="65" name="Равнобедренный треугольник 64"/>
            <p:cNvSpPr/>
            <p:nvPr/>
          </p:nvSpPr>
          <p:spPr>
            <a:xfrm rot="10800000">
              <a:off x="2070228" y="3577323"/>
              <a:ext cx="180000" cy="149108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 cap="flat" cmpd="sng" algn="ctr">
              <a:solidFill>
                <a:srgbClr val="00B05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37507" y="3402635"/>
              <a:ext cx="669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00B050"/>
                  </a:solidFill>
                  <a:latin typeface="Arial Narrow"/>
                </a:rPr>
                <a:t>    -4,5%</a:t>
              </a:r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 rot="10800000">
              <a:off x="4460633" y="3503794"/>
              <a:ext cx="180000" cy="149108"/>
            </a:xfrm>
            <a:prstGeom prst="triangle">
              <a:avLst/>
            </a:prstGeom>
            <a:solidFill>
              <a:srgbClr val="92D050"/>
            </a:solidFill>
            <a:ln w="3175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151345" y="3476364"/>
              <a:ext cx="8143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00B050"/>
                  </a:solidFill>
                  <a:latin typeface="Arial Narrow"/>
                </a:rPr>
                <a:t>    -34,5%</a:t>
              </a:r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10800000">
              <a:off x="5162013" y="3562083"/>
              <a:ext cx="180000" cy="149108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 cap="flat" cmpd="sng" algn="ctr">
              <a:solidFill>
                <a:srgbClr val="00B05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45758" y="3418268"/>
              <a:ext cx="8143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00B050"/>
                  </a:solidFill>
                  <a:latin typeface="Arial Narrow"/>
                </a:rPr>
                <a:t>    -54%</a:t>
              </a:r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rot="10800000">
              <a:off x="7572363" y="3499225"/>
              <a:ext cx="180000" cy="149108"/>
            </a:xfrm>
            <a:prstGeom prst="triangle">
              <a:avLst/>
            </a:prstGeom>
            <a:solidFill>
              <a:srgbClr val="92D050"/>
            </a:solidFill>
            <a:ln w="3175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239109" y="3423583"/>
              <a:ext cx="8143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00B050"/>
                  </a:solidFill>
                  <a:latin typeface="Arial Narrow"/>
                </a:rPr>
                <a:t>    -17%</a:t>
              </a:r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 rot="10800000">
              <a:off x="8259406" y="3508154"/>
              <a:ext cx="180000" cy="149108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 cap="flat" cmpd="sng" algn="ctr">
              <a:solidFill>
                <a:srgbClr val="00B05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46075" y="3051609"/>
              <a:ext cx="210025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79C2"/>
                  </a:solidFill>
                </a:rPr>
                <a:t>Замечания АПК Общества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72630" y="3083886"/>
              <a:ext cx="33337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79C2"/>
                  </a:solidFill>
                </a:rPr>
                <a:t>Замечания ООО «Газпром </a:t>
              </a:r>
              <a:r>
                <a:rPr lang="ru-RU" sz="1400" b="1" dirty="0" err="1">
                  <a:solidFill>
                    <a:srgbClr val="0079C2"/>
                  </a:solidFill>
                </a:rPr>
                <a:t>газнадзор</a:t>
              </a:r>
              <a:r>
                <a:rPr lang="ru-RU" sz="1400" b="1" dirty="0">
                  <a:solidFill>
                    <a:srgbClr val="0079C2"/>
                  </a:solidFill>
                </a:rPr>
                <a:t>»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6117474" y="3060187"/>
              <a:ext cx="28479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79C2"/>
                  </a:solidFill>
                </a:rPr>
                <a:t>Замечания </a:t>
              </a:r>
              <a:r>
                <a:rPr lang="ru-RU" sz="1400" b="1" dirty="0" err="1">
                  <a:solidFill>
                    <a:srgbClr val="0079C2"/>
                  </a:solidFill>
                </a:rPr>
                <a:t>Ростехнадзора</a:t>
              </a:r>
              <a:endParaRPr lang="ru-RU" sz="1400" b="1" dirty="0">
                <a:solidFill>
                  <a:srgbClr val="0079C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109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Заголовок 1"/>
          <p:cNvSpPr txBox="1">
            <a:spLocks/>
          </p:cNvSpPr>
          <p:nvPr/>
        </p:nvSpPr>
        <p:spPr bwMode="auto">
          <a:xfrm>
            <a:off x="1498600" y="0"/>
            <a:ext cx="7645400" cy="7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sz="2400" kern="0" dirty="0">
                <a:latin typeface="Arial Narrow" panose="020B0606020202030204" pitchFamily="34" charset="0"/>
              </a:rPr>
              <a:t>Выводы</a:t>
            </a:r>
          </a:p>
        </p:txBody>
      </p:sp>
      <p:sp>
        <p:nvSpPr>
          <p:cNvPr id="53" name="Текст 2"/>
          <p:cNvSpPr txBox="1">
            <a:spLocks/>
          </p:cNvSpPr>
          <p:nvPr/>
        </p:nvSpPr>
        <p:spPr>
          <a:xfrm>
            <a:off x="1551600" y="4816396"/>
            <a:ext cx="7592400" cy="30777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r>
              <a:rPr lang="ru-RU" sz="1400" dirty="0"/>
              <a:t>ПРАКТИКО-ОРИЕНТИРОВАННЫЙ ПОДХОД ПРИ ОБУЧЕНИИ РАБОЧИХ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97069" y="1136066"/>
            <a:ext cx="1506679" cy="535079"/>
          </a:xfrm>
          <a:prstGeom prst="rect">
            <a:avLst/>
          </a:prstGeom>
          <a:solidFill>
            <a:srgbClr val="64CCFF">
              <a:alpha val="54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rgbClr val="1A7CCC"/>
                </a:solidFill>
                <a:latin typeface="Arial Narrow" panose="020B0606020202030204" pitchFamily="34" charset="0"/>
              </a:rPr>
              <a:t>3 уровня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rgbClr val="1A7CCC"/>
                </a:solidFill>
                <a:latin typeface="Arial Narrow" panose="020B0606020202030204" pitchFamily="34" charset="0"/>
              </a:rPr>
              <a:t>2 ПС</a:t>
            </a: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1883507" y="1136066"/>
            <a:ext cx="7139112" cy="535079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92075" algn="just"/>
            <a:r>
              <a:rPr lang="ru-RU" altLang="ru-RU" sz="1400" dirty="0">
                <a:solidFill>
                  <a:srgbClr val="1A7CCC"/>
                </a:solidFill>
              </a:rPr>
              <a:t>Обучение персонала ГРС </a:t>
            </a:r>
            <a:r>
              <a:rPr lang="ru-RU" sz="1400" dirty="0">
                <a:solidFill>
                  <a:srgbClr val="0070C0"/>
                </a:solidFill>
              </a:rPr>
              <a:t>базируется на жёстком соблюдении требований нормативной базы и требований профессиональных стандартов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97066" y="1891861"/>
            <a:ext cx="1506682" cy="512379"/>
          </a:xfrm>
          <a:prstGeom prst="rect">
            <a:avLst/>
          </a:prstGeom>
          <a:solidFill>
            <a:srgbClr val="64CCFF">
              <a:alpha val="54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1A7CCC"/>
                </a:solidFill>
                <a:latin typeface="Arial Narrow" panose="020B0606020202030204" pitchFamily="34" charset="0"/>
              </a:rPr>
              <a:t>4 </a:t>
            </a:r>
            <a:r>
              <a:rPr lang="ru-RU" sz="1200" b="1" dirty="0">
                <a:solidFill>
                  <a:srgbClr val="1A7CCC"/>
                </a:solidFill>
                <a:latin typeface="Arial Narrow" panose="020B0606020202030204" pitchFamily="34" charset="0"/>
              </a:rPr>
              <a:t>Уровня контроля и проверки практических навыков</a:t>
            </a:r>
            <a:endParaRPr lang="ru-RU" sz="1600" b="1" dirty="0">
              <a:solidFill>
                <a:srgbClr val="1A7CCC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1883507" y="1891860"/>
            <a:ext cx="7139111" cy="512379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92075" algn="just"/>
            <a:r>
              <a:rPr lang="ru-RU" altLang="ru-RU" sz="1400" dirty="0">
                <a:solidFill>
                  <a:srgbClr val="1A7CCC"/>
                </a:solidFill>
              </a:rPr>
              <a:t>Погружение обучающихся в реальные производственные условия – основа требуемого уровня профессиональных компетенций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97065" y="2608197"/>
            <a:ext cx="1506683" cy="410900"/>
          </a:xfrm>
          <a:prstGeom prst="rect">
            <a:avLst/>
          </a:prstGeom>
          <a:solidFill>
            <a:srgbClr val="64CCFF">
              <a:alpha val="54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1A7CCC"/>
                </a:solidFill>
                <a:latin typeface="Arial Narrow" panose="020B0606020202030204" pitchFamily="34" charset="0"/>
              </a:rPr>
              <a:t>6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1A7CCC"/>
                </a:solidFill>
                <a:latin typeface="Arial Narrow" panose="020B0606020202030204" pitchFamily="34" charset="0"/>
              </a:rPr>
              <a:t>программ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1883507" y="2608196"/>
            <a:ext cx="7139112" cy="410901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92075" algn="just"/>
            <a:r>
              <a:rPr lang="ru-RU" altLang="ru-RU" sz="1400" dirty="0">
                <a:solidFill>
                  <a:srgbClr val="1A7CCC"/>
                </a:solidFill>
              </a:rPr>
              <a:t>Актуализация учебных программ на основе непрерывного мониторинга производственных показателей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883507" y="3330386"/>
            <a:ext cx="7139112" cy="453338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92075" algn="just"/>
            <a:r>
              <a:rPr lang="ru-RU" altLang="ru-RU" sz="1400" dirty="0">
                <a:solidFill>
                  <a:srgbClr val="1A7CCC"/>
                </a:solidFill>
              </a:rPr>
              <a:t>Усиление влияния результатов обучения на отсутствие несчастных случаев, аварий, инцидентов, нештатных ситуаций, статистики АПК и проверок от надзорных органов.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97069" y="4038665"/>
            <a:ext cx="1506684" cy="478694"/>
          </a:xfrm>
          <a:prstGeom prst="rect">
            <a:avLst/>
          </a:prstGeom>
          <a:solidFill>
            <a:srgbClr val="64CCFF">
              <a:alpha val="54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rgbClr val="1A7CCC"/>
                </a:solidFill>
                <a:latin typeface="Arial Narrow" panose="020B0606020202030204" pitchFamily="34" charset="0"/>
              </a:rPr>
              <a:t>100%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883507" y="4053199"/>
            <a:ext cx="7122392" cy="464159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92075" algn="just"/>
            <a:r>
              <a:rPr lang="ru-RU" altLang="ru-RU" sz="1400" dirty="0">
                <a:solidFill>
                  <a:srgbClr val="1A7CCC"/>
                </a:solidFill>
              </a:rPr>
              <a:t>Соблюдение периодичности обучения персонала ГРС. Приведение персонала ГРС к требованиям профессиональных стандартов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97069" y="3352457"/>
            <a:ext cx="1506683" cy="453339"/>
          </a:xfrm>
          <a:prstGeom prst="rect">
            <a:avLst/>
          </a:prstGeom>
          <a:solidFill>
            <a:srgbClr val="64CCFF">
              <a:alpha val="54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rgbClr val="1A7CCC"/>
                </a:solidFill>
                <a:latin typeface="Arial Narrow" panose="020B0606020202030204" pitchFamily="34" charset="0"/>
              </a:rPr>
              <a:t>0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56492" y="3573173"/>
            <a:ext cx="219130" cy="0"/>
          </a:xfrm>
          <a:prstGeom prst="straightConnector1">
            <a:avLst/>
          </a:prstGeom>
          <a:ln>
            <a:solidFill>
              <a:srgbClr val="1A7C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850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358114"/>
              </p:ext>
            </p:extLst>
          </p:nvPr>
        </p:nvGraphicFramePr>
        <p:xfrm>
          <a:off x="4110892" y="1124782"/>
          <a:ext cx="5033108" cy="1613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5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1347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400" b="1" kern="1200" cap="none" spc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независимой оценки квалификации</a:t>
                      </a:r>
                      <a:r>
                        <a:rPr lang="ru-RU" sz="1400" b="1" kern="1200" cap="none" spc="0" baseline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персонала ПАО «Газпром» (профессия «Оператор ГРС») </a:t>
                      </a: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 соответствие требованиям профессионального стандарта «Работник по обеспечению работы ТУ редуцирования, учёта и распределения газа», утв. Приказом Минтруда России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0" name="Заголовок 1"/>
          <p:cNvSpPr txBox="1">
            <a:spLocks/>
          </p:cNvSpPr>
          <p:nvPr/>
        </p:nvSpPr>
        <p:spPr bwMode="auto">
          <a:xfrm>
            <a:off x="1498600" y="0"/>
            <a:ext cx="7645400" cy="7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sz="2400" kern="0" dirty="0">
                <a:latin typeface="Arial Narrow" panose="020B0606020202030204" pitchFamily="34" charset="0"/>
              </a:rPr>
              <a:t>Перспективы развития</a:t>
            </a:r>
          </a:p>
        </p:txBody>
      </p:sp>
      <p:sp>
        <p:nvSpPr>
          <p:cNvPr id="53" name="Текст 2"/>
          <p:cNvSpPr txBox="1">
            <a:spLocks/>
          </p:cNvSpPr>
          <p:nvPr/>
        </p:nvSpPr>
        <p:spPr>
          <a:xfrm>
            <a:off x="1551600" y="4816396"/>
            <a:ext cx="7592400" cy="30777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r>
              <a:rPr lang="ru-RU" sz="1400" dirty="0"/>
              <a:t>ПРАКТИКО-ОРИЕНТИРОВАННЫЙ ПОДХОД ПРИ ОБУЧЕНИИ РАБОЧИХ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t="21557" r="1174" b="1295"/>
          <a:stretch/>
        </p:blipFill>
        <p:spPr bwMode="auto">
          <a:xfrm>
            <a:off x="5159222" y="2711615"/>
            <a:ext cx="3453332" cy="187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E0B4780-3004-4433-8DC9-6B5F6582F70D}"/>
              </a:ext>
            </a:extLst>
          </p:cNvPr>
          <p:cNvSpPr/>
          <p:nvPr/>
        </p:nvSpPr>
        <p:spPr>
          <a:xfrm>
            <a:off x="5013386" y="858567"/>
            <a:ext cx="3432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Новое направление деятельности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E0B4780-3004-4433-8DC9-6B5F6582F70D}"/>
              </a:ext>
            </a:extLst>
          </p:cNvPr>
          <p:cNvSpPr/>
          <p:nvPr/>
        </p:nvSpPr>
        <p:spPr>
          <a:xfrm>
            <a:off x="191294" y="2628534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Развитие тренажёров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651665"/>
              </p:ext>
            </p:extLst>
          </p:nvPr>
        </p:nvGraphicFramePr>
        <p:xfrm>
          <a:off x="191294" y="1344588"/>
          <a:ext cx="3799681" cy="132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4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42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011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400" b="1" kern="1200" cap="none" spc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2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Развитие функционала</a:t>
                      </a:r>
                      <a:r>
                        <a:rPr lang="ru-RU" sz="1200" b="1" kern="1200" cap="none" spc="0" baseline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сайта Учебно-производственного центра по направлению ГРС</a:t>
                      </a:r>
                      <a:endParaRPr lang="ru-RU" sz="1200" b="1" kern="1200" cap="none" spc="0" dirty="0">
                        <a:ln>
                          <a:noFill/>
                        </a:ln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6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endParaRPr lang="ru-RU" sz="1400" b="1" kern="1200" cap="none" spc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Актуализация методических материалов: Справочники по видам работ и Справочник для специалистов</a:t>
                      </a:r>
                      <a:r>
                        <a:rPr lang="ru-RU" sz="1200" b="1" kern="1200" cap="none" spc="0" baseline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200" b="1" kern="1200" cap="none" spc="0" dirty="0">
                        <a:ln>
                          <a:noFill/>
                        </a:ln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6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endParaRPr lang="ru-RU" sz="1400" b="1" kern="1200" cap="none" spc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cap="none" spc="0" dirty="0">
                        <a:ln>
                          <a:noFill/>
                        </a:ln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0" name="Picture 11" descr="D:\РАБОТА\2019\БК\ПОДГОТОВКА\Новая папка\Люди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73" y="1597115"/>
            <a:ext cx="458272" cy="458273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857911"/>
              </p:ext>
            </p:extLst>
          </p:nvPr>
        </p:nvGraphicFramePr>
        <p:xfrm>
          <a:off x="152700" y="2997866"/>
          <a:ext cx="3799681" cy="1703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4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42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058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400" b="1" kern="1200" cap="none" spc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2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Развитие функционала</a:t>
                      </a:r>
                      <a:r>
                        <a:rPr lang="ru-RU" sz="1200" b="1" kern="1200" cap="none" spc="0" baseline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тренажера ГРС на Полигоне, установка нового оборудования</a:t>
                      </a:r>
                      <a:endParaRPr lang="ru-RU" sz="1200" b="1" kern="1200" cap="none" spc="0" dirty="0">
                        <a:ln>
                          <a:noFill/>
                        </a:ln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11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endParaRPr lang="ru-RU" sz="1400" b="1" kern="1200" cap="none" spc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Создание слесарных мастерских с оборудованием под  сжатым воздухом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2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endParaRPr lang="ru-RU" sz="1400" b="1" kern="1200" cap="none" spc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Внедрение новых практических</a:t>
                      </a:r>
                      <a:r>
                        <a:rPr lang="ru-RU" sz="1200" b="1" kern="1200" cap="none" spc="0" baseline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методов оценки персонала на квалификационных экзаменах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2" name="Picture 11" descr="D:\РАБОТА\2019\БК\ПОДГОТОВКА\Новая папка\Люди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7" y="4148185"/>
            <a:ext cx="458272" cy="458273"/>
          </a:xfrm>
          <a:prstGeom prst="rect">
            <a:avLst/>
          </a:prstGeom>
          <a:noFill/>
        </p:spPr>
      </p:pic>
      <p:pic>
        <p:nvPicPr>
          <p:cNvPr id="13" name="Picture 3" descr="D:\РАБОТА\2019\БК\ПОДГОТОВКА\Новая папка\МГ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373" y="3225119"/>
            <a:ext cx="504000" cy="504000"/>
          </a:xfrm>
          <a:prstGeom prst="rect">
            <a:avLst/>
          </a:prstGeom>
          <a:noFill/>
        </p:spPr>
      </p:pic>
      <p:pic>
        <p:nvPicPr>
          <p:cNvPr id="14" name="Picture 11" descr="D:\РАБОТА\2019\БК\ПОДГОТОВКА\Новая папка\Люди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2892" y="1615521"/>
            <a:ext cx="458272" cy="458273"/>
          </a:xfrm>
          <a:prstGeom prst="rect">
            <a:avLst/>
          </a:prstGeom>
          <a:noFill/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E0B4780-3004-4433-8DC9-6B5F6582F70D}"/>
              </a:ext>
            </a:extLst>
          </p:cNvPr>
          <p:cNvSpPr/>
          <p:nvPr/>
        </p:nvSpPr>
        <p:spPr>
          <a:xfrm>
            <a:off x="191294" y="858567"/>
            <a:ext cx="3722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Развитие учебно-методической базы</a:t>
            </a:r>
          </a:p>
        </p:txBody>
      </p:sp>
    </p:spTree>
    <p:extLst>
      <p:ext uri="{BB962C8B-B14F-4D97-AF65-F5344CB8AC3E}">
        <p14:creationId xmlns:p14="http://schemas.microsoft.com/office/powerpoint/2010/main" val="2750762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74050" y="1207635"/>
            <a:ext cx="4530188" cy="397108"/>
          </a:xfrm>
        </p:spPr>
        <p:txBody>
          <a:bodyPr/>
          <a:lstStyle/>
          <a:p>
            <a:r>
              <a:rPr lang="ru-RU" sz="3200" b="1" dirty="0"/>
              <a:t>СПАСИБО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53268" y="2310702"/>
            <a:ext cx="4572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prstClr val="white"/>
                </a:solidFill>
                <a:cs typeface="+mn-cs"/>
              </a:rPr>
              <a:t>Лёвкин Виктор Иванович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prstClr val="white"/>
                </a:solidFill>
                <a:cs typeface="+mn-cs"/>
              </a:rPr>
              <a:t>начальник центра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prstClr val="white"/>
                </a:solidFill>
                <a:cs typeface="+mn-cs"/>
              </a:rPr>
              <a:t>Учебно-производственный центр – филиал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prstClr val="white"/>
                </a:solidFill>
                <a:cs typeface="+mn-cs"/>
              </a:rPr>
              <a:t>ООО «Газпром </a:t>
            </a:r>
            <a:r>
              <a:rPr lang="ru-RU" sz="1800" dirty="0" err="1">
                <a:solidFill>
                  <a:prstClr val="white"/>
                </a:solidFill>
                <a:cs typeface="+mn-cs"/>
              </a:rPr>
              <a:t>трансгаз</a:t>
            </a:r>
            <a:r>
              <a:rPr lang="ru-RU" sz="1800" dirty="0">
                <a:solidFill>
                  <a:prstClr val="white"/>
                </a:solidFill>
                <a:cs typeface="+mn-cs"/>
              </a:rPr>
              <a:t> Нижний Новгород»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prstClr val="white"/>
                </a:solidFill>
                <a:cs typeface="+mn-cs"/>
              </a:rPr>
              <a:t>тел.:  (83147) 2-00-23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prstClr val="white"/>
                </a:solidFill>
                <a:cs typeface="+mn-cs"/>
              </a:rPr>
              <a:t>e-</a:t>
            </a:r>
            <a:r>
              <a:rPr lang="ru-RU" sz="1800" dirty="0" err="1">
                <a:solidFill>
                  <a:prstClr val="white"/>
                </a:solidFill>
                <a:cs typeface="+mn-cs"/>
              </a:rPr>
              <a:t>mail</a:t>
            </a:r>
            <a:r>
              <a:rPr lang="ru-RU" sz="1800" dirty="0">
                <a:solidFill>
                  <a:prstClr val="white"/>
                </a:solidFill>
                <a:cs typeface="+mn-cs"/>
              </a:rPr>
              <a:t>:  </a:t>
            </a:r>
            <a:r>
              <a:rPr lang="en-US" sz="1800" dirty="0" err="1">
                <a:solidFill>
                  <a:prstClr val="white"/>
                </a:solidFill>
                <a:cs typeface="+mn-cs"/>
              </a:rPr>
              <a:t>levkinvi</a:t>
            </a:r>
            <a:r>
              <a:rPr lang="ru-RU" sz="1800" dirty="0">
                <a:solidFill>
                  <a:prstClr val="white"/>
                </a:solidFill>
                <a:cs typeface="+mn-cs"/>
              </a:rPr>
              <a:t>@vtg.gazprom.ru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551600" y="4816396"/>
            <a:ext cx="7592400" cy="30777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r>
              <a:rPr lang="ru-RU" sz="1400" dirty="0"/>
              <a:t>ПРАКТИКО-ОРИЕНТИРОВАННЫЙ ПОДХОД ПРИ ОБУЧЕНИИ РАБОЧИХ</a:t>
            </a:r>
          </a:p>
        </p:txBody>
      </p:sp>
    </p:spTree>
    <p:extLst>
      <p:ext uri="{BB962C8B-B14F-4D97-AF65-F5344CB8AC3E}">
        <p14:creationId xmlns:p14="http://schemas.microsoft.com/office/powerpoint/2010/main" val="2629978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/>
          </p:cNvSpPr>
          <p:nvPr/>
        </p:nvSpPr>
        <p:spPr>
          <a:xfrm>
            <a:off x="0" y="4786312"/>
            <a:ext cx="1487488" cy="3571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27" name="Текст 2"/>
          <p:cNvSpPr txBox="1">
            <a:spLocks/>
          </p:cNvSpPr>
          <p:nvPr/>
        </p:nvSpPr>
        <p:spPr>
          <a:xfrm>
            <a:off x="1551600" y="4816396"/>
            <a:ext cx="7592400" cy="30777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r>
              <a:rPr lang="ru-RU" sz="1400" dirty="0"/>
              <a:t>ПРАКТИКО-ОРИЕНТИРОВАННЫЙ ПОДХОД ПРИ ОБУЧЕНИИ РАБОЧИХ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23278" y="0"/>
            <a:ext cx="78207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Реализация практико-ориентированного подхода в Обществе на примере ГРС</a:t>
            </a: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0" y="797432"/>
            <a:ext cx="9144000" cy="306154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92075" algn="just"/>
            <a:r>
              <a:rPr lang="ru-RU" altLang="ru-RU" sz="1400" dirty="0">
                <a:solidFill>
                  <a:srgbClr val="1A7CCC"/>
                </a:solidFill>
              </a:rPr>
              <a:t>Организация обучения персонала в условиях, максимально приближенных к реальному производственному процессу.</a:t>
            </a:r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32748" y="4012354"/>
            <a:ext cx="9033098" cy="761355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92075" algn="just"/>
            <a:r>
              <a:rPr lang="ru-RU" altLang="ru-RU" sz="1200" u="sng" dirty="0">
                <a:solidFill>
                  <a:srgbClr val="1A7CCC"/>
                </a:solidFill>
              </a:rPr>
              <a:t>Результат:</a:t>
            </a:r>
          </a:p>
          <a:p>
            <a:pPr marL="434975" indent="-342900" algn="just">
              <a:buAutoNum type="arabicPeriod"/>
            </a:pPr>
            <a:r>
              <a:rPr lang="ru-RU" altLang="ru-RU" sz="1200" dirty="0">
                <a:solidFill>
                  <a:srgbClr val="1A7CCC"/>
                </a:solidFill>
              </a:rPr>
              <a:t>Реализованы 4 уровня обучения и контроля практических навыков: </a:t>
            </a:r>
            <a:r>
              <a:rPr lang="ru-RU" altLang="ru-RU" sz="1200" b="1" dirty="0">
                <a:solidFill>
                  <a:srgbClr val="1A7CCC"/>
                </a:solidFill>
              </a:rPr>
              <a:t>практическое обучение в УПЦ, производственная практика, аттестация, техническая учеба.</a:t>
            </a:r>
          </a:p>
          <a:p>
            <a:pPr marL="434975" indent="-342900" algn="just">
              <a:buAutoNum type="arabicPeriod"/>
            </a:pPr>
            <a:r>
              <a:rPr lang="ru-RU" altLang="ru-RU" sz="1200" dirty="0">
                <a:solidFill>
                  <a:srgbClr val="1A7CCC"/>
                </a:solidFill>
              </a:rPr>
              <a:t>Обеспечен непрерывный процесс поддержания и повышения уровня профессиональных компетенций рабочих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32748" y="1166370"/>
          <a:ext cx="3068835" cy="1379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4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3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011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100" b="1" kern="1200" cap="none" spc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1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Обучающий</a:t>
                      </a:r>
                      <a:r>
                        <a:rPr lang="ru-RU" sz="1100" b="1" kern="1200" cap="none" spc="0" baseline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персонал УПЦ, чел.</a:t>
                      </a:r>
                      <a:endParaRPr lang="ru-RU" sz="1100" b="1" kern="1200" cap="none" spc="0" dirty="0">
                        <a:ln>
                          <a:noFill/>
                        </a:ln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6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cap="none" spc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endParaRPr lang="ru-RU" sz="1100" b="1" kern="1200" cap="none" spc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Преподаватели</a:t>
                      </a:r>
                      <a:r>
                        <a:rPr lang="ru-RU" sz="1100" b="1" kern="1200" cap="none" spc="0" baseline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ВПО в филиалах, чел.</a:t>
                      </a:r>
                      <a:endParaRPr lang="ru-RU" sz="1100" b="1" kern="1200" cap="none" spc="0" dirty="0">
                        <a:ln>
                          <a:noFill/>
                        </a:ln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100" b="1" kern="1200" cap="none" spc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Уровня обучения и контроля практических навыков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2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endParaRPr lang="ru-RU" sz="1100" b="1" kern="1200" cap="none" spc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Участие представителей</a:t>
                      </a:r>
                      <a:r>
                        <a:rPr lang="ru-RU" sz="1100" b="1" kern="1200" cap="none" spc="0" baseline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ПОЭГРС в работе экзаменационной комиссии</a:t>
                      </a:r>
                      <a:endParaRPr lang="ru-RU" sz="1100" b="1" kern="1200" cap="none" spc="0" dirty="0">
                        <a:ln>
                          <a:noFill/>
                        </a:ln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4" name="Picture 11" descr="D:\РАБОТА\2019\БК\ПОДГОТОВКА\Новая папка\Люд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62" y="2109648"/>
            <a:ext cx="334992" cy="334993"/>
          </a:xfrm>
          <a:prstGeom prst="rect">
            <a:avLst/>
          </a:prstGeom>
          <a:noFill/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3A17C211-EEA0-4F73-9EA5-B3E0E9B3E35B}"/>
              </a:ext>
            </a:extLst>
          </p:cNvPr>
          <p:cNvGrpSpPr/>
          <p:nvPr/>
        </p:nvGrpSpPr>
        <p:grpSpPr>
          <a:xfrm>
            <a:off x="3174597" y="1261620"/>
            <a:ext cx="2419239" cy="1268746"/>
            <a:chOff x="133351" y="1059634"/>
            <a:chExt cx="2952912" cy="1529593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781563" y="1414853"/>
              <a:ext cx="2249838" cy="36097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Arial Narrow" panose="020B0606020202030204" pitchFamily="34" charset="0"/>
                </a:rPr>
                <a:t>Начальник учебного участка</a:t>
              </a: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240580" y="1415342"/>
              <a:ext cx="634164" cy="360000"/>
            </a:xfrm>
            <a:prstGeom prst="roundRect">
              <a:avLst/>
            </a:prstGeom>
            <a:solidFill>
              <a:srgbClr val="1A7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Arial Narrow" panose="020B0606020202030204" pitchFamily="34" charset="0"/>
                </a:rPr>
                <a:t>1 чел</a:t>
              </a:r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133351" y="1076325"/>
              <a:ext cx="2952912" cy="1512902"/>
            </a:xfrm>
            <a:prstGeom prst="roundRect">
              <a:avLst/>
            </a:prstGeom>
            <a:noFill/>
            <a:ln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xmlns="" id="{4E0B4780-3004-4433-8DC9-6B5F6582F70D}"/>
                </a:ext>
              </a:extLst>
            </p:cNvPr>
            <p:cNvSpPr/>
            <p:nvPr/>
          </p:nvSpPr>
          <p:spPr>
            <a:xfrm>
              <a:off x="604282" y="1059634"/>
              <a:ext cx="1816085" cy="2515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b="1" dirty="0">
                  <a:solidFill>
                    <a:srgbClr val="1A7CCC"/>
                  </a:solidFill>
                </a:rPr>
                <a:t>Обучение в УПЦ (3 человека)</a:t>
              </a: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xmlns="" id="{4E0B4780-3004-4433-8DC9-6B5F6582F70D}"/>
                </a:ext>
              </a:extLst>
            </p:cNvPr>
            <p:cNvSpPr/>
            <p:nvPr/>
          </p:nvSpPr>
          <p:spPr>
            <a:xfrm>
              <a:off x="521727" y="1856827"/>
              <a:ext cx="1942875" cy="2515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b="1" dirty="0">
                  <a:solidFill>
                    <a:srgbClr val="1A7CCC"/>
                  </a:solidFill>
                </a:rPr>
                <a:t>Теоретическое обучение в УПЦ</a:t>
              </a:r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803886" y="2109082"/>
              <a:ext cx="2249838" cy="36097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Arial Narrow" panose="020B0606020202030204" pitchFamily="34" charset="0"/>
                </a:rPr>
                <a:t>Преподаватель по ГРС</a:t>
              </a:r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240580" y="2109082"/>
              <a:ext cx="633600" cy="360978"/>
            </a:xfrm>
            <a:prstGeom prst="roundRect">
              <a:avLst/>
            </a:prstGeom>
            <a:solidFill>
              <a:srgbClr val="1A7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Arial Narrow" panose="020B0606020202030204" pitchFamily="34" charset="0"/>
                </a:rPr>
                <a:t>1 чел</a:t>
              </a: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2FC84C14-0626-4C31-8FB7-CE94213DC163}"/>
              </a:ext>
            </a:extLst>
          </p:cNvPr>
          <p:cNvGrpSpPr/>
          <p:nvPr/>
        </p:nvGrpSpPr>
        <p:grpSpPr>
          <a:xfrm>
            <a:off x="5798343" y="1261622"/>
            <a:ext cx="3103124" cy="1268745"/>
            <a:chOff x="133350" y="2935209"/>
            <a:chExt cx="3757025" cy="1514236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133350" y="2935209"/>
              <a:ext cx="3757025" cy="1514236"/>
            </a:xfrm>
            <a:prstGeom prst="roundRect">
              <a:avLst/>
            </a:prstGeom>
            <a:solidFill>
              <a:srgbClr val="1A7CCC">
                <a:alpha val="25000"/>
              </a:srgbClr>
            </a:solidFill>
            <a:ln>
              <a:solidFill>
                <a:schemeClr val="accent1">
                  <a:shade val="95000"/>
                  <a:satMod val="10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xmlns="" id="{4E0B4780-3004-4433-8DC9-6B5F6582F70D}"/>
                </a:ext>
              </a:extLst>
            </p:cNvPr>
            <p:cNvSpPr/>
            <p:nvPr/>
          </p:nvSpPr>
          <p:spPr>
            <a:xfrm>
              <a:off x="286645" y="3002750"/>
              <a:ext cx="331777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accent6">
                      <a:lumMod val="75000"/>
                    </a:schemeClr>
                  </a:solidFill>
                </a:rPr>
                <a:t>Практическое обучение на полигоне</a:t>
              </a:r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1133485" y="3302347"/>
              <a:ext cx="2624233" cy="42205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Arial Narrow" panose="020B0606020202030204" pitchFamily="34" charset="0"/>
                </a:rPr>
                <a:t>Мастер производственного обучения</a:t>
              </a:r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270827" y="3302346"/>
              <a:ext cx="883430" cy="360978"/>
            </a:xfrm>
            <a:prstGeom prst="roundRect">
              <a:avLst/>
            </a:prstGeom>
            <a:solidFill>
              <a:srgbClr val="1A7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Arial Narrow" panose="020B0606020202030204" pitchFamily="34" charset="0"/>
                </a:rPr>
                <a:t>1 чел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7430" y="3755942"/>
              <a:ext cx="1035026" cy="594521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92604" y="3786826"/>
              <a:ext cx="1008818" cy="540849"/>
            </a:xfrm>
            <a:prstGeom prst="rect">
              <a:avLst/>
            </a:prstGeom>
          </p:spPr>
        </p:pic>
      </p:grp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xmlns="" id="{61975E18-4B4D-479E-B73E-A865DC3CE4EC}"/>
              </a:ext>
            </a:extLst>
          </p:cNvPr>
          <p:cNvCxnSpPr>
            <a:cxnSpLocks/>
          </p:cNvCxnSpPr>
          <p:nvPr/>
        </p:nvCxnSpPr>
        <p:spPr>
          <a:xfrm flipV="1">
            <a:off x="5601086" y="1922865"/>
            <a:ext cx="1785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Скругленный прямоугольник 76"/>
          <p:cNvSpPr/>
          <p:nvPr/>
        </p:nvSpPr>
        <p:spPr>
          <a:xfrm>
            <a:off x="46374" y="2531325"/>
            <a:ext cx="3055210" cy="1405949"/>
          </a:xfrm>
          <a:prstGeom prst="round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4E0B4780-3004-4433-8DC9-6B5F6582F70D}"/>
              </a:ext>
            </a:extLst>
          </p:cNvPr>
          <p:cNvSpPr/>
          <p:nvPr/>
        </p:nvSpPr>
        <p:spPr>
          <a:xfrm>
            <a:off x="117985" y="2537230"/>
            <a:ext cx="38870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Техническая учеба в филиалах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1A7CCC"/>
                </a:solidFill>
              </a:rPr>
              <a:t>Проводится в процессе трудовой </a:t>
            </a:r>
          </a:p>
          <a:p>
            <a:r>
              <a:rPr lang="ru-RU" sz="1100" b="1" dirty="0">
                <a:solidFill>
                  <a:srgbClr val="1A7CCC"/>
                </a:solidFill>
              </a:rPr>
              <a:t>     деятельности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До 50 </a:t>
            </a:r>
            <a:r>
              <a:rPr lang="ru-RU" sz="1100" b="1" dirty="0">
                <a:solidFill>
                  <a:srgbClr val="1A7CCC"/>
                </a:solidFill>
              </a:rPr>
              <a:t>часов в год на базе филиалов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1A7CCC"/>
                </a:solidFill>
              </a:rPr>
              <a:t>Теоретическая часть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1A7CCC"/>
                </a:solidFill>
              </a:rPr>
              <a:t>Практическая часть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 42</a:t>
            </a:r>
            <a:r>
              <a:rPr lang="ru-RU" sz="1100" b="1" dirty="0">
                <a:solidFill>
                  <a:srgbClr val="1A7CCC"/>
                </a:solidFill>
              </a:rPr>
              <a:t> преподавателя внутри- </a:t>
            </a:r>
          </a:p>
          <a:p>
            <a:r>
              <a:rPr lang="ru-RU" sz="1100" b="1" dirty="0">
                <a:solidFill>
                  <a:srgbClr val="1A7CCC"/>
                </a:solidFill>
              </a:rPr>
              <a:t>      производственного обучения</a:t>
            </a:r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CD817C6A-A28D-43BE-9F55-58D05BBA5B1B}"/>
              </a:ext>
            </a:extLst>
          </p:cNvPr>
          <p:cNvGrpSpPr/>
          <p:nvPr/>
        </p:nvGrpSpPr>
        <p:grpSpPr>
          <a:xfrm>
            <a:off x="3192859" y="2647915"/>
            <a:ext cx="2787295" cy="1289359"/>
            <a:chOff x="3471973" y="1129270"/>
            <a:chExt cx="2623518" cy="1574586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3563132" y="1129270"/>
              <a:ext cx="2532359" cy="1574586"/>
            </a:xfrm>
            <a:prstGeom prst="roundRect">
              <a:avLst/>
            </a:prstGeom>
            <a:noFill/>
            <a:ln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4E0B4780-3004-4433-8DC9-6B5F6582F70D}"/>
                </a:ext>
              </a:extLst>
            </p:cNvPr>
            <p:cNvSpPr/>
            <p:nvPr/>
          </p:nvSpPr>
          <p:spPr>
            <a:xfrm>
              <a:off x="3805536" y="1179577"/>
              <a:ext cx="2289955" cy="319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1A7CCC"/>
                  </a:solidFill>
                </a:rPr>
                <a:t>Квалификационный экзамен в УПЦ</a:t>
              </a:r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4206451" y="1469442"/>
              <a:ext cx="1837086" cy="31355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Arial Narrow" panose="020B0606020202030204" pitchFamily="34" charset="0"/>
                </a:rPr>
                <a:t>Членов комиссии</a:t>
              </a:r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3642887" y="1469441"/>
              <a:ext cx="687417" cy="313559"/>
            </a:xfrm>
            <a:prstGeom prst="roundRect">
              <a:avLst/>
            </a:prstGeom>
            <a:solidFill>
              <a:srgbClr val="1A7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latin typeface="Arial Narrow" panose="020B0606020202030204" pitchFamily="34" charset="0"/>
                </a:rPr>
                <a:t>&gt;</a:t>
              </a:r>
              <a:r>
                <a:rPr lang="ru-RU" sz="1100" b="1" dirty="0">
                  <a:latin typeface="Arial Narrow" panose="020B0606020202030204" pitchFamily="34" charset="0"/>
                </a:rPr>
                <a:t> </a:t>
              </a:r>
              <a:r>
                <a:rPr lang="en-US" sz="1100" b="1" dirty="0">
                  <a:latin typeface="Arial Narrow" panose="020B0606020202030204" pitchFamily="34" charset="0"/>
                </a:rPr>
                <a:t>4</a:t>
              </a:r>
              <a:r>
                <a:rPr lang="ru-RU" sz="1100" b="1" dirty="0">
                  <a:latin typeface="Arial Narrow" panose="020B0606020202030204" pitchFamily="34" charset="0"/>
                </a:rPr>
                <a:t>чел.</a:t>
              </a:r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xmlns="" id="{4E0B4780-3004-4433-8DC9-6B5F6582F70D}"/>
                </a:ext>
              </a:extLst>
            </p:cNvPr>
            <p:cNvSpPr/>
            <p:nvPr/>
          </p:nvSpPr>
          <p:spPr>
            <a:xfrm>
              <a:off x="3471973" y="2126918"/>
              <a:ext cx="2092837" cy="3753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b="1" dirty="0">
                  <a:solidFill>
                    <a:srgbClr val="1A7CCC"/>
                  </a:solidFill>
                </a:rPr>
                <a:t>Теоретическая часть (билеты)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b="1" dirty="0">
                  <a:solidFill>
                    <a:srgbClr val="1A7CCC"/>
                  </a:solidFill>
                </a:rPr>
                <a:t>Практическая часть (тренажер ГРС)</a:t>
              </a:r>
              <a:endParaRPr lang="ru-RU" sz="11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4174646" y="1824071"/>
              <a:ext cx="1885950" cy="31355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Arial Narrow" panose="020B0606020202030204" pitchFamily="34" charset="0"/>
                </a:rPr>
                <a:t>Этапа квалификации</a:t>
              </a:r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3642887" y="1824071"/>
              <a:ext cx="687417" cy="313559"/>
            </a:xfrm>
            <a:prstGeom prst="roundRect">
              <a:avLst/>
            </a:prstGeom>
            <a:solidFill>
              <a:srgbClr val="1A7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Arial Narrow" panose="020B0606020202030204" pitchFamily="34" charset="0"/>
                </a:rPr>
                <a:t>2</a:t>
              </a:r>
            </a:p>
          </p:txBody>
        </p:sp>
      </p:grp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xmlns="" id="{E9EDE295-E384-436A-BE21-D9DE195027D8}"/>
              </a:ext>
            </a:extLst>
          </p:cNvPr>
          <p:cNvCxnSpPr>
            <a:cxnSpLocks/>
          </p:cNvCxnSpPr>
          <p:nvPr/>
        </p:nvCxnSpPr>
        <p:spPr>
          <a:xfrm flipH="1">
            <a:off x="3088727" y="3350207"/>
            <a:ext cx="208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Скругленный прямоугольник 91"/>
          <p:cNvSpPr/>
          <p:nvPr/>
        </p:nvSpPr>
        <p:spPr>
          <a:xfrm>
            <a:off x="6278884" y="2613251"/>
            <a:ext cx="2513015" cy="1399104"/>
          </a:xfrm>
          <a:prstGeom prst="roundRect">
            <a:avLst/>
          </a:prstGeom>
          <a:solidFill>
            <a:srgbClr val="1A7CCC">
              <a:alpha val="25000"/>
            </a:srgbClr>
          </a:solidFill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xmlns="" id="{1E57DBB0-BE02-4F26-ACD9-E0EC2292F11C}"/>
              </a:ext>
            </a:extLst>
          </p:cNvPr>
          <p:cNvGrpSpPr/>
          <p:nvPr/>
        </p:nvGrpSpPr>
        <p:grpSpPr>
          <a:xfrm>
            <a:off x="6337637" y="2685854"/>
            <a:ext cx="2454262" cy="1251420"/>
            <a:chOff x="3419017" y="2911405"/>
            <a:chExt cx="2454262" cy="1455014"/>
          </a:xfrm>
        </p:grpSpPr>
        <p:sp>
          <p:nvSpPr>
            <p:cNvPr id="94" name="Прямоугольник 93">
              <a:extLst>
                <a:ext uri="{FF2B5EF4-FFF2-40B4-BE49-F238E27FC236}">
                  <a16:creationId xmlns:a16="http://schemas.microsoft.com/office/drawing/2014/main" xmlns="" id="{4E0B4780-3004-4433-8DC9-6B5F6582F70D}"/>
                </a:ext>
              </a:extLst>
            </p:cNvPr>
            <p:cNvSpPr/>
            <p:nvPr/>
          </p:nvSpPr>
          <p:spPr>
            <a:xfrm>
              <a:off x="3419017" y="2911405"/>
              <a:ext cx="2454262" cy="1032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>
                  <a:solidFill>
                    <a:schemeClr val="accent6">
                      <a:lumMod val="75000"/>
                    </a:schemeClr>
                  </a:solidFill>
                </a:rPr>
                <a:t>Производственная практика в филиале</a:t>
              </a:r>
            </a:p>
            <a:p>
              <a:pPr marL="171450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100" b="1" dirty="0">
                  <a:solidFill>
                    <a:srgbClr val="1A7CCC"/>
                  </a:solidFill>
                </a:rPr>
                <a:t>Ежедневное задание </a:t>
              </a:r>
            </a:p>
            <a:p>
              <a:pPr marL="171450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100" b="1" dirty="0">
                  <a:solidFill>
                    <a:srgbClr val="1A7CCC"/>
                  </a:solidFill>
                </a:rPr>
                <a:t>Дневник практики</a:t>
              </a:r>
            </a:p>
            <a:p>
              <a:pPr marL="171450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100" b="1" dirty="0">
                  <a:solidFill>
                    <a:srgbClr val="1A7CCC"/>
                  </a:solidFill>
                </a:rPr>
                <a:t>Квалификационная работа</a:t>
              </a:r>
            </a:p>
            <a:p>
              <a:endParaRPr lang="ru-RU" sz="11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4092839" y="3722376"/>
              <a:ext cx="1620000" cy="64404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Arial Narrow" panose="020B0606020202030204" pitchFamily="34" charset="0"/>
                </a:rPr>
                <a:t> Инструктор производственного обучения</a:t>
              </a:r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3444839" y="3871759"/>
              <a:ext cx="648000" cy="335308"/>
            </a:xfrm>
            <a:prstGeom prst="roundRect">
              <a:avLst/>
            </a:prstGeom>
            <a:solidFill>
              <a:srgbClr val="1A7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Arial Narrow" panose="020B0606020202030204" pitchFamily="34" charset="0"/>
                </a:rPr>
                <a:t>1 чел</a:t>
              </a:r>
            </a:p>
          </p:txBody>
        </p:sp>
      </p:grpSp>
      <p:cxnSp>
        <p:nvCxnSpPr>
          <p:cNvPr id="100" name="Прямая со стрелкой 99">
            <a:extLst>
              <a:ext uri="{FF2B5EF4-FFF2-40B4-BE49-F238E27FC236}">
                <a16:creationId xmlns:a16="http://schemas.microsoft.com/office/drawing/2014/main" xmlns="" id="{C728BFC7-1162-459E-B4BB-D9E19AF29ED8}"/>
              </a:ext>
            </a:extLst>
          </p:cNvPr>
          <p:cNvCxnSpPr>
            <a:cxnSpLocks/>
          </p:cNvCxnSpPr>
          <p:nvPr/>
        </p:nvCxnSpPr>
        <p:spPr>
          <a:xfrm flipH="1">
            <a:off x="5967554" y="3304278"/>
            <a:ext cx="27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cxnSpLocks/>
          </p:cNvCxnSpPr>
          <p:nvPr/>
        </p:nvCxnSpPr>
        <p:spPr>
          <a:xfrm flipH="1">
            <a:off x="7581705" y="2501456"/>
            <a:ext cx="0" cy="18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21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551600" y="4816396"/>
            <a:ext cx="7592400" cy="307777"/>
          </a:xfrm>
        </p:spPr>
        <p:txBody>
          <a:bodyPr/>
          <a:lstStyle/>
          <a:p>
            <a:r>
              <a:rPr lang="ru-RU" dirty="0"/>
              <a:t>ПРАКТИКО-ОРИЕНТИРОВАННЫЙ ПОДХОД ПРИ ОБУЧЕНИИ РАБОЧИХ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392551"/>
              </p:ext>
            </p:extLst>
          </p:nvPr>
        </p:nvGraphicFramePr>
        <p:xfrm>
          <a:off x="6429374" y="857239"/>
          <a:ext cx="2712971" cy="3668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2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30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6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128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8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371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ГРС, шт.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400" b="1" kern="1200" cap="none" spc="0" dirty="0">
                        <a:ln>
                          <a:noFill/>
                        </a:ln>
                        <a:solidFill>
                          <a:srgbClr val="206AB7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393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28,4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80000"/>
                        </a:lnSpc>
                      </a:pPr>
                      <a:endParaRPr lang="ru-RU" sz="1800" b="1" kern="1200" cap="none" spc="0" dirty="0">
                        <a:ln>
                          <a:noFill/>
                        </a:ln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ПОДАЧА ГАЗА потребителям РФ,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  <a:r>
                        <a:rPr lang="ru-RU" sz="1400" b="1" kern="1200" cap="none" spc="0" dirty="0" err="1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куб.м</a:t>
                      </a: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/год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cap="none" spc="0" dirty="0">
                        <a:ln>
                          <a:noFill/>
                        </a:ln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400" b="1" kern="1200" cap="none" spc="0" dirty="0">
                        <a:ln>
                          <a:noFill/>
                        </a:ln>
                        <a:solidFill>
                          <a:srgbClr val="206AB7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4898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8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922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ПЕРСОНАЛ по</a:t>
                      </a:r>
                      <a:r>
                        <a:rPr lang="ru-RU" sz="1400" b="1" kern="1200" cap="none" spc="0" baseline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ГРС (филиалы)</a:t>
                      </a: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чел.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400" b="1" kern="1200" cap="none" spc="0" dirty="0">
                        <a:ln>
                          <a:noFill/>
                        </a:ln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400" b="1" kern="1200" cap="none" spc="0" dirty="0">
                        <a:ln>
                          <a:noFill/>
                        </a:ln>
                        <a:solidFill>
                          <a:srgbClr val="206AB7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043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none" spc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845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ЧИСЛЕННОСТЬ</a:t>
                      </a:r>
                      <a:r>
                        <a:rPr lang="ru-RU" sz="1400" b="1" kern="1200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рабочих ГРС, чел. (12% от общей численности рабочих)</a:t>
                      </a:r>
                      <a:endParaRPr lang="ru-RU" sz="1400" b="1" kern="1200" cap="none" spc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cap="none" spc="0" dirty="0">
                        <a:ln>
                          <a:noFill/>
                        </a:ln>
                        <a:solidFill>
                          <a:srgbClr val="206AB7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5119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8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800" b="1" kern="1200" cap="none" spc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800" b="1" kern="1200" cap="none" spc="0" dirty="0">
                        <a:ln>
                          <a:noFill/>
                        </a:ln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ЧИСЛЕННОСТЬ</a:t>
                      </a:r>
                      <a:r>
                        <a:rPr lang="ru-RU" sz="1400" b="1" kern="1200" cap="none" spc="0" baseline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специалистов ГРС, чел.</a:t>
                      </a:r>
                      <a:endParaRPr lang="ru-RU" sz="1400" b="1" kern="1200" cap="none" spc="0" dirty="0">
                        <a:ln>
                          <a:noFill/>
                        </a:ln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400" b="1" kern="1200" cap="none" spc="0" dirty="0">
                        <a:ln>
                          <a:noFill/>
                        </a:ln>
                        <a:solidFill>
                          <a:srgbClr val="206AB7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2" name="Picture 7" descr="D:\РАБОТА\2019\БК\ПОДГОТОВКА\Новая папка\ГП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1425" y="877860"/>
            <a:ext cx="523739" cy="523739"/>
          </a:xfrm>
          <a:prstGeom prst="rect">
            <a:avLst/>
          </a:prstGeom>
          <a:noFill/>
        </p:spPr>
      </p:pic>
      <p:pic>
        <p:nvPicPr>
          <p:cNvPr id="14" name="Picture 11" descr="D:\РАБОТА\2019\БК\ПОДГОТОВКА\Новая папка\Люди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1527" y="2349727"/>
            <a:ext cx="458272" cy="458273"/>
          </a:xfrm>
          <a:prstGeom prst="rect">
            <a:avLst/>
          </a:prstGeom>
          <a:noFill/>
        </p:spPr>
      </p:pic>
      <p:sp>
        <p:nvSpPr>
          <p:cNvPr id="19" name="Заголовок 4"/>
          <p:cNvSpPr txBox="1">
            <a:spLocks/>
          </p:cNvSpPr>
          <p:nvPr/>
        </p:nvSpPr>
        <p:spPr>
          <a:xfrm>
            <a:off x="1458951" y="162786"/>
            <a:ext cx="7408334" cy="61806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eaLnBrk="0" hangingPunct="0"/>
            <a:r>
              <a:rPr lang="ru-RU" sz="2400" dirty="0">
                <a:solidFill>
                  <a:prstClr val="white"/>
                </a:solidFill>
              </a:rPr>
              <a:t>Тактико-технические характеристики Общества </a:t>
            </a:r>
          </a:p>
          <a:p>
            <a:pPr eaLnBrk="0" hangingPunct="0"/>
            <a:r>
              <a:rPr lang="ru-RU" sz="2400" dirty="0">
                <a:solidFill>
                  <a:prstClr val="white"/>
                </a:solidFill>
              </a:rPr>
              <a:t>Персонал ГРС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58140" y="2047934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017410"/>
              </p:ext>
            </p:extLst>
          </p:nvPr>
        </p:nvGraphicFramePr>
        <p:xfrm>
          <a:off x="0" y="857239"/>
          <a:ext cx="3048000" cy="39052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62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4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65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206AB7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ФИЛИАЛЫ, ед.</a:t>
                      </a: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0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rgbClr val="206AB7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МАГИСТРАЛЬНЫЕ</a:t>
                      </a:r>
                    </a:p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ГАЗОПРОВОДЫ,</a:t>
                      </a:r>
                    </a:p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км</a:t>
                      </a: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8 162</a:t>
                      </a: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60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rgbClr val="206AB7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ГАЗОПРОВОДЫ ОТВОДЫ, км</a:t>
                      </a: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5 404</a:t>
                      </a: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60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rgbClr val="206AB7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КОМПРЕССОРНЫЕ ЦЕХА, шт.</a:t>
                      </a:r>
                    </a:p>
                    <a:p>
                      <a:pPr algn="r">
                        <a:lnSpc>
                          <a:spcPct val="80000"/>
                        </a:lnSpc>
                      </a:pPr>
                      <a:endParaRPr lang="ru-RU" sz="1400" b="1" kern="1200" cap="none" spc="0" dirty="0">
                        <a:ln>
                          <a:noFill/>
                        </a:ln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54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endParaRPr lang="ru-RU" sz="1400" b="1" kern="1200" cap="none" spc="0" dirty="0">
                        <a:ln>
                          <a:noFill/>
                        </a:ln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6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rgbClr val="206AB7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МАГИСТРАЛЬНЫЙ ТРАНСПОРТ ГАЗА, млрд. </a:t>
                      </a:r>
                      <a:r>
                        <a:rPr lang="ru-RU" sz="1400" b="1" kern="1200" cap="none" spc="0" dirty="0" err="1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куб.м</a:t>
                      </a: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/год</a:t>
                      </a:r>
                    </a:p>
                    <a:p>
                      <a:pPr algn="r">
                        <a:lnSpc>
                          <a:spcPct val="80000"/>
                        </a:lnSpc>
                      </a:pPr>
                      <a:endParaRPr lang="ru-RU" sz="1400" b="1" kern="1200" cap="none" spc="0" dirty="0">
                        <a:ln>
                          <a:noFill/>
                        </a:ln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199,5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endParaRPr lang="ru-RU" sz="1400" b="1" kern="1200" cap="none" spc="0" dirty="0">
                        <a:ln>
                          <a:noFill/>
                        </a:ln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58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rgbClr val="206AB7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ПЕРСОНАЛ, чел.</a:t>
                      </a:r>
                    </a:p>
                    <a:p>
                      <a:pPr algn="r">
                        <a:lnSpc>
                          <a:spcPct val="80000"/>
                        </a:lnSpc>
                      </a:pPr>
                      <a:endParaRPr lang="ru-RU" sz="1400" b="1" kern="1200" cap="none" spc="0" dirty="0">
                        <a:ln>
                          <a:noFill/>
                        </a:ln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10 734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endParaRPr lang="ru-RU" sz="1400" b="1" kern="1200" cap="none" spc="0" dirty="0">
                        <a:ln>
                          <a:noFill/>
                        </a:ln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3" name="Picture 11" descr="D:\РАБОТА\2019\БК\ПОДГОТОВКА\Новая папка\Люди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075" y="4143386"/>
            <a:ext cx="458272" cy="458273"/>
          </a:xfrm>
          <a:prstGeom prst="rect">
            <a:avLst/>
          </a:prstGeom>
          <a:noFill/>
        </p:spPr>
      </p:pic>
      <p:pic>
        <p:nvPicPr>
          <p:cNvPr id="24" name="Picture 3" descr="D:\РАБОТА\2019\БК\ПОДГОТОВКА\Новая папка\МГ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075" y="3310134"/>
            <a:ext cx="504000" cy="504000"/>
          </a:xfrm>
          <a:prstGeom prst="rect">
            <a:avLst/>
          </a:prstGeom>
          <a:noFill/>
        </p:spPr>
      </p:pic>
      <p:pic>
        <p:nvPicPr>
          <p:cNvPr id="25" name="Picture 7" descr="D:\РАБОТА\2019\БК\ПОДГОТОВКА\Новая папка\ГП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95" y="2565283"/>
            <a:ext cx="523739" cy="523739"/>
          </a:xfrm>
          <a:prstGeom prst="rect">
            <a:avLst/>
          </a:prstGeom>
          <a:noFill/>
        </p:spPr>
      </p:pic>
      <p:pic>
        <p:nvPicPr>
          <p:cNvPr id="26" name="Picture 4" descr="D:\РАБОТА\2019\БК\ПОДГОТОВКА\Новая папка\ШК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075" y="1658734"/>
            <a:ext cx="589206" cy="589207"/>
          </a:xfrm>
          <a:prstGeom prst="rect">
            <a:avLst/>
          </a:prstGeom>
          <a:noFill/>
        </p:spPr>
      </p:pic>
      <p:pic>
        <p:nvPicPr>
          <p:cNvPr id="27" name="Picture 3" descr="D:\РАБОТА\2019\БК\ПОДГОТОВКА\Новая папка\Адм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94" y="877860"/>
            <a:ext cx="523740" cy="523739"/>
          </a:xfrm>
          <a:prstGeom prst="rect">
            <a:avLst/>
          </a:prstGeom>
          <a:noFill/>
        </p:spPr>
      </p:pic>
      <p:pic>
        <p:nvPicPr>
          <p:cNvPr id="28" name="Picture 2" descr="D:\РАБОТА\2019\БК\ПОДГОТОВКА\Новая папка\Потреб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48561" y="1550684"/>
            <a:ext cx="504000" cy="504000"/>
          </a:xfrm>
          <a:prstGeom prst="rect">
            <a:avLst/>
          </a:prstGeom>
          <a:noFill/>
        </p:spPr>
      </p:pic>
      <p:pic>
        <p:nvPicPr>
          <p:cNvPr id="29" name="Picture 11" descr="D:\РАБОТА\2019\БК\ПОДГОТОВКА\Новая папка\Люди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1425" y="3124788"/>
            <a:ext cx="458272" cy="458273"/>
          </a:xfrm>
          <a:prstGeom prst="rect">
            <a:avLst/>
          </a:prstGeom>
          <a:noFill/>
        </p:spPr>
      </p:pic>
      <p:pic>
        <p:nvPicPr>
          <p:cNvPr id="30" name="Picture 11" descr="D:\РАБОТА\2019\БК\ПОДГОТОВКА\Новая папка\Люди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4289" y="3914249"/>
            <a:ext cx="458272" cy="458273"/>
          </a:xfrm>
          <a:prstGeom prst="rect">
            <a:avLst/>
          </a:prstGeom>
          <a:noFill/>
        </p:spPr>
      </p:pic>
      <p:pic>
        <p:nvPicPr>
          <p:cNvPr id="18" name="Изображение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" r="4761" b="1573"/>
          <a:stretch>
            <a:fillRect/>
          </a:stretch>
        </p:blipFill>
        <p:spPr bwMode="auto">
          <a:xfrm>
            <a:off x="3048000" y="1038225"/>
            <a:ext cx="3476625" cy="310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477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940" y="136392"/>
            <a:ext cx="7434876" cy="661039"/>
          </a:xfrm>
        </p:spPr>
        <p:txBody>
          <a:bodyPr anchor="ctr"/>
          <a:lstStyle/>
          <a:p>
            <a:r>
              <a:rPr lang="ru-RU" sz="2400" dirty="0"/>
              <a:t>Цели и задачи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797431"/>
            <a:ext cx="9144000" cy="637231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92075" indent="-9525" algn="just"/>
            <a:r>
              <a:rPr lang="ru-RU" altLang="ru-RU" sz="1800" b="1" u="sng" dirty="0">
                <a:solidFill>
                  <a:srgbClr val="1A7CCC"/>
                </a:solidFill>
              </a:rPr>
              <a:t>Цель</a:t>
            </a:r>
            <a:r>
              <a:rPr lang="en-US" altLang="ru-RU" sz="1800" b="1" dirty="0">
                <a:solidFill>
                  <a:srgbClr val="1A7CCC"/>
                </a:solidFill>
              </a:rPr>
              <a:t>:</a:t>
            </a:r>
            <a:r>
              <a:rPr lang="ru-RU" altLang="ru-RU" sz="1800" dirty="0">
                <a:solidFill>
                  <a:srgbClr val="1A7CCC"/>
                </a:solidFill>
              </a:rPr>
              <a:t>  повышение безопасности и качества труда работников путём гарантированного обеспечения необходимого уровня профессиональных компетенций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3162" y="1470287"/>
            <a:ext cx="9062435" cy="20448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indent="360363">
              <a:lnSpc>
                <a:spcPct val="150000"/>
              </a:lnSpc>
            </a:pPr>
            <a:r>
              <a:rPr lang="ru-RU" sz="1800" b="1" u="sng" dirty="0">
                <a:solidFill>
                  <a:srgbClr val="1A7CCC"/>
                </a:solidFill>
              </a:rPr>
              <a:t>Задачи:</a:t>
            </a:r>
          </a:p>
          <a:p>
            <a:pPr marL="342900" indent="-342900" algn="just">
              <a:buFontTx/>
              <a:buAutoNum type="arabicPeriod"/>
            </a:pPr>
            <a:r>
              <a:rPr lang="ru-RU" sz="1800" dirty="0">
                <a:solidFill>
                  <a:srgbClr val="1A7CCC"/>
                </a:solidFill>
              </a:rPr>
              <a:t>Удовлетворение потребности Общества в квалифицированном персонале.</a:t>
            </a:r>
          </a:p>
          <a:p>
            <a:pPr marL="342900" indent="-342900" algn="just">
              <a:buFontTx/>
              <a:buAutoNum type="arabicPeriod"/>
            </a:pPr>
            <a:r>
              <a:rPr lang="ru-RU" sz="1800" dirty="0">
                <a:solidFill>
                  <a:srgbClr val="1A7CCC"/>
                </a:solidFill>
              </a:rPr>
              <a:t>Исполнение текущих и формирование перспективных планов непрерывного фирменного профессионального образования персонала Общества.</a:t>
            </a:r>
          </a:p>
          <a:p>
            <a:pPr marL="342900" indent="-342900" algn="just">
              <a:buFontTx/>
              <a:buAutoNum type="arabicPeriod"/>
            </a:pPr>
            <a:r>
              <a:rPr lang="ru-RU" sz="1800" dirty="0">
                <a:solidFill>
                  <a:srgbClr val="1A7CCC"/>
                </a:solidFill>
              </a:rPr>
              <a:t>Обеспечение качества образовательных услуг в соответствии с требованиями стандартов в области образования и менеджмента качества.</a:t>
            </a:r>
          </a:p>
          <a:p>
            <a:pPr marL="342900" indent="-342900" algn="just">
              <a:buFontTx/>
              <a:buAutoNum type="arabicPeriod"/>
            </a:pPr>
            <a:r>
              <a:rPr lang="ru-RU" sz="1800" dirty="0">
                <a:solidFill>
                  <a:srgbClr val="1A7CCC"/>
                </a:solidFill>
              </a:rPr>
              <a:t>Развитие корпоративной культуры Общества.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AB780FC-DEAE-4998-8074-99BB9ACDF02A}"/>
              </a:ext>
            </a:extLst>
          </p:cNvPr>
          <p:cNvSpPr/>
          <p:nvPr/>
        </p:nvSpPr>
        <p:spPr bwMode="auto">
          <a:xfrm>
            <a:off x="7598" y="3550722"/>
            <a:ext cx="9108000" cy="1233615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800" b="1" u="sng" dirty="0">
                <a:solidFill>
                  <a:srgbClr val="1A7CCC"/>
                </a:solidFill>
              </a:rPr>
              <a:t>Результат:</a:t>
            </a:r>
            <a:r>
              <a:rPr lang="ru-RU" sz="1800" b="1" dirty="0">
                <a:solidFill>
                  <a:srgbClr val="1A7CCC"/>
                </a:solidFill>
              </a:rPr>
              <a:t>  </a:t>
            </a:r>
          </a:p>
          <a:p>
            <a:pPr marL="342900" indent="-342900" algn="just" eaLnBrk="1" hangingPunct="1">
              <a:buFontTx/>
              <a:buAutoNum type="arabicPeriod"/>
            </a:pPr>
            <a:r>
              <a:rPr lang="ru-RU" sz="1800" dirty="0">
                <a:solidFill>
                  <a:srgbClr val="1A7CCC"/>
                </a:solidFill>
              </a:rPr>
              <a:t>Отсутствие несчастных случаев, аварий, инцидентов, нештатных ситуаций на объектах ГРС</a:t>
            </a:r>
          </a:p>
          <a:p>
            <a:pPr marL="342900" indent="-342900" algn="just" eaLnBrk="1" hangingPunct="1">
              <a:buFontTx/>
              <a:buAutoNum type="arabicPeriod"/>
            </a:pPr>
            <a:r>
              <a:rPr lang="ru-RU" sz="1800" dirty="0">
                <a:solidFill>
                  <a:srgbClr val="1A7CCC"/>
                </a:solidFill>
              </a:rPr>
              <a:t>Отсутствие предписаний и штрафов по результатам проверок инспектирующих органов.</a:t>
            </a:r>
          </a:p>
          <a:p>
            <a:pPr marL="342900" indent="-342900" algn="just" eaLnBrk="1" hangingPunct="1">
              <a:buFontTx/>
              <a:buAutoNum type="arabicPeriod"/>
            </a:pPr>
            <a:r>
              <a:rPr lang="ru-RU" sz="1800" dirty="0">
                <a:solidFill>
                  <a:srgbClr val="1A7CCC"/>
                </a:solidFill>
              </a:rPr>
              <a:t>Эталонное состояние эксплуатируемого оборудования и объектов.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8FB0CE24-F5EC-48F3-8427-D85E0440DE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1600" y="4816396"/>
            <a:ext cx="7592400" cy="307777"/>
          </a:xfrm>
        </p:spPr>
        <p:txBody>
          <a:bodyPr/>
          <a:lstStyle/>
          <a:p>
            <a:r>
              <a:rPr lang="ru-RU" dirty="0"/>
              <a:t>ПРАКТИКО-ОРИЕНТИРОВАННЫЙ ПОДХОД ПРИ ОБУЧЕНИИ РАБОЧИХ</a:t>
            </a:r>
          </a:p>
        </p:txBody>
      </p:sp>
    </p:spTree>
    <p:extLst>
      <p:ext uri="{BB962C8B-B14F-4D97-AF65-F5344CB8AC3E}">
        <p14:creationId xmlns:p14="http://schemas.microsoft.com/office/powerpoint/2010/main" val="75479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/>
          </p:cNvSpPr>
          <p:nvPr/>
        </p:nvSpPr>
        <p:spPr>
          <a:xfrm>
            <a:off x="0" y="4786312"/>
            <a:ext cx="1487488" cy="3571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27" name="Текст 2"/>
          <p:cNvSpPr txBox="1">
            <a:spLocks/>
          </p:cNvSpPr>
          <p:nvPr/>
        </p:nvSpPr>
        <p:spPr>
          <a:xfrm>
            <a:off x="1551600" y="4816396"/>
            <a:ext cx="7592400" cy="30777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r>
              <a:rPr lang="ru-RU" sz="1400" dirty="0"/>
              <a:t>ПРАКТИКО-ОРИЕНТИРОВАННЫЙ ПОДХОД ПРИ ОБУЧЕНИИ РАБОЧИХ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437439" y="0"/>
            <a:ext cx="78207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Учебно-производственный центр</a:t>
            </a:r>
          </a:p>
          <a:p>
            <a:r>
              <a:rPr lang="ru-RU" sz="2400" dirty="0"/>
              <a:t>Общие сведения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2453D9AB-7436-40FC-8E41-D8573BF4B6C7}"/>
              </a:ext>
            </a:extLst>
          </p:cNvPr>
          <p:cNvGrpSpPr/>
          <p:nvPr/>
        </p:nvGrpSpPr>
        <p:grpSpPr>
          <a:xfrm>
            <a:off x="5528765" y="881884"/>
            <a:ext cx="3492000" cy="2217814"/>
            <a:chOff x="5528765" y="881884"/>
            <a:chExt cx="3531538" cy="2217814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BA571358-6C18-4826-A7E8-E3EAA80830F5}"/>
                </a:ext>
              </a:extLst>
            </p:cNvPr>
            <p:cNvSpPr/>
            <p:nvPr/>
          </p:nvSpPr>
          <p:spPr>
            <a:xfrm>
              <a:off x="8996726" y="881884"/>
              <a:ext cx="63577" cy="2217814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Рамка 3">
              <a:extLst>
                <a:ext uri="{FF2B5EF4-FFF2-40B4-BE49-F238E27FC236}">
                  <a16:creationId xmlns:a16="http://schemas.microsoft.com/office/drawing/2014/main" xmlns="" id="{879E0A6B-3550-4AD6-9166-19EBFABEC12F}"/>
                </a:ext>
              </a:extLst>
            </p:cNvPr>
            <p:cNvSpPr/>
            <p:nvPr/>
          </p:nvSpPr>
          <p:spPr>
            <a:xfrm>
              <a:off x="5528765" y="931411"/>
              <a:ext cx="1728008" cy="1439998"/>
            </a:xfrm>
            <a:prstGeom prst="frame">
              <a:avLst>
                <a:gd name="adj1" fmla="val 545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440B57F9-CD8A-4DFC-8C94-CC558794E42B}"/>
                </a:ext>
              </a:extLst>
            </p:cNvPr>
            <p:cNvSpPr/>
            <p:nvPr/>
          </p:nvSpPr>
          <p:spPr>
            <a:xfrm>
              <a:off x="5626533" y="1096748"/>
              <a:ext cx="1524073" cy="1086929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6000" b="-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xmlns="" id="{22BE4818-FD6A-4781-B14B-F4060F9CEBDD}"/>
                </a:ext>
              </a:extLst>
            </p:cNvPr>
            <p:cNvSpPr/>
            <p:nvPr/>
          </p:nvSpPr>
          <p:spPr>
            <a:xfrm>
              <a:off x="5551423" y="2446966"/>
              <a:ext cx="1692000" cy="288316"/>
            </a:xfrm>
            <a:custGeom>
              <a:avLst/>
              <a:gdLst>
                <a:gd name="connsiteX0" fmla="*/ 0 w 2135227"/>
                <a:gd name="connsiteY0" fmla="*/ 0 h 195522"/>
                <a:gd name="connsiteX1" fmla="*/ 2135227 w 2135227"/>
                <a:gd name="connsiteY1" fmla="*/ 0 h 195522"/>
                <a:gd name="connsiteX2" fmla="*/ 2135227 w 2135227"/>
                <a:gd name="connsiteY2" fmla="*/ 195522 h 195522"/>
                <a:gd name="connsiteX3" fmla="*/ 0 w 2135227"/>
                <a:gd name="connsiteY3" fmla="*/ 195522 h 195522"/>
                <a:gd name="connsiteX4" fmla="*/ 0 w 2135227"/>
                <a:gd name="connsiteY4" fmla="*/ 0 h 19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227" h="195522">
                  <a:moveTo>
                    <a:pt x="0" y="0"/>
                  </a:moveTo>
                  <a:lnTo>
                    <a:pt x="2135227" y="0"/>
                  </a:lnTo>
                  <a:lnTo>
                    <a:pt x="2135227" y="195522"/>
                  </a:lnTo>
                  <a:lnTo>
                    <a:pt x="0" y="1955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53340" rIns="1422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Учебный корпус</a:t>
              </a: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xmlns="" id="{46F28CB5-82CF-4259-9621-9286C57682E5}"/>
                </a:ext>
              </a:extLst>
            </p:cNvPr>
            <p:cNvSpPr/>
            <p:nvPr/>
          </p:nvSpPr>
          <p:spPr>
            <a:xfrm>
              <a:off x="7352584" y="928008"/>
              <a:ext cx="1700229" cy="2124000"/>
            </a:xfrm>
            <a:custGeom>
              <a:avLst/>
              <a:gdLst>
                <a:gd name="connsiteX0" fmla="*/ 0 w 1700229"/>
                <a:gd name="connsiteY0" fmla="*/ 0 h 2217007"/>
                <a:gd name="connsiteX1" fmla="*/ 1700229 w 1700229"/>
                <a:gd name="connsiteY1" fmla="*/ 0 h 2217007"/>
                <a:gd name="connsiteX2" fmla="*/ 1700229 w 1700229"/>
                <a:gd name="connsiteY2" fmla="*/ 2217007 h 2217007"/>
                <a:gd name="connsiteX3" fmla="*/ 0 w 1700229"/>
                <a:gd name="connsiteY3" fmla="*/ 2217007 h 2217007"/>
                <a:gd name="connsiteX4" fmla="*/ 0 w 1700229"/>
                <a:gd name="connsiteY4" fmla="*/ 0 h 221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229" h="2217007">
                  <a:moveTo>
                    <a:pt x="0" y="0"/>
                  </a:moveTo>
                  <a:lnTo>
                    <a:pt x="1700229" y="0"/>
                  </a:lnTo>
                  <a:lnTo>
                    <a:pt x="1700229" y="2217007"/>
                  </a:lnTo>
                  <a:lnTo>
                    <a:pt x="0" y="22170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>
                <a:spcBef>
                  <a:spcPct val="0"/>
                </a:spcBef>
                <a:spcAft>
                  <a:spcPts val="200"/>
                </a:spcAft>
                <a:buNone/>
              </a:pPr>
              <a:r>
                <a:rPr lang="ru-RU" sz="1400" b="1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1</a:t>
              </a:r>
              <a:r>
                <a:rPr lang="en-US" sz="1400" b="1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88</a:t>
              </a:r>
              <a:r>
                <a:rPr lang="ru-RU" sz="1400" b="1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  </a:t>
              </a:r>
              <a:r>
                <a:rPr lang="ru-RU" sz="1400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образовательных программ</a:t>
              </a:r>
            </a:p>
            <a:p>
              <a:pPr marL="0" lvl="0" indent="0" algn="l" defTabSz="622300">
                <a:spcBef>
                  <a:spcPct val="0"/>
                </a:spcBef>
                <a:spcAft>
                  <a:spcPts val="200"/>
                </a:spcAft>
                <a:buNone/>
              </a:pPr>
              <a:r>
                <a:rPr lang="ru-RU" sz="1400" b="1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21</a:t>
              </a:r>
              <a:r>
                <a:rPr lang="ru-RU" sz="1400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 преподаватель</a:t>
              </a:r>
            </a:p>
            <a:p>
              <a:pPr marL="0" lvl="0" indent="0" algn="l" defTabSz="622300">
                <a:spcBef>
                  <a:spcPct val="0"/>
                </a:spcBef>
                <a:spcAft>
                  <a:spcPts val="200"/>
                </a:spcAft>
                <a:buNone/>
              </a:pPr>
              <a:r>
                <a:rPr lang="ru-RU" sz="1400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400" b="1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400" b="1" u="sng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3</a:t>
              </a:r>
              <a:r>
                <a:rPr lang="ru-RU" sz="1400" u="sng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 по ГРС</a:t>
              </a:r>
            </a:p>
            <a:p>
              <a:pPr marL="0" lvl="0" indent="0" algn="l" defTabSz="622300">
                <a:spcBef>
                  <a:spcPct val="0"/>
                </a:spcBef>
                <a:spcAft>
                  <a:spcPts val="200"/>
                </a:spcAft>
                <a:buNone/>
              </a:pPr>
              <a:r>
                <a:rPr lang="ru-RU" sz="1400" b="1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13</a:t>
              </a:r>
              <a:r>
                <a:rPr lang="ru-RU" sz="1400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 учебных классов</a:t>
              </a:r>
              <a:endParaRPr lang="ru-RU" sz="1400" b="1" kern="1200" dirty="0">
                <a:solidFill>
                  <a:srgbClr val="1A7CCC"/>
                </a:solidFill>
                <a:latin typeface="Arial Narrow" panose="020B0606020202030204" pitchFamily="34" charset="0"/>
              </a:endParaRPr>
            </a:p>
            <a:p>
              <a:pPr marL="0" lvl="0" indent="0" algn="l" defTabSz="622300">
                <a:spcBef>
                  <a:spcPct val="0"/>
                </a:spcBef>
                <a:spcAft>
                  <a:spcPts val="200"/>
                </a:spcAft>
                <a:buNone/>
              </a:pPr>
              <a:r>
                <a:rPr lang="ru-RU" sz="1400" b="1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  </a:t>
              </a:r>
              <a:r>
                <a:rPr lang="ru-RU" sz="1400" b="1" u="sng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2 </a:t>
              </a:r>
              <a:r>
                <a:rPr lang="ru-RU" sz="1400" u="sng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по ГРС</a:t>
              </a:r>
            </a:p>
            <a:p>
              <a:pPr marL="0" lvl="0" indent="0" algn="l" defTabSz="622300">
                <a:spcBef>
                  <a:spcPct val="0"/>
                </a:spcBef>
                <a:spcAft>
                  <a:spcPts val="200"/>
                </a:spcAft>
                <a:buNone/>
              </a:pPr>
              <a:r>
                <a:rPr lang="ru-RU" sz="1400" b="1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2</a:t>
              </a:r>
              <a:r>
                <a:rPr lang="ru-RU" sz="1400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 лаборатории</a:t>
              </a:r>
            </a:p>
            <a:p>
              <a:pPr marL="0" lvl="0" indent="0" algn="l" defTabSz="622300">
                <a:spcBef>
                  <a:spcPct val="0"/>
                </a:spcBef>
                <a:spcAft>
                  <a:spcPts val="200"/>
                </a:spcAft>
                <a:buNone/>
              </a:pPr>
              <a:r>
                <a:rPr lang="ru-RU" sz="1400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400" b="1" u="sng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1</a:t>
              </a:r>
              <a:r>
                <a:rPr lang="ru-RU" sz="1400" u="sng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 по ГРС</a:t>
              </a:r>
            </a:p>
            <a:p>
              <a:pPr marL="0" lvl="0" indent="0" algn="l" defTabSz="622300">
                <a:spcBef>
                  <a:spcPct val="0"/>
                </a:spcBef>
                <a:spcAft>
                  <a:spcPts val="200"/>
                </a:spcAft>
                <a:buNone/>
              </a:pPr>
              <a:r>
                <a:rPr lang="ru-RU" sz="1400" b="1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1 </a:t>
              </a:r>
              <a:r>
                <a:rPr lang="ru-RU" sz="1400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мастерская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C2516A80-717E-4E8E-8EEB-FE5F135C12BD}"/>
              </a:ext>
            </a:extLst>
          </p:cNvPr>
          <p:cNvGrpSpPr/>
          <p:nvPr/>
        </p:nvGrpSpPr>
        <p:grpSpPr>
          <a:xfrm>
            <a:off x="5538001" y="3245001"/>
            <a:ext cx="3492000" cy="1440000"/>
            <a:chOff x="5538001" y="3245001"/>
            <a:chExt cx="3605998" cy="1593729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A662A5C-9B47-4EDB-9862-D395EDF4306A}"/>
                </a:ext>
              </a:extLst>
            </p:cNvPr>
            <p:cNvSpPr/>
            <p:nvPr/>
          </p:nvSpPr>
          <p:spPr>
            <a:xfrm>
              <a:off x="9059095" y="3245001"/>
              <a:ext cx="84904" cy="1571393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Рамка 11">
              <a:extLst>
                <a:ext uri="{FF2B5EF4-FFF2-40B4-BE49-F238E27FC236}">
                  <a16:creationId xmlns:a16="http://schemas.microsoft.com/office/drawing/2014/main" xmlns="" id="{25DAA60D-B77B-43BD-A902-7B115B1F731F}"/>
                </a:ext>
              </a:extLst>
            </p:cNvPr>
            <p:cNvSpPr/>
            <p:nvPr/>
          </p:nvSpPr>
          <p:spPr>
            <a:xfrm>
              <a:off x="5538001" y="3250753"/>
              <a:ext cx="1728000" cy="1224000"/>
            </a:xfrm>
            <a:prstGeom prst="frame">
              <a:avLst>
                <a:gd name="adj1" fmla="val 545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030DE6D-1FD4-426F-B0A2-E1F3E55EC94C}"/>
                </a:ext>
              </a:extLst>
            </p:cNvPr>
            <p:cNvSpPr/>
            <p:nvPr/>
          </p:nvSpPr>
          <p:spPr>
            <a:xfrm>
              <a:off x="5653965" y="3388667"/>
              <a:ext cx="1496641" cy="941433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00" r="-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xmlns="" id="{58E9F6A7-3D32-49D8-9F98-9F667EC605B7}"/>
                </a:ext>
              </a:extLst>
            </p:cNvPr>
            <p:cNvSpPr/>
            <p:nvPr/>
          </p:nvSpPr>
          <p:spPr>
            <a:xfrm>
              <a:off x="5601488" y="4550730"/>
              <a:ext cx="1635710" cy="288000"/>
            </a:xfrm>
            <a:custGeom>
              <a:avLst/>
              <a:gdLst>
                <a:gd name="connsiteX0" fmla="*/ 0 w 2036983"/>
                <a:gd name="connsiteY0" fmla="*/ 0 h 186525"/>
                <a:gd name="connsiteX1" fmla="*/ 2036983 w 2036983"/>
                <a:gd name="connsiteY1" fmla="*/ 0 h 186525"/>
                <a:gd name="connsiteX2" fmla="*/ 2036983 w 2036983"/>
                <a:gd name="connsiteY2" fmla="*/ 186525 h 186525"/>
                <a:gd name="connsiteX3" fmla="*/ 0 w 2036983"/>
                <a:gd name="connsiteY3" fmla="*/ 186525 h 186525"/>
                <a:gd name="connsiteX4" fmla="*/ 0 w 2036983"/>
                <a:gd name="connsiteY4" fmla="*/ 0 h 18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6983" h="186525">
                  <a:moveTo>
                    <a:pt x="0" y="0"/>
                  </a:moveTo>
                  <a:lnTo>
                    <a:pt x="2036983" y="0"/>
                  </a:lnTo>
                  <a:lnTo>
                    <a:pt x="2036983" y="186525"/>
                  </a:lnTo>
                  <a:lnTo>
                    <a:pt x="0" y="1865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53340" rIns="1422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Учебный полигон</a:t>
              </a: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D471ED4A-63D9-469F-A05F-AA64B8D345BB}"/>
                </a:ext>
              </a:extLst>
            </p:cNvPr>
            <p:cNvSpPr/>
            <p:nvPr/>
          </p:nvSpPr>
          <p:spPr>
            <a:xfrm>
              <a:off x="7394063" y="3261972"/>
              <a:ext cx="1647785" cy="1421733"/>
            </a:xfrm>
            <a:custGeom>
              <a:avLst/>
              <a:gdLst>
                <a:gd name="connsiteX0" fmla="*/ 0 w 1308639"/>
                <a:gd name="connsiteY0" fmla="*/ 0 h 1421733"/>
                <a:gd name="connsiteX1" fmla="*/ 1308639 w 1308639"/>
                <a:gd name="connsiteY1" fmla="*/ 0 h 1421733"/>
                <a:gd name="connsiteX2" fmla="*/ 1308639 w 1308639"/>
                <a:gd name="connsiteY2" fmla="*/ 1421733 h 1421733"/>
                <a:gd name="connsiteX3" fmla="*/ 0 w 1308639"/>
                <a:gd name="connsiteY3" fmla="*/ 1421733 h 1421733"/>
                <a:gd name="connsiteX4" fmla="*/ 0 w 1308639"/>
                <a:gd name="connsiteY4" fmla="*/ 0 h 142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639" h="1421733">
                  <a:moveTo>
                    <a:pt x="0" y="0"/>
                  </a:moveTo>
                  <a:lnTo>
                    <a:pt x="1308639" y="0"/>
                  </a:lnTo>
                  <a:lnTo>
                    <a:pt x="1308639" y="1421733"/>
                  </a:lnTo>
                  <a:lnTo>
                    <a:pt x="0" y="14217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14</a:t>
              </a:r>
              <a:r>
                <a:rPr lang="ru-RU" sz="1400" b="0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 тренажеров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400" b="1" u="sng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2</a:t>
              </a:r>
              <a:r>
                <a:rPr lang="ru-RU" sz="1400" b="0" u="sng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 по ГРС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16  </a:t>
              </a:r>
              <a:r>
                <a:rPr lang="ru-RU" sz="1400" b="0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сварочных  постов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6 </a:t>
              </a:r>
              <a:r>
                <a:rPr lang="ru-RU" sz="1400" b="0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лабораторий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2</a:t>
              </a:r>
              <a:r>
                <a:rPr lang="ru-RU" sz="1400" b="0" kern="1200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 учебных класса</a:t>
              </a: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610033"/>
              </p:ext>
            </p:extLst>
          </p:nvPr>
        </p:nvGraphicFramePr>
        <p:xfrm>
          <a:off x="18288" y="809332"/>
          <a:ext cx="5350872" cy="397697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54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5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1627">
                  <a:extLst>
                    <a:ext uri="{9D8B030D-6E8A-4147-A177-3AD203B41FA5}">
                      <a16:colId xmlns:a16="http://schemas.microsoft.com/office/drawing/2014/main" xmlns="" val="1973150147"/>
                    </a:ext>
                  </a:extLst>
                </a:gridCol>
              </a:tblGrid>
              <a:tr h="26456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</a:rPr>
                        <a:t>Показатель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</a:rPr>
                        <a:t>Всего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400" b="1" kern="1200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 ГРС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4563">
                <a:tc>
                  <a:txBody>
                    <a:bodyPr/>
                    <a:lstStyle/>
                    <a:p>
                      <a:pPr marL="36000"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Общая площадь Учебного корпуса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2062,5 </a:t>
                      </a:r>
                      <a:r>
                        <a:rPr lang="ru-RU" sz="14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кв.м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endParaRPr lang="ru-RU" sz="14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563">
                <a:tc>
                  <a:txBody>
                    <a:bodyPr/>
                    <a:lstStyle/>
                    <a:p>
                      <a:pPr marL="36000">
                        <a:lnSpc>
                          <a:spcPct val="90000"/>
                        </a:lnSpc>
                      </a:pPr>
                      <a:r>
                        <a:rPr lang="ru-RU" sz="14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Общая площадь Учебного полигона</a:t>
                      </a:r>
                      <a:endParaRPr lang="ru-RU" sz="14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9539 </a:t>
                      </a:r>
                      <a:r>
                        <a:rPr lang="ru-RU" sz="14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кв.м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endParaRPr lang="ru-RU" sz="14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3783">
                <a:tc>
                  <a:txBody>
                    <a:bodyPr/>
                    <a:lstStyle/>
                    <a:p>
                      <a:pPr marL="36000">
                        <a:lnSpc>
                          <a:spcPct val="90000"/>
                        </a:lnSpc>
                      </a:pPr>
                      <a:r>
                        <a:rPr lang="ru-RU" sz="1400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</a:rPr>
                        <a:t>Среднее количество слушателей, проходящих очное обучение за год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</a:rPr>
                        <a:t>6716 чел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endParaRPr lang="ru-RU" sz="14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3783">
                <a:tc>
                  <a:txBody>
                    <a:bodyPr/>
                    <a:lstStyle/>
                    <a:p>
                      <a:pPr marL="36000">
                        <a:lnSpc>
                          <a:spcPct val="90000"/>
                        </a:lnSpc>
                      </a:pPr>
                      <a:r>
                        <a:rPr lang="ru-RU" sz="1400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</a:rPr>
                        <a:t>- в среднем рабочие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</a:rPr>
                        <a:t>4429 чел.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400" b="1" kern="1200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490 чел.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400" b="1" kern="1200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(из них 310 - КЦН)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4563">
                <a:tc>
                  <a:txBody>
                    <a:bodyPr/>
                    <a:lstStyle/>
                    <a:p>
                      <a:pPr marL="36000">
                        <a:lnSpc>
                          <a:spcPct val="90000"/>
                        </a:lnSpc>
                      </a:pPr>
                      <a:r>
                        <a:rPr lang="ru-RU" sz="1400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</a:rPr>
                        <a:t>- в среднем руководители и специалисты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</a:rPr>
                        <a:t>2287 чел.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400" b="1" kern="1200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39 чел.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3783">
                <a:tc>
                  <a:txBody>
                    <a:bodyPr/>
                    <a:lstStyle/>
                    <a:p>
                      <a:pPr marL="36000">
                        <a:lnSpc>
                          <a:spcPct val="90000"/>
                        </a:lnSpc>
                      </a:pPr>
                      <a:r>
                        <a:rPr lang="ru-RU" sz="1400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</a:rPr>
                        <a:t>Количество профессий, по которым проводится обучение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400" b="1" kern="1200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4563">
                <a:tc>
                  <a:txBody>
                    <a:bodyPr/>
                    <a:lstStyle/>
                    <a:p>
                      <a:pPr marL="36000">
                        <a:lnSpc>
                          <a:spcPct val="90000"/>
                        </a:lnSpc>
                      </a:pPr>
                      <a:r>
                        <a:rPr lang="ru-RU" sz="1400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</a:rPr>
                        <a:t>Количество учебных лабораторий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400" b="1" kern="1200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4563">
                <a:tc>
                  <a:txBody>
                    <a:bodyPr/>
                    <a:lstStyle/>
                    <a:p>
                      <a:pPr marL="36000">
                        <a:lnSpc>
                          <a:spcPct val="90000"/>
                        </a:lnSpc>
                      </a:pPr>
                      <a:r>
                        <a:rPr lang="ru-RU" sz="1400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</a:rPr>
                        <a:t>Количество учебных классов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400" b="1" kern="1200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4563">
                <a:tc>
                  <a:txBody>
                    <a:bodyPr/>
                    <a:lstStyle/>
                    <a:p>
                      <a:pPr marL="36000">
                        <a:lnSpc>
                          <a:spcPct val="90000"/>
                        </a:lnSpc>
                      </a:pPr>
                      <a:r>
                        <a:rPr lang="ru-RU" sz="1400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</a:rPr>
                        <a:t>         Количество мест в них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</a:rPr>
                        <a:t>293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400" b="1" kern="1200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4563">
                <a:tc>
                  <a:txBody>
                    <a:bodyPr/>
                    <a:lstStyle/>
                    <a:p>
                      <a:pPr marL="3600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</a:rPr>
                        <a:t>Количество мастерских</a:t>
                      </a:r>
                      <a:r>
                        <a:rPr lang="ru-RU" sz="1400" baseline="0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400" b="1" kern="1200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4563">
                <a:tc>
                  <a:txBody>
                    <a:bodyPr/>
                    <a:lstStyle/>
                    <a:p>
                      <a:pPr marL="3600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</a:rPr>
                        <a:t>Количество</a:t>
                      </a:r>
                      <a:r>
                        <a:rPr lang="ru-RU" sz="1400" baseline="0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</a:rPr>
                        <a:t> сварочных постов</a:t>
                      </a:r>
                      <a:endParaRPr lang="ru-RU" sz="1400" dirty="0">
                        <a:solidFill>
                          <a:srgbClr val="1A7CC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rgbClr val="1A7CCC"/>
                          </a:solidFill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endParaRPr lang="ru-RU" sz="14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4563">
                <a:tc>
                  <a:txBody>
                    <a:bodyPr/>
                    <a:lstStyle/>
                    <a:p>
                      <a:pPr marL="36000"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Общая площадь общежития  (99 мест)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1135 </a:t>
                      </a:r>
                      <a:r>
                        <a:rPr lang="ru-RU" sz="14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кв.м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endParaRPr lang="ru-RU" sz="14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17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/>
          </p:cNvSpPr>
          <p:nvPr/>
        </p:nvSpPr>
        <p:spPr>
          <a:xfrm>
            <a:off x="0" y="4786312"/>
            <a:ext cx="1487488" cy="3571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27" name="Текст 2"/>
          <p:cNvSpPr txBox="1">
            <a:spLocks/>
          </p:cNvSpPr>
          <p:nvPr/>
        </p:nvSpPr>
        <p:spPr>
          <a:xfrm>
            <a:off x="1551600" y="4816396"/>
            <a:ext cx="7592400" cy="30777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r>
              <a:rPr lang="ru-RU" sz="1400" dirty="0"/>
              <a:t>ПРАКТИКО-ОРИЕНТИРОВАННЫЙ ПОДХОД ПРИ ОБУЧЕНИИ РАБОЧИХ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23278" y="13875"/>
            <a:ext cx="78207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Материально-техническая база </a:t>
            </a:r>
          </a:p>
          <a:p>
            <a:r>
              <a:rPr lang="ru-RU" sz="2400" dirty="0"/>
              <a:t>Учебного полигона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07505" y="869929"/>
            <a:ext cx="2146226" cy="360000"/>
          </a:xfrm>
          <a:prstGeom prst="roundRect">
            <a:avLst/>
          </a:prstGeom>
          <a:ln>
            <a:solidFill>
              <a:srgbClr val="1A7CCC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>
                <a:solidFill>
                  <a:srgbClr val="1A7CCC"/>
                </a:solidFill>
                <a:latin typeface="Arial Narrow" panose="020B0606020202030204" pitchFamily="34" charset="0"/>
              </a:rPr>
              <a:t>Здание Учебного полигона: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468" y="1264538"/>
            <a:ext cx="2480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Год сдачи в эксплуатацию -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2013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07505" y="3029948"/>
            <a:ext cx="2146226" cy="419998"/>
          </a:xfrm>
          <a:prstGeom prst="roundRect">
            <a:avLst/>
          </a:prstGeom>
          <a:ln>
            <a:solidFill>
              <a:srgbClr val="1A7CCC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>
                <a:solidFill>
                  <a:srgbClr val="1A7CCC"/>
                </a:solidFill>
                <a:latin typeface="Arial Narrow" panose="020B0606020202030204" pitchFamily="34" charset="0"/>
              </a:rPr>
              <a:t>Открытая площадка </a:t>
            </a:r>
          </a:p>
          <a:p>
            <a:pPr algn="ctr"/>
            <a:r>
              <a:rPr lang="ru-RU" sz="1400" b="1" dirty="0">
                <a:solidFill>
                  <a:srgbClr val="1A7CCC"/>
                </a:solidFill>
                <a:latin typeface="Arial Narrow" panose="020B0606020202030204" pitchFamily="34" charset="0"/>
              </a:rPr>
              <a:t>Учебного полигона: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18" y="3475689"/>
            <a:ext cx="26243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A7CCC"/>
                </a:solidFill>
              </a:rPr>
              <a:t>Год сдачи в эксплуатацию – 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2015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17462" y="1531946"/>
            <a:ext cx="2664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A7CCC"/>
                </a:solidFill>
              </a:rPr>
              <a:t>Класс по охране труда и ПБ;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ru-RU" sz="1400" dirty="0">
                <a:solidFill>
                  <a:srgbClr val="1A7CCC"/>
                </a:solidFill>
              </a:rPr>
              <a:t> производственных лабораторий;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16</a:t>
            </a:r>
            <a:r>
              <a:rPr lang="ru-RU" sz="1400" dirty="0">
                <a:solidFill>
                  <a:srgbClr val="1A7CCC"/>
                </a:solidFill>
              </a:rPr>
              <a:t> сварочных постов;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54</a:t>
            </a:r>
            <a:r>
              <a:rPr lang="ru-RU" sz="1400" dirty="0">
                <a:solidFill>
                  <a:srgbClr val="1A7CCC"/>
                </a:solidFill>
              </a:rPr>
              <a:t> макета оборудования;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A7CCC"/>
                </a:solidFill>
              </a:rPr>
              <a:t>Историческая экспозиция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826" y="3743544"/>
            <a:ext cx="2809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ru-RU" sz="1400" dirty="0">
                <a:solidFill>
                  <a:srgbClr val="1A7CCC"/>
                </a:solidFill>
              </a:rPr>
              <a:t> полномасштабных макетов элементов КС, ГРС, ЛЧ, </a:t>
            </a:r>
            <a:r>
              <a:rPr lang="ru-RU" sz="1400" dirty="0" err="1">
                <a:solidFill>
                  <a:srgbClr val="1A7CCC"/>
                </a:solidFill>
              </a:rPr>
              <a:t>АСУиТМ</a:t>
            </a:r>
            <a:r>
              <a:rPr lang="ru-RU" sz="1400" dirty="0">
                <a:solidFill>
                  <a:srgbClr val="1A7CCC"/>
                </a:solidFill>
              </a:rPr>
              <a:t>;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200 км </a:t>
            </a:r>
            <a:r>
              <a:rPr lang="ru-RU" sz="1400" dirty="0">
                <a:solidFill>
                  <a:srgbClr val="1A7CCC"/>
                </a:solidFill>
              </a:rPr>
              <a:t>учебной линий связи;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ru-RU" sz="1400" dirty="0">
                <a:solidFill>
                  <a:srgbClr val="1A7CCC"/>
                </a:solidFill>
              </a:rPr>
              <a:t> образцов специальной техники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7097" y="822920"/>
            <a:ext cx="6653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A7CCC"/>
                </a:solidFill>
              </a:rPr>
              <a:t>Тренажер ГРС – база для практического обучения персонала </a:t>
            </a:r>
          </a:p>
          <a:p>
            <a:pPr algn="ctr"/>
            <a:r>
              <a:rPr lang="ru-RU" sz="1600" b="1" dirty="0">
                <a:solidFill>
                  <a:srgbClr val="1A7CCC"/>
                </a:solidFill>
              </a:rPr>
              <a:t>и испытаний новых видов оборудования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935441087"/>
              </p:ext>
            </p:extLst>
          </p:nvPr>
        </p:nvGraphicFramePr>
        <p:xfrm>
          <a:off x="2833238" y="3493050"/>
          <a:ext cx="2356758" cy="955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1948" y="1473838"/>
            <a:ext cx="2605781" cy="1465207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76988"/>
              </p:ext>
            </p:extLst>
          </p:nvPr>
        </p:nvGraphicFramePr>
        <p:xfrm>
          <a:off x="5508609" y="1425586"/>
          <a:ext cx="3511566" cy="3240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4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30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9858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</a:t>
                      </a:r>
                      <a:r>
                        <a:rPr lang="ru-RU" sz="1400" b="1" kern="1200" cap="none" spc="0" baseline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ввода в эксплуатацию (начало обучения)</a:t>
                      </a:r>
                    </a:p>
                    <a:p>
                      <a:pPr algn="just">
                        <a:lnSpc>
                          <a:spcPct val="80000"/>
                        </a:lnSpc>
                      </a:pPr>
                      <a:endParaRPr lang="ru-RU" sz="1050" b="1" kern="1200" cap="none" spc="0" dirty="0">
                        <a:ln>
                          <a:noFill/>
                        </a:ln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9858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80000"/>
                        </a:lnSpc>
                      </a:pPr>
                      <a:endParaRPr lang="ru-RU" sz="1400" b="1" kern="1200" cap="none" spc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cap="none" spc="0" baseline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База для испытания и проверки нового оборудования заводов-изготовителей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481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80000"/>
                        </a:lnSpc>
                      </a:pPr>
                      <a:endParaRPr lang="ru-RU" sz="1400" b="1" kern="120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cap="none" spc="0" dirty="0">
                        <a:ln>
                          <a:noFill/>
                        </a:ln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49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endParaRPr lang="ru-RU" sz="1400" b="1" kern="1200" cap="none" spc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Площадка отработки практических навыков (в том числе, проведение АПК)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31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endParaRPr lang="ru-RU" sz="1400" b="1" kern="1200" cap="none" spc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cap="none" spc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53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endParaRPr lang="ru-RU" sz="1400" b="1" kern="1200" cap="none" spc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База для проведения практических этапов конкурсов </a:t>
                      </a:r>
                      <a:r>
                        <a:rPr lang="ru-RU" sz="1400" b="1" kern="1200" cap="none" spc="0" baseline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профессионального мастерства по направлению ГРС</a:t>
                      </a:r>
                      <a:endParaRPr lang="ru-RU" sz="1400" b="1" kern="1200" cap="none" spc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9" name="Picture 11" descr="D:\РАБОТА\2019\БК\ПОДГОТОВКА\Новая папка\Люди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6927" y="3039975"/>
            <a:ext cx="458272" cy="458273"/>
          </a:xfrm>
          <a:prstGeom prst="rect">
            <a:avLst/>
          </a:prstGeom>
          <a:noFill/>
        </p:spPr>
      </p:pic>
      <p:pic>
        <p:nvPicPr>
          <p:cNvPr id="20" name="Picture 3" descr="D:\РАБОТА\2019\БК\ПОДГОТОВКА\Новая папка\МГТ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36927" y="1980781"/>
            <a:ext cx="504000" cy="5040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646834" y="2985215"/>
            <a:ext cx="2543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A7CCC"/>
                </a:solidFill>
              </a:rPr>
              <a:t>Тренажер ГРС на Открытой площадке Учебного полигона</a:t>
            </a:r>
          </a:p>
        </p:txBody>
      </p:sp>
      <p:pic>
        <p:nvPicPr>
          <p:cNvPr id="22" name="Picture 11" descr="D:\РАБОТА\2019\БК\ПОДГОТОВКА\Новая папка\Люди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6927" y="4053924"/>
            <a:ext cx="458272" cy="458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728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"/>
          <p:cNvSpPr txBox="1">
            <a:spLocks/>
          </p:cNvSpPr>
          <p:nvPr/>
        </p:nvSpPr>
        <p:spPr>
          <a:xfrm>
            <a:off x="1551600" y="4816396"/>
            <a:ext cx="7592400" cy="30777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r>
              <a:rPr lang="ru-RU" sz="1400" dirty="0"/>
              <a:t>ПРАКТИКО-ОРИЕНТИРОВАННЫЙ ПОДХОД ПРИ ОБУЧЕНИИ РАБОЧИХ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45581" y="12561"/>
            <a:ext cx="8311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Нормативная база, регламентирующая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>систему обучения в Обществе</a:t>
            </a: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12371524"/>
              </p:ext>
            </p:extLst>
          </p:nvPr>
        </p:nvGraphicFramePr>
        <p:xfrm>
          <a:off x="323528" y="843558"/>
          <a:ext cx="856895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8912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/>
          </p:cNvSpPr>
          <p:nvPr/>
        </p:nvSpPr>
        <p:spPr>
          <a:xfrm>
            <a:off x="0" y="4786312"/>
            <a:ext cx="1487488" cy="3571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27" name="Текст 2"/>
          <p:cNvSpPr txBox="1">
            <a:spLocks/>
          </p:cNvSpPr>
          <p:nvPr/>
        </p:nvSpPr>
        <p:spPr>
          <a:xfrm>
            <a:off x="1551600" y="4816396"/>
            <a:ext cx="7592400" cy="30777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r>
              <a:rPr lang="ru-RU" sz="1400" dirty="0"/>
              <a:t>ПРАКТИКО-ОРИЕНТИРОВАННЫЙ ПОДХОД ПРИ ОБУЧЕНИИ РАБОЧИХ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323278" y="299454"/>
            <a:ext cx="7820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Учебно-методическая база</a:t>
            </a:r>
          </a:p>
        </p:txBody>
      </p:sp>
      <p:sp>
        <p:nvSpPr>
          <p:cNvPr id="62" name="Стрелка вправо 61">
            <a:extLst>
              <a:ext uri="{FF2B5EF4-FFF2-40B4-BE49-F238E27FC236}">
                <a16:creationId xmlns:a16="http://schemas.microsoft.com/office/drawing/2014/main" xmlns="" id="{F6632819-D43B-40AD-B308-6B302C4C5B46}"/>
              </a:ext>
            </a:extLst>
          </p:cNvPr>
          <p:cNvSpPr/>
          <p:nvPr/>
        </p:nvSpPr>
        <p:spPr>
          <a:xfrm>
            <a:off x="0" y="1271265"/>
            <a:ext cx="3178432" cy="1177229"/>
          </a:xfrm>
          <a:prstGeom prst="rightArrow">
            <a:avLst>
              <a:gd name="adj1" fmla="val 100000"/>
              <a:gd name="adj2" fmla="val 17181"/>
            </a:avLst>
          </a:prstGeom>
          <a:solidFill>
            <a:srgbClr val="00B0F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ru-RU"/>
          </a:p>
        </p:txBody>
      </p:sp>
      <p:graphicFrame>
        <p:nvGraphicFramePr>
          <p:cNvPr id="65" name="Диаграмма 64">
            <a:extLst>
              <a:ext uri="{FF2B5EF4-FFF2-40B4-BE49-F238E27FC236}">
                <a16:creationId xmlns:a16="http://schemas.microsoft.com/office/drawing/2014/main" xmlns="" id="{E608A479-E163-461B-97E7-CBFBC8450A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5116830"/>
              </p:ext>
            </p:extLst>
          </p:nvPr>
        </p:nvGraphicFramePr>
        <p:xfrm>
          <a:off x="62397" y="1329228"/>
          <a:ext cx="2906246" cy="1137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9630" y="1275173"/>
            <a:ext cx="291239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учебных программ УПЦ, шт.</a:t>
            </a:r>
            <a:endParaRPr lang="ru-RU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1" name="Группа 80"/>
          <p:cNvGrpSpPr/>
          <p:nvPr/>
        </p:nvGrpSpPr>
        <p:grpSpPr>
          <a:xfrm>
            <a:off x="3308848" y="1307419"/>
            <a:ext cx="5757582" cy="2445185"/>
            <a:chOff x="3018082" y="1484437"/>
            <a:chExt cx="5841856" cy="2375056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191213" y="1484437"/>
              <a:ext cx="5382998" cy="1171162"/>
            </a:xfrm>
            <a:prstGeom prst="roundRect">
              <a:avLst/>
            </a:prstGeom>
            <a:noFill/>
            <a:ln w="12700"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3282005" y="1616710"/>
              <a:ext cx="5139610" cy="849210"/>
              <a:chOff x="3506623" y="1261811"/>
              <a:chExt cx="5689735" cy="1063488"/>
            </a:xfrm>
          </p:grpSpPr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3506623" y="1261812"/>
                <a:ext cx="1146751" cy="504056"/>
              </a:xfrm>
              <a:prstGeom prst="roundRect">
                <a:avLst/>
              </a:prstGeom>
              <a:solidFill>
                <a:srgbClr val="1A7CCC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latin typeface="Arial Narrow" panose="020B0606020202030204" pitchFamily="34" charset="0"/>
                  </a:rPr>
                  <a:t>Утверждение профстандарта</a:t>
                </a:r>
              </a:p>
            </p:txBody>
          </p:sp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5976858" y="1261811"/>
                <a:ext cx="989496" cy="1040583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latin typeface="Arial Narrow" panose="020B0606020202030204" pitchFamily="34" charset="0"/>
                  </a:rPr>
                  <a:t>Разработка УПД</a:t>
                </a:r>
              </a:p>
            </p:txBody>
          </p:sp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4678760" y="1264185"/>
                <a:ext cx="1119176" cy="504056"/>
              </a:xfrm>
              <a:prstGeom prst="roundRect">
                <a:avLst/>
              </a:prstGeom>
              <a:solidFill>
                <a:srgbClr val="1A7CCC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latin typeface="Arial Narrow" panose="020B0606020202030204" pitchFamily="34" charset="0"/>
                  </a:rPr>
                  <a:t>Типовая программа</a:t>
                </a:r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7084505" y="1261812"/>
                <a:ext cx="1001985" cy="504055"/>
              </a:xfrm>
              <a:prstGeom prst="roundRect">
                <a:avLst/>
              </a:prstGeom>
              <a:solidFill>
                <a:srgbClr val="1A7CCC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latin typeface="Arial Narrow" panose="020B0606020202030204" pitchFamily="34" charset="0"/>
                  </a:rPr>
                  <a:t>Согласование</a:t>
                </a:r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8218201" y="1261811"/>
                <a:ext cx="978157" cy="504056"/>
              </a:xfrm>
              <a:prstGeom prst="roundRect">
                <a:avLst/>
              </a:prstGeom>
              <a:solidFill>
                <a:srgbClr val="1A7CCC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latin typeface="Arial Narrow" panose="020B0606020202030204" pitchFamily="34" charset="0"/>
                  </a:rPr>
                  <a:t>Утверждение</a:t>
                </a:r>
              </a:p>
            </p:txBody>
          </p:sp>
          <p:cxnSp>
            <p:nvCxnSpPr>
              <p:cNvPr id="35" name="Прямая со стрелкой 34"/>
              <p:cNvCxnSpPr/>
              <p:nvPr/>
            </p:nvCxnSpPr>
            <p:spPr>
              <a:xfrm>
                <a:off x="5725911" y="1513840"/>
                <a:ext cx="232466" cy="0"/>
              </a:xfrm>
              <a:prstGeom prst="straightConnector1">
                <a:avLst/>
              </a:prstGeom>
              <a:ln w="12700"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 стрелкой 35"/>
              <p:cNvCxnSpPr/>
              <p:nvPr/>
            </p:nvCxnSpPr>
            <p:spPr>
              <a:xfrm flipV="1">
                <a:off x="6948403" y="1478540"/>
                <a:ext cx="144015" cy="4021"/>
              </a:xfrm>
              <a:prstGeom prst="straightConnector1">
                <a:avLst/>
              </a:prstGeom>
              <a:ln w="12700"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 стрелкой 36"/>
              <p:cNvCxnSpPr/>
              <p:nvPr/>
            </p:nvCxnSpPr>
            <p:spPr>
              <a:xfrm flipV="1">
                <a:off x="8060804" y="1478540"/>
                <a:ext cx="157397" cy="4880"/>
              </a:xfrm>
              <a:prstGeom prst="straightConnector1">
                <a:avLst/>
              </a:prstGeom>
              <a:ln w="12700"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4678760" y="1821242"/>
                <a:ext cx="1119176" cy="504057"/>
              </a:xfrm>
              <a:prstGeom prst="roundRect">
                <a:avLst/>
              </a:prstGeom>
              <a:solidFill>
                <a:srgbClr val="1A7CCC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latin typeface="Arial Narrow" panose="020B0606020202030204" pitchFamily="34" charset="0"/>
                  </a:rPr>
                  <a:t>Потребности производства</a:t>
                </a:r>
              </a:p>
            </p:txBody>
          </p:sp>
          <p:cxnSp>
            <p:nvCxnSpPr>
              <p:cNvPr id="41" name="Прямая со стрелкой 40"/>
              <p:cNvCxnSpPr/>
              <p:nvPr/>
            </p:nvCxnSpPr>
            <p:spPr>
              <a:xfrm>
                <a:off x="5743569" y="2050367"/>
                <a:ext cx="232466" cy="0"/>
              </a:xfrm>
              <a:prstGeom prst="straightConnector1">
                <a:avLst/>
              </a:prstGeom>
              <a:ln w="12700"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Скругленный прямоугольник 41"/>
            <p:cNvSpPr/>
            <p:nvPr/>
          </p:nvSpPr>
          <p:spPr>
            <a:xfrm>
              <a:off x="3505642" y="3023957"/>
              <a:ext cx="1529828" cy="360979"/>
            </a:xfrm>
            <a:prstGeom prst="roundRect">
              <a:avLst/>
            </a:prstGeom>
            <a:solidFill>
              <a:srgbClr val="1A7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latin typeface="Arial Narrow" panose="020B0606020202030204" pitchFamily="34" charset="0"/>
                </a:rPr>
                <a:t>Требования </a:t>
              </a:r>
            </a:p>
            <a:p>
              <a:pPr algn="ctr"/>
              <a:r>
                <a:rPr lang="ru-RU" sz="1000" b="1" dirty="0">
                  <a:latin typeface="Arial Narrow" panose="020B0606020202030204" pitchFamily="34" charset="0"/>
                </a:rPr>
                <a:t>ПАО «Газпром»</a:t>
              </a: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5349220" y="3023958"/>
              <a:ext cx="1210290" cy="36097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latin typeface="Arial Narrow" panose="020B0606020202030204" pitchFamily="34" charset="0"/>
                </a:rPr>
                <a:t>Потребности производства</a:t>
              </a: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6975316" y="3024936"/>
              <a:ext cx="1222313" cy="360000"/>
            </a:xfrm>
            <a:prstGeom prst="roundRect">
              <a:avLst/>
            </a:prstGeom>
            <a:solidFill>
              <a:srgbClr val="1A7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latin typeface="Arial Narrow" panose="020B0606020202030204" pitchFamily="34" charset="0"/>
                </a:rPr>
                <a:t>Изменения в НТД</a:t>
              </a: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3191214" y="2969115"/>
              <a:ext cx="5390882" cy="890378"/>
            </a:xfrm>
            <a:prstGeom prst="roundRect">
              <a:avLst/>
            </a:prstGeom>
            <a:noFill/>
            <a:ln w="12700"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3752135" y="3513889"/>
              <a:ext cx="1224289" cy="324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latin typeface="Arial Narrow" panose="020B0606020202030204" pitchFamily="34" charset="0"/>
                </a:rPr>
                <a:t>Результаты АПК</a:t>
              </a: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5214561" y="3513889"/>
              <a:ext cx="1393125" cy="324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latin typeface="Arial Narrow" panose="020B0606020202030204" pitchFamily="34" charset="0"/>
                </a:rPr>
                <a:t>Результаты проверок</a:t>
              </a:r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6748572" y="3513889"/>
              <a:ext cx="1707400" cy="324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latin typeface="Arial Narrow" panose="020B0606020202030204" pitchFamily="34" charset="0"/>
                </a:rPr>
                <a:t>Результаты расследований аварий, инцидентов</a:t>
              </a: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xmlns="" id="{4E0B4780-3004-4433-8DC9-6B5F6582F70D}"/>
                </a:ext>
              </a:extLst>
            </p:cNvPr>
            <p:cNvSpPr/>
            <p:nvPr/>
          </p:nvSpPr>
          <p:spPr>
            <a:xfrm>
              <a:off x="3082540" y="2680376"/>
              <a:ext cx="157794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1A7CCC"/>
                  </a:solidFill>
                </a:rPr>
                <a:t>Актуализация УПД</a:t>
              </a:r>
            </a:p>
          </p:txBody>
        </p:sp>
        <p:cxnSp>
          <p:nvCxnSpPr>
            <p:cNvPr id="57" name="Прямая со стрелкой 56"/>
            <p:cNvCxnSpPr/>
            <p:nvPr/>
          </p:nvCxnSpPr>
          <p:spPr>
            <a:xfrm flipV="1">
              <a:off x="5956243" y="3380615"/>
              <a:ext cx="1" cy="139870"/>
            </a:xfrm>
            <a:prstGeom prst="straightConnector1">
              <a:avLst/>
            </a:prstGeom>
            <a:ln w="1270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364279" y="3451831"/>
              <a:ext cx="32590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endCxn id="52" idx="0"/>
            </p:cNvCxnSpPr>
            <p:nvPr/>
          </p:nvCxnSpPr>
          <p:spPr>
            <a:xfrm>
              <a:off x="4364279" y="3453974"/>
              <a:ext cx="1" cy="599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7621948" y="3343107"/>
              <a:ext cx="1" cy="10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4E0B4780-3004-4433-8DC9-6B5F6582F70D}"/>
                </a:ext>
              </a:extLst>
            </p:cNvPr>
            <p:cNvSpPr/>
            <p:nvPr/>
          </p:nvSpPr>
          <p:spPr>
            <a:xfrm>
              <a:off x="3264731" y="2123269"/>
              <a:ext cx="6574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Начало</a:t>
              </a:r>
              <a:endParaRPr lang="ru-RU" sz="1000" b="1" dirty="0">
                <a:solidFill>
                  <a:srgbClr val="1A7CCC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xmlns="" id="{4E0B4780-3004-4433-8DC9-6B5F6582F70D}"/>
                </a:ext>
              </a:extLst>
            </p:cNvPr>
            <p:cNvSpPr/>
            <p:nvPr/>
          </p:nvSpPr>
          <p:spPr>
            <a:xfrm>
              <a:off x="7375657" y="2123269"/>
              <a:ext cx="972953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dirty="0">
                  <a:solidFill>
                    <a:srgbClr val="1A7CCC"/>
                  </a:solidFill>
                  <a:latin typeface="Arial Narrow" panose="020B0606020202030204" pitchFamily="34" charset="0"/>
                </a:rPr>
                <a:t>Завершение</a:t>
              </a:r>
            </a:p>
          </p:txBody>
        </p:sp>
        <p:cxnSp>
          <p:nvCxnSpPr>
            <p:cNvPr id="21" name="Прямая соединительная линия 20"/>
            <p:cNvCxnSpPr>
              <a:stCxn id="33" idx="3"/>
            </p:cNvCxnSpPr>
            <p:nvPr/>
          </p:nvCxnSpPr>
          <p:spPr>
            <a:xfrm flipV="1">
              <a:off x="8421615" y="1815083"/>
              <a:ext cx="4383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8852338" y="1815083"/>
              <a:ext cx="0" cy="15385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 стрелкой 70"/>
            <p:cNvCxnSpPr/>
            <p:nvPr/>
          </p:nvCxnSpPr>
          <p:spPr>
            <a:xfrm flipH="1" flipV="1">
              <a:off x="8574214" y="3357739"/>
              <a:ext cx="278124" cy="78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/>
            <p:cNvCxnSpPr/>
            <p:nvPr/>
          </p:nvCxnSpPr>
          <p:spPr>
            <a:xfrm flipH="1" flipV="1">
              <a:off x="5955279" y="2431843"/>
              <a:ext cx="5033" cy="576000"/>
            </a:xfrm>
            <a:prstGeom prst="straightConnector1">
              <a:avLst/>
            </a:prstGeom>
            <a:ln w="1270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H="1">
              <a:off x="3020979" y="3302875"/>
              <a:ext cx="1585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V="1">
              <a:off x="3018082" y="1999695"/>
              <a:ext cx="0" cy="129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/>
            <p:nvPr/>
          </p:nvCxnSpPr>
          <p:spPr>
            <a:xfrm>
              <a:off x="3020979" y="1985470"/>
              <a:ext cx="1664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Прямоугольник 81"/>
          <p:cNvSpPr/>
          <p:nvPr/>
        </p:nvSpPr>
        <p:spPr bwMode="auto">
          <a:xfrm>
            <a:off x="0" y="797432"/>
            <a:ext cx="9058940" cy="484578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92075" algn="just"/>
            <a:r>
              <a:rPr lang="ru-RU" altLang="ru-RU" sz="1400" b="1" dirty="0">
                <a:solidFill>
                  <a:srgbClr val="1A7CCC"/>
                </a:solidFill>
              </a:rPr>
              <a:t>Учебные программы </a:t>
            </a:r>
            <a:r>
              <a:rPr lang="ru-RU" altLang="ru-RU" sz="1400" b="1" dirty="0" smtClean="0">
                <a:solidFill>
                  <a:srgbClr val="1A7CCC"/>
                </a:solidFill>
              </a:rPr>
              <a:t>актуализированы </a:t>
            </a:r>
            <a:r>
              <a:rPr lang="ru-RU" altLang="ru-RU" sz="1400" b="1" dirty="0">
                <a:solidFill>
                  <a:srgbClr val="1A7CCC"/>
                </a:solidFill>
              </a:rPr>
              <a:t>с учетом требований </a:t>
            </a:r>
            <a:r>
              <a:rPr lang="ru-RU" altLang="ru-RU" sz="1400" b="1" dirty="0" smtClean="0">
                <a:solidFill>
                  <a:srgbClr val="1A7CCC"/>
                </a:solidFill>
              </a:rPr>
              <a:t>СНФПО, профессиональных стандартов и </a:t>
            </a:r>
          </a:p>
          <a:p>
            <a:pPr marL="92075" algn="just"/>
            <a:r>
              <a:rPr lang="ru-RU" altLang="ru-RU" sz="1400" b="1" dirty="0" smtClean="0">
                <a:solidFill>
                  <a:srgbClr val="1A7CCC"/>
                </a:solidFill>
              </a:rPr>
              <a:t>синхронизированы с результатами производственной деятельности</a:t>
            </a:r>
            <a:endParaRPr lang="ru-RU" altLang="ru-RU" sz="1400" b="1" dirty="0">
              <a:solidFill>
                <a:srgbClr val="1A7CCC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 bwMode="auto">
          <a:xfrm>
            <a:off x="8998" y="3847605"/>
            <a:ext cx="9108000" cy="926104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92075" algn="just"/>
            <a:r>
              <a:rPr lang="ru-RU" altLang="ru-RU" sz="1200" b="1" u="sng" dirty="0">
                <a:solidFill>
                  <a:srgbClr val="1A7CCC"/>
                </a:solidFill>
              </a:rPr>
              <a:t>Результат:</a:t>
            </a:r>
          </a:p>
          <a:p>
            <a:pPr marL="268288" indent="-173038" algn="just">
              <a:buAutoNum type="arabicPeriod"/>
            </a:pPr>
            <a:r>
              <a:rPr lang="ru-RU" altLang="ru-RU" sz="1200" dirty="0">
                <a:solidFill>
                  <a:srgbClr val="1A7CCC"/>
                </a:solidFill>
              </a:rPr>
              <a:t>Учебные программы </a:t>
            </a:r>
            <a:r>
              <a:rPr lang="ru-RU" altLang="ru-RU" sz="1200" b="1" dirty="0">
                <a:solidFill>
                  <a:srgbClr val="1A7CCC"/>
                </a:solidFill>
              </a:rPr>
              <a:t>на 100%</a:t>
            </a:r>
            <a:r>
              <a:rPr lang="ru-RU" altLang="ru-RU" sz="1200" dirty="0">
                <a:solidFill>
                  <a:srgbClr val="1A7CCC"/>
                </a:solidFill>
              </a:rPr>
              <a:t> актуализированы с учетом результатов анализа выполнения производственных показателей, проверок АПК, надзорных органов.</a:t>
            </a:r>
          </a:p>
          <a:p>
            <a:pPr marL="268288" indent="-173038" algn="just">
              <a:buAutoNum type="arabicPeriod"/>
            </a:pPr>
            <a:r>
              <a:rPr lang="ru-RU" altLang="ru-RU" sz="1200" dirty="0">
                <a:solidFill>
                  <a:srgbClr val="1A7CCC"/>
                </a:solidFill>
              </a:rPr>
              <a:t>Реализован процесс непрерывного мониторинга необходимости в актуализации программ – </a:t>
            </a:r>
            <a:r>
              <a:rPr lang="ru-RU" altLang="ru-RU" sz="1200" b="1" dirty="0">
                <a:solidFill>
                  <a:srgbClr val="1A7CCC"/>
                </a:solidFill>
              </a:rPr>
              <a:t>1 раз в год</a:t>
            </a:r>
            <a:r>
              <a:rPr lang="ru-RU" altLang="ru-RU" sz="1200" dirty="0">
                <a:solidFill>
                  <a:srgbClr val="1A7CCC"/>
                </a:solidFill>
              </a:rPr>
              <a:t>.</a:t>
            </a:r>
          </a:p>
          <a:p>
            <a:pPr marL="268288" indent="-173038" algn="just">
              <a:buAutoNum type="arabicPeriod"/>
            </a:pPr>
            <a:r>
              <a:rPr lang="ru-RU" altLang="ru-RU" sz="1200" dirty="0">
                <a:solidFill>
                  <a:srgbClr val="1A7CCC"/>
                </a:solidFill>
              </a:rPr>
              <a:t>Актуализация программ УПЦ – основание для развития методической и материальной базы.</a:t>
            </a:r>
          </a:p>
        </p:txBody>
      </p:sp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042238"/>
              </p:ext>
            </p:extLst>
          </p:nvPr>
        </p:nvGraphicFramePr>
        <p:xfrm>
          <a:off x="-49549" y="2457520"/>
          <a:ext cx="3697366" cy="13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8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081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kern="1200" cap="none" spc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ru-RU" sz="12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Учебных программ по ГРС, шт.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3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Профессиональных</a:t>
                      </a:r>
                      <a:r>
                        <a:rPr lang="ru-RU" sz="1200" b="1" kern="1200" cap="none" spc="0" baseline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стандарта по ГРС, шт.</a:t>
                      </a:r>
                      <a:endParaRPr lang="ru-RU" sz="1200" b="1" kern="1200" cap="none" spc="0" dirty="0">
                        <a:ln>
                          <a:noFill/>
                        </a:ln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3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1" kern="1200" cap="none" spc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Справочника по профессиям ГРС, шт.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2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n-US" sz="1200" b="1" kern="1200" cap="none" spc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&gt;1</a:t>
                      </a:r>
                      <a:r>
                        <a:rPr lang="ru-RU" sz="1200" b="1" kern="1200" cap="none" spc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200" b="1" kern="1200" cap="none" spc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200" b="1" kern="1200" cap="none" spc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Презентаций, видеофильмов</a:t>
                      </a:r>
                      <a:r>
                        <a:rPr lang="ru-RU" sz="1200" b="1" kern="1200" cap="none" spc="0" baseline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и лекций по ГРС</a:t>
                      </a:r>
                      <a:endParaRPr lang="ru-RU" sz="1200" b="1" kern="1200" cap="none" spc="0" dirty="0">
                        <a:ln>
                          <a:noFill/>
                        </a:ln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27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1" kern="1200" cap="none" spc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Комплектов проверочных средств, шт.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177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2A698380-928F-46A6-8BAE-A259DC08E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297729"/>
              </p:ext>
            </p:extLst>
          </p:nvPr>
        </p:nvGraphicFramePr>
        <p:xfrm>
          <a:off x="77262" y="1154915"/>
          <a:ext cx="2377832" cy="2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13">
                  <a:extLst>
                    <a:ext uri="{9D8B030D-6E8A-4147-A177-3AD203B41FA5}">
                      <a16:colId xmlns:a16="http://schemas.microsoft.com/office/drawing/2014/main" xmlns="" val="1057806625"/>
                    </a:ext>
                  </a:extLst>
                </a:gridCol>
                <a:gridCol w="2167419">
                  <a:extLst>
                    <a:ext uri="{9D8B030D-6E8A-4147-A177-3AD203B41FA5}">
                      <a16:colId xmlns:a16="http://schemas.microsoft.com/office/drawing/2014/main" xmlns="" val="2186418020"/>
                    </a:ext>
                  </a:extLst>
                </a:gridCol>
              </a:tblGrid>
              <a:tr h="27513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600" b="1" kern="1200" cap="none" spc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5720" marR="4572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2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Обучающий</a:t>
                      </a:r>
                      <a:r>
                        <a:rPr lang="ru-RU" sz="1200" b="1" kern="1200" cap="none" spc="0" baseline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персонал УПЦ, чел.</a:t>
                      </a:r>
                      <a:endParaRPr lang="ru-RU" sz="1200" b="1" kern="1200" cap="none" spc="0" dirty="0">
                        <a:ln>
                          <a:noFill/>
                        </a:ln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5396698"/>
                  </a:ext>
                </a:extLst>
              </a:tr>
            </a:tbl>
          </a:graphicData>
        </a:graphic>
      </p:graphicFrame>
      <p:graphicFrame>
        <p:nvGraphicFramePr>
          <p:cNvPr id="50" name="Таблица 3">
            <a:extLst>
              <a:ext uri="{FF2B5EF4-FFF2-40B4-BE49-F238E27FC236}">
                <a16:creationId xmlns:a16="http://schemas.microsoft.com/office/drawing/2014/main" xmlns="" id="{C325854C-F172-4430-97AF-F86BCD4A9F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960135"/>
              </p:ext>
            </p:extLst>
          </p:nvPr>
        </p:nvGraphicFramePr>
        <p:xfrm>
          <a:off x="1" y="1382789"/>
          <a:ext cx="5138592" cy="2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8592">
                  <a:extLst>
                    <a:ext uri="{9D8B030D-6E8A-4147-A177-3AD203B41FA5}">
                      <a16:colId xmlns:a16="http://schemas.microsoft.com/office/drawing/2014/main" xmlns="" val="1057806625"/>
                    </a:ext>
                  </a:extLst>
                </a:gridCol>
              </a:tblGrid>
              <a:tr h="2711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1200" b="1" kern="1200" cap="none" spc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12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Уровня обучения и контроля практических навыков</a:t>
                      </a:r>
                    </a:p>
                  </a:txBody>
                  <a:tcPr marL="45720" marR="4572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5396698"/>
                  </a:ext>
                </a:extLst>
              </a:tr>
            </a:tbl>
          </a:graphicData>
        </a:graphic>
      </p:graphicFrame>
      <p:sp>
        <p:nvSpPr>
          <p:cNvPr id="5" name="Номер слайда 3"/>
          <p:cNvSpPr txBox="1">
            <a:spLocks/>
          </p:cNvSpPr>
          <p:nvPr/>
        </p:nvSpPr>
        <p:spPr>
          <a:xfrm>
            <a:off x="0" y="4786312"/>
            <a:ext cx="1487488" cy="3571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27" name="Текст 2"/>
          <p:cNvSpPr txBox="1">
            <a:spLocks/>
          </p:cNvSpPr>
          <p:nvPr/>
        </p:nvSpPr>
        <p:spPr>
          <a:xfrm>
            <a:off x="1551600" y="4816396"/>
            <a:ext cx="7592400" cy="30777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r>
              <a:rPr lang="ru-RU" sz="1400" dirty="0"/>
              <a:t>ПРАКТИКО-ОРИЕНТИРОВАННЫЙ ПОДХОД ПРИ ОБУЧЕНИИ РАБОЧИХ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23278" y="0"/>
            <a:ext cx="78207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Реализация практико-ориентированного подхода в Обществе на примере ГРС</a:t>
            </a: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0" y="797432"/>
            <a:ext cx="9144000" cy="360000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92075" algn="just"/>
            <a:r>
              <a:rPr lang="ru-RU" altLang="ru-RU" sz="1400" b="1" dirty="0" smtClean="0">
                <a:solidFill>
                  <a:srgbClr val="1A7CCC"/>
                </a:solidFill>
              </a:rPr>
              <a:t>Цель: обучение </a:t>
            </a:r>
            <a:r>
              <a:rPr lang="ru-RU" altLang="ru-RU" sz="1400" b="1" dirty="0">
                <a:solidFill>
                  <a:srgbClr val="1A7CCC"/>
                </a:solidFill>
              </a:rPr>
              <a:t>персонала в условиях, максимально приближенных к реальному производственному процессу</a:t>
            </a:r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32748" y="4012354"/>
            <a:ext cx="9033098" cy="761355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92075" algn="just"/>
            <a:r>
              <a:rPr lang="ru-RU" altLang="ru-RU" sz="1200" u="sng" dirty="0">
                <a:solidFill>
                  <a:srgbClr val="1A7CCC"/>
                </a:solidFill>
              </a:rPr>
              <a:t>Результат:</a:t>
            </a:r>
          </a:p>
          <a:p>
            <a:pPr marL="434975" indent="-342900" algn="just">
              <a:buAutoNum type="arabicPeriod"/>
            </a:pPr>
            <a:r>
              <a:rPr lang="ru-RU" altLang="ru-RU" sz="1200" dirty="0">
                <a:solidFill>
                  <a:srgbClr val="1A7CCC"/>
                </a:solidFill>
              </a:rPr>
              <a:t>Реализованы 4 уровня обучения и контроля практических навыков: </a:t>
            </a:r>
            <a:r>
              <a:rPr lang="ru-RU" altLang="ru-RU" sz="1200" b="1" dirty="0">
                <a:solidFill>
                  <a:srgbClr val="1A7CCC"/>
                </a:solidFill>
              </a:rPr>
              <a:t>практическое обучение в УПЦ, производственная практика, аттестация, техническая учеба.</a:t>
            </a:r>
          </a:p>
          <a:p>
            <a:pPr marL="434975" indent="-342900" algn="just">
              <a:buAutoNum type="arabicPeriod"/>
            </a:pPr>
            <a:r>
              <a:rPr lang="ru-RU" altLang="ru-RU" sz="1200" dirty="0">
                <a:solidFill>
                  <a:srgbClr val="1A7CCC"/>
                </a:solidFill>
              </a:rPr>
              <a:t>Обеспечен непрерывный процесс поддержания и повышения уровня профессиональных компетенций рабочих</a:t>
            </a:r>
          </a:p>
        </p:txBody>
      </p:sp>
      <p:pic>
        <p:nvPicPr>
          <p:cNvPr id="54" name="Picture 11" descr="D:\РАБОТА\2019\БК\ПОДГОТОВКА\Новая папка\Люд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8749" y="1217527"/>
            <a:ext cx="334992" cy="334993"/>
          </a:xfrm>
          <a:prstGeom prst="rect">
            <a:avLst/>
          </a:prstGeom>
          <a:noFill/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3A17C211-EEA0-4F73-9EA5-B3E0E9B3E35B}"/>
              </a:ext>
            </a:extLst>
          </p:cNvPr>
          <p:cNvGrpSpPr/>
          <p:nvPr/>
        </p:nvGrpSpPr>
        <p:grpSpPr>
          <a:xfrm>
            <a:off x="15839" y="1655405"/>
            <a:ext cx="2419759" cy="2304000"/>
            <a:chOff x="56443" y="1076325"/>
            <a:chExt cx="3029820" cy="1512902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771001" y="1415097"/>
              <a:ext cx="2249838" cy="33103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Arial Narrow" panose="020B0606020202030204" pitchFamily="34" charset="0"/>
                </a:rPr>
                <a:t>Начальник учебного участка</a:t>
              </a: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240578" y="1415097"/>
              <a:ext cx="676465" cy="331036"/>
            </a:xfrm>
            <a:prstGeom prst="roundRect">
              <a:avLst/>
            </a:prstGeom>
            <a:solidFill>
              <a:srgbClr val="1A7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Arial Narrow" panose="020B0606020202030204" pitchFamily="34" charset="0"/>
                </a:rPr>
                <a:t>1 чел</a:t>
              </a:r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133351" y="1076325"/>
              <a:ext cx="2952912" cy="1512902"/>
            </a:xfrm>
            <a:prstGeom prst="roundRect">
              <a:avLst/>
            </a:prstGeom>
            <a:noFill/>
            <a:ln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xmlns="" id="{4E0B4780-3004-4433-8DC9-6B5F6582F70D}"/>
                </a:ext>
              </a:extLst>
            </p:cNvPr>
            <p:cNvSpPr/>
            <p:nvPr/>
          </p:nvSpPr>
          <p:spPr>
            <a:xfrm>
              <a:off x="209672" y="1124314"/>
              <a:ext cx="2777104" cy="217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rgbClr val="1A7CCC"/>
                  </a:solidFill>
                </a:rPr>
                <a:t>Обучение в УПЦ (3 человека)</a:t>
              </a: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xmlns="" id="{4E0B4780-3004-4433-8DC9-6B5F6582F70D}"/>
                </a:ext>
              </a:extLst>
            </p:cNvPr>
            <p:cNvSpPr/>
            <p:nvPr/>
          </p:nvSpPr>
          <p:spPr>
            <a:xfrm>
              <a:off x="56443" y="1856827"/>
              <a:ext cx="2975031" cy="217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rgbClr val="1A7CCC"/>
                  </a:solidFill>
                </a:rPr>
                <a:t>Теоретическое обучение в УПЦ</a:t>
              </a:r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771001" y="2109082"/>
              <a:ext cx="2249838" cy="33103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Arial Narrow" panose="020B0606020202030204" pitchFamily="34" charset="0"/>
                </a:rPr>
                <a:t>Преподаватель по ГРС</a:t>
              </a:r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241143" y="2109082"/>
              <a:ext cx="676465" cy="331036"/>
            </a:xfrm>
            <a:prstGeom prst="roundRect">
              <a:avLst/>
            </a:prstGeom>
            <a:solidFill>
              <a:srgbClr val="1A7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Arial Narrow" panose="020B0606020202030204" pitchFamily="34" charset="0"/>
                </a:rPr>
                <a:t>1 чел</a:t>
              </a:r>
            </a:p>
          </p:txBody>
        </p:sp>
      </p:grpSp>
      <p:sp>
        <p:nvSpPr>
          <p:cNvPr id="77" name="Скругленный прямоугольник 76"/>
          <p:cNvSpPr/>
          <p:nvPr/>
        </p:nvSpPr>
        <p:spPr>
          <a:xfrm>
            <a:off x="7117883" y="1672269"/>
            <a:ext cx="1947961" cy="2304000"/>
          </a:xfrm>
          <a:prstGeom prst="round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4E0B4780-3004-4433-8DC9-6B5F6582F70D}"/>
              </a:ext>
            </a:extLst>
          </p:cNvPr>
          <p:cNvSpPr/>
          <p:nvPr/>
        </p:nvSpPr>
        <p:spPr>
          <a:xfrm>
            <a:off x="7163882" y="1661954"/>
            <a:ext cx="1908000" cy="23143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Техническая учеба 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в филиалах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1A7CCC"/>
                </a:solidFill>
              </a:rPr>
              <a:t>Проводится в процессе трудовой </a:t>
            </a:r>
          </a:p>
          <a:p>
            <a:r>
              <a:rPr lang="ru-RU" sz="1100" b="1" dirty="0">
                <a:solidFill>
                  <a:srgbClr val="1A7CCC"/>
                </a:solidFill>
              </a:rPr>
              <a:t>     деятельности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До 50 </a:t>
            </a:r>
            <a:r>
              <a:rPr lang="ru-RU" sz="1100" b="1" dirty="0">
                <a:solidFill>
                  <a:srgbClr val="1A7CCC"/>
                </a:solidFill>
              </a:rPr>
              <a:t>часов в год на базе филиалов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1A7CCC"/>
                </a:solidFill>
              </a:rPr>
              <a:t>Теоретическая часть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1A7CCC"/>
                </a:solidFill>
              </a:rPr>
              <a:t>Практическая часть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 42</a:t>
            </a:r>
            <a:r>
              <a:rPr lang="ru-RU" sz="1100" b="1" dirty="0">
                <a:solidFill>
                  <a:srgbClr val="1A7CCC"/>
                </a:solidFill>
              </a:rPr>
              <a:t> преподавателя внутрипроизводственного     обучения</a:t>
            </a:r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CD817C6A-A28D-43BE-9F55-58D05BBA5B1B}"/>
              </a:ext>
            </a:extLst>
          </p:cNvPr>
          <p:cNvGrpSpPr/>
          <p:nvPr/>
        </p:nvGrpSpPr>
        <p:grpSpPr>
          <a:xfrm>
            <a:off x="5174683" y="1666574"/>
            <a:ext cx="1816858" cy="2304000"/>
            <a:chOff x="3563132" y="1129270"/>
            <a:chExt cx="2532359" cy="1574586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3563132" y="1129270"/>
              <a:ext cx="2532359" cy="1574586"/>
            </a:xfrm>
            <a:prstGeom prst="roundRect">
              <a:avLst/>
            </a:prstGeom>
            <a:noFill/>
            <a:ln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4E0B4780-3004-4433-8DC9-6B5F6582F70D}"/>
                </a:ext>
              </a:extLst>
            </p:cNvPr>
            <p:cNvSpPr/>
            <p:nvPr/>
          </p:nvSpPr>
          <p:spPr>
            <a:xfrm>
              <a:off x="3614360" y="1129585"/>
              <a:ext cx="2308153" cy="35757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ru-RU" sz="1400" b="1" dirty="0">
                  <a:solidFill>
                    <a:srgbClr val="1A7CCC"/>
                  </a:solidFill>
                </a:rPr>
                <a:t>Квалификационный экзамен в УПЦ</a:t>
              </a:r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4448607" y="1469442"/>
              <a:ext cx="1605672" cy="31355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Arial Narrow" panose="020B0606020202030204" pitchFamily="34" charset="0"/>
                </a:rPr>
                <a:t>Членов комиссии</a:t>
              </a:r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3642887" y="1469441"/>
              <a:ext cx="903190" cy="313559"/>
            </a:xfrm>
            <a:prstGeom prst="roundRect">
              <a:avLst/>
            </a:prstGeom>
            <a:solidFill>
              <a:srgbClr val="1A7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latin typeface="Arial Narrow" panose="020B0606020202030204" pitchFamily="34" charset="0"/>
                </a:rPr>
                <a:t>&gt;</a:t>
              </a:r>
              <a:r>
                <a:rPr lang="ru-RU" sz="1100" b="1" dirty="0">
                  <a:latin typeface="Arial Narrow" panose="020B0606020202030204" pitchFamily="34" charset="0"/>
                </a:rPr>
                <a:t> </a:t>
              </a:r>
              <a:r>
                <a:rPr lang="en-US" sz="1100" b="1" dirty="0">
                  <a:latin typeface="Arial Narrow" panose="020B0606020202030204" pitchFamily="34" charset="0"/>
                </a:rPr>
                <a:t>4</a:t>
              </a:r>
              <a:r>
                <a:rPr lang="ru-RU" sz="1100" b="1" dirty="0">
                  <a:latin typeface="Arial Narrow" panose="020B0606020202030204" pitchFamily="34" charset="0"/>
                </a:rPr>
                <a:t> чел</a:t>
              </a:r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xmlns="" id="{4E0B4780-3004-4433-8DC9-6B5F6582F70D}"/>
                </a:ext>
              </a:extLst>
            </p:cNvPr>
            <p:cNvSpPr/>
            <p:nvPr/>
          </p:nvSpPr>
          <p:spPr>
            <a:xfrm>
              <a:off x="3803343" y="2170661"/>
              <a:ext cx="2207799" cy="52584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b="1" dirty="0">
                  <a:solidFill>
                    <a:srgbClr val="1A7CCC"/>
                  </a:solidFill>
                </a:rPr>
                <a:t>Теоретическая часть (билеты)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b="1" dirty="0">
                  <a:solidFill>
                    <a:srgbClr val="1A7CCC"/>
                  </a:solidFill>
                </a:rPr>
                <a:t>Практическая часть (тренажер ГРС)</a:t>
              </a:r>
              <a:endParaRPr lang="ru-RU" sz="11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4448607" y="1824071"/>
              <a:ext cx="1605672" cy="31355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Arial Narrow" panose="020B0606020202030204" pitchFamily="34" charset="0"/>
                </a:rPr>
                <a:t>Этапа квалификации</a:t>
              </a:r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3642887" y="1824071"/>
              <a:ext cx="903190" cy="313559"/>
            </a:xfrm>
            <a:prstGeom prst="roundRect">
              <a:avLst/>
            </a:prstGeom>
            <a:solidFill>
              <a:srgbClr val="1A7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Arial Narrow" panose="020B0606020202030204" pitchFamily="34" charset="0"/>
                </a:rPr>
                <a:t>2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5101286E-9D12-42FE-9FE7-0206A09DD583}"/>
              </a:ext>
            </a:extLst>
          </p:cNvPr>
          <p:cNvGrpSpPr/>
          <p:nvPr/>
        </p:nvGrpSpPr>
        <p:grpSpPr>
          <a:xfrm>
            <a:off x="2487195" y="1633034"/>
            <a:ext cx="2651387" cy="2338521"/>
            <a:chOff x="2840889" y="1378370"/>
            <a:chExt cx="2932747" cy="2551318"/>
          </a:xfrm>
        </p:grpSpPr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xmlns="" id="{2FC84C14-0626-4C31-8FB7-CE94213DC163}"/>
                </a:ext>
              </a:extLst>
            </p:cNvPr>
            <p:cNvGrpSpPr/>
            <p:nvPr/>
          </p:nvGrpSpPr>
          <p:grpSpPr>
            <a:xfrm>
              <a:off x="2860244" y="1869753"/>
              <a:ext cx="2875321" cy="2059935"/>
              <a:chOff x="-83074" y="2010363"/>
              <a:chExt cx="3884688" cy="2458518"/>
            </a:xfrm>
          </p:grpSpPr>
          <p:sp>
            <p:nvSpPr>
              <p:cNvPr id="67" name="Скругленный прямоугольник 66"/>
              <p:cNvSpPr/>
              <p:nvPr/>
            </p:nvSpPr>
            <p:spPr>
              <a:xfrm>
                <a:off x="-71911" y="3343869"/>
                <a:ext cx="3873525" cy="1125012"/>
              </a:xfrm>
              <a:prstGeom prst="roundRect">
                <a:avLst/>
              </a:prstGeom>
              <a:solidFill>
                <a:srgbClr val="1A7CCC">
                  <a:alpha val="25000"/>
                </a:srgb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>
                <a:extLst>
                  <a:ext uri="{FF2B5EF4-FFF2-40B4-BE49-F238E27FC236}">
                    <a16:creationId xmlns:a16="http://schemas.microsoft.com/office/drawing/2014/main" xmlns="" id="{4E0B4780-3004-4433-8DC9-6B5F6582F70D}"/>
                  </a:ext>
                </a:extLst>
              </p:cNvPr>
              <p:cNvSpPr/>
              <p:nvPr/>
            </p:nvSpPr>
            <p:spPr>
              <a:xfrm>
                <a:off x="-83074" y="3314737"/>
                <a:ext cx="2892094" cy="50849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/>
                <a:r>
                  <a:rPr lang="ru-RU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Практическое обучение </a:t>
                </a:r>
              </a:p>
              <a:p>
                <a:pPr algn="ctr"/>
                <a:r>
                  <a:rPr lang="ru-RU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на полигоне</a:t>
                </a:r>
              </a:p>
            </p:txBody>
          </p:sp>
          <p:sp>
            <p:nvSpPr>
              <p:cNvPr id="69" name="Скругленный прямоугольник 68"/>
              <p:cNvSpPr/>
              <p:nvPr/>
            </p:nvSpPr>
            <p:spPr>
              <a:xfrm>
                <a:off x="825620" y="3918256"/>
                <a:ext cx="2905144" cy="515629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b="1" dirty="0">
                    <a:latin typeface="Arial Narrow" panose="020B0606020202030204" pitchFamily="34" charset="0"/>
                  </a:rPr>
                  <a:t>Мастер производственного обучения</a:t>
                </a: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-6366" y="3918255"/>
                <a:ext cx="883430" cy="515629"/>
              </a:xfrm>
              <a:prstGeom prst="roundRect">
                <a:avLst/>
              </a:prstGeom>
              <a:solidFill>
                <a:srgbClr val="1A7CCC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b="1" dirty="0">
                    <a:latin typeface="Arial Narrow" panose="020B0606020202030204" pitchFamily="34" charset="0"/>
                  </a:rPr>
                  <a:t>1 чел</a:t>
                </a:r>
              </a:p>
            </p:txBody>
          </p:sp>
          <p:pic>
            <p:nvPicPr>
              <p:cNvPr id="72" name="Рисунок 7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0452" y="2010363"/>
                <a:ext cx="1035026" cy="594521"/>
              </a:xfrm>
              <a:prstGeom prst="rect">
                <a:avLst/>
              </a:prstGeom>
            </p:spPr>
          </p:pic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6660" y="3411812"/>
                <a:ext cx="1008819" cy="540848"/>
              </a:xfrm>
              <a:prstGeom prst="rect">
                <a:avLst/>
              </a:prstGeom>
            </p:spPr>
          </p:pic>
        </p:grpSp>
        <p:sp>
          <p:nvSpPr>
            <p:cNvPr id="92" name="Скругленный прямоугольник 91"/>
            <p:cNvSpPr/>
            <p:nvPr/>
          </p:nvSpPr>
          <p:spPr>
            <a:xfrm>
              <a:off x="2868511" y="1414963"/>
              <a:ext cx="2867055" cy="1492482"/>
            </a:xfrm>
            <a:prstGeom prst="roundRect">
              <a:avLst/>
            </a:prstGeom>
            <a:solidFill>
              <a:srgbClr val="1A7CCC">
                <a:alpha val="25000"/>
              </a:srgbClr>
            </a:solidFill>
            <a:ln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3" name="Группа 92">
              <a:extLst>
                <a:ext uri="{FF2B5EF4-FFF2-40B4-BE49-F238E27FC236}">
                  <a16:creationId xmlns:a16="http://schemas.microsoft.com/office/drawing/2014/main" xmlns="" id="{1E57DBB0-BE02-4F26-ACD9-E0EC2292F11C}"/>
                </a:ext>
              </a:extLst>
            </p:cNvPr>
            <p:cNvGrpSpPr/>
            <p:nvPr/>
          </p:nvGrpSpPr>
          <p:grpSpPr>
            <a:xfrm>
              <a:off x="2840889" y="1378370"/>
              <a:ext cx="2932747" cy="1450873"/>
              <a:chOff x="3095612" y="3050593"/>
              <a:chExt cx="2932747" cy="1686917"/>
            </a:xfrm>
          </p:grpSpPr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787556" y="4235189"/>
                <a:ext cx="2150291" cy="502321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b="1" dirty="0">
                    <a:latin typeface="Arial Narrow" panose="020B0606020202030204" pitchFamily="34" charset="0"/>
                  </a:rPr>
                  <a:t> Инструктор производственного обучения</a:t>
                </a: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171747" y="4235189"/>
                <a:ext cx="648000" cy="502321"/>
              </a:xfrm>
              <a:prstGeom prst="roundRect">
                <a:avLst/>
              </a:prstGeom>
              <a:solidFill>
                <a:srgbClr val="1A7CCC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b="1" dirty="0">
                    <a:latin typeface="Arial Narrow" panose="020B0606020202030204" pitchFamily="34" charset="0"/>
                  </a:rPr>
                  <a:t>1 чел</a:t>
                </a:r>
              </a:p>
            </p:txBody>
          </p:sp>
          <p:sp>
            <p:nvSpPr>
              <p:cNvPr id="94" name="Прямоугольник 93">
                <a:extLst>
                  <a:ext uri="{FF2B5EF4-FFF2-40B4-BE49-F238E27FC236}">
                    <a16:creationId xmlns:a16="http://schemas.microsoft.com/office/drawing/2014/main" xmlns="" id="{4E0B4780-3004-4433-8DC9-6B5F6582F70D}"/>
                  </a:ext>
                </a:extLst>
              </p:cNvPr>
              <p:cNvSpPr/>
              <p:nvPr/>
            </p:nvSpPr>
            <p:spPr>
              <a:xfrm>
                <a:off x="3095612" y="3050593"/>
                <a:ext cx="2932747" cy="1243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Производственная практика </a:t>
                </a:r>
              </a:p>
              <a:p>
                <a:pPr algn="ctr"/>
                <a:r>
                  <a:rPr lang="ru-RU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в филиале</a:t>
                </a:r>
              </a:p>
              <a:p>
                <a:pPr marL="171450" indent="-1714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ru-RU" sz="1100" b="1" dirty="0">
                    <a:solidFill>
                      <a:srgbClr val="1A7CCC"/>
                    </a:solidFill>
                  </a:rPr>
                  <a:t>Ежедневное задание </a:t>
                </a:r>
              </a:p>
              <a:p>
                <a:pPr marL="171450" indent="-1714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ru-RU" sz="1100" b="1" dirty="0">
                    <a:solidFill>
                      <a:srgbClr val="1A7CCC"/>
                    </a:solidFill>
                  </a:rPr>
                  <a:t>Дневник практики</a:t>
                </a:r>
              </a:p>
              <a:p>
                <a:pPr marL="171450" indent="-1714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ru-RU" sz="1100" b="1" dirty="0">
                    <a:solidFill>
                      <a:srgbClr val="1A7CCC"/>
                    </a:solidFill>
                  </a:rPr>
                  <a:t>Квалификационная работа</a:t>
                </a:r>
                <a:endParaRPr lang="ru-RU" sz="11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</p:grp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xmlns="" id="{112E6FF4-A8A0-4C36-B9BE-F445A68B3F92}"/>
              </a:ext>
            </a:extLst>
          </p:cNvPr>
          <p:cNvCxnSpPr/>
          <p:nvPr/>
        </p:nvCxnSpPr>
        <p:spPr>
          <a:xfrm>
            <a:off x="7016940" y="2837281"/>
            <a:ext cx="108000" cy="0"/>
          </a:xfrm>
          <a:prstGeom prst="straightConnector1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11539121-960F-40A6-9584-FE22A9A2B49E}"/>
              </a:ext>
            </a:extLst>
          </p:cNvPr>
          <p:cNvCxnSpPr/>
          <p:nvPr/>
        </p:nvCxnSpPr>
        <p:spPr>
          <a:xfrm>
            <a:off x="5121084" y="2837281"/>
            <a:ext cx="108000" cy="0"/>
          </a:xfrm>
          <a:prstGeom prst="straightConnector1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xmlns="" id="{11D23987-6267-4821-A14F-27B8FA74451A}"/>
              </a:ext>
            </a:extLst>
          </p:cNvPr>
          <p:cNvCxnSpPr/>
          <p:nvPr/>
        </p:nvCxnSpPr>
        <p:spPr>
          <a:xfrm>
            <a:off x="2417508" y="2829661"/>
            <a:ext cx="108000" cy="0"/>
          </a:xfrm>
          <a:prstGeom prst="straightConnector1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Таблица 3">
            <a:extLst>
              <a:ext uri="{FF2B5EF4-FFF2-40B4-BE49-F238E27FC236}">
                <a16:creationId xmlns:a16="http://schemas.microsoft.com/office/drawing/2014/main" xmlns="" id="{F9DA8864-2886-4CF4-A76B-594759FC2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180941"/>
              </p:ext>
            </p:extLst>
          </p:nvPr>
        </p:nvGraphicFramePr>
        <p:xfrm>
          <a:off x="2463228" y="1154915"/>
          <a:ext cx="2805529" cy="2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548">
                  <a:extLst>
                    <a:ext uri="{9D8B030D-6E8A-4147-A177-3AD203B41FA5}">
                      <a16:colId xmlns:a16="http://schemas.microsoft.com/office/drawing/2014/main" xmlns="" val="1057806625"/>
                    </a:ext>
                  </a:extLst>
                </a:gridCol>
                <a:gridCol w="2488981">
                  <a:extLst>
                    <a:ext uri="{9D8B030D-6E8A-4147-A177-3AD203B41FA5}">
                      <a16:colId xmlns:a16="http://schemas.microsoft.com/office/drawing/2014/main" xmlns="" val="2186418020"/>
                    </a:ext>
                  </a:extLst>
                </a:gridCol>
              </a:tblGrid>
              <a:tr h="280409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600" b="1" kern="1200" cap="none" spc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42</a:t>
                      </a:r>
                      <a:endParaRPr lang="ru-RU" sz="1200" b="1" kern="1200" cap="none" spc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Преподаватели</a:t>
                      </a:r>
                      <a:r>
                        <a:rPr lang="ru-RU" sz="1200" b="1" kern="1200" cap="none" spc="0" baseline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ВПО в филиалах, чел.</a:t>
                      </a:r>
                      <a:endParaRPr lang="ru-RU" sz="1200" b="1" kern="1200" cap="none" spc="0" dirty="0">
                        <a:ln>
                          <a:noFill/>
                        </a:ln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5396698"/>
                  </a:ext>
                </a:extLst>
              </a:tr>
            </a:tbl>
          </a:graphicData>
        </a:graphic>
      </p:graphicFrame>
      <p:graphicFrame>
        <p:nvGraphicFramePr>
          <p:cNvPr id="55" name="Таблица 3">
            <a:extLst>
              <a:ext uri="{FF2B5EF4-FFF2-40B4-BE49-F238E27FC236}">
                <a16:creationId xmlns:a16="http://schemas.microsoft.com/office/drawing/2014/main" xmlns="" id="{DD8B014B-0F06-4230-A107-D3C2461DE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365276"/>
              </p:ext>
            </p:extLst>
          </p:nvPr>
        </p:nvGraphicFramePr>
        <p:xfrm>
          <a:off x="6083113" y="1234655"/>
          <a:ext cx="2982732" cy="38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732">
                  <a:extLst>
                    <a:ext uri="{9D8B030D-6E8A-4147-A177-3AD203B41FA5}">
                      <a16:colId xmlns:a16="http://schemas.microsoft.com/office/drawing/2014/main" xmlns="" val="1057806625"/>
                    </a:ext>
                  </a:extLst>
                </a:gridCol>
              </a:tblGrid>
              <a:tr h="213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Участие представителей</a:t>
                      </a:r>
                      <a:r>
                        <a:rPr lang="ru-RU" sz="1200" b="1" kern="1200" cap="none" spc="0" baseline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ПОЭГРС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baseline="0" dirty="0">
                          <a:ln>
                            <a:noFill/>
                          </a:ln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работе экзаменационной комиссии</a:t>
                      </a:r>
                      <a:endParaRPr lang="ru-RU" sz="1200" b="1" kern="1200" cap="none" spc="0" dirty="0">
                        <a:ln>
                          <a:noFill/>
                        </a:ln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5396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773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5259565" y="1685492"/>
            <a:ext cx="0" cy="678993"/>
          </a:xfrm>
          <a:prstGeom prst="line">
            <a:avLst/>
          </a:prstGeom>
          <a:ln w="127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554734" y="1653629"/>
            <a:ext cx="0" cy="703404"/>
          </a:xfrm>
          <a:prstGeom prst="line">
            <a:avLst/>
          </a:prstGeom>
          <a:ln w="127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3"/>
          <p:cNvSpPr txBox="1">
            <a:spLocks/>
          </p:cNvSpPr>
          <p:nvPr/>
        </p:nvSpPr>
        <p:spPr>
          <a:xfrm>
            <a:off x="0" y="4786312"/>
            <a:ext cx="1487488" cy="3571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27" name="Текст 2"/>
          <p:cNvSpPr txBox="1">
            <a:spLocks/>
          </p:cNvSpPr>
          <p:nvPr/>
        </p:nvSpPr>
        <p:spPr>
          <a:xfrm>
            <a:off x="1551600" y="4816396"/>
            <a:ext cx="7592400" cy="30777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r>
              <a:rPr lang="ru-RU" sz="1400" dirty="0"/>
              <a:t>ПРАКТИКО-ОРИЕНТИРОВАННЫЙ ПОДХОД ПРИ ОБУЧЕНИИ РАБОЧИХ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323278" y="299454"/>
            <a:ext cx="7820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Периодичность обучения в разрезе категорий персонала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0" y="797432"/>
            <a:ext cx="9144000" cy="360000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92075" algn="just"/>
            <a:r>
              <a:rPr lang="ru-RU" altLang="ru-RU" sz="1400" b="1" dirty="0">
                <a:solidFill>
                  <a:srgbClr val="1A7CCC"/>
                </a:solidFill>
              </a:rPr>
              <a:t>С 2016 года в </a:t>
            </a:r>
            <a:r>
              <a:rPr lang="ru-RU" altLang="ru-RU" sz="1400" b="1" dirty="0" smtClean="0">
                <a:solidFill>
                  <a:srgbClr val="1A7CCC"/>
                </a:solidFill>
              </a:rPr>
              <a:t>Обществе периодичность </a:t>
            </a:r>
            <a:r>
              <a:rPr lang="ru-RU" altLang="ru-RU" sz="1400" b="1" dirty="0">
                <a:solidFill>
                  <a:srgbClr val="1A7CCC"/>
                </a:solidFill>
              </a:rPr>
              <a:t>обучения соответствует </a:t>
            </a:r>
            <a:r>
              <a:rPr lang="ru-RU" altLang="ru-RU" sz="1400" b="1" dirty="0" smtClean="0">
                <a:solidFill>
                  <a:srgbClr val="1A7CCC"/>
                </a:solidFill>
              </a:rPr>
              <a:t>требованиям нормативных документов</a:t>
            </a:r>
            <a:endParaRPr lang="ru-RU" altLang="ru-RU" sz="1400" b="1" dirty="0">
              <a:solidFill>
                <a:srgbClr val="1A7CCC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32748" y="4030148"/>
            <a:ext cx="9111252" cy="743561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92075" algn="just"/>
            <a:r>
              <a:rPr lang="ru-RU" altLang="ru-RU" sz="1200" b="1" u="sng" dirty="0">
                <a:solidFill>
                  <a:srgbClr val="1A7CCC"/>
                </a:solidFill>
              </a:rPr>
              <a:t>Результат</a:t>
            </a:r>
            <a:r>
              <a:rPr lang="ru-RU" altLang="ru-RU" sz="1200" u="sng" dirty="0">
                <a:solidFill>
                  <a:srgbClr val="1A7CCC"/>
                </a:solidFill>
              </a:rPr>
              <a:t>:</a:t>
            </a:r>
          </a:p>
          <a:p>
            <a:pPr marL="434975" indent="-342900" algn="just">
              <a:buAutoNum type="arabicPeriod"/>
            </a:pPr>
            <a:r>
              <a:rPr lang="ru-RU" altLang="ru-RU" sz="1200" dirty="0">
                <a:solidFill>
                  <a:srgbClr val="1A7CCC"/>
                </a:solidFill>
              </a:rPr>
              <a:t>Периодичность обучения приведена в соответствие с требованиями нормативных документов</a:t>
            </a:r>
          </a:p>
          <a:p>
            <a:pPr marL="434975" indent="-342900" algn="just">
              <a:buAutoNum type="arabicPeriod"/>
            </a:pPr>
            <a:r>
              <a:rPr lang="ru-RU" altLang="ru-RU" sz="1200" dirty="0">
                <a:solidFill>
                  <a:srgbClr val="1A7CCC"/>
                </a:solidFill>
              </a:rPr>
              <a:t>Поощрение внеочередных аттестаций персонала с повышением разряда на основании положительных результатов работы</a:t>
            </a:r>
          </a:p>
          <a:p>
            <a:pPr marL="434975" indent="-342900" algn="just">
              <a:buAutoNum type="arabicPeriod"/>
            </a:pPr>
            <a:r>
              <a:rPr lang="ru-RU" altLang="ru-RU" sz="1200" dirty="0">
                <a:solidFill>
                  <a:srgbClr val="1A7CCC"/>
                </a:solidFill>
              </a:rPr>
              <a:t>Приведение персонала по эксплуатации ГРС к требованиям профессиональных стандартов – </a:t>
            </a:r>
            <a:r>
              <a:rPr lang="ru-RU" altLang="ru-RU" sz="1200" b="1" dirty="0">
                <a:solidFill>
                  <a:srgbClr val="1A7CCC"/>
                </a:solidFill>
              </a:rPr>
              <a:t>100%</a:t>
            </a:r>
          </a:p>
        </p:txBody>
      </p: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1784067803"/>
              </p:ext>
            </p:extLst>
          </p:nvPr>
        </p:nvGraphicFramePr>
        <p:xfrm>
          <a:off x="32748" y="1146273"/>
          <a:ext cx="8908206" cy="449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Скругленный прямоугольник 29"/>
          <p:cNvSpPr/>
          <p:nvPr/>
        </p:nvSpPr>
        <p:spPr>
          <a:xfrm>
            <a:off x="118719" y="1638277"/>
            <a:ext cx="1637493" cy="4074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Обязательное обучение персонала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1820994" y="1595590"/>
            <a:ext cx="2" cy="751076"/>
          </a:xfrm>
          <a:prstGeom prst="line">
            <a:avLst/>
          </a:prstGeom>
          <a:ln w="12700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7053545" y="1595590"/>
            <a:ext cx="1" cy="751076"/>
          </a:xfrm>
          <a:prstGeom prst="line">
            <a:avLst/>
          </a:prstGeom>
          <a:ln w="12700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820994" y="2346666"/>
            <a:ext cx="5232551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2902675" y="1609089"/>
            <a:ext cx="3168352" cy="2329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Целевое обучение персонала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03136" y="1922487"/>
            <a:ext cx="1709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1A7CCC"/>
                </a:solidFill>
              </a:rPr>
              <a:t>Перспективный резерв кадров Общества</a:t>
            </a:r>
            <a:endParaRPr lang="ru-RU" sz="1000" b="1" dirty="0">
              <a:solidFill>
                <a:srgbClr val="1A7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30519" y="1912634"/>
            <a:ext cx="1607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1A7CCC"/>
                </a:solidFill>
              </a:rPr>
              <a:t>Оперативный резерв кадров Общества</a:t>
            </a:r>
            <a:endParaRPr lang="ru-RU" sz="1000" b="1" dirty="0">
              <a:solidFill>
                <a:srgbClr val="1A7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890932" y="1931113"/>
            <a:ext cx="17456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1A7CCC"/>
                </a:solidFill>
              </a:rPr>
              <a:t>Молодые специалисты</a:t>
            </a:r>
            <a:endParaRPr lang="ru-RU" sz="1000" b="1" dirty="0">
              <a:solidFill>
                <a:srgbClr val="1A7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5259565" y="2300690"/>
            <a:ext cx="935" cy="1718818"/>
          </a:xfrm>
          <a:prstGeom prst="line">
            <a:avLst/>
          </a:prstGeom>
          <a:ln w="12700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8903469" y="1385704"/>
            <a:ext cx="3715" cy="2644444"/>
          </a:xfrm>
          <a:prstGeom prst="line">
            <a:avLst/>
          </a:prstGeom>
          <a:ln w="12700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056163" y="2322597"/>
            <a:ext cx="34943" cy="1707551"/>
          </a:xfrm>
          <a:prstGeom prst="line">
            <a:avLst/>
          </a:prstGeom>
          <a:ln w="127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5597364" y="2437932"/>
            <a:ext cx="2952328" cy="25315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Периодическое обучение персонала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Равнобедренный треугольник 46"/>
          <p:cNvSpPr/>
          <p:nvPr/>
        </p:nvSpPr>
        <p:spPr>
          <a:xfrm>
            <a:off x="5222004" y="2245713"/>
            <a:ext cx="3659881" cy="1784435"/>
          </a:xfrm>
          <a:prstGeom prst="triangle">
            <a:avLst>
              <a:gd name="adj" fmla="val 100000"/>
            </a:avLst>
          </a:prstGeom>
          <a:blipFill dpi="0" rotWithShape="1">
            <a:blip r:embed="rId8">
              <a:alphaModFix amt="3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215950" y="2813292"/>
            <a:ext cx="1997758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1A7CCC"/>
                </a:solidFill>
              </a:rPr>
              <a:t>Руководители и специалисты администрации Общества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1A7CCC"/>
                </a:solidFill>
              </a:rPr>
              <a:t>Руководители и специалисты основного производства </a:t>
            </a:r>
          </a:p>
          <a:p>
            <a:endParaRPr lang="ru-RU" sz="1050" b="1" dirty="0">
              <a:solidFill>
                <a:srgbClr val="1A7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50" dirty="0">
              <a:solidFill>
                <a:srgbClr val="1A7CCC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50" b="1" dirty="0">
              <a:solidFill>
                <a:srgbClr val="1A7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097098" y="2787134"/>
            <a:ext cx="18002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accent6">
                    <a:lumMod val="75000"/>
                  </a:schemeClr>
                </a:solidFill>
              </a:rPr>
              <a:t>Рабочие по направлению ГРС</a:t>
            </a:r>
            <a:endParaRPr lang="ru-RU" sz="105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527927"/>
              </p:ext>
            </p:extLst>
          </p:nvPr>
        </p:nvGraphicFramePr>
        <p:xfrm>
          <a:off x="166012" y="2539157"/>
          <a:ext cx="4877709" cy="1290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699">
                  <a:extLst>
                    <a:ext uri="{9D8B030D-6E8A-4147-A177-3AD203B41FA5}">
                      <a16:colId xmlns:a16="http://schemas.microsoft.com/office/drawing/2014/main" xmlns="" val="1289636909"/>
                    </a:ext>
                  </a:extLst>
                </a:gridCol>
                <a:gridCol w="502699">
                  <a:extLst>
                    <a:ext uri="{9D8B030D-6E8A-4147-A177-3AD203B41FA5}">
                      <a16:colId xmlns:a16="http://schemas.microsoft.com/office/drawing/2014/main" xmlns="" val="3968293422"/>
                    </a:ext>
                  </a:extLst>
                </a:gridCol>
                <a:gridCol w="5026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26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26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12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63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29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Профессия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 anchorCtr="1">
                    <a:solidFill>
                      <a:srgbClr val="1A7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2011</a:t>
                      </a:r>
                    </a:p>
                  </a:txBody>
                  <a:tcPr marL="9525" marR="9525" marT="9525" marB="0" anchor="ctr" anchorCtr="1">
                    <a:solidFill>
                      <a:srgbClr val="1A7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….</a:t>
                      </a:r>
                    </a:p>
                  </a:txBody>
                  <a:tcPr marL="9525" marR="9525" marT="9525" marB="0" anchor="ctr" anchorCtr="1">
                    <a:solidFill>
                      <a:srgbClr val="1A7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1A7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1A7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1A7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1A7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2019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1A7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8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</a:rPr>
                        <a:t>Оператор ГРС</a:t>
                      </a:r>
                      <a:endParaRPr lang="ru-RU" sz="1200" b="1" i="0" u="none" strike="noStrike" dirty="0"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</a:rPr>
                        <a:t>120</a:t>
                      </a:r>
                      <a:endParaRPr lang="ru-RU" sz="1200" b="0" i="0" u="none" strike="noStrike" dirty="0"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</a:rPr>
                        <a:t>164</a:t>
                      </a:r>
                      <a:endParaRPr lang="ru-RU" sz="1200" b="0" i="0" u="none" strike="noStrike" dirty="0"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</a:rPr>
                        <a:t>173</a:t>
                      </a:r>
                      <a:endParaRPr lang="ru-RU" sz="1200" b="0" i="0" u="none" strike="noStrike" dirty="0"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</a:rPr>
                        <a:t>140</a:t>
                      </a:r>
                      <a:endParaRPr lang="ru-RU" sz="1200" b="0" i="0" u="none" strike="noStrike" dirty="0"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</a:rPr>
                        <a:t>116</a:t>
                      </a:r>
                      <a:endParaRPr lang="ru-RU" sz="1200" b="0" i="0" u="none" strike="noStrike" dirty="0"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</a:rPr>
                        <a:t>Слесарь по РТУ</a:t>
                      </a:r>
                      <a:endParaRPr lang="ru-RU" sz="1200" b="1" i="0" u="none" strike="noStrike" dirty="0"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ru-RU" sz="1200" b="0" i="0" u="none" strike="noStrike" dirty="0"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ru-RU" sz="1200" b="0" i="0" u="none" strike="noStrike" dirty="0"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</a:rPr>
                        <a:t>Слесарь по ЭиРГО</a:t>
                      </a:r>
                      <a:endParaRPr lang="ru-RU" sz="1200" b="1" i="0" u="none" strike="noStrike"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58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1A7CCC"/>
                          </a:solidFill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1A7C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C000"/>
                          </a:solidFill>
                          <a:effectLst/>
                          <a:latin typeface="Arial Narrow" panose="020B0606020202030204" pitchFamily="34" charset="0"/>
                        </a:rPr>
                        <a:t>146</a:t>
                      </a:r>
                      <a:endParaRPr lang="ru-RU" sz="12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rgbClr val="99CC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99CC00"/>
                          </a:solidFill>
                          <a:effectLst/>
                          <a:latin typeface="Arial Narrow" panose="020B0606020202030204" pitchFamily="34" charset="0"/>
                        </a:rPr>
                        <a:t>206</a:t>
                      </a:r>
                      <a:endParaRPr lang="ru-RU" sz="1200" b="1" i="0" u="none" strike="noStrike" dirty="0">
                        <a:solidFill>
                          <a:srgbClr val="99CC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99CC00"/>
                          </a:solidFill>
                          <a:effectLst/>
                          <a:latin typeface="Arial Narrow" panose="020B0606020202030204" pitchFamily="34" charset="0"/>
                        </a:rPr>
                        <a:t>170</a:t>
                      </a:r>
                      <a:endParaRPr lang="ru-RU" sz="1200" b="1" i="0" u="none" strike="noStrike" dirty="0">
                        <a:solidFill>
                          <a:srgbClr val="99CC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99CC00"/>
                          </a:solidFill>
                          <a:effectLst/>
                          <a:latin typeface="Arial Narrow" panose="020B0606020202030204" pitchFamily="34" charset="0"/>
                        </a:rPr>
                        <a:t>141</a:t>
                      </a:r>
                      <a:endParaRPr lang="ru-RU" sz="1200" b="1" i="0" u="none" strike="noStrike" dirty="0">
                        <a:solidFill>
                          <a:srgbClr val="99CC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5" name="Прямоугольник 54"/>
          <p:cNvSpPr/>
          <p:nvPr/>
        </p:nvSpPr>
        <p:spPr>
          <a:xfrm>
            <a:off x="618614" y="2307944"/>
            <a:ext cx="38956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1A7CCC"/>
                </a:solidFill>
              </a:rPr>
              <a:t>Обучение рабочего персонала ГРС в УПЦ, чел.</a:t>
            </a:r>
            <a:endParaRPr lang="ru-RU" sz="1200" b="1" dirty="0">
              <a:solidFill>
                <a:srgbClr val="1A7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97689" y="3926364"/>
            <a:ext cx="128631" cy="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252986" y="3844308"/>
            <a:ext cx="15039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1A7CCC"/>
                </a:solidFill>
              </a:rPr>
              <a:t>Несоответствие требованиям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72782" y="3851301"/>
            <a:ext cx="14189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1A7CCC"/>
                </a:solidFill>
              </a:rPr>
              <a:t>Приведение в соответствие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919354" y="3930182"/>
            <a:ext cx="128631" cy="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3554734" y="3851301"/>
            <a:ext cx="14029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1A7CCC"/>
                </a:solidFill>
              </a:rPr>
              <a:t>Соответствие требованиям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501306" y="3930182"/>
            <a:ext cx="128631" cy="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055044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презентации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4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7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62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7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8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cs typeface="+mn-cs"/>
          </a:defRPr>
        </a:defPPr>
      </a:lstStyle>
    </a:tx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1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3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3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cs typeface="+mn-cs"/>
          </a:defRPr>
        </a:defPPr>
      </a:lstStyle>
    </a:tx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35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6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52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8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9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Презентация ГТНН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4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4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43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44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47_Специальное оформление">
  <a:themeElements>
    <a:clrScheme name="9_Специальное оформление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8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6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9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_Презентация ГТНН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51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65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1_Презентация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Газпром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1_Шаблон презентации ГТНН">
  <a:themeElements>
    <a:clrScheme name="общество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_Шаблон презентации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_Шаблон презентации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7_Шаблон презентации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3_Газпром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13_Шаблон презентации ГТН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15_Шаблон презентации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69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22_Шаблон презентации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1_Тема по умолчанию">
  <a:themeElements>
    <a:clrScheme name="Другое 3">
      <a:dk1>
        <a:srgbClr val="1A62B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7.xml><?xml version="1.0" encoding="utf-8"?>
<a:theme xmlns:a="http://schemas.openxmlformats.org/drawingml/2006/main" name="2_Тема по умолчанию">
  <a:themeElements>
    <a:clrScheme name="Другое 3">
      <a:dk1>
        <a:srgbClr val="1A62B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8.xml><?xml version="1.0" encoding="utf-8"?>
<a:theme xmlns:a="http://schemas.openxmlformats.org/drawingml/2006/main" name="6_Тема по умолчанию">
  <a:themeElements>
    <a:clrScheme name="Другое 3">
      <a:dk1>
        <a:srgbClr val="1A62B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9.xml><?xml version="1.0" encoding="utf-8"?>
<a:theme xmlns:a="http://schemas.openxmlformats.org/drawingml/2006/main" name="7_Тема по умолчанию">
  <a:themeElements>
    <a:clrScheme name="Другое 3">
      <a:dk1>
        <a:srgbClr val="1A62B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1_Тема БК 16х9">
  <a:themeElements>
    <a:clrScheme name="Другая 3">
      <a:dk1>
        <a:srgbClr val="206AB7"/>
      </a:dk1>
      <a:lt1>
        <a:sysClr val="window" lastClr="FFFFFF"/>
      </a:lt1>
      <a:dk2>
        <a:srgbClr val="206AB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тнн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1.xml><?xml version="1.0" encoding="utf-8"?>
<a:theme xmlns:a="http://schemas.openxmlformats.org/drawingml/2006/main" name="7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2.xml><?xml version="1.0" encoding="utf-8"?>
<a:theme xmlns:a="http://schemas.openxmlformats.org/drawingml/2006/main" name="7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3.xml><?xml version="1.0" encoding="utf-8"?>
<a:theme xmlns:a="http://schemas.openxmlformats.org/drawingml/2006/main" name="7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4.xml><?xml version="1.0" encoding="utf-8"?>
<a:theme xmlns:a="http://schemas.openxmlformats.org/drawingml/2006/main" name="7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5.xml><?xml version="1.0" encoding="utf-8"?>
<a:theme xmlns:a="http://schemas.openxmlformats.org/drawingml/2006/main" name="8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6.xml><?xml version="1.0" encoding="utf-8"?>
<a:theme xmlns:a="http://schemas.openxmlformats.org/drawingml/2006/main" name="8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9_Специальное оформление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D40C8E967853F469D4E9E6CF4A75922" ma:contentTypeVersion="0" ma:contentTypeDescription="Создание документа." ma:contentTypeScope="" ma:versionID="f1f7359cbe7668df95680953d9b3998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a62113b34404868f36711f6203294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78E82D-9E2C-4017-9BAE-521E4138B3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632EF1-4B7A-4484-B7FF-6F2D4706A80F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8BA877D0-A386-49C3-A2E4-A2D10CD9E769}">
  <ds:schemaRefs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7D03347D-E47B-48D0-84BE-B55BB1DD0F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41356</TotalTime>
  <Words>3077</Words>
  <Application>Microsoft Office PowerPoint</Application>
  <PresentationFormat>Экран (16:9)</PresentationFormat>
  <Paragraphs>492</Paragraphs>
  <Slides>14</Slides>
  <Notes>14</Notes>
  <HiddenSlides>1</HiddenSlides>
  <MMClips>0</MMClips>
  <ScaleCrop>false</ScaleCrop>
  <HeadingPairs>
    <vt:vector size="4" baseType="variant">
      <vt:variant>
        <vt:lpstr>Тема</vt:lpstr>
      </vt:variant>
      <vt:variant>
        <vt:i4>66</vt:i4>
      </vt:variant>
      <vt:variant>
        <vt:lpstr>Заголовки слайдов</vt:lpstr>
      </vt:variant>
      <vt:variant>
        <vt:i4>14</vt:i4>
      </vt:variant>
    </vt:vector>
  </HeadingPairs>
  <TitlesOfParts>
    <vt:vector size="80" baseType="lpstr">
      <vt:lpstr>Шаблон презентации ГТНН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2_Специальное оформление</vt:lpstr>
      <vt:lpstr>10_Специальное оформление</vt:lpstr>
      <vt:lpstr>11_Специальное оформление</vt:lpstr>
      <vt:lpstr>12_Специальное оформление</vt:lpstr>
      <vt:lpstr>13_Специальное оформление</vt:lpstr>
      <vt:lpstr>14_Специальное оформление</vt:lpstr>
      <vt:lpstr>15_Специальное оформление</vt:lpstr>
      <vt:lpstr>3_Специальное оформление</vt:lpstr>
      <vt:lpstr>54_Специальное оформление</vt:lpstr>
      <vt:lpstr>57_Специальное оформление</vt:lpstr>
      <vt:lpstr>62_Специальное оформление</vt:lpstr>
      <vt:lpstr>16_Специальное оформление</vt:lpstr>
      <vt:lpstr>17_Специальное оформление</vt:lpstr>
      <vt:lpstr>18_Специальное оформление</vt:lpstr>
      <vt:lpstr>27_Специальное оформление</vt:lpstr>
      <vt:lpstr>28_Специальное оформление</vt:lpstr>
      <vt:lpstr>30_Специальное оформление</vt:lpstr>
      <vt:lpstr>31_Специальное оформление</vt:lpstr>
      <vt:lpstr>32_Специальное оформление</vt:lpstr>
      <vt:lpstr>34_Специальное оформление</vt:lpstr>
      <vt:lpstr>35_Специальное оформление</vt:lpstr>
      <vt:lpstr>36_Специальное оформление</vt:lpstr>
      <vt:lpstr>52_Специальное оформление</vt:lpstr>
      <vt:lpstr>38_Специальное оформление</vt:lpstr>
      <vt:lpstr>39_Специальное оформление</vt:lpstr>
      <vt:lpstr>Презентация ГТНН</vt:lpstr>
      <vt:lpstr>40_Специальное оформление</vt:lpstr>
      <vt:lpstr>42_Специальное оформление</vt:lpstr>
      <vt:lpstr>43_Специальное оформление</vt:lpstr>
      <vt:lpstr>44_Специальное оформление</vt:lpstr>
      <vt:lpstr>47_Специальное оформление</vt:lpstr>
      <vt:lpstr>48_Специальное оформление</vt:lpstr>
      <vt:lpstr>66_Специальное оформление</vt:lpstr>
      <vt:lpstr>49_Специальное оформление</vt:lpstr>
      <vt:lpstr>3_Презентация ГТНН</vt:lpstr>
      <vt:lpstr>51_Специальное оформление</vt:lpstr>
      <vt:lpstr>65_Специальное оформление</vt:lpstr>
      <vt:lpstr>1_Презентация ГТНН</vt:lpstr>
      <vt:lpstr>Газпром</vt:lpstr>
      <vt:lpstr>1_Шаблон презентации ГТНН</vt:lpstr>
      <vt:lpstr>3_Шаблон презентации ГТНН</vt:lpstr>
      <vt:lpstr>4_Шаблон презентации ГТНН</vt:lpstr>
      <vt:lpstr>7_Шаблон презентации ГТНН</vt:lpstr>
      <vt:lpstr>3_Газпром</vt:lpstr>
      <vt:lpstr>13_Шаблон презентации ГТНН</vt:lpstr>
      <vt:lpstr>15_Шаблон презентации ГТНН</vt:lpstr>
      <vt:lpstr>69_Специальное оформление</vt:lpstr>
      <vt:lpstr>22_Шаблон презентации ГТНН</vt:lpstr>
      <vt:lpstr>1_Тема по умолчанию</vt:lpstr>
      <vt:lpstr>2_Тема по умолчанию</vt:lpstr>
      <vt:lpstr>6_Тема по умолчанию</vt:lpstr>
      <vt:lpstr>7_Тема по умолчанию</vt:lpstr>
      <vt:lpstr>1_Тема БК 16х9</vt:lpstr>
      <vt:lpstr>71_Специальное оформление</vt:lpstr>
      <vt:lpstr>73_Специальное оформление</vt:lpstr>
      <vt:lpstr>74_Специальное оформление</vt:lpstr>
      <vt:lpstr>76_Специальное оформление</vt:lpstr>
      <vt:lpstr>80_Специальное оформление</vt:lpstr>
      <vt:lpstr>81_Специальное оформление</vt:lpstr>
      <vt:lpstr>Презентация PowerPoint</vt:lpstr>
      <vt:lpstr>Презентация PowerPoint</vt:lpstr>
      <vt:lpstr>Цели и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ООО "Газпром трансгаз Нижний Новгород"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на балансовой комиссии ОАО “Газпром” за 2011 г</dc:title>
  <dc:creator>Кобюк;Иван Константинович</dc:creator>
  <cp:lastModifiedBy>Докукина Марина Юрьевна</cp:lastModifiedBy>
  <cp:revision>3206</cp:revision>
  <cp:lastPrinted>2019-10-18T13:10:02Z</cp:lastPrinted>
  <dcterms:created xsi:type="dcterms:W3CDTF">2009-10-29T13:34:50Z</dcterms:created>
  <dcterms:modified xsi:type="dcterms:W3CDTF">2019-10-22T11:09:46Z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Status">
    <vt:lpwstr/>
  </property>
  <property fmtid="{D5CDD505-2E9C-101B-9397-08002B2CF9AE}" pid="5" name="ContentTypeId">
    <vt:lpwstr>0x0101009D40C8E967853F469D4E9E6CF4A75922</vt:lpwstr>
  </property>
  <property fmtid="{D5CDD505-2E9C-101B-9397-08002B2CF9AE}" pid="6" name="ContentType">
    <vt:lpwstr>Документ</vt:lpwstr>
  </property>
</Properties>
</file>