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17"/>
  </p:notesMasterIdLst>
  <p:handoutMasterIdLst>
    <p:handoutMasterId r:id="rId18"/>
  </p:handoutMasterIdLst>
  <p:sldIdLst>
    <p:sldId id="674" r:id="rId2"/>
    <p:sldId id="724" r:id="rId3"/>
    <p:sldId id="726" r:id="rId4"/>
    <p:sldId id="738" r:id="rId5"/>
    <p:sldId id="732" r:id="rId6"/>
    <p:sldId id="734" r:id="rId7"/>
    <p:sldId id="740" r:id="rId8"/>
    <p:sldId id="741" r:id="rId9"/>
    <p:sldId id="742" r:id="rId10"/>
    <p:sldId id="745" r:id="rId11"/>
    <p:sldId id="725" r:id="rId12"/>
    <p:sldId id="733" r:id="rId13"/>
    <p:sldId id="744" r:id="rId14"/>
    <p:sldId id="743" r:id="rId15"/>
    <p:sldId id="714" r:id="rId16"/>
  </p:sldIdLst>
  <p:sldSz cx="9144000" cy="6858000" type="screen4x3"/>
  <p:notesSz cx="6735763" cy="9866313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уцких Софья" initials="Б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2E4"/>
    <a:srgbClr val="B7E7CF"/>
    <a:srgbClr val="339966"/>
    <a:srgbClr val="FF3F3F"/>
    <a:srgbClr val="FFD9D9"/>
    <a:srgbClr val="FF8181"/>
    <a:srgbClr val="FFC5C5"/>
    <a:srgbClr val="FF2525"/>
    <a:srgbClr val="FFD5D5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9429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400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0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Прокопов" userId="fd711683dfb12ab8" providerId="LiveId" clId="{7C1BD80A-DC9D-4813-AD4C-567801C97716}"/>
    <pc:docChg chg="undo redo custSel addSld delSld modSld sldOrd modSection">
      <pc:chgData name="Сергей Прокопов" userId="fd711683dfb12ab8" providerId="LiveId" clId="{7C1BD80A-DC9D-4813-AD4C-567801C97716}" dt="2018-01-24T10:20:52.752" v="3302"/>
      <pc:docMkLst>
        <pc:docMk/>
      </pc:docMkLst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420340777" sldId="491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638896803" sldId="506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4132229345" sldId="525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403753276" sldId="526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639330444" sldId="527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782489908" sldId="528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92204796" sldId="541"/>
        </pc:sldMkLst>
      </pc:sldChg>
      <pc:sldChg chg="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903045400" sldId="543"/>
        </pc:sldMkLst>
        <pc:graphicFrameChg chg="modGraphic">
          <ac:chgData name="Сергей Прокопов" userId="fd711683dfb12ab8" providerId="LiveId" clId="{7C1BD80A-DC9D-4813-AD4C-567801C97716}" dt="2018-01-24T09:43:05.744" v="2651" actId="6549"/>
          <ac:graphicFrameMkLst>
            <pc:docMk/>
            <pc:sldMk cId="903045400" sldId="543"/>
            <ac:graphicFrameMk id="2" creationId="{00000000-0000-0000-0000-000000000000}"/>
          </ac:graphicFrameMkLst>
        </pc:graphicFrameChg>
      </pc:sldChg>
      <pc:sldChg chg="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1595329255" sldId="544"/>
        </pc:sldMkLst>
        <pc:spChg chg="mod">
          <ac:chgData name="Сергей Прокопов" userId="fd711683dfb12ab8" providerId="LiveId" clId="{7C1BD80A-DC9D-4813-AD4C-567801C97716}" dt="2018-01-24T09:50:58.801" v="2730" actId="20578"/>
          <ac:spMkLst>
            <pc:docMk/>
            <pc:sldMk cId="1595329255" sldId="544"/>
            <ac:spMk id="3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4T09:50:58.801" v="2730" actId="20578"/>
          <ac:spMkLst>
            <pc:docMk/>
            <pc:sldMk cId="1595329255" sldId="544"/>
            <ac:spMk id="5" creationId="{00000000-0000-0000-0000-000000000000}"/>
          </ac:spMkLst>
        </pc:spChg>
        <pc:picChg chg="mod">
          <ac:chgData name="Сергей Прокопов" userId="fd711683dfb12ab8" providerId="LiveId" clId="{7C1BD80A-DC9D-4813-AD4C-567801C97716}" dt="2018-01-24T09:44:15.189" v="2662" actId="1035"/>
          <ac:picMkLst>
            <pc:docMk/>
            <pc:sldMk cId="1595329255" sldId="544"/>
            <ac:picMk id="10" creationId="{00000000-0000-0000-0000-000000000000}"/>
          </ac:picMkLst>
        </pc:picChg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396736971" sldId="545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497258385" sldId="546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548080430" sldId="547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533569594" sldId="548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508756246" sldId="549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05839645" sldId="550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171041749" sldId="551"/>
        </pc:sldMkLst>
      </pc:sldChg>
      <pc:sldChg chg="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1639199634" sldId="552"/>
        </pc:sldMkLst>
        <pc:spChg chg="mod">
          <ac:chgData name="Сергей Прокопов" userId="fd711683dfb12ab8" providerId="LiveId" clId="{7C1BD80A-DC9D-4813-AD4C-567801C97716}" dt="2018-01-24T09:48:42.930" v="2728" actId="14100"/>
          <ac:spMkLst>
            <pc:docMk/>
            <pc:sldMk cId="1639199634" sldId="552"/>
            <ac:spMk id="2" creationId="{3CA1AFEF-6E41-4373-848B-0FD91FE76C4F}"/>
          </ac:spMkLst>
        </pc:spChg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51729508" sldId="553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065523464" sldId="554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307077604" sldId="559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614429796" sldId="560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095862429" sldId="561"/>
        </pc:sldMkLst>
      </pc:sldChg>
      <pc:sldChg chg="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3740440477" sldId="562"/>
        </pc:sldMkLst>
        <pc:spChg chg="mod">
          <ac:chgData name="Сергей Прокопов" userId="fd711683dfb12ab8" providerId="LiveId" clId="{7C1BD80A-DC9D-4813-AD4C-567801C97716}" dt="2018-01-21T05:50:09.158" v="251" actId="1035"/>
          <ac:spMkLst>
            <pc:docMk/>
            <pc:sldMk cId="3740440477" sldId="562"/>
            <ac:spMk id="4" creationId="{00000000-0000-0000-0000-000000000000}"/>
          </ac:spMkLst>
        </pc:spChg>
      </pc:sldChg>
      <pc:sldChg chg="delSp 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1688597550" sldId="563"/>
        </pc:sldMkLst>
        <pc:spChg chg="mod">
          <ac:chgData name="Сергей Прокопов" userId="fd711683dfb12ab8" providerId="LiveId" clId="{7C1BD80A-DC9D-4813-AD4C-567801C97716}" dt="2018-01-21T05:35:33.061" v="62" actId="1038"/>
          <ac:spMkLst>
            <pc:docMk/>
            <pc:sldMk cId="1688597550" sldId="563"/>
            <ac:spMk id="2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5:14.171" v="15" actId="14100"/>
          <ac:spMkLst>
            <pc:docMk/>
            <pc:sldMk cId="1688597550" sldId="563"/>
            <ac:spMk id="4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5:56.749" v="70" actId="1037"/>
          <ac:spMkLst>
            <pc:docMk/>
            <pc:sldMk cId="1688597550" sldId="563"/>
            <ac:spMk id="14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4:53.496" v="2" actId="403"/>
          <ac:spMkLst>
            <pc:docMk/>
            <pc:sldMk cId="1688597550" sldId="563"/>
            <ac:spMk id="15" creationId="{00000000-0000-0000-0000-000000000000}"/>
          </ac:spMkLst>
        </pc:spChg>
        <pc:spChg chg="del">
          <ac:chgData name="Сергей Прокопов" userId="fd711683dfb12ab8" providerId="LiveId" clId="{7C1BD80A-DC9D-4813-AD4C-567801C97716}" dt="2018-01-21T05:33:53.694" v="0" actId="478"/>
          <ac:spMkLst>
            <pc:docMk/>
            <pc:sldMk cId="1688597550" sldId="563"/>
            <ac:spMk id="16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5:43.077" v="67" actId="1035"/>
          <ac:spMkLst>
            <pc:docMk/>
            <pc:sldMk cId="1688597550" sldId="563"/>
            <ac:spMk id="18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50:03.518" v="248" actId="1035"/>
          <ac:spMkLst>
            <pc:docMk/>
            <pc:sldMk cId="1688597550" sldId="563"/>
            <ac:spMk id="20" creationId="{00000000-0000-0000-0000-000000000000}"/>
          </ac:spMkLst>
        </pc:spChg>
        <pc:picChg chg="mod">
          <ac:chgData name="Сергей Прокопов" userId="fd711683dfb12ab8" providerId="LiveId" clId="{7C1BD80A-DC9D-4813-AD4C-567801C97716}" dt="2018-01-21T05:35:24.874" v="48" actId="1036"/>
          <ac:picMkLst>
            <pc:docMk/>
            <pc:sldMk cId="1688597550" sldId="563"/>
            <ac:picMk id="13" creationId="{00000000-0000-0000-0000-000000000000}"/>
          </ac:picMkLst>
        </pc:picChg>
      </pc:sldChg>
      <pc:sldChg chg="delSp 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4069542552" sldId="564"/>
        </pc:sldMkLst>
        <pc:spChg chg="mod">
          <ac:chgData name="Сергей Прокопов" userId="fd711683dfb12ab8" providerId="LiveId" clId="{7C1BD80A-DC9D-4813-AD4C-567801C97716}" dt="2018-01-21T05:36:32.541" v="75" actId="1035"/>
          <ac:spMkLst>
            <pc:docMk/>
            <pc:sldMk cId="4069542552" sldId="564"/>
            <ac:spMk id="9" creationId="{00000000-0000-0000-0000-000000000000}"/>
          </ac:spMkLst>
        </pc:spChg>
        <pc:spChg chg="del mod">
          <ac:chgData name="Сергей Прокопов" userId="fd711683dfb12ab8" providerId="LiveId" clId="{7C1BD80A-DC9D-4813-AD4C-567801C97716}" dt="2018-01-21T05:36:51.657" v="80" actId="478"/>
          <ac:spMkLst>
            <pc:docMk/>
            <pc:sldMk cId="4069542552" sldId="564"/>
            <ac:spMk id="10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49:55.986" v="245" actId="1035"/>
          <ac:spMkLst>
            <pc:docMk/>
            <pc:sldMk cId="4069542552" sldId="564"/>
            <ac:spMk id="12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6:42.578" v="78" actId="1076"/>
          <ac:spMkLst>
            <pc:docMk/>
            <pc:sldMk cId="4069542552" sldId="564"/>
            <ac:spMk id="13" creationId="{00000000-0000-0000-0000-000000000000}"/>
          </ac:spMkLst>
        </pc:spChg>
        <pc:picChg chg="ord">
          <ac:chgData name="Сергей Прокопов" userId="fd711683dfb12ab8" providerId="LiveId" clId="{7C1BD80A-DC9D-4813-AD4C-567801C97716}" dt="2018-01-21T05:36:37.610" v="76" actId="167"/>
          <ac:picMkLst>
            <pc:docMk/>
            <pc:sldMk cId="4069542552" sldId="564"/>
            <ac:picMk id="11" creationId="{00000000-0000-0000-0000-000000000000}"/>
          </ac:picMkLst>
        </pc:picChg>
      </pc:sldChg>
      <pc:sldChg chg="addSp delSp 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1327025455" sldId="565"/>
        </pc:sldMkLst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2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3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4" creationId="{00000000-0000-0000-0000-000000000000}"/>
          </ac:spMkLst>
        </pc:spChg>
        <pc:spChg chg="del">
          <ac:chgData name="Сергей Прокопов" userId="fd711683dfb12ab8" providerId="LiveId" clId="{7C1BD80A-DC9D-4813-AD4C-567801C97716}" dt="2018-01-21T05:37:13.391" v="81" actId="1035"/>
          <ac:spMkLst>
            <pc:docMk/>
            <pc:sldMk cId="1327025455" sldId="565"/>
            <ac:spMk id="6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9" creationId="{00000000-0000-0000-0000-000000000000}"/>
          </ac:spMkLst>
        </pc:spChg>
        <pc:spChg chg="del">
          <ac:chgData name="Сергей Прокопов" userId="fd711683dfb12ab8" providerId="LiveId" clId="{7C1BD80A-DC9D-4813-AD4C-567801C97716}" dt="2018-01-21T05:37:15.594" v="82" actId="478"/>
          <ac:spMkLst>
            <pc:docMk/>
            <pc:sldMk cId="1327025455" sldId="565"/>
            <ac:spMk id="10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49:50.033" v="242" actId="1035"/>
          <ac:spMkLst>
            <pc:docMk/>
            <pc:sldMk cId="1327025455" sldId="565"/>
            <ac:spMk id="12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14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15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16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17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18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19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20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21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23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24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25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7:27.188" v="84" actId="403"/>
          <ac:spMkLst>
            <pc:docMk/>
            <pc:sldMk cId="1327025455" sldId="565"/>
            <ac:spMk id="26" creationId="{00000000-0000-0000-0000-000000000000}"/>
          </ac:spMkLst>
        </pc:spChg>
        <pc:spChg chg="add">
          <ac:chgData name="Сергей Прокопов" userId="fd711683dfb12ab8" providerId="LiveId" clId="{7C1BD80A-DC9D-4813-AD4C-567801C97716}" dt="2018-01-21T05:37:16.188" v="83" actId="1035"/>
          <ac:spMkLst>
            <pc:docMk/>
            <pc:sldMk cId="1327025455" sldId="565"/>
            <ac:spMk id="28" creationId="{366B5E7D-4BE4-4B5C-AEA0-E7A460DA4223}"/>
          </ac:spMkLst>
        </pc:spChg>
      </pc:sldChg>
      <pc:sldChg chg="delSp 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1716714242" sldId="566"/>
        </pc:sldMkLst>
        <pc:spChg chg="mod">
          <ac:chgData name="Сергей Прокопов" userId="fd711683dfb12ab8" providerId="LiveId" clId="{7C1BD80A-DC9D-4813-AD4C-567801C97716}" dt="2018-01-21T05:38:53.408" v="100" actId="14100"/>
          <ac:spMkLst>
            <pc:docMk/>
            <pc:sldMk cId="1716714242" sldId="566"/>
            <ac:spMk id="3" creationId="{00000000-0000-0000-0000-000000000000}"/>
          </ac:spMkLst>
        </pc:spChg>
        <pc:spChg chg="del">
          <ac:chgData name="Сергей Прокопов" userId="fd711683dfb12ab8" providerId="LiveId" clId="{7C1BD80A-DC9D-4813-AD4C-567801C97716}" dt="2018-01-21T05:38:23.002" v="89" actId="478"/>
          <ac:spMkLst>
            <pc:docMk/>
            <pc:sldMk cId="1716714242" sldId="566"/>
            <ac:spMk id="10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49:44.627" v="239" actId="1035"/>
          <ac:spMkLst>
            <pc:docMk/>
            <pc:sldMk cId="1716714242" sldId="566"/>
            <ac:spMk id="12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38:37.111" v="90" actId="403"/>
          <ac:spMkLst>
            <pc:docMk/>
            <pc:sldMk cId="1716714242" sldId="566"/>
            <ac:spMk id="14" creationId="{00000000-0000-0000-0000-000000000000}"/>
          </ac:spMkLst>
        </pc:spChg>
        <pc:graphicFrameChg chg="mod modGraphic">
          <ac:chgData name="Сергей Прокопов" userId="fd711683dfb12ab8" providerId="LiveId" clId="{7C1BD80A-DC9D-4813-AD4C-567801C97716}" dt="2018-01-21T05:41:00.661" v="120" actId="1035"/>
          <ac:graphicFrameMkLst>
            <pc:docMk/>
            <pc:sldMk cId="1716714242" sldId="566"/>
            <ac:graphicFrameMk id="5" creationId="{00000000-0000-0000-0000-000000000000}"/>
          </ac:graphicFrameMkLst>
        </pc:graphicFrameChg>
        <pc:picChg chg="mod">
          <ac:chgData name="Сергей Прокопов" userId="fd711683dfb12ab8" providerId="LiveId" clId="{7C1BD80A-DC9D-4813-AD4C-567801C97716}" dt="2018-01-21T05:38:48.642" v="99" actId="1038"/>
          <ac:picMkLst>
            <pc:docMk/>
            <pc:sldMk cId="1716714242" sldId="566"/>
            <ac:picMk id="11" creationId="{00000000-0000-0000-0000-000000000000}"/>
          </ac:picMkLst>
        </pc:picChg>
      </pc:sldChg>
      <pc:sldChg chg="delSp 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1282612384" sldId="567"/>
        </pc:sldMkLst>
        <pc:spChg chg="del">
          <ac:chgData name="Сергей Прокопов" userId="fd711683dfb12ab8" providerId="LiveId" clId="{7C1BD80A-DC9D-4813-AD4C-567801C97716}" dt="2018-01-21T05:41:23.146" v="121" actId="478"/>
          <ac:spMkLst>
            <pc:docMk/>
            <pc:sldMk cId="1282612384" sldId="567"/>
            <ac:spMk id="6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49:39.033" v="236" actId="255"/>
          <ac:spMkLst>
            <pc:docMk/>
            <pc:sldMk cId="1282612384" sldId="567"/>
            <ac:spMk id="7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46:19.350" v="178" actId="1035"/>
          <ac:spMkLst>
            <pc:docMk/>
            <pc:sldMk cId="1282612384" sldId="567"/>
            <ac:spMk id="8" creationId="{00000000-0000-0000-0000-000000000000}"/>
          </ac:spMkLst>
        </pc:spChg>
        <pc:graphicFrameChg chg="mod modGraphic">
          <ac:chgData name="Сергей Прокопов" userId="fd711683dfb12ab8" providerId="LiveId" clId="{7C1BD80A-DC9D-4813-AD4C-567801C97716}" dt="2018-01-21T05:49:31.017" v="235" actId="255"/>
          <ac:graphicFrameMkLst>
            <pc:docMk/>
            <pc:sldMk cId="1282612384" sldId="567"/>
            <ac:graphicFrameMk id="2" creationId="{00000000-0000-0000-0000-000000000000}"/>
          </ac:graphicFrameMkLst>
        </pc:graphicFrameChg>
        <pc:graphicFrameChg chg="mod modGraphic">
          <ac:chgData name="Сергей Прокопов" userId="fd711683dfb12ab8" providerId="LiveId" clId="{7C1BD80A-DC9D-4813-AD4C-567801C97716}" dt="2018-01-21T05:46:02.740" v="174" actId="14734"/>
          <ac:graphicFrameMkLst>
            <pc:docMk/>
            <pc:sldMk cId="1282612384" sldId="567"/>
            <ac:graphicFrameMk id="4" creationId="{00000000-0000-0000-0000-000000000000}"/>
          </ac:graphicFrameMkLst>
        </pc:graphicFrameChg>
        <pc:graphicFrameChg chg="mod modGraphic">
          <ac:chgData name="Сергей Прокопов" userId="fd711683dfb12ab8" providerId="LiveId" clId="{7C1BD80A-DC9D-4813-AD4C-567801C97716}" dt="2018-01-21T05:47:31.603" v="226" actId="255"/>
          <ac:graphicFrameMkLst>
            <pc:docMk/>
            <pc:sldMk cId="1282612384" sldId="567"/>
            <ac:graphicFrameMk id="5" creationId="{00000000-0000-0000-0000-000000000000}"/>
          </ac:graphicFrameMkLst>
        </pc:graphicFrameChg>
      </pc:sldChg>
      <pc:sldChg chg="delSp 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2194412166" sldId="568"/>
        </pc:sldMkLst>
        <pc:spChg chg="del">
          <ac:chgData name="Сергей Прокопов" userId="fd711683dfb12ab8" providerId="LiveId" clId="{7C1BD80A-DC9D-4813-AD4C-567801C97716}" dt="2018-01-21T05:50:24.659" v="252" actId="478"/>
          <ac:spMkLst>
            <pc:docMk/>
            <pc:sldMk cId="2194412166" sldId="568"/>
            <ac:spMk id="6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51:37.207" v="277" actId="1035"/>
          <ac:spMkLst>
            <pc:docMk/>
            <pc:sldMk cId="2194412166" sldId="568"/>
            <ac:spMk id="7" creationId="{00000000-0000-0000-0000-000000000000}"/>
          </ac:spMkLst>
        </pc:spChg>
        <pc:graphicFrameChg chg="modGraphic">
          <ac:chgData name="Сергей Прокопов" userId="fd711683dfb12ab8" providerId="LiveId" clId="{7C1BD80A-DC9D-4813-AD4C-567801C97716}" dt="2018-01-21T05:51:19.956" v="271" actId="255"/>
          <ac:graphicFrameMkLst>
            <pc:docMk/>
            <pc:sldMk cId="2194412166" sldId="568"/>
            <ac:graphicFrameMk id="3" creationId="{00000000-0000-0000-0000-000000000000}"/>
          </ac:graphicFrameMkLst>
        </pc:graphicFrameChg>
        <pc:picChg chg="mod">
          <ac:chgData name="Сергей Прокопов" userId="fd711683dfb12ab8" providerId="LiveId" clId="{7C1BD80A-DC9D-4813-AD4C-567801C97716}" dt="2018-01-21T05:50:51.018" v="269" actId="1035"/>
          <ac:picMkLst>
            <pc:docMk/>
            <pc:sldMk cId="2194412166" sldId="568"/>
            <ac:picMk id="5121" creationId="{00000000-0000-0000-0000-000000000000}"/>
          </ac:picMkLst>
        </pc:picChg>
        <pc:picChg chg="mod">
          <ac:chgData name="Сергей Прокопов" userId="fd711683dfb12ab8" providerId="LiveId" clId="{7C1BD80A-DC9D-4813-AD4C-567801C97716}" dt="2018-01-21T05:50:51.018" v="269" actId="1035"/>
          <ac:picMkLst>
            <pc:docMk/>
            <pc:sldMk cId="2194412166" sldId="568"/>
            <ac:picMk id="5122" creationId="{00000000-0000-0000-0000-000000000000}"/>
          </ac:picMkLst>
        </pc:picChg>
        <pc:picChg chg="mod">
          <ac:chgData name="Сергей Прокопов" userId="fd711683dfb12ab8" providerId="LiveId" clId="{7C1BD80A-DC9D-4813-AD4C-567801C97716}" dt="2018-01-21T05:50:43.378" v="260" actId="1035"/>
          <ac:picMkLst>
            <pc:docMk/>
            <pc:sldMk cId="2194412166" sldId="568"/>
            <ac:picMk id="5124" creationId="{00000000-0000-0000-0000-000000000000}"/>
          </ac:picMkLst>
        </pc:picChg>
      </pc:sldChg>
      <pc:sldChg chg="delSp 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3217988353" sldId="569"/>
        </pc:sldMkLst>
        <pc:spChg chg="del">
          <ac:chgData name="Сергей Прокопов" userId="fd711683dfb12ab8" providerId="LiveId" clId="{7C1BD80A-DC9D-4813-AD4C-567801C97716}" dt="2018-01-21T05:51:54.910" v="283" actId="478"/>
          <ac:spMkLst>
            <pc:docMk/>
            <pc:sldMk cId="3217988353" sldId="569"/>
            <ac:spMk id="8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52:35.153" v="323" actId="1036"/>
          <ac:spMkLst>
            <pc:docMk/>
            <pc:sldMk cId="3217988353" sldId="569"/>
            <ac:spMk id="11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52:40.435" v="334" actId="1035"/>
          <ac:spMkLst>
            <pc:docMk/>
            <pc:sldMk cId="3217988353" sldId="569"/>
            <ac:spMk id="15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51:45.957" v="282" actId="1035"/>
          <ac:spMkLst>
            <pc:docMk/>
            <pc:sldMk cId="3217988353" sldId="569"/>
            <ac:spMk id="16" creationId="{00000000-0000-0000-0000-000000000000}"/>
          </ac:spMkLst>
        </pc:spChg>
        <pc:picChg chg="mod">
          <ac:chgData name="Сергей Прокопов" userId="fd711683dfb12ab8" providerId="LiveId" clId="{7C1BD80A-DC9D-4813-AD4C-567801C97716}" dt="2018-01-21T05:52:47.591" v="355" actId="1035"/>
          <ac:picMkLst>
            <pc:docMk/>
            <pc:sldMk cId="3217988353" sldId="569"/>
            <ac:picMk id="7" creationId="{00000000-0000-0000-0000-000000000000}"/>
          </ac:picMkLst>
        </pc:picChg>
      </pc:sldChg>
      <pc:sldChg chg="delSp 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796608642" sldId="570"/>
        </pc:sldMkLst>
        <pc:spChg chg="del">
          <ac:chgData name="Сергей Прокопов" userId="fd711683dfb12ab8" providerId="LiveId" clId="{7C1BD80A-DC9D-4813-AD4C-567801C97716}" dt="2018-01-21T05:53:37.947" v="360" actId="478"/>
          <ac:spMkLst>
            <pc:docMk/>
            <pc:sldMk cId="796608642" sldId="570"/>
            <ac:spMk id="8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53:09.763" v="359" actId="255"/>
          <ac:spMkLst>
            <pc:docMk/>
            <pc:sldMk cId="796608642" sldId="570"/>
            <ac:spMk id="15" creationId="{00000000-0000-0000-0000-000000000000}"/>
          </ac:spMkLst>
        </pc:spChg>
      </pc:sldChg>
      <pc:sldChg chg="delSp 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2651885763" sldId="571"/>
        </pc:sldMkLst>
        <pc:spChg chg="mod">
          <ac:chgData name="Сергей Прокопов" userId="fd711683dfb12ab8" providerId="LiveId" clId="{7C1BD80A-DC9D-4813-AD4C-567801C97716}" dt="2018-01-21T05:54:00.490" v="371" actId="1035"/>
          <ac:spMkLst>
            <pc:docMk/>
            <pc:sldMk cId="2651885763" sldId="571"/>
            <ac:spMk id="2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54:19.076" v="380" actId="1037"/>
          <ac:spMkLst>
            <pc:docMk/>
            <pc:sldMk cId="2651885763" sldId="571"/>
            <ac:spMk id="3" creationId="{00000000-0000-0000-0000-000000000000}"/>
          </ac:spMkLst>
        </pc:spChg>
        <pc:spChg chg="del">
          <ac:chgData name="Сергей Прокопов" userId="fd711683dfb12ab8" providerId="LiveId" clId="{7C1BD80A-DC9D-4813-AD4C-567801C97716}" dt="2018-01-21T05:54:09.803" v="372" actId="478"/>
          <ac:spMkLst>
            <pc:docMk/>
            <pc:sldMk cId="2651885763" sldId="571"/>
            <ac:spMk id="8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54:19.076" v="380" actId="1037"/>
          <ac:spMkLst>
            <pc:docMk/>
            <pc:sldMk cId="2651885763" sldId="571"/>
            <ac:spMk id="10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05:53:45.432" v="363" actId="1035"/>
          <ac:spMkLst>
            <pc:docMk/>
            <pc:sldMk cId="2651885763" sldId="571"/>
            <ac:spMk id="15" creationId="{00000000-0000-0000-0000-000000000000}"/>
          </ac:spMkLst>
        </pc:spChg>
      </pc:sldChg>
      <pc:sldChg chg="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3324159002" sldId="573"/>
        </pc:sldMkLst>
        <pc:spChg chg="mod">
          <ac:chgData name="Сергей Прокопов" userId="fd711683dfb12ab8" providerId="LiveId" clId="{7C1BD80A-DC9D-4813-AD4C-567801C97716}" dt="2018-01-21T05:54:41.155" v="386" actId="14100"/>
          <ac:spMkLst>
            <pc:docMk/>
            <pc:sldMk cId="3324159002" sldId="573"/>
            <ac:spMk id="4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4:16.245" v="410" actId="1076"/>
          <ac:spMkLst>
            <pc:docMk/>
            <pc:sldMk cId="3324159002" sldId="573"/>
            <ac:spMk id="9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5:01.066" v="422" actId="1035"/>
          <ac:spMkLst>
            <pc:docMk/>
            <pc:sldMk cId="3324159002" sldId="573"/>
            <ac:spMk id="12" creationId="{B0635223-4C3A-4F9E-8148-79674A8D91FE}"/>
          </ac:spMkLst>
        </pc:spChg>
        <pc:graphicFrameChg chg="modGraphic">
          <ac:chgData name="Сергей Прокопов" userId="fd711683dfb12ab8" providerId="LiveId" clId="{7C1BD80A-DC9D-4813-AD4C-567801C97716}" dt="2018-01-21T13:04:51.566" v="419" actId="6549"/>
          <ac:graphicFrameMkLst>
            <pc:docMk/>
            <pc:sldMk cId="3324159002" sldId="573"/>
            <ac:graphicFrameMk id="2" creationId="{00000000-0000-0000-0000-000000000000}"/>
          </ac:graphicFrameMkLst>
        </pc:graphicFrameChg>
      </pc:sldChg>
      <pc:sldChg chg="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1855166001" sldId="574"/>
        </pc:sldMkLst>
        <pc:spChg chg="mod">
          <ac:chgData name="Сергей Прокопов" userId="fd711683dfb12ab8" providerId="LiveId" clId="{7C1BD80A-DC9D-4813-AD4C-567801C97716}" dt="2018-01-21T13:05:23.319" v="428" actId="403"/>
          <ac:spMkLst>
            <pc:docMk/>
            <pc:sldMk cId="1855166001" sldId="574"/>
            <ac:spMk id="2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5:23.319" v="428" actId="403"/>
          <ac:spMkLst>
            <pc:docMk/>
            <pc:sldMk cId="1855166001" sldId="574"/>
            <ac:spMk id="5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5:23.319" v="428" actId="403"/>
          <ac:spMkLst>
            <pc:docMk/>
            <pc:sldMk cId="1855166001" sldId="574"/>
            <ac:spMk id="6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5:31.490" v="436" actId="1036"/>
          <ac:spMkLst>
            <pc:docMk/>
            <pc:sldMk cId="1855166001" sldId="574"/>
            <ac:spMk id="7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5:09.257" v="426" actId="255"/>
          <ac:spMkLst>
            <pc:docMk/>
            <pc:sldMk cId="1855166001" sldId="574"/>
            <ac:spMk id="13" creationId="{1B756B05-38E9-4F8A-86FC-6418D81F7C9C}"/>
          </ac:spMkLst>
        </pc:spChg>
        <pc:spChg chg="mod">
          <ac:chgData name="Сергей Прокопов" userId="fd711683dfb12ab8" providerId="LiveId" clId="{7C1BD80A-DC9D-4813-AD4C-567801C97716}" dt="2018-01-21T13:05:41.713" v="438" actId="14100"/>
          <ac:spMkLst>
            <pc:docMk/>
            <pc:sldMk cId="1855166001" sldId="574"/>
            <ac:spMk id="112" creationId="{00000000-0000-0000-0000-000000000000}"/>
          </ac:spMkLst>
        </pc:spChg>
      </pc:sldChg>
      <pc:sldChg chg="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2866096182" sldId="575"/>
        </pc:sldMkLst>
        <pc:spChg chg="mod">
          <ac:chgData name="Сергей Прокопов" userId="fd711683dfb12ab8" providerId="LiveId" clId="{7C1BD80A-DC9D-4813-AD4C-567801C97716}" dt="2018-01-21T13:06:04.161" v="443" actId="403"/>
          <ac:spMkLst>
            <pc:docMk/>
            <pc:sldMk cId="2866096182" sldId="575"/>
            <ac:spMk id="10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5:59.313" v="442" actId="1035"/>
          <ac:spMkLst>
            <pc:docMk/>
            <pc:sldMk cId="2866096182" sldId="575"/>
            <ac:spMk id="86" creationId="{F660DFE5-9122-4BC8-B104-8BFCAF696903}"/>
          </ac:spMkLst>
        </pc:spChg>
        <pc:spChg chg="mod">
          <ac:chgData name="Сергей Прокопов" userId="fd711683dfb12ab8" providerId="LiveId" clId="{7C1BD80A-DC9D-4813-AD4C-567801C97716}" dt="2018-01-21T13:06:14.312" v="445" actId="14100"/>
          <ac:spMkLst>
            <pc:docMk/>
            <pc:sldMk cId="2866096182" sldId="575"/>
            <ac:spMk id="87" creationId="{00000000-0000-0000-0000-000000000000}"/>
          </ac:spMkLst>
        </pc:spChg>
        <pc:grpChg chg="mod">
          <ac:chgData name="Сергей Прокопов" userId="fd711683dfb12ab8" providerId="LiveId" clId="{7C1BD80A-DC9D-4813-AD4C-567801C97716}" dt="2018-01-21T13:06:19.910" v="459" actId="1038"/>
          <ac:grpSpMkLst>
            <pc:docMk/>
            <pc:sldMk cId="2866096182" sldId="575"/>
            <ac:grpSpMk id="88" creationId="{00000000-0000-0000-0000-000000000000}"/>
          </ac:grpSpMkLst>
        </pc:grpChg>
      </pc:sldChg>
      <pc:sldChg chg="modSp modTransition">
        <pc:chgData name="Сергей Прокопов" userId="fd711683dfb12ab8" providerId="LiveId" clId="{7C1BD80A-DC9D-4813-AD4C-567801C97716}" dt="2018-01-24T09:52:12.478" v="2732"/>
        <pc:sldMkLst>
          <pc:docMk/>
          <pc:sldMk cId="3332632204" sldId="576"/>
        </pc:sldMkLst>
        <pc:spChg chg="mod">
          <ac:chgData name="Сергей Прокопов" userId="fd711683dfb12ab8" providerId="LiveId" clId="{7C1BD80A-DC9D-4813-AD4C-567801C97716}" dt="2018-01-21T13:06:55.323" v="461" actId="403"/>
          <ac:spMkLst>
            <pc:docMk/>
            <pc:sldMk cId="3332632204" sldId="576"/>
            <ac:spMk id="11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6:38.049" v="460" actId="403"/>
          <ac:spMkLst>
            <pc:docMk/>
            <pc:sldMk cId="3332632204" sldId="576"/>
            <ac:spMk id="12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6:55.323" v="461" actId="403"/>
          <ac:spMkLst>
            <pc:docMk/>
            <pc:sldMk cId="3332632204" sldId="576"/>
            <ac:spMk id="13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6:38.049" v="460" actId="403"/>
          <ac:spMkLst>
            <pc:docMk/>
            <pc:sldMk cId="3332632204" sldId="576"/>
            <ac:spMk id="14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6:55.323" v="461" actId="403"/>
          <ac:spMkLst>
            <pc:docMk/>
            <pc:sldMk cId="3332632204" sldId="576"/>
            <ac:spMk id="15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6:38.049" v="460" actId="403"/>
          <ac:spMkLst>
            <pc:docMk/>
            <pc:sldMk cId="3332632204" sldId="576"/>
            <ac:spMk id="17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6:55.323" v="461" actId="403"/>
          <ac:spMkLst>
            <pc:docMk/>
            <pc:sldMk cId="3332632204" sldId="576"/>
            <ac:spMk id="18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6:38.049" v="460" actId="403"/>
          <ac:spMkLst>
            <pc:docMk/>
            <pc:sldMk cId="3332632204" sldId="576"/>
            <ac:spMk id="19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6:55.323" v="461" actId="403"/>
          <ac:spMkLst>
            <pc:docMk/>
            <pc:sldMk cId="3332632204" sldId="576"/>
            <ac:spMk id="20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6:38.049" v="460" actId="403"/>
          <ac:spMkLst>
            <pc:docMk/>
            <pc:sldMk cId="3332632204" sldId="576"/>
            <ac:spMk id="21" creationId="{00000000-0000-0000-0000-000000000000}"/>
          </ac:spMkLst>
        </pc:spChg>
        <pc:spChg chg="mod">
          <ac:chgData name="Сергей Прокопов" userId="fd711683dfb12ab8" providerId="LiveId" clId="{7C1BD80A-DC9D-4813-AD4C-567801C97716}" dt="2018-01-21T13:07:12.257" v="467" actId="1036"/>
          <ac:spMkLst>
            <pc:docMk/>
            <pc:sldMk cId="3332632204" sldId="576"/>
            <ac:spMk id="22" creationId="{C627C2E4-9C73-4D12-BE44-F64AD27E1F7C}"/>
          </ac:spMkLst>
        </pc:spChg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092658730" sldId="577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333781687" sldId="578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368043313" sldId="579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267630261" sldId="580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055667576" sldId="581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231618524" sldId="582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585689755" sldId="583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103181125" sldId="584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817667301" sldId="585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702705472" sldId="586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356092842" sldId="587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538499837" sldId="588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702841856" sldId="589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588290954" sldId="590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266089250" sldId="591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565591751" sldId="624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202498060" sldId="625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635038125" sldId="626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794499151" sldId="627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167729629" sldId="628"/>
        </pc:sldMkLst>
      </pc:sldChg>
      <pc:sldChg chg="addSp del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2766155734" sldId="629"/>
        </pc:sldMkLst>
        <pc:spChg chg="add mod">
          <ac:chgData name="Сергей Прокопов" userId="fd711683dfb12ab8" providerId="LiveId" clId="{7C1BD80A-DC9D-4813-AD4C-567801C97716}" dt="2018-01-21T05:56:02.240" v="391" actId="478"/>
          <ac:spMkLst>
            <pc:docMk/>
            <pc:sldMk cId="2766155734" sldId="629"/>
            <ac:spMk id="5" creationId="{0AAE574B-E82E-424A-9EBF-6C68FDB49549}"/>
          </ac:spMkLst>
        </pc:spChg>
        <pc:spChg chg="del">
          <ac:chgData name="Сергей Прокопов" userId="fd711683dfb12ab8" providerId="LiveId" clId="{7C1BD80A-DC9D-4813-AD4C-567801C97716}" dt="2018-01-21T13:02:47.524" v="405" actId="478"/>
          <ac:spMkLst>
            <pc:docMk/>
            <pc:sldMk cId="2766155734" sldId="629"/>
            <ac:spMk id="8" creationId="{00000000-0000-0000-0000-000000000000}"/>
          </ac:spMkLst>
        </pc:spChg>
        <pc:spChg chg="del">
          <ac:chgData name="Сергей Прокопов" userId="fd711683dfb12ab8" providerId="LiveId" clId="{7C1BD80A-DC9D-4813-AD4C-567801C97716}" dt="2018-01-21T05:55:38.408" v="388" actId="478"/>
          <ac:spMkLst>
            <pc:docMk/>
            <pc:sldMk cId="2766155734" sldId="629"/>
            <ac:spMk id="15" creationId="{00000000-0000-0000-0000-000000000000}"/>
          </ac:spMkLst>
        </pc:spChg>
        <pc:graphicFrameChg chg="mod modGraphic">
          <ac:chgData name="Сергей Прокопов" userId="fd711683dfb12ab8" providerId="LiveId" clId="{7C1BD80A-DC9D-4813-AD4C-567801C97716}" dt="2018-01-21T05:56:51.630" v="404" actId="478"/>
          <ac:graphicFrameMkLst>
            <pc:docMk/>
            <pc:sldMk cId="2766155734" sldId="629"/>
            <ac:graphicFrameMk id="4" creationId="{00000000-0000-0000-0000-000000000000}"/>
          </ac:graphicFrameMkLst>
        </pc:graphicFrameChg>
      </pc:sldChg>
      <pc:sldChg chg="addSp del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2253019829" sldId="630"/>
        </pc:sldMkLst>
        <pc:spChg chg="add mod">
          <ac:chgData name="Сергей Прокопов" userId="fd711683dfb12ab8" providerId="LiveId" clId="{7C1BD80A-DC9D-4813-AD4C-567801C97716}" dt="2018-01-21T13:09:01.762" v="479" actId="1035"/>
          <ac:spMkLst>
            <pc:docMk/>
            <pc:sldMk cId="2253019829" sldId="630"/>
            <ac:spMk id="3" creationId="{12D9BB29-376C-46D1-9730-2202C252A380}"/>
          </ac:spMkLst>
        </pc:spChg>
        <pc:spChg chg="add del">
          <ac:chgData name="Сергей Прокопов" userId="fd711683dfb12ab8" providerId="LiveId" clId="{7C1BD80A-DC9D-4813-AD4C-567801C97716}" dt="2018-01-21T13:09:58.394" v="513" actId="478"/>
          <ac:spMkLst>
            <pc:docMk/>
            <pc:sldMk cId="2253019829" sldId="630"/>
            <ac:spMk id="4" creationId="{C1A1D5C9-3C6B-4FE3-8B13-9369A2798EAB}"/>
          </ac:spMkLst>
        </pc:spChg>
        <pc:spChg chg="add">
          <ac:chgData name="Сергей Прокопов" userId="fd711683dfb12ab8" providerId="LiveId" clId="{7C1BD80A-DC9D-4813-AD4C-567801C97716}" dt="2018-01-21T13:08:48.464" v="475" actId="478"/>
          <ac:spMkLst>
            <pc:docMk/>
            <pc:sldMk cId="2253019829" sldId="630"/>
            <ac:spMk id="5" creationId="{3FFFED87-1444-41FB-9158-CC216204A820}"/>
          </ac:spMkLst>
        </pc:spChg>
        <pc:spChg chg="add mod">
          <ac:chgData name="Сергей Прокопов" userId="fd711683dfb12ab8" providerId="LiveId" clId="{7C1BD80A-DC9D-4813-AD4C-567801C97716}" dt="2018-01-21T13:09:22.028" v="509" actId="14100"/>
          <ac:spMkLst>
            <pc:docMk/>
            <pc:sldMk cId="2253019829" sldId="630"/>
            <ac:spMk id="6" creationId="{59C09C23-6A71-4922-9B23-712D35CE4388}"/>
          </ac:spMkLst>
        </pc:spChg>
        <pc:picChg chg="add mod">
          <ac:chgData name="Сергей Прокопов" userId="fd711683dfb12ab8" providerId="LiveId" clId="{7C1BD80A-DC9D-4813-AD4C-567801C97716}" dt="2018-01-21T13:09:28.374" v="510" actId="14100"/>
          <ac:picMkLst>
            <pc:docMk/>
            <pc:sldMk cId="2253019829" sldId="630"/>
            <ac:picMk id="7" creationId="{19DA4E99-7775-46F7-99A8-62A62B9CFBCA}"/>
          </ac:picMkLst>
        </pc:picChg>
      </pc:sldChg>
      <pc:sldChg chg="addSp del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2009466113" sldId="631"/>
        </pc:sldMkLst>
        <pc:spChg chg="add mod">
          <ac:chgData name="Сергей Прокопов" userId="fd711683dfb12ab8" providerId="LiveId" clId="{7C1BD80A-DC9D-4813-AD4C-567801C97716}" dt="2018-01-21T13:10:13.025" v="518" actId="1035"/>
          <ac:spMkLst>
            <pc:docMk/>
            <pc:sldMk cId="2009466113" sldId="631"/>
            <ac:spMk id="3" creationId="{08A7CF67-9122-4C81-B43E-497CB4FB3C59}"/>
          </ac:spMkLst>
        </pc:spChg>
        <pc:spChg chg="add del">
          <ac:chgData name="Сергей Прокопов" userId="fd711683dfb12ab8" providerId="LiveId" clId="{7C1BD80A-DC9D-4813-AD4C-567801C97716}" dt="2018-01-21T13:09:53.313" v="512" actId="478"/>
          <ac:spMkLst>
            <pc:docMk/>
            <pc:sldMk cId="2009466113" sldId="631"/>
            <ac:spMk id="4" creationId="{FA2E07B8-80DB-4F65-AF86-CDD7618E4242}"/>
          </ac:spMkLst>
        </pc:spChg>
        <pc:spChg chg="add mod">
          <ac:chgData name="Сергей Прокопов" userId="fd711683dfb12ab8" providerId="LiveId" clId="{7C1BD80A-DC9D-4813-AD4C-567801C97716}" dt="2018-01-21T13:10:25.577" v="556" actId="1035"/>
          <ac:spMkLst>
            <pc:docMk/>
            <pc:sldMk cId="2009466113" sldId="631"/>
            <ac:spMk id="5" creationId="{61D9AB35-587B-45E6-AB32-52749BC9BF33}"/>
          </ac:spMkLst>
        </pc:spChg>
        <pc:spChg chg="add mod">
          <ac:chgData name="Сергей Прокопов" userId="fd711683dfb12ab8" providerId="LiveId" clId="{7C1BD80A-DC9D-4813-AD4C-567801C97716}" dt="2018-01-21T13:10:30.066" v="566" actId="1035"/>
          <ac:spMkLst>
            <pc:docMk/>
            <pc:sldMk cId="2009466113" sldId="631"/>
            <ac:spMk id="6" creationId="{687A949F-E018-4558-9FD9-7774B1D74755}"/>
          </ac:spMkLst>
        </pc:spChg>
      </pc:sldChg>
      <pc:sldChg chg="addSp del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2440768625" sldId="632"/>
        </pc:sldMkLst>
        <pc:spChg chg="add mod">
          <ac:chgData name="Сергей Прокопов" userId="fd711683dfb12ab8" providerId="LiveId" clId="{7C1BD80A-DC9D-4813-AD4C-567801C97716}" dt="2018-01-21T13:10:52.145" v="572" actId="1035"/>
          <ac:spMkLst>
            <pc:docMk/>
            <pc:sldMk cId="2440768625" sldId="632"/>
            <ac:spMk id="4" creationId="{CB2A8361-955A-40FF-8536-A249CB7DA472}"/>
          </ac:spMkLst>
        </pc:spChg>
        <pc:spChg chg="add del">
          <ac:chgData name="Сергей Прокопов" userId="fd711683dfb12ab8" providerId="LiveId" clId="{7C1BD80A-DC9D-4813-AD4C-567801C97716}" dt="2018-01-21T13:10:44.891" v="568" actId="478"/>
          <ac:spMkLst>
            <pc:docMk/>
            <pc:sldMk cId="2440768625" sldId="632"/>
            <ac:spMk id="5" creationId="{9971284B-3C96-4897-B5EB-B3977F32F261}"/>
          </ac:spMkLst>
        </pc:spChg>
        <pc:spChg chg="add">
          <ac:chgData name="Сергей Прокопов" userId="fd711683dfb12ab8" providerId="LiveId" clId="{7C1BD80A-DC9D-4813-AD4C-567801C97716}" dt="2018-01-21T13:10:39.749" v="567" actId="6549"/>
          <ac:spMkLst>
            <pc:docMk/>
            <pc:sldMk cId="2440768625" sldId="632"/>
            <ac:spMk id="6" creationId="{3C8A1B00-13BF-4CEA-A657-7A6C56A1C2FB}"/>
          </ac:spMkLst>
        </pc:spChg>
        <pc:spChg chg="add mod">
          <ac:chgData name="Сергей Прокопов" userId="fd711683dfb12ab8" providerId="LiveId" clId="{7C1BD80A-DC9D-4813-AD4C-567801C97716}" dt="2018-01-21T13:10:56.394" v="576" actId="1036"/>
          <ac:spMkLst>
            <pc:docMk/>
            <pc:sldMk cId="2440768625" sldId="632"/>
            <ac:spMk id="10" creationId="{7F909352-1D45-4E5E-B6B1-DC39EE7D618D}"/>
          </ac:spMkLst>
        </pc:spChg>
        <pc:spChg chg="add mod">
          <ac:chgData name="Сергей Прокопов" userId="fd711683dfb12ab8" providerId="LiveId" clId="{7C1BD80A-DC9D-4813-AD4C-567801C97716}" dt="2018-01-21T13:12:55.418" v="690" actId="6549"/>
          <ac:spMkLst>
            <pc:docMk/>
            <pc:sldMk cId="2440768625" sldId="632"/>
            <ac:spMk id="11" creationId="{FC9F03B5-2B87-4C71-86A4-17AEAA87EF4A}"/>
          </ac:spMkLst>
        </pc:spChg>
        <pc:spChg chg="add">
          <ac:chgData name="Сергей Прокопов" userId="fd711683dfb12ab8" providerId="LiveId" clId="{7C1BD80A-DC9D-4813-AD4C-567801C97716}" dt="2018-01-21T13:10:39.749" v="567" actId="6549"/>
          <ac:spMkLst>
            <pc:docMk/>
            <pc:sldMk cId="2440768625" sldId="632"/>
            <ac:spMk id="13" creationId="{CFB92E26-7507-4746-9291-FE1F96849DBC}"/>
          </ac:spMkLst>
        </pc:spChg>
        <pc:spChg chg="add mod">
          <ac:chgData name="Сергей Прокопов" userId="fd711683dfb12ab8" providerId="LiveId" clId="{7C1BD80A-DC9D-4813-AD4C-567801C97716}" dt="2018-01-21T13:12:06.602" v="684" actId="1037"/>
          <ac:spMkLst>
            <pc:docMk/>
            <pc:sldMk cId="2440768625" sldId="632"/>
            <ac:spMk id="14" creationId="{BE5B6662-3E0B-4F2A-9D11-5A36982466D4}"/>
          </ac:spMkLst>
        </pc:spChg>
        <pc:picChg chg="add mod">
          <ac:chgData name="Сергей Прокопов" userId="fd711683dfb12ab8" providerId="LiveId" clId="{7C1BD80A-DC9D-4813-AD4C-567801C97716}" dt="2018-01-21T13:11:17.633" v="614" actId="1037"/>
          <ac:picMkLst>
            <pc:docMk/>
            <pc:sldMk cId="2440768625" sldId="632"/>
            <ac:picMk id="3" creationId="{493231E7-1CED-47CF-8912-F59D31119E39}"/>
          </ac:picMkLst>
        </pc:picChg>
        <pc:picChg chg="add mod">
          <ac:chgData name="Сергей Прокопов" userId="fd711683dfb12ab8" providerId="LiveId" clId="{7C1BD80A-DC9D-4813-AD4C-567801C97716}" dt="2018-01-21T13:11:14.592" v="613" actId="14100"/>
          <ac:picMkLst>
            <pc:docMk/>
            <pc:sldMk cId="2440768625" sldId="632"/>
            <ac:picMk id="7" creationId="{FD68A062-2F1B-4D6D-BC0C-F7D81F60C483}"/>
          </ac:picMkLst>
        </pc:picChg>
        <pc:picChg chg="add mod">
          <ac:chgData name="Сергей Прокопов" userId="fd711683dfb12ab8" providerId="LiveId" clId="{7C1BD80A-DC9D-4813-AD4C-567801C97716}" dt="2018-01-21T13:12:48.498" v="689" actId="1076"/>
          <ac:picMkLst>
            <pc:docMk/>
            <pc:sldMk cId="2440768625" sldId="632"/>
            <ac:picMk id="8" creationId="{845464AA-3B1A-4CB8-8ADC-5C45E4F353F4}"/>
          </ac:picMkLst>
        </pc:picChg>
        <pc:picChg chg="add mod">
          <ac:chgData name="Сергей Прокопов" userId="fd711683dfb12ab8" providerId="LiveId" clId="{7C1BD80A-DC9D-4813-AD4C-567801C97716}" dt="2018-01-21T13:11:47.523" v="627" actId="1037"/>
          <ac:picMkLst>
            <pc:docMk/>
            <pc:sldMk cId="2440768625" sldId="632"/>
            <ac:picMk id="9" creationId="{5F5F301D-79FF-46E2-98A3-1420CC1C88EB}"/>
          </ac:picMkLst>
        </pc:picChg>
        <pc:picChg chg="add mod">
          <ac:chgData name="Сергей Прокопов" userId="fd711683dfb12ab8" providerId="LiveId" clId="{7C1BD80A-DC9D-4813-AD4C-567801C97716}" dt="2018-01-21T13:11:58.922" v="663" actId="1037"/>
          <ac:picMkLst>
            <pc:docMk/>
            <pc:sldMk cId="2440768625" sldId="632"/>
            <ac:picMk id="12" creationId="{3C1D68E9-8E79-4DA6-8302-BB31610AC1E5}"/>
          </ac:picMkLst>
        </pc:picChg>
      </pc:sldChg>
      <pc:sldChg chg="addSp del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3967923106" sldId="633"/>
        </pc:sldMkLst>
        <pc:spChg chg="add del">
          <ac:chgData name="Сергей Прокопов" userId="fd711683dfb12ab8" providerId="LiveId" clId="{7C1BD80A-DC9D-4813-AD4C-567801C97716}" dt="2018-01-21T13:13:19.259" v="692" actId="478"/>
          <ac:spMkLst>
            <pc:docMk/>
            <pc:sldMk cId="3967923106" sldId="633"/>
            <ac:spMk id="4" creationId="{0E306361-3D79-4548-BB91-025901241D5D}"/>
          </ac:spMkLst>
        </pc:spChg>
        <pc:spChg chg="add mod">
          <ac:chgData name="Сергей Прокопов" userId="fd711683dfb12ab8" providerId="LiveId" clId="{7C1BD80A-DC9D-4813-AD4C-567801C97716}" dt="2018-01-21T13:15:27.148" v="781" actId="1035"/>
          <ac:spMkLst>
            <pc:docMk/>
            <pc:sldMk cId="3967923106" sldId="633"/>
            <ac:spMk id="5" creationId="{BD271A2D-AFA8-4851-B70D-C767473D012C}"/>
          </ac:spMkLst>
        </pc:spChg>
        <pc:spChg chg="add mod">
          <ac:chgData name="Сергей Прокопов" userId="fd711683dfb12ab8" providerId="LiveId" clId="{7C1BD80A-DC9D-4813-AD4C-567801C97716}" dt="2018-01-21T13:15:09.028" v="756" actId="1076"/>
          <ac:spMkLst>
            <pc:docMk/>
            <pc:sldMk cId="3967923106" sldId="633"/>
            <ac:spMk id="8" creationId="{F5B7E057-B68F-40D2-B496-1387A70D9170}"/>
          </ac:spMkLst>
        </pc:spChg>
        <pc:spChg chg="add mod">
          <ac:chgData name="Сергей Прокопов" userId="fd711683dfb12ab8" providerId="LiveId" clId="{7C1BD80A-DC9D-4813-AD4C-567801C97716}" dt="2018-01-21T13:14:10.588" v="724" actId="1038"/>
          <ac:spMkLst>
            <pc:docMk/>
            <pc:sldMk cId="3967923106" sldId="633"/>
            <ac:spMk id="9" creationId="{B6271E74-D50F-4CD0-A942-3BA81EFAD672}"/>
          </ac:spMkLst>
        </pc:spChg>
        <pc:spChg chg="add mod">
          <ac:chgData name="Сергей Прокопов" userId="fd711683dfb12ab8" providerId="LiveId" clId="{7C1BD80A-DC9D-4813-AD4C-567801C97716}" dt="2018-01-21T13:15:36.742" v="782" actId="14100"/>
          <ac:spMkLst>
            <pc:docMk/>
            <pc:sldMk cId="3967923106" sldId="633"/>
            <ac:spMk id="10" creationId="{FF7388DF-D4A5-4960-AD45-FF7A0539F2C6}"/>
          </ac:spMkLst>
        </pc:spChg>
        <pc:spChg chg="add mod">
          <ac:chgData name="Сергей Прокопов" userId="fd711683dfb12ab8" providerId="LiveId" clId="{7C1BD80A-DC9D-4813-AD4C-567801C97716}" dt="2018-01-21T13:13:30.475" v="696" actId="1035"/>
          <ac:spMkLst>
            <pc:docMk/>
            <pc:sldMk cId="3967923106" sldId="633"/>
            <ac:spMk id="11" creationId="{B16A66AE-8D30-4685-8759-32FB2D66AB1B}"/>
          </ac:spMkLst>
        </pc:spChg>
        <pc:spChg chg="add mod">
          <ac:chgData name="Сергей Прокопов" userId="fd711683dfb12ab8" providerId="LiveId" clId="{7C1BD80A-DC9D-4813-AD4C-567801C97716}" dt="2018-01-21T13:14:15.435" v="731" actId="1037"/>
          <ac:spMkLst>
            <pc:docMk/>
            <pc:sldMk cId="3967923106" sldId="633"/>
            <ac:spMk id="22" creationId="{9C7427DC-C64A-4E8E-A39F-993E493240D9}"/>
          </ac:spMkLst>
        </pc:spChg>
        <pc:picChg chg="add mod">
          <ac:chgData name="Сергей Прокопов" userId="fd711683dfb12ab8" providerId="LiveId" clId="{7C1BD80A-DC9D-4813-AD4C-567801C97716}" dt="2018-01-21T13:14:10.588" v="724" actId="1038"/>
          <ac:picMkLst>
            <pc:docMk/>
            <pc:sldMk cId="3967923106" sldId="633"/>
            <ac:picMk id="3" creationId="{A793EB21-FCD3-4322-BB55-41F3B1D2E3D4}"/>
          </ac:picMkLst>
        </pc:picChg>
        <pc:picChg chg="add mod ord">
          <ac:chgData name="Сергей Прокопов" userId="fd711683dfb12ab8" providerId="LiveId" clId="{7C1BD80A-DC9D-4813-AD4C-567801C97716}" dt="2018-01-21T13:14:58.354" v="755" actId="167"/>
          <ac:picMkLst>
            <pc:docMk/>
            <pc:sldMk cId="3967923106" sldId="633"/>
            <ac:picMk id="12" creationId="{81B74CBC-A648-4C3A-BC82-2A1C719FC598}"/>
          </ac:picMkLst>
        </pc:picChg>
        <pc:picChg chg="add mod">
          <ac:chgData name="Сергей Прокопов" userId="fd711683dfb12ab8" providerId="LiveId" clId="{7C1BD80A-DC9D-4813-AD4C-567801C97716}" dt="2018-01-21T13:14:10.588" v="724" actId="1038"/>
          <ac:picMkLst>
            <pc:docMk/>
            <pc:sldMk cId="3967923106" sldId="633"/>
            <ac:picMk id="15" creationId="{A9CD5F3F-4B59-4B13-9236-424A2C93F3E8}"/>
          </ac:picMkLst>
        </pc:picChg>
        <pc:picChg chg="add mod">
          <ac:chgData name="Сергей Прокопов" userId="fd711683dfb12ab8" providerId="LiveId" clId="{7C1BD80A-DC9D-4813-AD4C-567801C97716}" dt="2018-01-21T13:14:10.588" v="724" actId="1038"/>
          <ac:picMkLst>
            <pc:docMk/>
            <pc:sldMk cId="3967923106" sldId="633"/>
            <ac:picMk id="20" creationId="{07C742CC-4179-48EA-8D22-8CA65953F0A2}"/>
          </ac:picMkLst>
        </pc:picChg>
        <pc:cxnChg chg="add mod">
          <ac:chgData name="Сергей Прокопов" userId="fd711683dfb12ab8" providerId="LiveId" clId="{7C1BD80A-DC9D-4813-AD4C-567801C97716}" dt="2018-01-21T13:14:10.588" v="724" actId="1038"/>
          <ac:cxnSpMkLst>
            <pc:docMk/>
            <pc:sldMk cId="3967923106" sldId="633"/>
            <ac:cxnSpMk id="6" creationId="{1C1C82C8-1D0C-4386-BD81-C9501ED97D11}"/>
          </ac:cxnSpMkLst>
        </pc:cxnChg>
        <pc:cxnChg chg="add mod">
          <ac:chgData name="Сергей Прокопов" userId="fd711683dfb12ab8" providerId="LiveId" clId="{7C1BD80A-DC9D-4813-AD4C-567801C97716}" dt="2018-01-21T13:14:39.241" v="750" actId="1037"/>
          <ac:cxnSpMkLst>
            <pc:docMk/>
            <pc:sldMk cId="3967923106" sldId="633"/>
            <ac:cxnSpMk id="7" creationId="{0ACAEBDE-4E50-4207-B63B-79D5253CF15B}"/>
          </ac:cxnSpMkLst>
        </pc:cxnChg>
        <pc:cxnChg chg="add mod">
          <ac:chgData name="Сергей Прокопов" userId="fd711683dfb12ab8" providerId="LiveId" clId="{7C1BD80A-DC9D-4813-AD4C-567801C97716}" dt="2018-01-21T13:14:10.588" v="724" actId="1038"/>
          <ac:cxnSpMkLst>
            <pc:docMk/>
            <pc:sldMk cId="3967923106" sldId="633"/>
            <ac:cxnSpMk id="13" creationId="{FB8700ED-13F7-4BD3-B8EA-E7AE508C8017}"/>
          </ac:cxnSpMkLst>
        </pc:cxnChg>
        <pc:cxnChg chg="add mod">
          <ac:chgData name="Сергей Прокопов" userId="fd711683dfb12ab8" providerId="LiveId" clId="{7C1BD80A-DC9D-4813-AD4C-567801C97716}" dt="2018-01-21T13:15:22.222" v="777" actId="14100"/>
          <ac:cxnSpMkLst>
            <pc:docMk/>
            <pc:sldMk cId="3967923106" sldId="633"/>
            <ac:cxnSpMk id="14" creationId="{0A3B6159-5219-4FDD-9872-38846CB726CC}"/>
          </ac:cxnSpMkLst>
        </pc:cxnChg>
        <pc:cxnChg chg="add mod">
          <ac:chgData name="Сергей Прокопов" userId="fd711683dfb12ab8" providerId="LiveId" clId="{7C1BD80A-DC9D-4813-AD4C-567801C97716}" dt="2018-01-21T13:14:10.588" v="724" actId="1038"/>
          <ac:cxnSpMkLst>
            <pc:docMk/>
            <pc:sldMk cId="3967923106" sldId="633"/>
            <ac:cxnSpMk id="16" creationId="{2771241E-2610-4927-91A7-7E2FD6308A99}"/>
          </ac:cxnSpMkLst>
        </pc:cxnChg>
        <pc:cxnChg chg="add mod">
          <ac:chgData name="Сергей Прокопов" userId="fd711683dfb12ab8" providerId="LiveId" clId="{7C1BD80A-DC9D-4813-AD4C-567801C97716}" dt="2018-01-21T13:15:17.570" v="776" actId="1037"/>
          <ac:cxnSpMkLst>
            <pc:docMk/>
            <pc:sldMk cId="3967923106" sldId="633"/>
            <ac:cxnSpMk id="17" creationId="{8C9A7935-1244-46B8-9348-55EEEAD9624C}"/>
          </ac:cxnSpMkLst>
        </pc:cxnChg>
        <pc:cxnChg chg="add mod">
          <ac:chgData name="Сергей Прокопов" userId="fd711683dfb12ab8" providerId="LiveId" clId="{7C1BD80A-DC9D-4813-AD4C-567801C97716}" dt="2018-01-21T13:14:10.588" v="724" actId="1038"/>
          <ac:cxnSpMkLst>
            <pc:docMk/>
            <pc:sldMk cId="3967923106" sldId="633"/>
            <ac:cxnSpMk id="18" creationId="{4E2EF4FC-01D8-409B-ACA9-F282A37AAEA6}"/>
          </ac:cxnSpMkLst>
        </pc:cxnChg>
        <pc:cxnChg chg="add mod">
          <ac:chgData name="Сергей Прокопов" userId="fd711683dfb12ab8" providerId="LiveId" clId="{7C1BD80A-DC9D-4813-AD4C-567801C97716}" dt="2018-01-21T13:14:10.588" v="724" actId="1038"/>
          <ac:cxnSpMkLst>
            <pc:docMk/>
            <pc:sldMk cId="3967923106" sldId="633"/>
            <ac:cxnSpMk id="19" creationId="{FA2F2059-451C-4718-A248-BDD45A2D67CD}"/>
          </ac:cxnSpMkLst>
        </pc:cxnChg>
        <pc:cxnChg chg="add">
          <ac:chgData name="Сергей Прокопов" userId="fd711683dfb12ab8" providerId="LiveId" clId="{7C1BD80A-DC9D-4813-AD4C-567801C97716}" dt="2018-01-21T13:13:14.279" v="691" actId="14100"/>
          <ac:cxnSpMkLst>
            <pc:docMk/>
            <pc:sldMk cId="3967923106" sldId="633"/>
            <ac:cxnSpMk id="21" creationId="{85C7AE98-4110-49F9-9E3F-BFD54323C586}"/>
          </ac:cxnSpMkLst>
        </pc:cxnChg>
      </pc:sldChg>
      <pc:sldChg chg="add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3328484069" sldId="634"/>
        </pc:sldMkLst>
        <pc:spChg chg="add mod">
          <ac:chgData name="Сергей Прокопов" userId="fd711683dfb12ab8" providerId="LiveId" clId="{7C1BD80A-DC9D-4813-AD4C-567801C97716}" dt="2018-01-21T13:17:03.849" v="902" actId="1035"/>
          <ac:spMkLst>
            <pc:docMk/>
            <pc:sldMk cId="3328484069" sldId="634"/>
            <ac:spMk id="4" creationId="{264EA3CE-DAFA-4ACB-AFB6-E3E96455F325}"/>
          </ac:spMkLst>
        </pc:spChg>
        <pc:spChg chg="add mod">
          <ac:chgData name="Сергей Прокопов" userId="fd711683dfb12ab8" providerId="LiveId" clId="{7C1BD80A-DC9D-4813-AD4C-567801C97716}" dt="2018-01-21T13:16:37.348" v="862" actId="1038"/>
          <ac:spMkLst>
            <pc:docMk/>
            <pc:sldMk cId="3328484069" sldId="634"/>
            <ac:spMk id="6" creationId="{1C04DFA9-6F94-4EF9-8B2A-687DE9AFDEA2}"/>
          </ac:spMkLst>
        </pc:spChg>
        <pc:spChg chg="add mod">
          <ac:chgData name="Сергей Прокопов" userId="fd711683dfb12ab8" providerId="LiveId" clId="{7C1BD80A-DC9D-4813-AD4C-567801C97716}" dt="2018-01-21T13:17:09.543" v="903" actId="1076"/>
          <ac:spMkLst>
            <pc:docMk/>
            <pc:sldMk cId="3328484069" sldId="634"/>
            <ac:spMk id="7" creationId="{F4050929-414A-409A-B9AC-1AD219F2A1A6}"/>
          </ac:spMkLst>
        </pc:spChg>
        <pc:spChg chg="add mod">
          <ac:chgData name="Сергей Прокопов" userId="fd711683dfb12ab8" providerId="LiveId" clId="{7C1BD80A-DC9D-4813-AD4C-567801C97716}" dt="2018-01-21T13:16:04.905" v="787" actId="255"/>
          <ac:spMkLst>
            <pc:docMk/>
            <pc:sldMk cId="3328484069" sldId="634"/>
            <ac:spMk id="8" creationId="{27DC1250-27AC-40C7-9A5A-E7CCFF405B71}"/>
          </ac:spMkLst>
        </pc:spChg>
        <pc:spChg chg="add mod">
          <ac:chgData name="Сергей Прокопов" userId="fd711683dfb12ab8" providerId="LiveId" clId="{7C1BD80A-DC9D-4813-AD4C-567801C97716}" dt="2018-01-21T13:17:28.858" v="906" actId="1076"/>
          <ac:spMkLst>
            <pc:docMk/>
            <pc:sldMk cId="3328484069" sldId="634"/>
            <ac:spMk id="15" creationId="{93779C52-FB78-4946-85C2-9BA7896ADB6D}"/>
          </ac:spMkLst>
        </pc:spChg>
        <pc:picChg chg="add mod">
          <ac:chgData name="Сергей Прокопов" userId="fd711683dfb12ab8" providerId="LiveId" clId="{7C1BD80A-DC9D-4813-AD4C-567801C97716}" dt="2018-01-21T13:16:37.348" v="862" actId="1038"/>
          <ac:picMkLst>
            <pc:docMk/>
            <pc:sldMk cId="3328484069" sldId="634"/>
            <ac:picMk id="3" creationId="{312D00C8-1C68-4CEC-82EF-72FB36E85B86}"/>
          </ac:picMkLst>
        </pc:picChg>
        <pc:picChg chg="add mod">
          <ac:chgData name="Сергей Прокопов" userId="fd711683dfb12ab8" providerId="LiveId" clId="{7C1BD80A-DC9D-4813-AD4C-567801C97716}" dt="2018-01-21T13:16:47.785" v="895" actId="1038"/>
          <ac:picMkLst>
            <pc:docMk/>
            <pc:sldMk cId="3328484069" sldId="634"/>
            <ac:picMk id="10" creationId="{0821D94A-F92B-4A52-A015-6CDCB76F6C1E}"/>
          </ac:picMkLst>
        </pc:picChg>
        <pc:picChg chg="add mod">
          <ac:chgData name="Сергей Прокопов" userId="fd711683dfb12ab8" providerId="LiveId" clId="{7C1BD80A-DC9D-4813-AD4C-567801C97716}" dt="2018-01-21T13:16:37.348" v="862" actId="1038"/>
          <ac:picMkLst>
            <pc:docMk/>
            <pc:sldMk cId="3328484069" sldId="634"/>
            <ac:picMk id="14" creationId="{D9C21155-EC32-4BDB-8FDC-7C7E95E4ED83}"/>
          </ac:picMkLst>
        </pc:picChg>
        <pc:cxnChg chg="add mod">
          <ac:chgData name="Сергей Прокопов" userId="fd711683dfb12ab8" providerId="LiveId" clId="{7C1BD80A-DC9D-4813-AD4C-567801C97716}" dt="2018-01-21T13:16:59.445" v="896" actId="14100"/>
          <ac:cxnSpMkLst>
            <pc:docMk/>
            <pc:sldMk cId="3328484069" sldId="634"/>
            <ac:cxnSpMk id="5" creationId="{32386C55-57F3-4D55-A5C0-15231850FAB3}"/>
          </ac:cxnSpMkLst>
        </pc:cxnChg>
        <pc:cxnChg chg="add mod">
          <ac:chgData name="Сергей Прокопов" userId="fd711683dfb12ab8" providerId="LiveId" clId="{7C1BD80A-DC9D-4813-AD4C-567801C97716}" dt="2018-01-21T13:17:21.896" v="905" actId="14100"/>
          <ac:cxnSpMkLst>
            <pc:docMk/>
            <pc:sldMk cId="3328484069" sldId="634"/>
            <ac:cxnSpMk id="9" creationId="{AAE85963-F1B1-4E03-B4C8-B6912E046325}"/>
          </ac:cxnSpMkLst>
        </pc:cxnChg>
        <pc:cxnChg chg="add mod">
          <ac:chgData name="Сергей Прокопов" userId="fd711683dfb12ab8" providerId="LiveId" clId="{7C1BD80A-DC9D-4813-AD4C-567801C97716}" dt="2018-01-21T13:16:37.348" v="862" actId="1038"/>
          <ac:cxnSpMkLst>
            <pc:docMk/>
            <pc:sldMk cId="3328484069" sldId="634"/>
            <ac:cxnSpMk id="11" creationId="{961B99FB-00A7-4D42-8D7F-37ABEF3058A0}"/>
          </ac:cxnSpMkLst>
        </pc:cxnChg>
        <pc:cxnChg chg="add mod">
          <ac:chgData name="Сергей Прокопов" userId="fd711683dfb12ab8" providerId="LiveId" clId="{7C1BD80A-DC9D-4813-AD4C-567801C97716}" dt="2018-01-21T13:16:44.770" v="885" actId="1038"/>
          <ac:cxnSpMkLst>
            <pc:docMk/>
            <pc:sldMk cId="3328484069" sldId="634"/>
            <ac:cxnSpMk id="12" creationId="{786C8188-4057-4B2B-B78A-7DCBFDD4C7B4}"/>
          </ac:cxnSpMkLst>
        </pc:cxnChg>
        <pc:cxnChg chg="add mod">
          <ac:chgData name="Сергей Прокопов" userId="fd711683dfb12ab8" providerId="LiveId" clId="{7C1BD80A-DC9D-4813-AD4C-567801C97716}" dt="2018-01-21T13:17:35.263" v="908" actId="14100"/>
          <ac:cxnSpMkLst>
            <pc:docMk/>
            <pc:sldMk cId="3328484069" sldId="634"/>
            <ac:cxnSpMk id="13" creationId="{A61B318E-5A56-4C2F-A995-E96179B9C706}"/>
          </ac:cxnSpMkLst>
        </pc:cxnChg>
      </pc:sldChg>
      <pc:sldChg chg="add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1535379732" sldId="635"/>
        </pc:sldMkLst>
        <pc:spChg chg="add mod">
          <ac:chgData name="Сергей Прокопов" userId="fd711683dfb12ab8" providerId="LiveId" clId="{7C1BD80A-DC9D-4813-AD4C-567801C97716}" dt="2018-01-21T13:18:02.586" v="912" actId="1035"/>
          <ac:spMkLst>
            <pc:docMk/>
            <pc:sldMk cId="1535379732" sldId="635"/>
            <ac:spMk id="4" creationId="{4056A603-E3F0-4B3B-AE6D-51A0BEEBFCFF}"/>
          </ac:spMkLst>
        </pc:spChg>
        <pc:spChg chg="add">
          <ac:chgData name="Сергей Прокопов" userId="fd711683dfb12ab8" providerId="LiveId" clId="{7C1BD80A-DC9D-4813-AD4C-567801C97716}" dt="2018-01-21T13:17:57.756" v="909" actId="14100"/>
          <ac:spMkLst>
            <pc:docMk/>
            <pc:sldMk cId="1535379732" sldId="635"/>
            <ac:spMk id="5" creationId="{040625A6-6D2D-4E4D-BAA9-A8E31F6EC089}"/>
          </ac:spMkLst>
        </pc:spChg>
        <pc:spChg chg="add mod">
          <ac:chgData name="Сергей Прокопов" userId="fd711683dfb12ab8" providerId="LiveId" clId="{7C1BD80A-DC9D-4813-AD4C-567801C97716}" dt="2018-01-21T13:18:35.883" v="941" actId="1037"/>
          <ac:spMkLst>
            <pc:docMk/>
            <pc:sldMk cId="1535379732" sldId="635"/>
            <ac:spMk id="10" creationId="{ADFCBB9C-7D87-4F8B-89D2-D78DAF550E01}"/>
          </ac:spMkLst>
        </pc:spChg>
        <pc:spChg chg="add mod">
          <ac:chgData name="Сергей Прокопов" userId="fd711683dfb12ab8" providerId="LiveId" clId="{7C1BD80A-DC9D-4813-AD4C-567801C97716}" dt="2018-01-21T13:18:35.883" v="941" actId="1037"/>
          <ac:spMkLst>
            <pc:docMk/>
            <pc:sldMk cId="1535379732" sldId="635"/>
            <ac:spMk id="11" creationId="{A5A5B838-990F-49B1-9E36-6D8BC1685DAF}"/>
          </ac:spMkLst>
        </pc:spChg>
        <pc:spChg chg="add mod">
          <ac:chgData name="Сергей Прокопов" userId="fd711683dfb12ab8" providerId="LiveId" clId="{7C1BD80A-DC9D-4813-AD4C-567801C97716}" dt="2018-01-21T13:18:35.883" v="941" actId="1037"/>
          <ac:spMkLst>
            <pc:docMk/>
            <pc:sldMk cId="1535379732" sldId="635"/>
            <ac:spMk id="14" creationId="{E4A27A59-A226-4C9B-9935-AC96D5307EE7}"/>
          </ac:spMkLst>
        </pc:spChg>
        <pc:picChg chg="add mod">
          <ac:chgData name="Сергей Прокопов" userId="fd711683dfb12ab8" providerId="LiveId" clId="{7C1BD80A-DC9D-4813-AD4C-567801C97716}" dt="2018-01-21T13:18:13.452" v="917" actId="1037"/>
          <ac:picMkLst>
            <pc:docMk/>
            <pc:sldMk cId="1535379732" sldId="635"/>
            <ac:picMk id="3" creationId="{ACD9E14A-9A66-4C74-86C4-91B292F7F49F}"/>
          </ac:picMkLst>
        </pc:picChg>
        <pc:cxnChg chg="add mod">
          <ac:chgData name="Сергей Прокопов" userId="fd711683dfb12ab8" providerId="LiveId" clId="{7C1BD80A-DC9D-4813-AD4C-567801C97716}" dt="2018-01-21T13:18:45.984" v="942" actId="14100"/>
          <ac:cxnSpMkLst>
            <pc:docMk/>
            <pc:sldMk cId="1535379732" sldId="635"/>
            <ac:cxnSpMk id="6" creationId="{1CD5B823-FDB6-43BF-81E7-AA4C424428A4}"/>
          </ac:cxnSpMkLst>
        </pc:cxnChg>
        <pc:cxnChg chg="add mod">
          <ac:chgData name="Сергей Прокопов" userId="fd711683dfb12ab8" providerId="LiveId" clId="{7C1BD80A-DC9D-4813-AD4C-567801C97716}" dt="2018-01-21T13:18:35.883" v="941" actId="1037"/>
          <ac:cxnSpMkLst>
            <pc:docMk/>
            <pc:sldMk cId="1535379732" sldId="635"/>
            <ac:cxnSpMk id="7" creationId="{6B649516-C33B-4861-9076-EF4469D4B2B9}"/>
          </ac:cxnSpMkLst>
        </pc:cxnChg>
        <pc:cxnChg chg="add mod">
          <ac:chgData name="Сергей Прокопов" userId="fd711683dfb12ab8" providerId="LiveId" clId="{7C1BD80A-DC9D-4813-AD4C-567801C97716}" dt="2018-01-21T13:18:50.483" v="944" actId="14100"/>
          <ac:cxnSpMkLst>
            <pc:docMk/>
            <pc:sldMk cId="1535379732" sldId="635"/>
            <ac:cxnSpMk id="8" creationId="{CF7F9071-47C4-428D-8922-791C76B5B81E}"/>
          </ac:cxnSpMkLst>
        </pc:cxnChg>
        <pc:cxnChg chg="add mod">
          <ac:chgData name="Сергей Прокопов" userId="fd711683dfb12ab8" providerId="LiveId" clId="{7C1BD80A-DC9D-4813-AD4C-567801C97716}" dt="2018-01-21T13:18:35.883" v="941" actId="1037"/>
          <ac:cxnSpMkLst>
            <pc:docMk/>
            <pc:sldMk cId="1535379732" sldId="635"/>
            <ac:cxnSpMk id="9" creationId="{C31156DE-70F5-4DE4-94DB-412B49C16AAB}"/>
          </ac:cxnSpMkLst>
        </pc:cxnChg>
        <pc:cxnChg chg="add mod">
          <ac:chgData name="Сергей Прокопов" userId="fd711683dfb12ab8" providerId="LiveId" clId="{7C1BD80A-DC9D-4813-AD4C-567801C97716}" dt="2018-01-21T13:18:48.498" v="943" actId="14100"/>
          <ac:cxnSpMkLst>
            <pc:docMk/>
            <pc:sldMk cId="1535379732" sldId="635"/>
            <ac:cxnSpMk id="12" creationId="{EE067400-6682-4982-8917-DB62B346B9B8}"/>
          </ac:cxnSpMkLst>
        </pc:cxnChg>
        <pc:cxnChg chg="add mod">
          <ac:chgData name="Сергей Прокопов" userId="fd711683dfb12ab8" providerId="LiveId" clId="{7C1BD80A-DC9D-4813-AD4C-567801C97716}" dt="2018-01-21T13:18:35.883" v="941" actId="1037"/>
          <ac:cxnSpMkLst>
            <pc:docMk/>
            <pc:sldMk cId="1535379732" sldId="635"/>
            <ac:cxnSpMk id="13" creationId="{BF85F4A4-FD19-4BFF-9047-1E9493301D1A}"/>
          </ac:cxnSpMkLst>
        </pc:cxnChg>
      </pc:sldChg>
      <pc:sldChg chg="add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3930372210" sldId="636"/>
        </pc:sldMkLst>
        <pc:spChg chg="add mod">
          <ac:chgData name="Сергей Прокопов" userId="fd711683dfb12ab8" providerId="LiveId" clId="{7C1BD80A-DC9D-4813-AD4C-567801C97716}" dt="2018-01-21T13:19:35.441" v="949" actId="1035"/>
          <ac:spMkLst>
            <pc:docMk/>
            <pc:sldMk cId="3930372210" sldId="636"/>
            <ac:spMk id="3" creationId="{EE4C9366-DF60-4EAF-BD5B-073D6D2EDFA3}"/>
          </ac:spMkLst>
        </pc:spChg>
        <pc:spChg chg="add mod">
          <ac:chgData name="Сергей Прокопов" userId="fd711683dfb12ab8" providerId="LiveId" clId="{7C1BD80A-DC9D-4813-AD4C-567801C97716}" dt="2018-01-21T13:20:16.489" v="1009" actId="1076"/>
          <ac:spMkLst>
            <pc:docMk/>
            <pc:sldMk cId="3930372210" sldId="636"/>
            <ac:spMk id="4" creationId="{F1A7E5F2-7E13-487D-B346-CC15D56955D7}"/>
          </ac:spMkLst>
        </pc:spChg>
        <pc:spChg chg="add mod">
          <ac:chgData name="Сергей Прокопов" userId="fd711683dfb12ab8" providerId="LiveId" clId="{7C1BD80A-DC9D-4813-AD4C-567801C97716}" dt="2018-01-21T13:20:03.178" v="992" actId="1037"/>
          <ac:spMkLst>
            <pc:docMk/>
            <pc:sldMk cId="3930372210" sldId="636"/>
            <ac:spMk id="5" creationId="{773053DE-910F-4FBB-A6AF-F506953956D9}"/>
          </ac:spMkLst>
        </pc:spChg>
        <pc:picChg chg="add mod">
          <ac:chgData name="Сергей Прокопов" userId="fd711683dfb12ab8" providerId="LiveId" clId="{7C1BD80A-DC9D-4813-AD4C-567801C97716}" dt="2018-01-21T13:20:11.689" v="1008" actId="1037"/>
          <ac:picMkLst>
            <pc:docMk/>
            <pc:sldMk cId="3930372210" sldId="636"/>
            <ac:picMk id="6" creationId="{F0D77124-67F5-4B64-ABF4-B12CBA890BA7}"/>
          </ac:picMkLst>
        </pc:picChg>
        <pc:picChg chg="add mod">
          <ac:chgData name="Сергей Прокопов" userId="fd711683dfb12ab8" providerId="LiveId" clId="{7C1BD80A-DC9D-4813-AD4C-567801C97716}" dt="2018-01-21T13:19:57.611" v="989" actId="1038"/>
          <ac:picMkLst>
            <pc:docMk/>
            <pc:sldMk cId="3930372210" sldId="636"/>
            <ac:picMk id="7" creationId="{D356C0F6-7FE6-4E8B-93EB-CFE3C19F04BE}"/>
          </ac:picMkLst>
        </pc:picChg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571612152" sldId="637"/>
        </pc:sldMkLst>
      </pc:sldChg>
      <pc:sldChg chg="addSp modSp modTransition">
        <pc:chgData name="Сергей Прокопов" userId="fd711683dfb12ab8" providerId="LiveId" clId="{7C1BD80A-DC9D-4813-AD4C-567801C97716}" dt="2018-01-24T10:19:27.847" v="3284" actId="14100"/>
        <pc:sldMkLst>
          <pc:docMk/>
          <pc:sldMk cId="532828900" sldId="638"/>
        </pc:sldMkLst>
        <pc:spChg chg="mod">
          <ac:chgData name="Сергей Прокопов" userId="fd711683dfb12ab8" providerId="LiveId" clId="{7C1BD80A-DC9D-4813-AD4C-567801C97716}" dt="2018-01-24T10:17:10.867" v="3190" actId="1036"/>
          <ac:spMkLst>
            <pc:docMk/>
            <pc:sldMk cId="532828900" sldId="638"/>
            <ac:spMk id="8" creationId="{7D22EB02-F308-429C-98DA-4A1DF9817ED4}"/>
          </ac:spMkLst>
        </pc:spChg>
        <pc:spChg chg="mod">
          <ac:chgData name="Сергей Прокопов" userId="fd711683dfb12ab8" providerId="LiveId" clId="{7C1BD80A-DC9D-4813-AD4C-567801C97716}" dt="2018-01-24T10:17:10.867" v="3190" actId="1036"/>
          <ac:spMkLst>
            <pc:docMk/>
            <pc:sldMk cId="532828900" sldId="638"/>
            <ac:spMk id="9" creationId="{A34F9E73-93B3-4961-8C91-F5026E452D5D}"/>
          </ac:spMkLst>
        </pc:spChg>
        <pc:spChg chg="add mod">
          <ac:chgData name="Сергей Прокопов" userId="fd711683dfb12ab8" providerId="LiveId" clId="{7C1BD80A-DC9D-4813-AD4C-567801C97716}" dt="2018-01-24T10:19:08.337" v="3279" actId="113"/>
          <ac:spMkLst>
            <pc:docMk/>
            <pc:sldMk cId="532828900" sldId="638"/>
            <ac:spMk id="11" creationId="{7C13E7EF-678E-4C4D-8728-925AFDBD1048}"/>
          </ac:spMkLst>
        </pc:spChg>
        <pc:picChg chg="mod">
          <ac:chgData name="Сергей Прокопов" userId="fd711683dfb12ab8" providerId="LiveId" clId="{7C1BD80A-DC9D-4813-AD4C-567801C97716}" dt="2018-01-24T10:19:18.417" v="3283" actId="1038"/>
          <ac:picMkLst>
            <pc:docMk/>
            <pc:sldMk cId="532828900" sldId="638"/>
            <ac:picMk id="4" creationId="{41436790-FA5A-4AD0-B00C-45131FDE8A66}"/>
          </ac:picMkLst>
        </pc:picChg>
        <pc:picChg chg="mod modCrop">
          <ac:chgData name="Сергей Прокопов" userId="fd711683dfb12ab8" providerId="LiveId" clId="{7C1BD80A-DC9D-4813-AD4C-567801C97716}" dt="2018-01-24T10:19:27.847" v="3284" actId="14100"/>
          <ac:picMkLst>
            <pc:docMk/>
            <pc:sldMk cId="532828900" sldId="638"/>
            <ac:picMk id="7" creationId="{70FB115A-78E6-437F-95D3-5283D86E3344}"/>
          </ac:picMkLst>
        </pc:picChg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829696848" sldId="639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777561049" sldId="640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843778667" sldId="641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210418909" sldId="642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546978424" sldId="643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200236917" sldId="644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505234811" sldId="645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4210729334" sldId="646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340022580" sldId="647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530894707" sldId="648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3004901413" sldId="649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11380799" sldId="650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386498808" sldId="651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65882385" sldId="652"/>
        </pc:sldMkLst>
      </pc:sldChg>
      <pc:sldChg chg="modTransition">
        <pc:chgData name="Сергей Прокопов" userId="fd711683dfb12ab8" providerId="LiveId" clId="{7C1BD80A-DC9D-4813-AD4C-567801C97716}" dt="2018-01-24T09:52:12.478" v="2732"/>
        <pc:sldMkLst>
          <pc:docMk/>
          <pc:sldMk cId="2418650133" sldId="653"/>
        </pc:sldMkLst>
      </pc:sldChg>
      <pc:sldChg chg="addSp del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4041073280" sldId="670"/>
        </pc:sldMkLst>
        <pc:spChg chg="add del">
          <ac:chgData name="Сергей Прокопов" userId="fd711683dfb12ab8" providerId="LiveId" clId="{7C1BD80A-DC9D-4813-AD4C-567801C97716}" dt="2018-01-24T08:17:42.032" v="1018" actId="478"/>
          <ac:spMkLst>
            <pc:docMk/>
            <pc:sldMk cId="4041073280" sldId="670"/>
            <ac:spMk id="3" creationId="{4FA4B745-26E4-4836-AC45-9E9E61D8E080}"/>
          </ac:spMkLst>
        </pc:spChg>
        <pc:spChg chg="add">
          <ac:chgData name="Сергей Прокопов" userId="fd711683dfb12ab8" providerId="LiveId" clId="{7C1BD80A-DC9D-4813-AD4C-567801C97716}" dt="2018-01-24T08:17:50.983" v="1019"/>
          <ac:spMkLst>
            <pc:docMk/>
            <pc:sldMk cId="4041073280" sldId="670"/>
            <ac:spMk id="4" creationId="{70011FCD-E60B-4B43-9974-0B3E62B15001}"/>
          </ac:spMkLst>
        </pc:spChg>
        <pc:spChg chg="add mod">
          <ac:chgData name="Сергей Прокопов" userId="fd711683dfb12ab8" providerId="LiveId" clId="{7C1BD80A-DC9D-4813-AD4C-567801C97716}" dt="2018-01-24T08:40:06.949" v="1610" actId="6549"/>
          <ac:spMkLst>
            <pc:docMk/>
            <pc:sldMk cId="4041073280" sldId="670"/>
            <ac:spMk id="5" creationId="{C08468A9-2432-44F6-8EB4-357389AF0769}"/>
          </ac:spMkLst>
        </pc:spChg>
        <pc:spChg chg="add del">
          <ac:chgData name="Сергей Прокопов" userId="fd711683dfb12ab8" providerId="LiveId" clId="{7C1BD80A-DC9D-4813-AD4C-567801C97716}" dt="2018-01-24T08:20:26.198" v="1022"/>
          <ac:spMkLst>
            <pc:docMk/>
            <pc:sldMk cId="4041073280" sldId="670"/>
            <ac:spMk id="6" creationId="{FFB77F18-17A9-49F3-B9F5-43DD9B7C606B}"/>
          </ac:spMkLst>
        </pc:spChg>
        <pc:spChg chg="add mod">
          <ac:chgData name="Сергей Прокопов" userId="fd711683dfb12ab8" providerId="LiveId" clId="{7C1BD80A-DC9D-4813-AD4C-567801C97716}" dt="2018-01-24T08:40:57.907" v="1644" actId="1036"/>
          <ac:spMkLst>
            <pc:docMk/>
            <pc:sldMk cId="4041073280" sldId="670"/>
            <ac:spMk id="8" creationId="{2F922496-1E43-4B30-B4B0-A69F8787EF0F}"/>
          </ac:spMkLst>
        </pc:spChg>
        <pc:spChg chg="add mod">
          <ac:chgData name="Сергей Прокопов" userId="fd711683dfb12ab8" providerId="LiveId" clId="{7C1BD80A-DC9D-4813-AD4C-567801C97716}" dt="2018-01-24T08:40:42.711" v="1623" actId="1036"/>
          <ac:spMkLst>
            <pc:docMk/>
            <pc:sldMk cId="4041073280" sldId="670"/>
            <ac:spMk id="11" creationId="{098F2700-EF7E-4E93-84AC-55C4BF2F25C0}"/>
          </ac:spMkLst>
        </pc:spChg>
        <pc:spChg chg="add mod">
          <ac:chgData name="Сергей Прокопов" userId="fd711683dfb12ab8" providerId="LiveId" clId="{7C1BD80A-DC9D-4813-AD4C-567801C97716}" dt="2018-01-24T08:40:45.978" v="1629" actId="1036"/>
          <ac:spMkLst>
            <pc:docMk/>
            <pc:sldMk cId="4041073280" sldId="670"/>
            <ac:spMk id="13" creationId="{56C4573B-6E92-44D9-AF0A-066DBF082CB2}"/>
          </ac:spMkLst>
        </pc:spChg>
        <pc:spChg chg="add mod">
          <ac:chgData name="Сергей Прокопов" userId="fd711683dfb12ab8" providerId="LiveId" clId="{7C1BD80A-DC9D-4813-AD4C-567801C97716}" dt="2018-01-24T08:40:54.156" v="1636" actId="1035"/>
          <ac:spMkLst>
            <pc:docMk/>
            <pc:sldMk cId="4041073280" sldId="670"/>
            <ac:spMk id="14" creationId="{330EC0FF-5609-455C-933F-BCCEE9C0DF9F}"/>
          </ac:spMkLst>
        </pc:spChg>
        <pc:picChg chg="add mod">
          <ac:chgData name="Сергей Прокопов" userId="fd711683dfb12ab8" providerId="LiveId" clId="{7C1BD80A-DC9D-4813-AD4C-567801C97716}" dt="2018-01-24T08:40:18.088" v="1614" actId="1035"/>
          <ac:picMkLst>
            <pc:docMk/>
            <pc:sldMk cId="4041073280" sldId="670"/>
            <ac:picMk id="7" creationId="{9A9F5E54-9665-4F57-AA84-18486DE966E4}"/>
          </ac:picMkLst>
        </pc:picChg>
        <pc:picChg chg="add mod">
          <ac:chgData name="Сергей Прокопов" userId="fd711683dfb12ab8" providerId="LiveId" clId="{7C1BD80A-DC9D-4813-AD4C-567801C97716}" dt="2018-01-24T08:40:42.711" v="1623" actId="1036"/>
          <ac:picMkLst>
            <pc:docMk/>
            <pc:sldMk cId="4041073280" sldId="670"/>
            <ac:picMk id="9" creationId="{9C798670-AEEB-4300-AF25-5DA223670148}"/>
          </ac:picMkLst>
        </pc:picChg>
        <pc:picChg chg="add mod">
          <ac:chgData name="Сергей Прокопов" userId="fd711683dfb12ab8" providerId="LiveId" clId="{7C1BD80A-DC9D-4813-AD4C-567801C97716}" dt="2018-01-24T08:40:45.978" v="1629" actId="1036"/>
          <ac:picMkLst>
            <pc:docMk/>
            <pc:sldMk cId="4041073280" sldId="670"/>
            <ac:picMk id="10" creationId="{77409733-89F1-4494-8C20-374CB966FB88}"/>
          </ac:picMkLst>
        </pc:picChg>
        <pc:picChg chg="add mod modCrop">
          <ac:chgData name="Сергей Прокопов" userId="fd711683dfb12ab8" providerId="LiveId" clId="{7C1BD80A-DC9D-4813-AD4C-567801C97716}" dt="2018-01-24T08:40:49.391" v="1633" actId="1036"/>
          <ac:picMkLst>
            <pc:docMk/>
            <pc:sldMk cId="4041073280" sldId="670"/>
            <ac:picMk id="2050" creationId="{1CF6C6B8-18AD-4941-BD68-215CBD555839}"/>
          </ac:picMkLst>
        </pc:picChg>
      </pc:sldChg>
      <pc:sldChg chg="addSp del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2511322258" sldId="671"/>
        </pc:sldMkLst>
        <pc:spChg chg="del mod">
          <ac:chgData name="Сергей Прокопов" userId="fd711683dfb12ab8" providerId="LiveId" clId="{7C1BD80A-DC9D-4813-AD4C-567801C97716}" dt="2018-01-24T09:39:10.032" v="2440" actId="478"/>
          <ac:spMkLst>
            <pc:docMk/>
            <pc:sldMk cId="2511322258" sldId="671"/>
            <ac:spMk id="3" creationId="{BB580232-0181-4B89-BDB0-2E289A571CDE}"/>
          </ac:spMkLst>
        </pc:spChg>
        <pc:spChg chg="del mod">
          <ac:chgData name="Сергей Прокопов" userId="fd711683dfb12ab8" providerId="LiveId" clId="{7C1BD80A-DC9D-4813-AD4C-567801C97716}" dt="2018-01-24T09:39:07.280" v="2439" actId="478"/>
          <ac:spMkLst>
            <pc:docMk/>
            <pc:sldMk cId="2511322258" sldId="671"/>
            <ac:spMk id="8" creationId="{00000000-0000-0000-0000-000000000000}"/>
          </ac:spMkLst>
        </pc:spChg>
        <pc:spChg chg="add mod">
          <ac:chgData name="Сергей Прокопов" userId="fd711683dfb12ab8" providerId="LiveId" clId="{7C1BD80A-DC9D-4813-AD4C-567801C97716}" dt="2018-01-24T09:39:55.643" v="2452" actId="1035"/>
          <ac:spMkLst>
            <pc:docMk/>
            <pc:sldMk cId="2511322258" sldId="671"/>
            <ac:spMk id="9" creationId="{10E52CC1-C1B0-4317-9242-15EBDF6FE241}"/>
          </ac:spMkLst>
        </pc:spChg>
        <pc:spChg chg="del">
          <ac:chgData name="Сергей Прокопов" userId="fd711683dfb12ab8" providerId="LiveId" clId="{7C1BD80A-DC9D-4813-AD4C-567801C97716}" dt="2018-01-24T08:46:57.327" v="1663" actId="478"/>
          <ac:spMkLst>
            <pc:docMk/>
            <pc:sldMk cId="2511322258" sldId="671"/>
            <ac:spMk id="14339" creationId="{00000000-0000-0000-0000-000000000000}"/>
          </ac:spMkLst>
        </pc:spChg>
        <pc:picChg chg="mod">
          <ac:chgData name="Сергей Прокопов" userId="fd711683dfb12ab8" providerId="LiveId" clId="{7C1BD80A-DC9D-4813-AD4C-567801C97716}" dt="2018-01-24T09:39:14.103" v="2441" actId="1076"/>
          <ac:picMkLst>
            <pc:docMk/>
            <pc:sldMk cId="2511322258" sldId="671"/>
            <ac:picMk id="7" creationId="{3C5C70EF-883E-4EA0-BFA2-E06AFD2FB5AB}"/>
          </ac:picMkLst>
        </pc:picChg>
      </pc:sldChg>
      <pc:sldChg chg="addSp delSp modSp add modTransition">
        <pc:chgData name="Сергей Прокопов" userId="fd711683dfb12ab8" providerId="LiveId" clId="{7C1BD80A-DC9D-4813-AD4C-567801C97716}" dt="2018-01-24T09:52:12.478" v="2732"/>
        <pc:sldMkLst>
          <pc:docMk/>
          <pc:sldMk cId="1853636377" sldId="672"/>
        </pc:sldMkLst>
        <pc:spChg chg="del">
          <ac:chgData name="Сергей Прокопов" userId="fd711683dfb12ab8" providerId="LiveId" clId="{7C1BD80A-DC9D-4813-AD4C-567801C97716}" dt="2018-01-24T09:42:17.344" v="2638" actId="478"/>
          <ac:spMkLst>
            <pc:docMk/>
            <pc:sldMk cId="1853636377" sldId="672"/>
            <ac:spMk id="3" creationId="{BB580232-0181-4B89-BDB0-2E289A571CDE}"/>
          </ac:spMkLst>
        </pc:spChg>
        <pc:spChg chg="del mod">
          <ac:chgData name="Сергей Прокопов" userId="fd711683dfb12ab8" providerId="LiveId" clId="{7C1BD80A-DC9D-4813-AD4C-567801C97716}" dt="2018-01-24T09:42:19.948" v="2639" actId="478"/>
          <ac:spMkLst>
            <pc:docMk/>
            <pc:sldMk cId="1853636377" sldId="672"/>
            <ac:spMk id="8" creationId="{00000000-0000-0000-0000-000000000000}"/>
          </ac:spMkLst>
        </pc:spChg>
        <pc:spChg chg="del">
          <ac:chgData name="Сергей Прокопов" userId="fd711683dfb12ab8" providerId="LiveId" clId="{7C1BD80A-DC9D-4813-AD4C-567801C97716}" dt="2018-01-24T08:59:09.532" v="2211" actId="478"/>
          <ac:spMkLst>
            <pc:docMk/>
            <pc:sldMk cId="1853636377" sldId="672"/>
            <ac:spMk id="9" creationId="{10E52CC1-C1B0-4317-9242-15EBDF6FE241}"/>
          </ac:spMkLst>
        </pc:spChg>
        <pc:spChg chg="add mod">
          <ac:chgData name="Сергей Прокопов" userId="fd711683dfb12ab8" providerId="LiveId" clId="{7C1BD80A-DC9D-4813-AD4C-567801C97716}" dt="2018-01-24T09:42:07.653" v="2637" actId="20577"/>
          <ac:spMkLst>
            <pc:docMk/>
            <pc:sldMk cId="1853636377" sldId="672"/>
            <ac:spMk id="10" creationId="{E4C55AE5-3071-453A-AC08-2A78CEF67561}"/>
          </ac:spMkLst>
        </pc:spChg>
        <pc:spChg chg="mod">
          <ac:chgData name="Сергей Прокопов" userId="fd711683dfb12ab8" providerId="LiveId" clId="{7C1BD80A-DC9D-4813-AD4C-567801C97716}" dt="2018-01-24T09:37:13.811" v="2321" actId="20577"/>
          <ac:spMkLst>
            <pc:docMk/>
            <pc:sldMk cId="1853636377" sldId="672"/>
            <ac:spMk id="13" creationId="{242D5CED-B294-4DC4-A9EC-3DF628A54F07}"/>
          </ac:spMkLst>
        </pc:spChg>
        <pc:spChg chg="mod">
          <ac:chgData name="Сергей Прокопов" userId="fd711683dfb12ab8" providerId="LiveId" clId="{7C1BD80A-DC9D-4813-AD4C-567801C97716}" dt="2018-01-24T09:36:46.783" v="2314" actId="14100"/>
          <ac:spMkLst>
            <pc:docMk/>
            <pc:sldMk cId="1853636377" sldId="672"/>
            <ac:spMk id="16" creationId="{921DF26D-19DC-4F09-8D99-87B36E4DE1AB}"/>
          </ac:spMkLst>
        </pc:spChg>
        <pc:grpChg chg="add mod">
          <ac:chgData name="Сергей Прокопов" userId="fd711683dfb12ab8" providerId="LiveId" clId="{7C1BD80A-DC9D-4813-AD4C-567801C97716}" dt="2018-01-24T09:42:33.650" v="2650" actId="1037"/>
          <ac:grpSpMkLst>
            <pc:docMk/>
            <pc:sldMk cId="1853636377" sldId="672"/>
            <ac:grpSpMk id="11" creationId="{4EB07F73-5CFE-47A7-88C5-3249608D95C4}"/>
          </ac:grpSpMkLst>
        </pc:grpChg>
        <pc:grpChg chg="add mod">
          <ac:chgData name="Сергей Прокопов" userId="fd711683dfb12ab8" providerId="LiveId" clId="{7C1BD80A-DC9D-4813-AD4C-567801C97716}" dt="2018-01-24T09:42:26.391" v="2646" actId="1036"/>
          <ac:grpSpMkLst>
            <pc:docMk/>
            <pc:sldMk cId="1853636377" sldId="672"/>
            <ac:grpSpMk id="14" creationId="{0957D987-C51D-4A8B-84FC-3F4C595D68E6}"/>
          </ac:grpSpMkLst>
        </pc:grpChg>
        <pc:picChg chg="del">
          <ac:chgData name="Сергей Прокопов" userId="fd711683dfb12ab8" providerId="LiveId" clId="{7C1BD80A-DC9D-4813-AD4C-567801C97716}" dt="2018-01-24T08:59:13.532" v="2213" actId="478"/>
          <ac:picMkLst>
            <pc:docMk/>
            <pc:sldMk cId="1853636377" sldId="672"/>
            <ac:picMk id="7" creationId="{3C5C70EF-883E-4EA0-BFA2-E06AFD2FB5AB}"/>
          </ac:picMkLst>
        </pc:picChg>
      </pc:sldChg>
      <pc:sldChg chg="addSp delSp modSp add">
        <pc:chgData name="Сергей Прокопов" userId="fd711683dfb12ab8" providerId="LiveId" clId="{7C1BD80A-DC9D-4813-AD4C-567801C97716}" dt="2018-01-24T10:20:52.752" v="3302"/>
        <pc:sldMkLst>
          <pc:docMk/>
          <pc:sldMk cId="1789002085" sldId="673"/>
        </pc:sldMkLst>
        <pc:spChg chg="add mod">
          <ac:chgData name="Сергей Прокопов" userId="fd711683dfb12ab8" providerId="LiveId" clId="{7C1BD80A-DC9D-4813-AD4C-567801C97716}" dt="2018-01-24T10:20:52.752" v="3302"/>
          <ac:spMkLst>
            <pc:docMk/>
            <pc:sldMk cId="1789002085" sldId="673"/>
            <ac:spMk id="3" creationId="{61923D21-A60B-49D4-9004-DB0B9C51AAA2}"/>
          </ac:spMkLst>
        </pc:spChg>
        <pc:spChg chg="mod">
          <ac:chgData name="Сергей Прокопов" userId="fd711683dfb12ab8" providerId="LiveId" clId="{7C1BD80A-DC9D-4813-AD4C-567801C97716}" dt="2018-01-24T10:04:38.248" v="2734"/>
          <ac:spMkLst>
            <pc:docMk/>
            <pc:sldMk cId="1789002085" sldId="673"/>
            <ac:spMk id="8" creationId="{26E61972-C746-4FA0-BCE7-9B263486FD7B}"/>
          </ac:spMkLst>
        </pc:spChg>
        <pc:spChg chg="mod">
          <ac:chgData name="Сергей Прокопов" userId="fd711683dfb12ab8" providerId="LiveId" clId="{7C1BD80A-DC9D-4813-AD4C-567801C97716}" dt="2018-01-24T10:20:18.276" v="3288" actId="1035"/>
          <ac:spMkLst>
            <pc:docMk/>
            <pc:sldMk cId="1789002085" sldId="673"/>
            <ac:spMk id="9" creationId="{146DD3AB-DF60-413B-9C9D-857C79C07075}"/>
          </ac:spMkLst>
        </pc:spChg>
        <pc:spChg chg="del">
          <ac:chgData name="Сергей Прокопов" userId="fd711683dfb12ab8" providerId="LiveId" clId="{7C1BD80A-DC9D-4813-AD4C-567801C97716}" dt="2018-01-24T10:05:06.447" v="2781" actId="478"/>
          <ac:spMkLst>
            <pc:docMk/>
            <pc:sldMk cId="1789002085" sldId="673"/>
            <ac:spMk id="10" creationId="{1098DE79-EC3F-4C9B-B8D7-CA54253B354E}"/>
          </ac:spMkLst>
        </pc:spChg>
        <pc:picChg chg="del">
          <ac:chgData name="Сергей Прокопов" userId="fd711683dfb12ab8" providerId="LiveId" clId="{7C1BD80A-DC9D-4813-AD4C-567801C97716}" dt="2018-01-24T10:05:04.338" v="2778" actId="478"/>
          <ac:picMkLst>
            <pc:docMk/>
            <pc:sldMk cId="1789002085" sldId="673"/>
            <ac:picMk id="2" creationId="{00000000-0000-0000-0000-000000000000}"/>
          </ac:picMkLst>
        </pc:picChg>
        <pc:picChg chg="add mod">
          <ac:chgData name="Сергей Прокопов" userId="fd711683dfb12ab8" providerId="LiveId" clId="{7C1BD80A-DC9D-4813-AD4C-567801C97716}" dt="2018-01-24T10:20:27.503" v="3294" actId="1035"/>
          <ac:picMkLst>
            <pc:docMk/>
            <pc:sldMk cId="1789002085" sldId="673"/>
            <ac:picMk id="11" creationId="{63AC3AA7-4D9E-4E09-B526-D040FAB492DB}"/>
          </ac:picMkLst>
        </pc:picChg>
        <pc:picChg chg="del">
          <ac:chgData name="Сергей Прокопов" userId="fd711683dfb12ab8" providerId="LiveId" clId="{7C1BD80A-DC9D-4813-AD4C-567801C97716}" dt="2018-01-24T10:05:04.880" v="2779" actId="478"/>
          <ac:picMkLst>
            <pc:docMk/>
            <pc:sldMk cId="1789002085" sldId="673"/>
            <ac:picMk id="1026" creationId="{00000000-0000-0000-0000-000000000000}"/>
          </ac:picMkLst>
        </pc:picChg>
        <pc:picChg chg="del">
          <ac:chgData name="Сергей Прокопов" userId="fd711683dfb12ab8" providerId="LiveId" clId="{7C1BD80A-DC9D-4813-AD4C-567801C97716}" dt="2018-01-24T10:05:05.405" v="2780" actId="478"/>
          <ac:picMkLst>
            <pc:docMk/>
            <pc:sldMk cId="1789002085" sldId="673"/>
            <ac:picMk id="1027" creationId="{00000000-0000-0000-0000-000000000000}"/>
          </ac:picMkLst>
        </pc:picChg>
      </pc:sldChg>
    </pc:docChg>
  </pc:docChgLst>
  <pc:docChgLst>
    <pc:chgData name="Сергей Прокопов" userId="fd711683dfb12ab8" providerId="LiveId" clId="{B3ACAC49-BF06-4A50-84FB-A60D1526C511}"/>
    <pc:docChg chg="undo custSel modSld">
      <pc:chgData name="Сергей Прокопов" userId="fd711683dfb12ab8" providerId="LiveId" clId="{B3ACAC49-BF06-4A50-84FB-A60D1526C511}" dt="2018-04-16T12:18:44.568" v="70" actId="1037"/>
      <pc:docMkLst>
        <pc:docMk/>
      </pc:docMkLst>
      <pc:sldChg chg="addSp delSp modSp">
        <pc:chgData name="Сергей Прокопов" userId="fd711683dfb12ab8" providerId="LiveId" clId="{B3ACAC49-BF06-4A50-84FB-A60D1526C511}" dt="2018-04-16T12:17:09.476" v="7" actId="14100"/>
        <pc:sldMkLst>
          <pc:docMk/>
          <pc:sldMk cId="1716714242" sldId="566"/>
        </pc:sldMkLst>
        <pc:picChg chg="del">
          <ac:chgData name="Сергей Прокопов" userId="fd711683dfb12ab8" providerId="LiveId" clId="{B3ACAC49-BF06-4A50-84FB-A60D1526C511}" dt="2018-04-16T12:16:46.030" v="0" actId="478"/>
          <ac:picMkLst>
            <pc:docMk/>
            <pc:sldMk cId="1716714242" sldId="566"/>
            <ac:picMk id="9" creationId="{00000000-0000-0000-0000-000000000000}"/>
          </ac:picMkLst>
        </pc:picChg>
        <pc:picChg chg="add mod">
          <ac:chgData name="Сергей Прокопов" userId="fd711683dfb12ab8" providerId="LiveId" clId="{B3ACAC49-BF06-4A50-84FB-A60D1526C511}" dt="2018-04-16T12:17:09.476" v="7" actId="14100"/>
          <ac:picMkLst>
            <pc:docMk/>
            <pc:sldMk cId="1716714242" sldId="566"/>
            <ac:picMk id="10" creationId="{114C0571-985A-4F73-8857-12D6EAA5AE91}"/>
          </ac:picMkLst>
        </pc:picChg>
      </pc:sldChg>
      <pc:sldChg chg="addSp delSp modSp">
        <pc:chgData name="Сергей Прокопов" userId="fd711683dfb12ab8" providerId="LiveId" clId="{B3ACAC49-BF06-4A50-84FB-A60D1526C511}" dt="2018-04-16T12:18:44.568" v="70" actId="1037"/>
        <pc:sldMkLst>
          <pc:docMk/>
          <pc:sldMk cId="3324159002" sldId="573"/>
        </pc:sldMkLst>
        <pc:picChg chg="del">
          <ac:chgData name="Сергей Прокопов" userId="fd711683dfb12ab8" providerId="LiveId" clId="{B3ACAC49-BF06-4A50-84FB-A60D1526C511}" dt="2018-04-16T12:17:25.830" v="8" actId="478"/>
          <ac:picMkLst>
            <pc:docMk/>
            <pc:sldMk cId="3324159002" sldId="573"/>
            <ac:picMk id="11" creationId="{00000000-0000-0000-0000-000000000000}"/>
          </ac:picMkLst>
        </pc:picChg>
        <pc:picChg chg="del">
          <ac:chgData name="Сергей Прокопов" userId="fd711683dfb12ab8" providerId="LiveId" clId="{B3ACAC49-BF06-4A50-84FB-A60D1526C511}" dt="2018-04-16T12:17:25.830" v="8" actId="478"/>
          <ac:picMkLst>
            <pc:docMk/>
            <pc:sldMk cId="3324159002" sldId="573"/>
            <ac:picMk id="14" creationId="{00000000-0000-0000-0000-000000000000}"/>
          </ac:picMkLst>
        </pc:picChg>
        <pc:picChg chg="add mod">
          <ac:chgData name="Сергей Прокопов" userId="fd711683dfb12ab8" providerId="LiveId" clId="{B3ACAC49-BF06-4A50-84FB-A60D1526C511}" dt="2018-04-16T12:18:41.552" v="64" actId="1037"/>
          <ac:picMkLst>
            <pc:docMk/>
            <pc:sldMk cId="3324159002" sldId="573"/>
            <ac:picMk id="15" creationId="{A430B5ED-312F-478F-831B-8A03E0351BDB}"/>
          </ac:picMkLst>
        </pc:picChg>
        <pc:picChg chg="del">
          <ac:chgData name="Сергей Прокопов" userId="fd711683dfb12ab8" providerId="LiveId" clId="{B3ACAC49-BF06-4A50-84FB-A60D1526C511}" dt="2018-04-16T12:17:25.830" v="8" actId="478"/>
          <ac:picMkLst>
            <pc:docMk/>
            <pc:sldMk cId="3324159002" sldId="573"/>
            <ac:picMk id="17" creationId="{00000000-0000-0000-0000-000000000000}"/>
          </ac:picMkLst>
        </pc:picChg>
        <pc:picChg chg="add mod">
          <ac:chgData name="Сергей Прокопов" userId="fd711683dfb12ab8" providerId="LiveId" clId="{B3ACAC49-BF06-4A50-84FB-A60D1526C511}" dt="2018-04-16T12:18:44.568" v="70" actId="1037"/>
          <ac:picMkLst>
            <pc:docMk/>
            <pc:sldMk cId="3324159002" sldId="573"/>
            <ac:picMk id="18" creationId="{40AE0A5F-D9C8-4073-838E-3EFC208811B8}"/>
          </ac:picMkLst>
        </pc:picChg>
        <pc:picChg chg="add mod">
          <ac:chgData name="Сергей Прокопов" userId="fd711683dfb12ab8" providerId="LiveId" clId="{B3ACAC49-BF06-4A50-84FB-A60D1526C511}" dt="2018-04-16T12:18:36.783" v="50" actId="1038"/>
          <ac:picMkLst>
            <pc:docMk/>
            <pc:sldMk cId="3324159002" sldId="573"/>
            <ac:picMk id="19" creationId="{630110A4-D57E-47D3-9513-5E5ADB8880B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64686-4C94-4592-8636-8546EC1401C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C409D-867B-41B9-BC9E-273CCF087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5FEBE21E-4CED-4F74-AB9C-4B3759D00ECE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465353A8-587F-4DBD-9091-1FAF9006B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9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/>
          <p:nvPr userDrawn="1"/>
        </p:nvSpPr>
        <p:spPr>
          <a:xfrm>
            <a:off x="-12948" y="908720"/>
            <a:ext cx="256872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3" name="Rectangle 35"/>
          <p:cNvSpPr/>
          <p:nvPr userDrawn="1"/>
        </p:nvSpPr>
        <p:spPr>
          <a:xfrm>
            <a:off x="-12949" y="3933056"/>
            <a:ext cx="1032333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304805" y="4991070"/>
            <a:ext cx="1966733" cy="53757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 userDrawn="1"/>
        </p:nvSpPr>
        <p:spPr>
          <a:xfrm>
            <a:off x="1556958" y="4031317"/>
            <a:ext cx="347071" cy="49034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4000" dirty="0">
                <a:latin typeface="Ekibastuz Bk" pitchFamily="50" charset="0"/>
              </a:rPr>
              <a:t>Б</a:t>
            </a:r>
          </a:p>
        </p:txBody>
      </p:sp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1556958" y="4611784"/>
            <a:ext cx="353918" cy="5814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4000" dirty="0" smtClean="0">
                <a:latin typeface="Ekibastuz Bk" pitchFamily="50" charset="0"/>
              </a:rPr>
              <a:t>А</a:t>
            </a:r>
            <a:endParaRPr lang="ru-RU" sz="4000" dirty="0">
              <a:latin typeface="Ekibastuz Bk" pitchFamily="50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586467" y="5193196"/>
            <a:ext cx="377387" cy="54006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4000" dirty="0" smtClean="0">
                <a:latin typeface="Ekibastuz Bk" pitchFamily="50" charset="0"/>
              </a:rPr>
              <a:t>К</a:t>
            </a:r>
            <a:endParaRPr lang="ru-RU" sz="4000" dirty="0">
              <a:latin typeface="Ekibastuz Bk" pitchFamily="50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542302" y="5764733"/>
            <a:ext cx="465254" cy="760611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4000" dirty="0">
                <a:latin typeface="Ekibastuz Bk" pitchFamily="50" charset="0"/>
              </a:rPr>
              <a:t>С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8091" y="987996"/>
            <a:ext cx="254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8181"/>
                </a:solidFill>
                <a:latin typeface="Ekibastuz Bk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www.bacs.ru</a:t>
            </a:r>
            <a:endParaRPr lang="ru-RU" sz="2800" dirty="0">
              <a:solidFill>
                <a:srgbClr val="FF8181"/>
              </a:solidFill>
              <a:latin typeface="Ekibastuz Bk" pitchFamily="50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35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презентаци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5"/>
          <p:cNvSpPr/>
          <p:nvPr userDrawn="1"/>
        </p:nvSpPr>
        <p:spPr>
          <a:xfrm>
            <a:off x="-12948" y="908720"/>
            <a:ext cx="148860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11" name="Rectangle 35"/>
          <p:cNvSpPr/>
          <p:nvPr userDrawn="1"/>
        </p:nvSpPr>
        <p:spPr>
          <a:xfrm>
            <a:off x="-12948" y="3933056"/>
            <a:ext cx="516166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33954" y="5237421"/>
            <a:ext cx="1766317" cy="482792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 userDrawn="1"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14" name="Подзаголовок 2"/>
          <p:cNvSpPr txBox="1">
            <a:spLocks/>
          </p:cNvSpPr>
          <p:nvPr userDrawn="1"/>
        </p:nvSpPr>
        <p:spPr>
          <a:xfrm>
            <a:off x="943652" y="4869160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 userDrawn="1"/>
        </p:nvSpPr>
        <p:spPr>
          <a:xfrm>
            <a:off x="940651" y="5471234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 userDrawn="1"/>
        </p:nvSpPr>
        <p:spPr>
          <a:xfrm>
            <a:off x="904927" y="5915025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173795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79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8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0.jpe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9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microsoft.com/office/2007/relationships/hdphoto" Target="../media/hdphoto1.wdp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одзаголовок 2"/>
          <p:cNvSpPr txBox="1">
            <a:spLocks/>
          </p:cNvSpPr>
          <p:nvPr/>
        </p:nvSpPr>
        <p:spPr>
          <a:xfrm>
            <a:off x="1556958" y="4031317"/>
            <a:ext cx="347071" cy="49034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Ekibastuz Bk" pitchFamily="50" charset="0"/>
            </a:endParaRPr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1004502" y="2060848"/>
            <a:ext cx="7843333" cy="264969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5967" y="1716264"/>
            <a:ext cx="643798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3F3F"/>
                </a:solidFill>
                <a:latin typeface="Ekibastuz Lt" pitchFamily="50" charset="0"/>
              </a:rPr>
              <a:t>Внедрение </a:t>
            </a:r>
          </a:p>
          <a:p>
            <a:r>
              <a:rPr lang="ru-RU" sz="4000" b="1" dirty="0" smtClean="0">
                <a:solidFill>
                  <a:srgbClr val="FF3F3F"/>
                </a:solidFill>
                <a:latin typeface="Ekibastuz Lt" pitchFamily="50" charset="0"/>
              </a:rPr>
              <a:t>автоматизированных </a:t>
            </a:r>
          </a:p>
          <a:p>
            <a:r>
              <a:rPr lang="ru-RU" sz="4000" b="1" dirty="0">
                <a:solidFill>
                  <a:srgbClr val="FF3F3F"/>
                </a:solidFill>
                <a:latin typeface="Ekibastuz Lt" pitchFamily="50" charset="0"/>
              </a:rPr>
              <a:t>с</a:t>
            </a:r>
            <a:r>
              <a:rPr lang="ru-RU" sz="4000" b="1" dirty="0" smtClean="0">
                <a:solidFill>
                  <a:srgbClr val="FF3F3F"/>
                </a:solidFill>
                <a:latin typeface="Ekibastuz Lt" pitchFamily="50" charset="0"/>
              </a:rPr>
              <a:t>редств измерения для</a:t>
            </a:r>
          </a:p>
          <a:p>
            <a:r>
              <a:rPr lang="ru-RU" sz="4000" b="1" dirty="0">
                <a:solidFill>
                  <a:srgbClr val="FF3F3F"/>
                </a:solidFill>
                <a:latin typeface="Ekibastuz Lt" pitchFamily="50" charset="0"/>
              </a:rPr>
              <a:t>п</a:t>
            </a:r>
            <a:r>
              <a:rPr lang="ru-RU" sz="4000" b="1" dirty="0" smtClean="0">
                <a:solidFill>
                  <a:srgbClr val="FF3F3F"/>
                </a:solidFill>
                <a:latin typeface="Ekibastuz Lt" pitchFamily="50" charset="0"/>
              </a:rPr>
              <a:t>овышения стабильности </a:t>
            </a:r>
          </a:p>
          <a:p>
            <a:r>
              <a:rPr lang="ru-RU" sz="4000" b="1" dirty="0">
                <a:solidFill>
                  <a:srgbClr val="FF3F3F"/>
                </a:solidFill>
                <a:latin typeface="Ekibastuz Lt" pitchFamily="50" charset="0"/>
              </a:rPr>
              <a:t>п</a:t>
            </a:r>
            <a:r>
              <a:rPr lang="ru-RU" sz="4000" b="1" dirty="0" smtClean="0">
                <a:solidFill>
                  <a:srgbClr val="FF3F3F"/>
                </a:solidFill>
                <a:latin typeface="Ekibastuz Lt" pitchFamily="50" charset="0"/>
              </a:rPr>
              <a:t>роцесса одоризации  </a:t>
            </a:r>
          </a:p>
          <a:p>
            <a:endParaRPr lang="ru-RU" sz="4000" b="1" dirty="0" smtClean="0">
              <a:solidFill>
                <a:srgbClr val="FF3F3F"/>
              </a:solidFill>
              <a:latin typeface="Ekibastuz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87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5"/>
          <p:cNvSpPr/>
          <p:nvPr/>
        </p:nvSpPr>
        <p:spPr>
          <a:xfrm>
            <a:off x="-12948" y="908720"/>
            <a:ext cx="148860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69" name="Rectangle 35"/>
          <p:cNvSpPr/>
          <p:nvPr/>
        </p:nvSpPr>
        <p:spPr>
          <a:xfrm>
            <a:off x="-12948" y="3933056"/>
            <a:ext cx="516166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33954" y="5237421"/>
            <a:ext cx="1766317" cy="482792"/>
          </a:xfrm>
          <a:prstGeom prst="rect">
            <a:avLst/>
          </a:prstGeom>
        </p:spPr>
      </p:pic>
      <p:sp>
        <p:nvSpPr>
          <p:cNvPr id="70" name="Подзаголовок 2"/>
          <p:cNvSpPr txBox="1">
            <a:spLocks/>
          </p:cNvSpPr>
          <p:nvPr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71" name="Подзаголовок 2"/>
          <p:cNvSpPr txBox="1">
            <a:spLocks/>
          </p:cNvSpPr>
          <p:nvPr/>
        </p:nvSpPr>
        <p:spPr>
          <a:xfrm>
            <a:off x="943652" y="4869160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2" name="Подзаголовок 2"/>
          <p:cNvSpPr txBox="1">
            <a:spLocks/>
          </p:cNvSpPr>
          <p:nvPr/>
        </p:nvSpPr>
        <p:spPr>
          <a:xfrm>
            <a:off x="940651" y="5471234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4" name="Подзаголовок 2"/>
          <p:cNvSpPr txBox="1">
            <a:spLocks/>
          </p:cNvSpPr>
          <p:nvPr/>
        </p:nvSpPr>
        <p:spPr>
          <a:xfrm>
            <a:off x="904927" y="5915025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1004502" y="2060849"/>
            <a:ext cx="7843333" cy="152661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60432" y="0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19673" y="1693981"/>
            <a:ext cx="7560840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Для обеспечения достоверности проб необходимо, чтобы в точке отбора газ был достаточно хорошо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перемешан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с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одорантом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kibastuz Bk" pitchFamily="50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На одоризационных установках «Капельного типа» предлагается применять завихритель потока сразу после точки ввода одоранта, при этом процесс смешивания значительно ускорится, и  соответственно значительно уменьшится расстояние, на котором проба газа будет представительна;</a:t>
            </a:r>
            <a:endParaRPr lang="ru-RU" dirty="0">
              <a:latin typeface="Ekibastuz Rg" pitchFamily="50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При проектировании и внедрении новых одоризационных установок использовать метод инжекционного впрыска, при этом перемешивание происходит мгновенно  и точку отбора проб возможно будет организовывать на минимальном расстоянии.</a:t>
            </a:r>
            <a:endParaRPr lang="ru-RU" dirty="0">
              <a:latin typeface="Ekibastuz Rg" pitchFamily="50" charset="0"/>
              <a:cs typeface="Times New Roman" panose="02020603050405020304" pitchFamily="18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Применение небольших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доодоризационных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 установок с инжекционным вводом пробы позволит обеспечить качественную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одоризацию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 газа у каждого потребителя.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Ekibastuz Bk" pitchFamily="50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5978" y="375047"/>
            <a:ext cx="7983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</a:rPr>
              <a:t>Как обеспечить достоверность данных одоризации?</a:t>
            </a:r>
          </a:p>
          <a:p>
            <a:pPr algn="ctr"/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</a:rPr>
              <a:t>Где должна быть точка отбора? </a:t>
            </a:r>
          </a:p>
          <a:p>
            <a:pPr algn="ctr"/>
            <a:endParaRPr lang="ru-RU" sz="2400" b="1" dirty="0" smtClean="0">
              <a:solidFill>
                <a:srgbClr val="FF3F3F"/>
              </a:solidFill>
              <a:latin typeface="Ekibastuz B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18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5"/>
          <p:cNvSpPr/>
          <p:nvPr/>
        </p:nvSpPr>
        <p:spPr>
          <a:xfrm>
            <a:off x="-12948" y="908720"/>
            <a:ext cx="148860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69" name="Rectangle 35"/>
          <p:cNvSpPr/>
          <p:nvPr/>
        </p:nvSpPr>
        <p:spPr>
          <a:xfrm>
            <a:off x="-12948" y="3933056"/>
            <a:ext cx="516166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33954" y="5237421"/>
            <a:ext cx="1766317" cy="482792"/>
          </a:xfrm>
          <a:prstGeom prst="rect">
            <a:avLst/>
          </a:prstGeom>
        </p:spPr>
      </p:pic>
      <p:sp>
        <p:nvSpPr>
          <p:cNvPr id="70" name="Подзаголовок 2"/>
          <p:cNvSpPr txBox="1">
            <a:spLocks/>
          </p:cNvSpPr>
          <p:nvPr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71" name="Подзаголовок 2"/>
          <p:cNvSpPr txBox="1">
            <a:spLocks/>
          </p:cNvSpPr>
          <p:nvPr/>
        </p:nvSpPr>
        <p:spPr>
          <a:xfrm>
            <a:off x="943652" y="4869160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2" name="Подзаголовок 2"/>
          <p:cNvSpPr txBox="1">
            <a:spLocks/>
          </p:cNvSpPr>
          <p:nvPr/>
        </p:nvSpPr>
        <p:spPr>
          <a:xfrm>
            <a:off x="940651" y="5471234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4" name="Подзаголовок 2"/>
          <p:cNvSpPr txBox="1">
            <a:spLocks/>
          </p:cNvSpPr>
          <p:nvPr/>
        </p:nvSpPr>
        <p:spPr>
          <a:xfrm>
            <a:off x="904927" y="5915025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1004502" y="2060849"/>
            <a:ext cx="7843333" cy="152661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8" name="Поле 18646"/>
          <p:cNvSpPr txBox="1">
            <a:spLocks noChangeArrowheads="1"/>
          </p:cNvSpPr>
          <p:nvPr/>
        </p:nvSpPr>
        <p:spPr bwMode="auto">
          <a:xfrm>
            <a:off x="1691680" y="160876"/>
            <a:ext cx="5616624" cy="9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ru-RU" sz="2400" dirty="0" smtClean="0">
                <a:solidFill>
                  <a:srgbClr val="FF3F3F"/>
                </a:solidFill>
                <a:effectLst/>
                <a:latin typeface="Ekibastuz Bk" pitchFamily="50" charset="0"/>
                <a:ea typeface="Calibri"/>
                <a:cs typeface="Arial"/>
              </a:rPr>
              <a:t>Достоинства и преимущества</a:t>
            </a:r>
          </a:p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ru-RU" sz="2400" dirty="0">
                <a:solidFill>
                  <a:srgbClr val="FF3F3F"/>
                </a:solidFill>
                <a:latin typeface="Ekibastuz Bk" pitchFamily="50" charset="0"/>
                <a:ea typeface="Calibri"/>
                <a:cs typeface="Arial"/>
              </a:rPr>
              <a:t>г</a:t>
            </a:r>
            <a:r>
              <a:rPr lang="ru-RU" sz="2400" dirty="0" smtClean="0">
                <a:solidFill>
                  <a:srgbClr val="FF3F3F"/>
                </a:solidFill>
                <a:latin typeface="Ekibastuz Bk" pitchFamily="50" charset="0"/>
                <a:ea typeface="Calibri"/>
                <a:cs typeface="Arial"/>
              </a:rPr>
              <a:t>азоанализаторов </a:t>
            </a:r>
            <a:r>
              <a:rPr lang="ru-RU" sz="2400" dirty="0" err="1" smtClean="0">
                <a:solidFill>
                  <a:srgbClr val="FF3F3F"/>
                </a:solidFill>
                <a:latin typeface="Ekibastuz Bk" pitchFamily="50" charset="0"/>
                <a:ea typeface="Calibri"/>
                <a:cs typeface="Arial"/>
              </a:rPr>
              <a:t>АнОд</a:t>
            </a:r>
            <a:endParaRPr lang="ru-RU" sz="2400" dirty="0" smtClean="0">
              <a:solidFill>
                <a:srgbClr val="FF3F3F"/>
              </a:solidFill>
              <a:effectLst/>
              <a:latin typeface="Ekibastuz Bk" pitchFamily="50" charset="0"/>
              <a:ea typeface="Calibri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93809" y="3741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437976"/>
            <a:ext cx="49685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Ekibastuz Rg" pitchFamily="50" charset="0"/>
              </a:rPr>
              <a:t>Автономная работа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>
                <a:latin typeface="Ekibastuz Rg" pitchFamily="50" charset="0"/>
              </a:rPr>
              <a:t>Прибор работает </a:t>
            </a:r>
            <a:r>
              <a:rPr lang="ru-RU" b="1" dirty="0">
                <a:latin typeface="Ekibastuz Rg" pitchFamily="50" charset="0"/>
              </a:rPr>
              <a:t>в автоматическом режиме </a:t>
            </a:r>
            <a:r>
              <a:rPr lang="ru-RU" dirty="0">
                <a:latin typeface="Ekibastuz Rg" pitchFamily="50" charset="0"/>
              </a:rPr>
              <a:t>без вмешательства оператора, не </a:t>
            </a:r>
            <a:r>
              <a:rPr lang="ru-RU" dirty="0" smtClean="0">
                <a:latin typeface="Ekibastuz Rg" pitchFamily="50" charset="0"/>
              </a:rPr>
              <a:t>требуя </a:t>
            </a:r>
            <a:r>
              <a:rPr lang="ru-RU" dirty="0">
                <a:latin typeface="Ekibastuz Rg" pitchFamily="50" charset="0"/>
              </a:rPr>
              <a:t>постоянного подключение к ПК</a:t>
            </a:r>
            <a:r>
              <a:rPr lang="ru-RU" dirty="0" smtClean="0">
                <a:latin typeface="Ekibastuz Rg" pitchFamily="50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endParaRPr lang="ru-RU" b="1" dirty="0">
              <a:solidFill>
                <a:srgbClr val="FF0000"/>
              </a:solidFill>
              <a:latin typeface="Ekibastuz Rg" pitchFamily="50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Ekibastuz Rg" pitchFamily="50" charset="0"/>
              </a:rPr>
              <a:t>Автоматическая калибровка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 smtClean="0">
                <a:latin typeface="Ekibastuz Rg" pitchFamily="50" charset="0"/>
              </a:rPr>
              <a:t>Высокая </a:t>
            </a:r>
            <a:r>
              <a:rPr lang="ru-RU" dirty="0">
                <a:latin typeface="Ekibastuz Rg" pitchFamily="50" charset="0"/>
              </a:rPr>
              <a:t>точность анализа достигается благодаря </a:t>
            </a:r>
            <a:r>
              <a:rPr lang="ru-RU" b="1" dirty="0">
                <a:latin typeface="Ekibastuz Rg" pitchFamily="50" charset="0"/>
              </a:rPr>
              <a:t>регулярной автоматической калибровке</a:t>
            </a:r>
            <a:r>
              <a:rPr lang="ru-RU" dirty="0">
                <a:latin typeface="Ekibastuz Rg" pitchFamily="50" charset="0"/>
              </a:rPr>
              <a:t> прибора по встроенному источнику </a:t>
            </a:r>
            <a:r>
              <a:rPr lang="ru-RU" dirty="0" err="1">
                <a:latin typeface="Ekibastuz Rg" pitchFamily="50" charset="0"/>
              </a:rPr>
              <a:t>микропотока</a:t>
            </a:r>
            <a:r>
              <a:rPr lang="ru-RU" dirty="0">
                <a:latin typeface="Ekibastuz Rg" pitchFamily="50" charset="0"/>
              </a:rPr>
              <a:t> </a:t>
            </a:r>
            <a:r>
              <a:rPr lang="ru-RU" dirty="0" err="1">
                <a:latin typeface="Ekibastuz Rg" pitchFamily="50" charset="0"/>
              </a:rPr>
              <a:t>этилмеркаптана</a:t>
            </a:r>
            <a:r>
              <a:rPr lang="ru-RU" dirty="0" smtClean="0">
                <a:latin typeface="Ekibastuz Rg" pitchFamily="50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endParaRPr lang="ru-RU" b="1" dirty="0">
              <a:solidFill>
                <a:srgbClr val="FF0000"/>
              </a:solidFill>
              <a:latin typeface="Ekibastuz Rg" pitchFamily="50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Ekibastuz Rg" pitchFamily="50" charset="0"/>
              </a:rPr>
              <a:t>Отсутствие мешающих компонентов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b="1" dirty="0">
                <a:latin typeface="Ekibastuz Rg" pitchFamily="50" charset="0"/>
              </a:rPr>
              <a:t>ЭХД</a:t>
            </a:r>
            <a:r>
              <a:rPr lang="ru-RU" dirty="0">
                <a:latin typeface="Ekibastuz Rg" pitchFamily="50" charset="0"/>
              </a:rPr>
              <a:t> избирателен к серосодержащим соединениям и не чувствителен к другим компонентам природного газа. </a:t>
            </a:r>
            <a:r>
              <a:rPr lang="ru-RU" b="1" dirty="0">
                <a:latin typeface="Ekibastuz Rg" pitchFamily="50" charset="0"/>
              </a:rPr>
              <a:t>При этом происходит отделение сероводорода</a:t>
            </a:r>
            <a:r>
              <a:rPr lang="ru-RU" dirty="0" smtClean="0">
                <a:latin typeface="Ekibastuz Rg" pitchFamily="50" charset="0"/>
              </a:rPr>
              <a:t>.</a:t>
            </a:r>
            <a:endParaRPr lang="ru-RU" b="1" dirty="0">
              <a:solidFill>
                <a:srgbClr val="FF0000"/>
              </a:solidFill>
              <a:latin typeface="Ekibastuz Rg" pitchFamily="50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96952"/>
            <a:ext cx="2268253" cy="302433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948265" y="1929026"/>
            <a:ext cx="2195736" cy="707886"/>
          </a:xfrm>
          <a:prstGeom prst="rect">
            <a:avLst/>
          </a:prstGeom>
          <a:solidFill>
            <a:srgbClr val="FF3F3F"/>
          </a:solidFill>
          <a:ln w="12700">
            <a:solidFill>
              <a:srgbClr val="FF3F3F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Ekibastuz Rg" pitchFamily="50" charset="0"/>
              </a:rPr>
              <a:t>Периодичность </a:t>
            </a:r>
            <a:r>
              <a:rPr lang="ru-RU" sz="2000" b="1" dirty="0" smtClean="0">
                <a:latin typeface="Ekibastuz Rg" pitchFamily="50" charset="0"/>
              </a:rPr>
              <a:t>анализа – 5 мин</a:t>
            </a:r>
            <a:endParaRPr lang="ru-RU" sz="2000" b="1" baseline="30000" dirty="0">
              <a:latin typeface="Ekibastuz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15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5"/>
          <p:cNvSpPr/>
          <p:nvPr/>
        </p:nvSpPr>
        <p:spPr>
          <a:xfrm>
            <a:off x="-12948" y="908720"/>
            <a:ext cx="148860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69" name="Rectangle 35"/>
          <p:cNvSpPr/>
          <p:nvPr/>
        </p:nvSpPr>
        <p:spPr>
          <a:xfrm>
            <a:off x="-12948" y="3933056"/>
            <a:ext cx="516166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33954" y="5237421"/>
            <a:ext cx="1766317" cy="482792"/>
          </a:xfrm>
          <a:prstGeom prst="rect">
            <a:avLst/>
          </a:prstGeom>
        </p:spPr>
      </p:pic>
      <p:sp>
        <p:nvSpPr>
          <p:cNvPr id="70" name="Подзаголовок 2"/>
          <p:cNvSpPr txBox="1">
            <a:spLocks/>
          </p:cNvSpPr>
          <p:nvPr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71" name="Подзаголовок 2"/>
          <p:cNvSpPr txBox="1">
            <a:spLocks/>
          </p:cNvSpPr>
          <p:nvPr/>
        </p:nvSpPr>
        <p:spPr>
          <a:xfrm>
            <a:off x="943652" y="4869160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2" name="Подзаголовок 2"/>
          <p:cNvSpPr txBox="1">
            <a:spLocks/>
          </p:cNvSpPr>
          <p:nvPr/>
        </p:nvSpPr>
        <p:spPr>
          <a:xfrm>
            <a:off x="940651" y="5471234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4" name="Подзаголовок 2"/>
          <p:cNvSpPr txBox="1">
            <a:spLocks/>
          </p:cNvSpPr>
          <p:nvPr/>
        </p:nvSpPr>
        <p:spPr>
          <a:xfrm>
            <a:off x="904927" y="5915025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1004502" y="2060849"/>
            <a:ext cx="7843333" cy="152661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93809" y="3741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673" y="1268760"/>
            <a:ext cx="55446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 smtClean="0">
                <a:solidFill>
                  <a:srgbClr val="FF0000"/>
                </a:solidFill>
                <a:latin typeface="Ekibastuz Rg" pitchFamily="50" charset="0"/>
              </a:rPr>
              <a:t>Обработка </a:t>
            </a:r>
            <a:r>
              <a:rPr lang="ru-RU" b="1" dirty="0">
                <a:solidFill>
                  <a:srgbClr val="FF0000"/>
                </a:solidFill>
                <a:latin typeface="Ekibastuz Rg" pitchFamily="50" charset="0"/>
              </a:rPr>
              <a:t>и передача данных</a:t>
            </a:r>
            <a:endParaRPr lang="ru-RU" dirty="0">
              <a:solidFill>
                <a:srgbClr val="FF0000"/>
              </a:solidFill>
              <a:latin typeface="Ekibastuz Rg" pitchFamily="5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 smtClean="0">
                <a:latin typeface="Ekibastuz Rg" pitchFamily="50" charset="0"/>
              </a:rPr>
              <a:t>В стационарном </a:t>
            </a:r>
            <a:r>
              <a:rPr lang="ru-RU" dirty="0" err="1" smtClean="0">
                <a:latin typeface="Ekibastuz Rg" pitchFamily="50" charset="0"/>
              </a:rPr>
              <a:t>АнОд</a:t>
            </a:r>
            <a:r>
              <a:rPr lang="ru-RU" dirty="0" smtClean="0">
                <a:latin typeface="Ekibastuz Rg" pitchFamily="50" charset="0"/>
              </a:rPr>
              <a:t> данные </a:t>
            </a:r>
            <a:r>
              <a:rPr lang="ru-RU" dirty="0">
                <a:latin typeface="Ekibastuz Rg" pitchFamily="50" charset="0"/>
              </a:rPr>
              <a:t>хранятся в памяти прибора, отображаются на встроенном дисплее и могут передаваться внешним устройствам при помощи различных интерфейсов.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Ekibastuz Rg" pitchFamily="50" charset="0"/>
              </a:rPr>
              <a:t>Удобство монтажа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>
                <a:latin typeface="Ekibastuz Rg" pitchFamily="50" charset="0"/>
              </a:rPr>
              <a:t>Компактный взрывозащищенный корпус анализатора </a:t>
            </a:r>
            <a:r>
              <a:rPr lang="ru-RU" b="1" dirty="0">
                <a:latin typeface="Ekibastuz Rg" pitchFamily="50" charset="0"/>
              </a:rPr>
              <a:t>легко монтируется </a:t>
            </a:r>
            <a:r>
              <a:rPr lang="ru-RU" dirty="0">
                <a:latin typeface="Ekibastuz Rg" pitchFamily="50" charset="0"/>
              </a:rPr>
              <a:t>прямо на трубу после установки </a:t>
            </a:r>
            <a:r>
              <a:rPr lang="ru-RU" dirty="0" err="1">
                <a:latin typeface="Ekibastuz Rg" pitchFamily="50" charset="0"/>
              </a:rPr>
              <a:t>одоризации</a:t>
            </a:r>
            <a:r>
              <a:rPr lang="ru-RU" dirty="0">
                <a:latin typeface="Ekibastuz Rg" pitchFamily="50" charset="0"/>
              </a:rPr>
              <a:t> на ГРС или на ГРП.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Ekibastuz Rg" pitchFamily="50" charset="0"/>
              </a:rPr>
              <a:t>Низкая стоимость владения</a:t>
            </a:r>
            <a:endParaRPr lang="ru-RU" dirty="0">
              <a:solidFill>
                <a:srgbClr val="FF0000"/>
              </a:solidFill>
              <a:latin typeface="Ekibastuz Rg" pitchFamily="5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>
                <a:latin typeface="Ekibastuz Rg" pitchFamily="50" charset="0"/>
              </a:rPr>
              <a:t>Прибор </a:t>
            </a:r>
            <a:r>
              <a:rPr lang="ru-RU" b="1" dirty="0">
                <a:latin typeface="Ekibastuz Rg" pitchFamily="50" charset="0"/>
              </a:rPr>
              <a:t>не требует подключения дополнительных газов</a:t>
            </a:r>
            <a:r>
              <a:rPr lang="ru-RU" dirty="0">
                <a:latin typeface="Ekibastuz Rg" pitchFamily="50" charset="0"/>
              </a:rPr>
              <a:t>, отличается низким энергопотреблением и может эксплуатироваться в широком диапазоне температур: </a:t>
            </a:r>
            <a:endParaRPr lang="ru-RU" dirty="0" smtClean="0">
              <a:latin typeface="Ekibastuz Rg" pitchFamily="5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 smtClean="0">
                <a:latin typeface="Ekibastuz Rg" pitchFamily="50" charset="0"/>
              </a:rPr>
              <a:t>от </a:t>
            </a:r>
            <a:r>
              <a:rPr lang="ru-RU" dirty="0">
                <a:latin typeface="Ekibastuz Rg" pitchFamily="50" charset="0"/>
              </a:rPr>
              <a:t>-40 до +50°С.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5766825"/>
            <a:ext cx="582648" cy="830527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584409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3F3F"/>
                </a:solidFill>
                <a:latin typeface="Ekibastuz Bk" pitchFamily="50" charset="0"/>
              </a:rPr>
              <a:t>Имеется вся необходимая разрешительная документация</a:t>
            </a:r>
            <a:endParaRPr lang="ru-RU" b="1" dirty="0">
              <a:solidFill>
                <a:srgbClr val="FF3F3F"/>
              </a:solidFill>
              <a:latin typeface="Ekibastuz Bk" pitchFamily="50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" t="2223" r="54168" b="9856"/>
          <a:stretch/>
        </p:blipFill>
        <p:spPr>
          <a:xfrm>
            <a:off x="7035259" y="2505424"/>
            <a:ext cx="2108741" cy="3155824"/>
          </a:xfrm>
          <a:prstGeom prst="rect">
            <a:avLst/>
          </a:prstGeom>
        </p:spPr>
      </p:pic>
      <p:sp>
        <p:nvSpPr>
          <p:cNvPr id="16" name="Поле 18646"/>
          <p:cNvSpPr txBox="1">
            <a:spLocks noChangeArrowheads="1"/>
          </p:cNvSpPr>
          <p:nvPr/>
        </p:nvSpPr>
        <p:spPr bwMode="auto">
          <a:xfrm>
            <a:off x="1691680" y="160876"/>
            <a:ext cx="5616624" cy="9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ru-RU" sz="2400" dirty="0" smtClean="0">
                <a:solidFill>
                  <a:srgbClr val="FF3F3F"/>
                </a:solidFill>
                <a:effectLst/>
                <a:latin typeface="Ekibastuz Bk" pitchFamily="50" charset="0"/>
                <a:ea typeface="Calibri"/>
                <a:cs typeface="Arial"/>
              </a:rPr>
              <a:t>Достоинства и преимущества</a:t>
            </a:r>
          </a:p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ru-RU" sz="2400" dirty="0">
                <a:solidFill>
                  <a:srgbClr val="FF3F3F"/>
                </a:solidFill>
                <a:latin typeface="Ekibastuz Bk" pitchFamily="50" charset="0"/>
                <a:ea typeface="Calibri"/>
                <a:cs typeface="Arial"/>
              </a:rPr>
              <a:t>г</a:t>
            </a:r>
            <a:r>
              <a:rPr lang="ru-RU" sz="2400" dirty="0" smtClean="0">
                <a:solidFill>
                  <a:srgbClr val="FF3F3F"/>
                </a:solidFill>
                <a:latin typeface="Ekibastuz Bk" pitchFamily="50" charset="0"/>
                <a:ea typeface="Calibri"/>
                <a:cs typeface="Arial"/>
              </a:rPr>
              <a:t>азоанализаторов </a:t>
            </a:r>
            <a:r>
              <a:rPr lang="ru-RU" sz="2400" dirty="0" err="1" smtClean="0">
                <a:solidFill>
                  <a:srgbClr val="FF3F3F"/>
                </a:solidFill>
                <a:latin typeface="Ekibastuz Bk" pitchFamily="50" charset="0"/>
                <a:ea typeface="Calibri"/>
                <a:cs typeface="Arial"/>
              </a:rPr>
              <a:t>АнОд</a:t>
            </a:r>
            <a:endParaRPr lang="ru-RU" sz="2400" dirty="0" smtClean="0">
              <a:solidFill>
                <a:srgbClr val="FF3F3F"/>
              </a:solidFill>
              <a:effectLst/>
              <a:latin typeface="Ekibastuz Bk" pitchFamily="50" charset="0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639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3809" y="3741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ле 18646"/>
          <p:cNvSpPr txBox="1">
            <a:spLocks noChangeArrowheads="1"/>
          </p:cNvSpPr>
          <p:nvPr/>
        </p:nvSpPr>
        <p:spPr bwMode="auto">
          <a:xfrm>
            <a:off x="1691680" y="160876"/>
            <a:ext cx="5616624" cy="9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l">
              <a:lnSpc>
                <a:spcPct val="110000"/>
              </a:lnSpc>
              <a:spcAft>
                <a:spcPts val="300"/>
              </a:spcAft>
            </a:pPr>
            <a:r>
              <a:rPr lang="ru-RU" sz="2400" dirty="0" smtClean="0">
                <a:solidFill>
                  <a:srgbClr val="FF3F3F"/>
                </a:solidFill>
                <a:latin typeface="Ekibastuz Bk" pitchFamily="50" charset="0"/>
                <a:ea typeface="Calibri"/>
                <a:cs typeface="Arial"/>
              </a:rPr>
              <a:t>Сравнение газоанализаторов </a:t>
            </a:r>
            <a:r>
              <a:rPr lang="ru-RU" sz="2400" dirty="0" err="1" smtClean="0">
                <a:solidFill>
                  <a:srgbClr val="FF3F3F"/>
                </a:solidFill>
                <a:latin typeface="Ekibastuz Bk" pitchFamily="50" charset="0"/>
                <a:ea typeface="Calibri"/>
                <a:cs typeface="Arial"/>
              </a:rPr>
              <a:t>АнОд</a:t>
            </a:r>
            <a:r>
              <a:rPr lang="ru-RU" sz="2400" dirty="0" smtClean="0">
                <a:solidFill>
                  <a:srgbClr val="FF3F3F"/>
                </a:solidFill>
                <a:latin typeface="Ekibastuz Bk" pitchFamily="50" charset="0"/>
                <a:ea typeface="Calibri"/>
                <a:cs typeface="Arial"/>
              </a:rPr>
              <a:t> с существующими аналогами</a:t>
            </a:r>
            <a:endParaRPr lang="ru-RU" sz="2400" dirty="0" smtClean="0">
              <a:solidFill>
                <a:srgbClr val="FF3F3F"/>
              </a:solidFill>
              <a:effectLst/>
              <a:latin typeface="Ekibastuz Bk" pitchFamily="50" charset="0"/>
              <a:ea typeface="Calibri"/>
              <a:cs typeface="Arial"/>
            </a:endParaRPr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5408"/>
              </p:ext>
            </p:extLst>
          </p:nvPr>
        </p:nvGraphicFramePr>
        <p:xfrm>
          <a:off x="1475656" y="1052736"/>
          <a:ext cx="7592145" cy="5614908"/>
        </p:xfrm>
        <a:graphic>
          <a:graphicData uri="http://schemas.openxmlformats.org/drawingml/2006/table">
            <a:tbl>
              <a:tblPr/>
              <a:tblGrid>
                <a:gridCol w="1799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8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54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Bk" pitchFamily="50" charset="0"/>
                          <a:cs typeface="Arial" pitchFamily="34" charset="0"/>
                        </a:rPr>
                        <a:t>Прибор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Bk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Bk" pitchFamily="50" charset="0"/>
                          <a:cs typeface="Arial" pitchFamily="34" charset="0"/>
                        </a:rPr>
                        <a:t>Аналоги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Bk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Bk" pitchFamily="50" charset="0"/>
                          <a:cs typeface="Arial" pitchFamily="34" charset="0"/>
                        </a:rPr>
                        <a:t>«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Bk" pitchFamily="50" charset="0"/>
                          <a:cs typeface="Arial" pitchFamily="34" charset="0"/>
                        </a:rPr>
                        <a:t>АнОд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Bk" pitchFamily="50" charset="0"/>
                          <a:cs typeface="Arial" pitchFamily="34" charset="0"/>
                        </a:rPr>
                        <a:t>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Bk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Принцип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Электрохимический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Электрохимический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Диапазон изм.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0-80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 мг/м</a:t>
                      </a:r>
                      <a:r>
                        <a:rPr kumimoji="0" lang="ru-RU" alt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 (меркаптанов)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0-100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мг/м</a:t>
                      </a:r>
                      <a:r>
                        <a:rPr kumimoji="0" lang="ru-RU" alt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 (меркаптанов)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</a:tr>
              <a:tr h="2465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Цикл анализа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20 – 120 мин.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От 5 мин.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</a:tr>
              <a:tr h="7314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Исполнение, установка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Блок отбора проб (БОП) – в месте отбора пробы, блок питания и сигнализации (БПС) – во взрывобезопасной зоне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Одноблочное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, устанавливается в месте отбора пробы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Взрывозащита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БОП: 1ExibdIIBT4;   БПС: [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Exib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]IIB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ExdII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С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T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Защита корпуса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БОП: IР54;   БПС: IР20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IP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66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</a:rPr>
                        <a:t>Мешающие компоненты</a:t>
                      </a: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</a:rPr>
                        <a:t>Не более 1 мг/м</a:t>
                      </a:r>
                      <a:r>
                        <a:rPr kumimoji="0" lang="ru-RU" alt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</a:rPr>
                        <a:t> сероводорода в газе</a:t>
                      </a: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</a:rPr>
                        <a:t>Нет,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</a:rPr>
                        <a:t>сероводород отделяется</a:t>
                      </a: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Отображение данных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На ПК, на ЖК дисплее БПС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На ПК, встроенном ЖК дисплее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Калибровка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Ручная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, по ПГС или источнику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микропотока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 не реже 1 раза в 6 месяцев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Автоматическая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, по встроенному ИМ этилмеркаптана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Интерфейсы связи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RS232, RS485, 4-20 мА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RS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232/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RS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 485, 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Ethernet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, 4-20 мА, дискретные выходы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Температура эксплуатации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БОП: от -45 до +40°С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БПС: от +5 до +40°С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от -40 до +50°С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Габариты,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ДхШхВ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 вес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БОП: 250×400×670 мм, 25 кг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БПС: 480×290×220 мм, 8 кг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</a:rPr>
                        <a:t>435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</a:rPr>
                        <a:t>275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</a:rPr>
                        <a:t>425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kibastuz Rg" pitchFamily="50" charset="0"/>
                          <a:cs typeface="Arial" pitchFamily="34" charset="0"/>
                        </a:rPr>
                        <a:t>мм, 39 кг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Ekibastuz Rg" pitchFamily="50" charset="0"/>
                        <a:cs typeface="Times New Roman" pitchFamily="18" charset="0"/>
                      </a:endParaRPr>
                    </a:p>
                  </a:txBody>
                  <a:tcPr marL="56485" marR="564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5"/>
          <p:cNvSpPr/>
          <p:nvPr/>
        </p:nvSpPr>
        <p:spPr>
          <a:xfrm>
            <a:off x="-12948" y="908720"/>
            <a:ext cx="148860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69" name="Rectangle 35"/>
          <p:cNvSpPr/>
          <p:nvPr/>
        </p:nvSpPr>
        <p:spPr>
          <a:xfrm>
            <a:off x="-12948" y="3933056"/>
            <a:ext cx="516166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33954" y="5237421"/>
            <a:ext cx="1766317" cy="482792"/>
          </a:xfrm>
          <a:prstGeom prst="rect">
            <a:avLst/>
          </a:prstGeom>
        </p:spPr>
      </p:pic>
      <p:sp>
        <p:nvSpPr>
          <p:cNvPr id="70" name="Подзаголовок 2"/>
          <p:cNvSpPr txBox="1">
            <a:spLocks/>
          </p:cNvSpPr>
          <p:nvPr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71" name="Подзаголовок 2"/>
          <p:cNvSpPr txBox="1">
            <a:spLocks/>
          </p:cNvSpPr>
          <p:nvPr/>
        </p:nvSpPr>
        <p:spPr>
          <a:xfrm>
            <a:off x="943652" y="4869160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2" name="Подзаголовок 2"/>
          <p:cNvSpPr txBox="1">
            <a:spLocks/>
          </p:cNvSpPr>
          <p:nvPr/>
        </p:nvSpPr>
        <p:spPr>
          <a:xfrm>
            <a:off x="940651" y="5471234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4" name="Подзаголовок 2"/>
          <p:cNvSpPr txBox="1">
            <a:spLocks/>
          </p:cNvSpPr>
          <p:nvPr/>
        </p:nvSpPr>
        <p:spPr>
          <a:xfrm>
            <a:off x="904927" y="5915025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1004502" y="2060849"/>
            <a:ext cx="7843333" cy="152661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1" name="Поле 18646"/>
          <p:cNvSpPr txBox="1">
            <a:spLocks noChangeArrowheads="1"/>
          </p:cNvSpPr>
          <p:nvPr/>
        </p:nvSpPr>
        <p:spPr bwMode="auto">
          <a:xfrm>
            <a:off x="1691680" y="231089"/>
            <a:ext cx="574238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l">
              <a:lnSpc>
                <a:spcPct val="110000"/>
              </a:lnSpc>
              <a:spcAft>
                <a:spcPts val="300"/>
              </a:spcAft>
            </a:pPr>
            <a:endParaRPr lang="ru-RU" sz="2400" b="1" dirty="0">
              <a:solidFill>
                <a:srgbClr val="FF3F3F"/>
              </a:solidFill>
              <a:latin typeface="Ekibastuz Bk" pitchFamily="50" charset="0"/>
              <a:ea typeface="Calibri"/>
              <a:cs typeface="Arial"/>
            </a:endParaRPr>
          </a:p>
          <a:p>
            <a:pPr algn="l">
              <a:lnSpc>
                <a:spcPct val="110000"/>
              </a:lnSpc>
              <a:spcAft>
                <a:spcPts val="300"/>
              </a:spcAft>
            </a:pPr>
            <a:endParaRPr lang="ru-RU" sz="2400" dirty="0" smtClean="0">
              <a:solidFill>
                <a:srgbClr val="FF3F3F"/>
              </a:solidFill>
              <a:effectLst/>
              <a:latin typeface="Ekibastuz Bk" pitchFamily="50" charset="0"/>
              <a:ea typeface="Calibri"/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93809" y="3741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3707904" y="103419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Заключение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1618136" y="663137"/>
            <a:ext cx="6919350" cy="502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52000">
              <a:spcBef>
                <a:spcPts val="600"/>
              </a:spcBef>
              <a:buClr>
                <a:srgbClr val="FF383B"/>
              </a:buClr>
              <a:buSzPct val="100000"/>
              <a:defRPr/>
            </a:pPr>
            <a:r>
              <a:rPr lang="ru-RU" altLang="ru-RU" sz="1700" dirty="0">
                <a:solidFill>
                  <a:prstClr val="black"/>
                </a:solidFill>
              </a:rPr>
              <a:t>Таким образом, применение </a:t>
            </a:r>
            <a:r>
              <a:rPr lang="ru-RU" altLang="ru-RU" sz="1700" b="1" dirty="0">
                <a:solidFill>
                  <a:srgbClr val="FF0000"/>
                </a:solidFill>
              </a:rPr>
              <a:t>газоанализатора «</a:t>
            </a:r>
            <a:r>
              <a:rPr lang="ru-RU" altLang="ru-RU" sz="1700" b="1" dirty="0" err="1">
                <a:solidFill>
                  <a:srgbClr val="FF0000"/>
                </a:solidFill>
              </a:rPr>
              <a:t>АнОд</a:t>
            </a:r>
            <a:r>
              <a:rPr lang="ru-RU" altLang="ru-RU" sz="1700" b="1" dirty="0">
                <a:solidFill>
                  <a:srgbClr val="FF0000"/>
                </a:solidFill>
              </a:rPr>
              <a:t>» </a:t>
            </a:r>
            <a:r>
              <a:rPr lang="ru-RU" altLang="ru-RU" sz="1700" dirty="0">
                <a:solidFill>
                  <a:prstClr val="black"/>
                </a:solidFill>
              </a:rPr>
              <a:t>позволяет:</a:t>
            </a:r>
            <a:endParaRPr lang="ru-RU" sz="1700" dirty="0" smtClean="0"/>
          </a:p>
          <a:p>
            <a:pPr marL="252000">
              <a:spcBef>
                <a:spcPts val="600"/>
              </a:spcBef>
              <a:buClr>
                <a:srgbClr val="FF383B"/>
              </a:buClr>
              <a:buSzPct val="100000"/>
              <a:defRPr/>
            </a:pPr>
            <a:r>
              <a:rPr lang="ru-RU" sz="1700" dirty="0" smtClean="0"/>
              <a:t>На </a:t>
            </a:r>
            <a:r>
              <a:rPr lang="ru-RU" sz="1700" b="1" dirty="0">
                <a:solidFill>
                  <a:srgbClr val="FF0000"/>
                </a:solidFill>
              </a:rPr>
              <a:t>ГРС </a:t>
            </a:r>
            <a:r>
              <a:rPr lang="ru-RU" sz="1700" dirty="0"/>
              <a:t>в комлпексе с автоматизированной </a:t>
            </a:r>
            <a:r>
              <a:rPr lang="ru-RU" sz="1700" dirty="0" err="1"/>
              <a:t>одоризационной</a:t>
            </a:r>
            <a:r>
              <a:rPr lang="ru-RU" sz="1700" dirty="0"/>
              <a:t> установкой:</a:t>
            </a: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FF0000"/>
                </a:solidFill>
              </a:rPr>
              <a:t>Контролировать</a:t>
            </a:r>
            <a:r>
              <a:rPr lang="ru-RU" sz="1700" dirty="0"/>
              <a:t> степень одоризации газа и </a:t>
            </a:r>
            <a:r>
              <a:rPr lang="ru-RU" sz="1700" dirty="0">
                <a:solidFill>
                  <a:srgbClr val="FF0000"/>
                </a:solidFill>
              </a:rPr>
              <a:t>корректировать</a:t>
            </a:r>
            <a:r>
              <a:rPr lang="ru-RU" sz="1700" dirty="0"/>
              <a:t> работу одоризационной установки </a:t>
            </a:r>
            <a:r>
              <a:rPr lang="ru-RU" sz="1700" dirty="0" smtClean="0"/>
              <a:t>с учетом изменения концентрации меркаптанов в природном газе с течением времени;</a:t>
            </a:r>
            <a:endParaRPr lang="ru-RU" sz="1700" dirty="0"/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700" dirty="0" smtClean="0">
                <a:solidFill>
                  <a:srgbClr val="FF0000"/>
                </a:solidFill>
              </a:rPr>
              <a:t>Отслеживать </a:t>
            </a:r>
            <a:r>
              <a:rPr lang="ru-RU" sz="1700" dirty="0"/>
              <a:t>сбои и аварийные ситуации в работе одоризационной установки и своевременно на них </a:t>
            </a:r>
            <a:r>
              <a:rPr lang="ru-RU" sz="1700" dirty="0">
                <a:solidFill>
                  <a:srgbClr val="FF0000"/>
                </a:solidFill>
              </a:rPr>
              <a:t>реагировать</a:t>
            </a:r>
            <a:r>
              <a:rPr lang="ru-RU" sz="1700" dirty="0"/>
              <a:t>.</a:t>
            </a:r>
          </a:p>
          <a:p>
            <a:pPr marL="252000">
              <a:spcBef>
                <a:spcPts val="800"/>
              </a:spcBef>
              <a:buClr>
                <a:srgbClr val="FF383B"/>
              </a:buClr>
              <a:buSzPct val="100000"/>
              <a:defRPr/>
            </a:pPr>
            <a:r>
              <a:rPr lang="ru-RU" sz="1700" dirty="0">
                <a:cs typeface="Times New Roman" pitchFamily="18" charset="0"/>
              </a:rPr>
              <a:t>На</a:t>
            </a:r>
            <a:r>
              <a:rPr lang="ru-RU" sz="1700" b="1" dirty="0">
                <a:solidFill>
                  <a:srgbClr val="FF0000"/>
                </a:solidFill>
                <a:cs typeface="Times New Roman" pitchFamily="18" charset="0"/>
              </a:rPr>
              <a:t> ГРП </a:t>
            </a:r>
            <a:r>
              <a:rPr lang="ru-RU" sz="1700" dirty="0">
                <a:cs typeface="Times New Roman" pitchFamily="18" charset="0"/>
              </a:rPr>
              <a:t>или в других точках газораспределительной сети:</a:t>
            </a: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FF0000"/>
                </a:solidFill>
              </a:rPr>
              <a:t>Контролировать</a:t>
            </a:r>
            <a:r>
              <a:rPr lang="ru-RU" sz="1700" dirty="0"/>
              <a:t> степень одоризации газа перед подачей потребителю;</a:t>
            </a: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FF0000"/>
                </a:solidFill>
              </a:rPr>
              <a:t>Передавать</a:t>
            </a:r>
            <a:r>
              <a:rPr lang="ru-RU" sz="1700" dirty="0"/>
              <a:t> данные в систему верхнего уровня для формирования картины распределения одоранта по сети;</a:t>
            </a: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700" dirty="0">
                <a:solidFill>
                  <a:srgbClr val="FF0000"/>
                </a:solidFill>
                <a:cs typeface="Times New Roman" pitchFamily="18" charset="0"/>
              </a:rPr>
              <a:t>Устанавливать</a:t>
            </a:r>
            <a:r>
              <a:rPr lang="ru-RU" sz="1700" dirty="0">
                <a:cs typeface="Times New Roman" pitchFamily="18" charset="0"/>
              </a:rPr>
              <a:t> индивидуальную норму ввода одоранта с учетом </a:t>
            </a:r>
            <a:r>
              <a:rPr lang="ru-RU" sz="1700" dirty="0">
                <a:solidFill>
                  <a:srgbClr val="FF0000"/>
                </a:solidFill>
                <a:cs typeface="Times New Roman" pitchFamily="18" charset="0"/>
              </a:rPr>
              <a:t>изменеия</a:t>
            </a:r>
            <a:r>
              <a:rPr lang="ru-RU" sz="1700" dirty="0">
                <a:cs typeface="Times New Roman" pitchFamily="18" charset="0"/>
              </a:rPr>
              <a:t> степени одоризации газа при транспортировке</a:t>
            </a:r>
            <a:r>
              <a:rPr lang="ru-RU" sz="1700" dirty="0" smtClean="0">
                <a:cs typeface="Times New Roman" pitchFamily="18" charset="0"/>
              </a:rPr>
              <a:t>;</a:t>
            </a: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1700" dirty="0" smtClean="0">
                <a:solidFill>
                  <a:srgbClr val="FF0000"/>
                </a:solidFill>
                <a:cs typeface="Times New Roman" pitchFamily="18" charset="0"/>
              </a:rPr>
              <a:t>Снизить затраты </a:t>
            </a:r>
            <a:r>
              <a:rPr lang="ru-RU" sz="1700" dirty="0" smtClean="0">
                <a:cs typeface="Times New Roman" pitchFamily="18" charset="0"/>
              </a:rPr>
              <a:t>на отбор, транспортировку и анализ проб газа в лаборатории.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63688" y="5978649"/>
            <a:ext cx="6912768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rgbClr val="FF383B"/>
              </a:buClr>
              <a:buSzPct val="100000"/>
              <a:defRPr/>
            </a:pPr>
            <a:r>
              <a:rPr lang="ru-RU" sz="1600" b="1" dirty="0">
                <a:cs typeface="Times New Roman" panose="02020603050405020304" pitchFamily="18" charset="0"/>
              </a:rPr>
              <a:t>Все это способствует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повышению безопасности</a:t>
            </a:r>
            <a:r>
              <a:rPr lang="ru-RU" sz="1600" b="1" dirty="0">
                <a:cs typeface="Times New Roman" panose="02020603050405020304" pitchFamily="18" charset="0"/>
              </a:rPr>
              <a:t> использования природного газа и </a:t>
            </a: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снижению</a:t>
            </a:r>
            <a:r>
              <a:rPr lang="ru-RU" sz="1600" b="1" dirty="0">
                <a:cs typeface="Times New Roman" panose="02020603050405020304" pitchFamily="18" charset="0"/>
              </a:rPr>
              <a:t> числа несчастных случаев, вызванных его утечками.</a:t>
            </a:r>
          </a:p>
        </p:txBody>
      </p:sp>
    </p:spTree>
    <p:extLst>
      <p:ext uri="{BB962C8B-B14F-4D97-AF65-F5344CB8AC3E}">
        <p14:creationId xmlns:p14="http://schemas.microsoft.com/office/powerpoint/2010/main" val="2677854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5"/>
          <p:cNvSpPr/>
          <p:nvPr/>
        </p:nvSpPr>
        <p:spPr>
          <a:xfrm>
            <a:off x="-12948" y="908720"/>
            <a:ext cx="256872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70" name="Подзаголовок 2"/>
          <p:cNvSpPr txBox="1">
            <a:spLocks/>
          </p:cNvSpPr>
          <p:nvPr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dirty="0">
              <a:latin typeface="Ekibastuz Bk" pitchFamily="50" charset="0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2915816" y="4790766"/>
            <a:ext cx="422422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kern="1200" dirty="0">
                <a:solidFill>
                  <a:srgbClr val="FF0000"/>
                </a:solidFill>
                <a:effectLst/>
                <a:latin typeface="Ekibastuz Bk" pitchFamily="50" charset="0"/>
                <a:ea typeface="Times New Roman"/>
              </a:rPr>
              <a:t>              </a:t>
            </a:r>
            <a:r>
              <a:rPr lang="ru-RU" sz="1400" b="1" kern="1200" dirty="0">
                <a:solidFill>
                  <a:srgbClr val="FF0000"/>
                </a:solidFill>
                <a:effectLst/>
                <a:latin typeface="Ekibastuz Bk" pitchFamily="50" charset="0"/>
                <a:ea typeface="Times New Roman"/>
              </a:rPr>
              <a:t>ООО НТФ «БАКС</a:t>
            </a:r>
            <a:r>
              <a:rPr lang="ru-RU" sz="1400" b="1" kern="1200" dirty="0" smtClean="0">
                <a:solidFill>
                  <a:srgbClr val="FF0000"/>
                </a:solidFill>
                <a:effectLst/>
                <a:latin typeface="Ekibastuz Bk" pitchFamily="50" charset="0"/>
                <a:ea typeface="Times New Roman"/>
              </a:rPr>
              <a:t>»</a:t>
            </a:r>
            <a:endParaRPr lang="ru-RU" sz="1400" b="1" dirty="0">
              <a:effectLst/>
              <a:latin typeface="Ekibastuz Bk" pitchFamily="50" charset="0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kern="1200" dirty="0">
                <a:solidFill>
                  <a:srgbClr val="262626"/>
                </a:solidFill>
                <a:effectLst/>
                <a:latin typeface="Ekibastuz Bk" pitchFamily="50" charset="0"/>
                <a:ea typeface="Times New Roman"/>
              </a:rPr>
              <a:t>Адрес:</a:t>
            </a:r>
            <a:r>
              <a:rPr lang="ru-RU" sz="1400" kern="1200" dirty="0">
                <a:solidFill>
                  <a:srgbClr val="262626"/>
                </a:solidFill>
                <a:effectLst/>
                <a:latin typeface="Ekibastuz Bk" pitchFamily="50" charset="0"/>
                <a:ea typeface="Times New Roman"/>
              </a:rPr>
              <a:t> 443022, г. Самара, Пр-т Кирова, 22</a:t>
            </a:r>
            <a:endParaRPr lang="ru-RU" sz="1400" dirty="0">
              <a:effectLst/>
              <a:latin typeface="Ekibastuz Bk" pitchFamily="50" charset="0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kern="1200" dirty="0">
                <a:solidFill>
                  <a:srgbClr val="262626"/>
                </a:solidFill>
                <a:effectLst/>
                <a:latin typeface="Ekibastuz Bk" pitchFamily="50" charset="0"/>
                <a:ea typeface="Times New Roman"/>
              </a:rPr>
              <a:t>Телефон</a:t>
            </a:r>
            <a:r>
              <a:rPr lang="en-US" sz="1400" b="1" kern="1200" dirty="0">
                <a:solidFill>
                  <a:srgbClr val="262626"/>
                </a:solidFill>
                <a:effectLst/>
                <a:latin typeface="Ekibastuz Bk" pitchFamily="50" charset="0"/>
                <a:ea typeface="Times New Roman"/>
              </a:rPr>
              <a:t>:</a:t>
            </a:r>
            <a:r>
              <a:rPr lang="en-US" sz="1400" kern="1200" dirty="0">
                <a:solidFill>
                  <a:srgbClr val="262626"/>
                </a:solidFill>
                <a:effectLst/>
                <a:latin typeface="Ekibastuz Bk" pitchFamily="50" charset="0"/>
                <a:ea typeface="Times New Roman"/>
              </a:rPr>
              <a:t> +7 (846) 267-38-12 (-13 / -14)</a:t>
            </a:r>
            <a:endParaRPr lang="ru-RU" sz="1400" dirty="0">
              <a:effectLst/>
              <a:latin typeface="Ekibastuz Bk" pitchFamily="50" charset="0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kern="1200" dirty="0">
                <a:solidFill>
                  <a:srgbClr val="262626"/>
                </a:solidFill>
                <a:effectLst/>
                <a:latin typeface="Ekibastuz Bk" pitchFamily="50" charset="0"/>
                <a:ea typeface="Times New Roman"/>
              </a:rPr>
              <a:t>E-mail: </a:t>
            </a:r>
            <a:r>
              <a:rPr lang="en-US" sz="1400" kern="1200" dirty="0" smtClean="0">
                <a:solidFill>
                  <a:srgbClr val="262626"/>
                </a:solidFill>
                <a:effectLst/>
                <a:latin typeface="Ekibastuz Bk" pitchFamily="50" charset="0"/>
                <a:ea typeface="Times New Roman"/>
              </a:rPr>
              <a:t>info@bacs.ru</a:t>
            </a:r>
            <a:r>
              <a:rPr lang="en-US" sz="1400" dirty="0" smtClean="0">
                <a:solidFill>
                  <a:srgbClr val="262626"/>
                </a:solidFill>
                <a:latin typeface="Ekibastuz Bk" pitchFamily="50" charset="0"/>
                <a:ea typeface="Times New Roman"/>
              </a:rPr>
              <a:t>, kom@bacs.ru </a:t>
            </a:r>
            <a:endParaRPr lang="en-US" sz="1400" kern="1200" dirty="0" smtClean="0">
              <a:solidFill>
                <a:srgbClr val="262626"/>
              </a:solidFill>
              <a:effectLst/>
              <a:latin typeface="Ekibastuz Bk" pitchFamily="50" charset="0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kern="1200" dirty="0" smtClean="0">
                <a:solidFill>
                  <a:srgbClr val="262626"/>
                </a:solidFill>
                <a:effectLst/>
                <a:latin typeface="Ekibastuz Bk" pitchFamily="50" charset="0"/>
                <a:ea typeface="Times New Roman"/>
              </a:rPr>
              <a:t>Web</a:t>
            </a:r>
            <a:r>
              <a:rPr lang="en-US" sz="1400" b="1" kern="1200" dirty="0">
                <a:solidFill>
                  <a:srgbClr val="262626"/>
                </a:solidFill>
                <a:effectLst/>
                <a:latin typeface="Ekibastuz Bk" pitchFamily="50" charset="0"/>
                <a:ea typeface="Times New Roman"/>
              </a:rPr>
              <a:t>: </a:t>
            </a:r>
            <a:r>
              <a:rPr lang="en-US" sz="1400" kern="1200" dirty="0">
                <a:solidFill>
                  <a:srgbClr val="262626"/>
                </a:solidFill>
                <a:effectLst/>
                <a:latin typeface="Ekibastuz Bk" pitchFamily="50" charset="0"/>
                <a:ea typeface="Times New Roman"/>
              </a:rPr>
              <a:t>www.bacs.ru</a:t>
            </a:r>
            <a:endParaRPr lang="ru-RU" sz="1400" dirty="0">
              <a:effectLst/>
              <a:latin typeface="Ekibastuz Bk" pitchFamily="50" charset="0"/>
              <a:ea typeface="Times New Roman"/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-12949" y="3933056"/>
            <a:ext cx="520757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33954" y="5237421"/>
            <a:ext cx="1766317" cy="48279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943652" y="4869160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940651" y="5471234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904927" y="5915025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60587" y="3244334"/>
            <a:ext cx="142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Благодарим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126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5"/>
          <p:cNvSpPr/>
          <p:nvPr/>
        </p:nvSpPr>
        <p:spPr>
          <a:xfrm>
            <a:off x="-12948" y="908720"/>
            <a:ext cx="148860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69" name="Rectangle 35"/>
          <p:cNvSpPr/>
          <p:nvPr/>
        </p:nvSpPr>
        <p:spPr>
          <a:xfrm>
            <a:off x="-12948" y="3933056"/>
            <a:ext cx="516166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33954" y="5237421"/>
            <a:ext cx="1766317" cy="482792"/>
          </a:xfrm>
          <a:prstGeom prst="rect">
            <a:avLst/>
          </a:prstGeom>
        </p:spPr>
      </p:pic>
      <p:sp>
        <p:nvSpPr>
          <p:cNvPr id="70" name="Подзаголовок 2"/>
          <p:cNvSpPr txBox="1">
            <a:spLocks/>
          </p:cNvSpPr>
          <p:nvPr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71" name="Подзаголовок 2"/>
          <p:cNvSpPr txBox="1">
            <a:spLocks/>
          </p:cNvSpPr>
          <p:nvPr/>
        </p:nvSpPr>
        <p:spPr>
          <a:xfrm>
            <a:off x="943652" y="4869160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2" name="Подзаголовок 2"/>
          <p:cNvSpPr txBox="1">
            <a:spLocks/>
          </p:cNvSpPr>
          <p:nvPr/>
        </p:nvSpPr>
        <p:spPr>
          <a:xfrm>
            <a:off x="940651" y="5471234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4" name="Подзаголовок 2"/>
          <p:cNvSpPr txBox="1">
            <a:spLocks/>
          </p:cNvSpPr>
          <p:nvPr/>
        </p:nvSpPr>
        <p:spPr>
          <a:xfrm>
            <a:off x="904927" y="5915025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1004502" y="2060849"/>
            <a:ext cx="7843333" cy="152661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33829" y="297405"/>
            <a:ext cx="5079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</a:rPr>
              <a:t>Проблематика при </a:t>
            </a:r>
            <a:r>
              <a:rPr lang="ru-RU" sz="2400" b="1" dirty="0" err="1" smtClean="0">
                <a:solidFill>
                  <a:srgbClr val="FF3F3F"/>
                </a:solidFill>
                <a:latin typeface="Ekibastuz Bk" pitchFamily="50" charset="0"/>
              </a:rPr>
              <a:t>одоризации</a:t>
            </a:r>
            <a:endParaRPr lang="ru-RU" sz="2400" b="1" dirty="0" smtClean="0">
              <a:solidFill>
                <a:srgbClr val="FF3F3F"/>
              </a:solidFill>
              <a:latin typeface="Ekibastuz Bk" pitchFamily="50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93809" y="3741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97693"/>
            <a:ext cx="3440810" cy="262339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547664" y="1724615"/>
            <a:ext cx="4104456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Ekibastuz Rg" pitchFamily="50" charset="0"/>
              </a:rPr>
              <a:t>Неоднородность концентрации </a:t>
            </a:r>
            <a:r>
              <a:rPr lang="ru-RU" altLang="ru-RU" dirty="0">
                <a:latin typeface="Ekibastuz Rg" pitchFamily="50" charset="0"/>
              </a:rPr>
              <a:t>серосодержащих </a:t>
            </a:r>
            <a:r>
              <a:rPr lang="ru-RU" altLang="ru-RU" dirty="0" smtClean="0">
                <a:latin typeface="Ekibastuz Rg" pitchFamily="50" charset="0"/>
              </a:rPr>
              <a:t>соединений в </a:t>
            </a:r>
            <a:r>
              <a:rPr lang="ru-RU" altLang="ru-RU" dirty="0">
                <a:latin typeface="Ekibastuz Rg" pitchFamily="50" charset="0"/>
              </a:rPr>
              <a:t>исходном газе, сезонные изменения их содержания</a:t>
            </a:r>
            <a:endParaRPr lang="ru-RU" dirty="0">
              <a:latin typeface="Ekibastuz Rg" pitchFamily="50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3081734"/>
            <a:ext cx="4153983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3F3F"/>
                </a:solidFill>
                <a:latin typeface="Ekibastuz Rg" pitchFamily="50" charset="0"/>
                <a:cs typeface="Times New Roman" pitchFamily="18" charset="0"/>
              </a:rPr>
              <a:t>Ухудшение</a:t>
            </a:r>
            <a:r>
              <a:rPr lang="ru-RU" altLang="ru-RU" b="1" dirty="0">
                <a:solidFill>
                  <a:srgbClr val="0D0D0D"/>
                </a:solidFill>
                <a:latin typeface="Ekibastuz Rg" pitchFamily="50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Ekibastuz Rg" pitchFamily="50" charset="0"/>
                <a:cs typeface="Times New Roman" pitchFamily="18" charset="0"/>
              </a:rPr>
              <a:t>качества одоранта </a:t>
            </a:r>
            <a:r>
              <a:rPr lang="ru-RU" altLang="ru-RU" dirty="0">
                <a:solidFill>
                  <a:srgbClr val="0D0D0D"/>
                </a:solidFill>
                <a:latin typeface="Ekibastuz Rg" pitchFamily="50" charset="0"/>
                <a:cs typeface="Times New Roman" pitchFamily="18" charset="0"/>
              </a:rPr>
              <a:t>в процессе его транспортировки и хранения в емкости</a:t>
            </a:r>
            <a:endParaRPr lang="ru-RU" dirty="0">
              <a:latin typeface="Ekibastuz Rg" pitchFamily="50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47664" y="4161854"/>
            <a:ext cx="4153982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Ekibastuz Rg" pitchFamily="50" charset="0"/>
                <a:cs typeface="Times New Roman" pitchFamily="18" charset="0"/>
              </a:rPr>
              <a:t>Неравномерность</a:t>
            </a:r>
            <a:r>
              <a:rPr lang="ru-RU" altLang="ru-RU" dirty="0">
                <a:solidFill>
                  <a:srgbClr val="FF0000"/>
                </a:solidFill>
                <a:latin typeface="Ekibastuz Rg" pitchFamily="50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D0D0D"/>
                </a:solidFill>
                <a:latin typeface="Ekibastuz Rg" pitchFamily="50" charset="0"/>
                <a:cs typeface="Times New Roman" pitchFamily="18" charset="0"/>
              </a:rPr>
              <a:t>процесса одоризации (особенно для установок капельного типа)</a:t>
            </a:r>
            <a:endParaRPr lang="ru-RU" dirty="0">
              <a:latin typeface="Ekibastuz Rg" pitchFamily="50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230941"/>
            <a:ext cx="4153982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Ekibastuz Rg" pitchFamily="50" charset="0"/>
                <a:cs typeface="Times New Roman" pitchFamily="18" charset="0"/>
              </a:rPr>
              <a:t>Нештатные ситуации </a:t>
            </a:r>
            <a:r>
              <a:rPr lang="ru-RU" altLang="ru-RU" dirty="0">
                <a:latin typeface="Ekibastuz Rg" pitchFamily="50" charset="0"/>
                <a:cs typeface="Times New Roman" pitchFamily="18" charset="0"/>
              </a:rPr>
              <a:t>в работе одоризационной установки</a:t>
            </a:r>
            <a:endParaRPr lang="ru-RU" dirty="0">
              <a:latin typeface="Ekibastuz Rg" pitchFamily="50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47664" y="6023029"/>
            <a:ext cx="4153983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Ekibastuz Rg" pitchFamily="50" charset="0"/>
              </a:rPr>
              <a:t>Дозирование</a:t>
            </a:r>
            <a:r>
              <a:rPr lang="ru-RU" altLang="ru-RU" dirty="0">
                <a:solidFill>
                  <a:srgbClr val="FF0000"/>
                </a:solidFill>
                <a:latin typeface="Ekibastuz Rg" pitchFamily="50" charset="0"/>
              </a:rPr>
              <a:t> </a:t>
            </a:r>
            <a:r>
              <a:rPr lang="ru-RU" altLang="ru-RU" dirty="0" err="1" smtClean="0">
                <a:latin typeface="Ekibastuz Rg" pitchFamily="50" charset="0"/>
              </a:rPr>
              <a:t>одоранта</a:t>
            </a:r>
            <a:r>
              <a:rPr lang="ru-RU" altLang="ru-RU" dirty="0" smtClean="0">
                <a:latin typeface="Ekibastuz Rg" pitchFamily="50" charset="0"/>
              </a:rPr>
              <a:t> </a:t>
            </a:r>
            <a:r>
              <a:rPr lang="ru-RU" altLang="ru-RU" b="1" dirty="0">
                <a:solidFill>
                  <a:srgbClr val="FF3F3F"/>
                </a:solidFill>
                <a:latin typeface="Ekibastuz Rg" pitchFamily="50" charset="0"/>
              </a:rPr>
              <a:t>без учета </a:t>
            </a:r>
            <a:r>
              <a:rPr lang="ru-RU" altLang="ru-RU" dirty="0">
                <a:latin typeface="Ekibastuz Rg" pitchFamily="50" charset="0"/>
              </a:rPr>
              <a:t>исходного </a:t>
            </a:r>
            <a:r>
              <a:rPr lang="ru-RU" altLang="ru-RU" dirty="0" smtClean="0">
                <a:latin typeface="Ekibastuz Rg" pitchFamily="50" charset="0"/>
              </a:rPr>
              <a:t>содержания меркаптанов</a:t>
            </a:r>
            <a:endParaRPr lang="ru-RU" dirty="0">
              <a:latin typeface="Ekibastuz Rg" pitchFamily="50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40152" y="4586352"/>
            <a:ext cx="3024336" cy="1938992"/>
          </a:xfrm>
          <a:prstGeom prst="rect">
            <a:avLst/>
          </a:prstGeom>
          <a:pattFill prst="dkDnDiag">
            <a:fgClr>
              <a:schemeClr val="bg1"/>
            </a:fgClr>
            <a:bgClr>
              <a:schemeClr val="bg1">
                <a:lumMod val="95000"/>
              </a:schemeClr>
            </a:bgClr>
          </a:patt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Ekibastuz Bk" pitchFamily="50" charset="0"/>
              </a:rPr>
              <a:t>В результате </a:t>
            </a:r>
            <a:r>
              <a:rPr lang="ru-RU" altLang="ru-RU" sz="2000" b="1" dirty="0">
                <a:solidFill>
                  <a:srgbClr val="FF3F3F"/>
                </a:solidFill>
                <a:latin typeface="Ekibastuz Bk" pitchFamily="50" charset="0"/>
              </a:rPr>
              <a:t>реальное содержание </a:t>
            </a:r>
            <a:r>
              <a:rPr lang="ru-RU" altLang="ru-RU" sz="2000" b="1" dirty="0">
                <a:latin typeface="Ekibastuz Bk" pitchFamily="50" charset="0"/>
              </a:rPr>
              <a:t>одоранта в газе </a:t>
            </a:r>
            <a:r>
              <a:rPr lang="ru-RU" altLang="ru-RU" sz="2000" dirty="0">
                <a:latin typeface="Ekibastuz Bk" pitchFamily="50" charset="0"/>
              </a:rPr>
              <a:t>после установки одоризации остается </a:t>
            </a:r>
            <a:r>
              <a:rPr lang="ru-RU" altLang="ru-RU" sz="2000" b="1" dirty="0">
                <a:solidFill>
                  <a:srgbClr val="FF3F3F"/>
                </a:solidFill>
                <a:latin typeface="Ekibastuz Bk" pitchFamily="50" charset="0"/>
              </a:rPr>
              <a:t>неизвестным</a:t>
            </a:r>
            <a:endParaRPr lang="ru-RU" sz="2000" b="1" dirty="0">
              <a:solidFill>
                <a:srgbClr val="FF3F3F"/>
              </a:solidFill>
              <a:latin typeface="Ekibastuz Bk" pitchFamily="50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73655" y="3697868"/>
            <a:ext cx="1678665" cy="523220"/>
          </a:xfrm>
          <a:prstGeom prst="rect">
            <a:avLst/>
          </a:prstGeom>
          <a:solidFill>
            <a:srgbClr val="FF3F3F"/>
          </a:solidFill>
        </p:spPr>
        <p:txBody>
          <a:bodyPr wrap="none">
            <a:spAutoFit/>
          </a:bodyPr>
          <a:lstStyle/>
          <a:p>
            <a:r>
              <a:rPr lang="ru-RU" altLang="ru-RU" sz="1400" b="1" dirty="0" err="1">
                <a:solidFill>
                  <a:schemeClr val="bg1"/>
                </a:solidFill>
                <a:latin typeface="Ekibastuz Rg" pitchFamily="50" charset="0"/>
              </a:rPr>
              <a:t>Одоризационная</a:t>
            </a:r>
            <a:r>
              <a:rPr lang="ru-RU" altLang="ru-RU" sz="1400" b="1" dirty="0">
                <a:solidFill>
                  <a:schemeClr val="bg1"/>
                </a:solidFill>
                <a:latin typeface="Ekibastuz Rg" pitchFamily="50" charset="0"/>
              </a:rPr>
              <a:t>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Ekibastuz Rg" pitchFamily="50" charset="0"/>
              </a:rPr>
              <a:t>установка</a:t>
            </a:r>
            <a:endParaRPr lang="ru-RU" sz="1400" b="1" dirty="0">
              <a:solidFill>
                <a:schemeClr val="bg1"/>
              </a:solidFill>
              <a:latin typeface="Ekibastuz Rg" pitchFamily="50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47664" y="1109836"/>
            <a:ext cx="6683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kibastuz Bk" pitchFamily="50" charset="0"/>
              </a:rPr>
              <a:t>Одоризация</a:t>
            </a:r>
            <a:r>
              <a:rPr lang="ru-RU" alt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Ekibastuz Bk" pitchFamily="50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kibastuz Bk" pitchFamily="50" charset="0"/>
              </a:rPr>
              <a:t>природного газа происходит на ГРС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Ekibastuz B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04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5"/>
          <p:cNvSpPr/>
          <p:nvPr/>
        </p:nvSpPr>
        <p:spPr>
          <a:xfrm>
            <a:off x="-12948" y="908720"/>
            <a:ext cx="148860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69" name="Rectangle 35"/>
          <p:cNvSpPr/>
          <p:nvPr/>
        </p:nvSpPr>
        <p:spPr>
          <a:xfrm>
            <a:off x="-12948" y="3933056"/>
            <a:ext cx="516166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33954" y="5237421"/>
            <a:ext cx="1766317" cy="482792"/>
          </a:xfrm>
          <a:prstGeom prst="rect">
            <a:avLst/>
          </a:prstGeom>
        </p:spPr>
      </p:pic>
      <p:sp>
        <p:nvSpPr>
          <p:cNvPr id="70" name="Подзаголовок 2"/>
          <p:cNvSpPr txBox="1">
            <a:spLocks/>
          </p:cNvSpPr>
          <p:nvPr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71" name="Подзаголовок 2"/>
          <p:cNvSpPr txBox="1">
            <a:spLocks/>
          </p:cNvSpPr>
          <p:nvPr/>
        </p:nvSpPr>
        <p:spPr>
          <a:xfrm>
            <a:off x="943652" y="4869160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2" name="Подзаголовок 2"/>
          <p:cNvSpPr txBox="1">
            <a:spLocks/>
          </p:cNvSpPr>
          <p:nvPr/>
        </p:nvSpPr>
        <p:spPr>
          <a:xfrm>
            <a:off x="940651" y="5471234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4" name="Подзаголовок 2"/>
          <p:cNvSpPr txBox="1">
            <a:spLocks/>
          </p:cNvSpPr>
          <p:nvPr/>
        </p:nvSpPr>
        <p:spPr>
          <a:xfrm>
            <a:off x="904927" y="5915025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1004502" y="2060849"/>
            <a:ext cx="7843333" cy="152661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69269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</a:rPr>
              <a:t>Проблематика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93809" y="3741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547663" y="2001614"/>
            <a:ext cx="396044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Ekibastuz Rg" pitchFamily="50" charset="0"/>
              </a:rPr>
              <a:t>Уменьшение концентрации </a:t>
            </a:r>
            <a:r>
              <a:rPr lang="ru-RU" altLang="ru-RU" dirty="0">
                <a:latin typeface="Ekibastuz Rg" pitchFamily="50" charset="0"/>
              </a:rPr>
              <a:t>одоранта при транспортировке вследствие его окисления и адсорбции на стенках труб</a:t>
            </a:r>
            <a:endParaRPr lang="ru-RU" dirty="0">
              <a:latin typeface="Ekibastuz Rg" pitchFamily="50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3356992"/>
            <a:ext cx="3960439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Ekibastuz Rg" pitchFamily="50" charset="0"/>
              </a:rPr>
              <a:t>Изменение содержания </a:t>
            </a:r>
            <a:r>
              <a:rPr lang="ru-RU" altLang="ru-RU" b="1" dirty="0" err="1">
                <a:solidFill>
                  <a:srgbClr val="FF0000"/>
                </a:solidFill>
                <a:latin typeface="Ekibastuz Rg" pitchFamily="50" charset="0"/>
              </a:rPr>
              <a:t>одоранта</a:t>
            </a:r>
            <a:r>
              <a:rPr lang="ru-RU" altLang="ru-RU" b="1" dirty="0">
                <a:solidFill>
                  <a:srgbClr val="FF0000"/>
                </a:solidFill>
                <a:latin typeface="Ekibastuz Rg" pitchFamily="50" charset="0"/>
              </a:rPr>
              <a:t> в газе</a:t>
            </a:r>
            <a:r>
              <a:rPr lang="ru-RU" altLang="ru-RU" dirty="0">
                <a:solidFill>
                  <a:srgbClr val="FF0000"/>
                </a:solidFill>
                <a:latin typeface="Ekibastuz Rg" pitchFamily="50" charset="0"/>
              </a:rPr>
              <a:t> </a:t>
            </a:r>
            <a:r>
              <a:rPr lang="ru-RU" altLang="ru-RU" dirty="0">
                <a:latin typeface="Ekibastuz Rg" pitchFamily="50" charset="0"/>
              </a:rPr>
              <a:t>в зависимости от состояния и длины труб, времени года, давления и расхода газа</a:t>
            </a:r>
            <a:endParaRPr lang="ru-RU" dirty="0">
              <a:latin typeface="Ekibastuz Rg" pitchFamily="50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79290" y="4869160"/>
            <a:ext cx="7311260" cy="1323439"/>
          </a:xfrm>
          <a:prstGeom prst="rect">
            <a:avLst/>
          </a:prstGeom>
          <a:pattFill prst="dkDnDiag">
            <a:fgClr>
              <a:schemeClr val="bg1"/>
            </a:fgClr>
            <a:bgClr>
              <a:schemeClr val="bg1">
                <a:lumMod val="95000"/>
              </a:schemeClr>
            </a:bgClr>
          </a:patt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Ekibastuz Rg" pitchFamily="50" charset="0"/>
              </a:rPr>
              <a:t>В результате </a:t>
            </a:r>
            <a:r>
              <a:rPr lang="ru-RU" altLang="ru-RU" sz="2000" b="1" dirty="0" smtClean="0">
                <a:solidFill>
                  <a:srgbClr val="FF0000"/>
                </a:solidFill>
                <a:latin typeface="Ekibastuz Rg" pitchFamily="50" charset="0"/>
              </a:rPr>
              <a:t>содержание </a:t>
            </a:r>
            <a:r>
              <a:rPr lang="ru-RU" altLang="ru-RU" sz="2000" b="1" dirty="0" err="1">
                <a:solidFill>
                  <a:srgbClr val="FF0000"/>
                </a:solidFill>
                <a:latin typeface="Ekibastuz Rg" pitchFamily="50" charset="0"/>
              </a:rPr>
              <a:t>одоранта</a:t>
            </a:r>
            <a:r>
              <a:rPr lang="ru-RU" altLang="ru-RU" sz="2000" b="1" dirty="0">
                <a:solidFill>
                  <a:srgbClr val="FF0000"/>
                </a:solidFill>
                <a:latin typeface="Ekibastuz Rg" pitchFamily="50" charset="0"/>
              </a:rPr>
              <a:t> </a:t>
            </a:r>
            <a:r>
              <a:rPr lang="ru-RU" altLang="ru-RU" sz="2000" dirty="0">
                <a:latin typeface="Ekibastuz Rg" pitchFamily="50" charset="0"/>
              </a:rPr>
              <a:t>в газе на </a:t>
            </a:r>
            <a:r>
              <a:rPr lang="ru-RU" altLang="ru-RU" sz="2000" dirty="0">
                <a:solidFill>
                  <a:srgbClr val="FF0000"/>
                </a:solidFill>
                <a:latin typeface="Ekibastuz Rg" pitchFamily="50" charset="0"/>
              </a:rPr>
              <a:t>ГРП </a:t>
            </a:r>
            <a:r>
              <a:rPr lang="ru-RU" altLang="ru-RU" sz="2000" b="1" dirty="0">
                <a:latin typeface="Ekibastuz Rg" pitchFamily="50" charset="0"/>
              </a:rPr>
              <a:t>в различных точках</a:t>
            </a:r>
            <a:r>
              <a:rPr lang="ru-RU" altLang="ru-RU" sz="2000" dirty="0">
                <a:latin typeface="Ekibastuz Rg" pitchFamily="50" charset="0"/>
              </a:rPr>
              <a:t> газораспределительной сети </a:t>
            </a:r>
            <a:r>
              <a:rPr lang="ru-RU" altLang="ru-RU" sz="2000" b="1" dirty="0">
                <a:latin typeface="Ekibastuz Rg" pitchFamily="50" charset="0"/>
              </a:rPr>
              <a:t>может существенно отличаться</a:t>
            </a:r>
            <a:r>
              <a:rPr lang="ru-RU" altLang="ru-RU" sz="2000" dirty="0">
                <a:latin typeface="Ekibastuz Rg" pitchFamily="50" charset="0"/>
              </a:rPr>
              <a:t> друг от друга и от нормы ввода </a:t>
            </a:r>
            <a:r>
              <a:rPr lang="ru-RU" altLang="ru-RU" sz="2000" dirty="0" err="1">
                <a:latin typeface="Ekibastuz Rg" pitchFamily="50" charset="0"/>
              </a:rPr>
              <a:t>одоранта</a:t>
            </a:r>
            <a:r>
              <a:rPr lang="ru-RU" altLang="ru-RU" sz="2000" dirty="0">
                <a:latin typeface="Ekibastuz Rg" pitchFamily="50" charset="0"/>
              </a:rPr>
              <a:t> на </a:t>
            </a:r>
            <a:r>
              <a:rPr lang="ru-RU" altLang="ru-RU" sz="2000" dirty="0">
                <a:solidFill>
                  <a:srgbClr val="FF0000"/>
                </a:solidFill>
                <a:latin typeface="Ekibastuz Rg" pitchFamily="50" charset="0"/>
              </a:rPr>
              <a:t>ГРС</a:t>
            </a:r>
            <a:endParaRPr lang="ru-RU" sz="2000" dirty="0">
              <a:solidFill>
                <a:srgbClr val="FF0000"/>
              </a:solidFill>
              <a:latin typeface="Ekibastuz Rg" pitchFamily="50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64432" y="1198493"/>
            <a:ext cx="7176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kibastuz Bk" pitchFamily="50" charset="0"/>
              </a:rPr>
              <a:t>Транспортировка </a:t>
            </a:r>
            <a:r>
              <a:rPr lang="ru-RU" altLang="ru-RU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Ekibastuz Bk" pitchFamily="50" charset="0"/>
              </a:rPr>
              <a:t>одорированного</a:t>
            </a:r>
            <a:r>
              <a:rPr lang="ru-RU" alt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kibastuz Bk" pitchFamily="50" charset="0"/>
              </a:rPr>
              <a:t>  природного газа от ГРС к ГРП и далее потребителю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Ekibastuz Bk" pitchFamily="50" charset="0"/>
            </a:endParaRPr>
          </a:p>
        </p:txBody>
      </p:sp>
      <p:pic>
        <p:nvPicPr>
          <p:cNvPr id="32" name="Picture 4" descr="Картинки по запросу газопровод газораспредел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55" y="1988840"/>
            <a:ext cx="3552757" cy="24596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95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5"/>
          <p:cNvSpPr/>
          <p:nvPr/>
        </p:nvSpPr>
        <p:spPr>
          <a:xfrm>
            <a:off x="-12948" y="908720"/>
            <a:ext cx="148860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69" name="Rectangle 35"/>
          <p:cNvSpPr/>
          <p:nvPr/>
        </p:nvSpPr>
        <p:spPr>
          <a:xfrm>
            <a:off x="-12948" y="3933056"/>
            <a:ext cx="516166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67179" y="5093405"/>
            <a:ext cx="1766317" cy="482792"/>
          </a:xfrm>
          <a:prstGeom prst="rect">
            <a:avLst/>
          </a:prstGeom>
        </p:spPr>
      </p:pic>
      <p:sp>
        <p:nvSpPr>
          <p:cNvPr id="70" name="Подзаголовок 2"/>
          <p:cNvSpPr txBox="1">
            <a:spLocks/>
          </p:cNvSpPr>
          <p:nvPr/>
        </p:nvSpPr>
        <p:spPr>
          <a:xfrm>
            <a:off x="894028" y="4234138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71" name="Подзаголовок 2"/>
          <p:cNvSpPr txBox="1">
            <a:spLocks/>
          </p:cNvSpPr>
          <p:nvPr/>
        </p:nvSpPr>
        <p:spPr>
          <a:xfrm>
            <a:off x="910427" y="4725144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2" name="Подзаголовок 2"/>
          <p:cNvSpPr txBox="1">
            <a:spLocks/>
          </p:cNvSpPr>
          <p:nvPr/>
        </p:nvSpPr>
        <p:spPr>
          <a:xfrm>
            <a:off x="907426" y="5327218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4" name="Подзаголовок 2"/>
          <p:cNvSpPr txBox="1">
            <a:spLocks/>
          </p:cNvSpPr>
          <p:nvPr/>
        </p:nvSpPr>
        <p:spPr>
          <a:xfrm>
            <a:off x="871702" y="5771009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971277" y="1916833"/>
            <a:ext cx="7843333" cy="152661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93809" y="3741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03341" y="293747"/>
            <a:ext cx="6009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  <a:ea typeface="Arial Unicode MS" pitchFamily="34" charset="-128"/>
                <a:cs typeface="Arial Unicode MS" pitchFamily="34" charset="-128"/>
              </a:rPr>
              <a:t>Статистика по методам контроля в 18 Европейских странах </a:t>
            </a:r>
            <a:endParaRPr lang="ru-RU" sz="2400" dirty="0">
              <a:solidFill>
                <a:srgbClr val="FF3F3F"/>
              </a:solidFill>
              <a:latin typeface="Ekibastuz Bk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6235" y="122869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63371"/>
              </p:ext>
            </p:extLst>
          </p:nvPr>
        </p:nvGraphicFramePr>
        <p:xfrm>
          <a:off x="1831681" y="2013520"/>
          <a:ext cx="4885628" cy="3388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3940"/>
                <a:gridCol w="1950123"/>
                <a:gridCol w="1471565"/>
              </a:tblGrid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Страна 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Органолиптический контроль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Приборный контроль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Австрия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Бельгия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Швейцария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Чехия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Германия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r>
                        <a:rPr lang="ru-RU" sz="1100" u="none" strike="noStrike" baseline="30000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Греция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—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Испания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—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Франция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Венгрия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Ирландия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Италия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Нидерланды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Польша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8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Португалия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—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Румыния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r>
                        <a:rPr lang="ru-RU" sz="1100" u="none" strike="noStrike" baseline="30000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Словакия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r>
                        <a:rPr lang="ru-RU" sz="1100" u="none" strike="noStrike" baseline="30000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Великобритания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Нет</a:t>
                      </a:r>
                      <a:r>
                        <a:rPr lang="ru-RU" sz="1100" u="none" strike="noStrike" baseline="30000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852046" y="5547144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00" dirty="0" smtClean="0"/>
              <a:t>1</a:t>
            </a:r>
            <a:r>
              <a:rPr lang="ru-RU" sz="1000" dirty="0" smtClean="0"/>
              <a:t> Германия</a:t>
            </a:r>
            <a:r>
              <a:rPr lang="ru-RU" sz="1000" dirty="0"/>
              <a:t>: законодательно – приборный (органолептический дополнительно). </a:t>
            </a:r>
            <a:endParaRPr lang="ru-RU" sz="1000" dirty="0" smtClean="0"/>
          </a:p>
          <a:p>
            <a:pPr lvl="0"/>
            <a:r>
              <a:rPr lang="ru-RU" sz="1000" dirty="0" smtClean="0"/>
              <a:t>² </a:t>
            </a:r>
            <a:r>
              <a:rPr lang="ru-RU" sz="1000" dirty="0"/>
              <a:t>Румыния: основной – органолептический.</a:t>
            </a:r>
          </a:p>
          <a:p>
            <a:r>
              <a:rPr lang="ru-RU" sz="1000" dirty="0"/>
              <a:t>³ Словакия: основной – органолептический</a:t>
            </a:r>
            <a:r>
              <a:rPr lang="ru-RU" sz="1000" dirty="0" smtClean="0"/>
              <a:t>.</a:t>
            </a:r>
            <a:endParaRPr lang="ru-RU" sz="1000" dirty="0"/>
          </a:p>
          <a:p>
            <a:r>
              <a:rPr lang="ru-RU" sz="1000" dirty="0"/>
              <a:t>⁴ Великобритания: основной – органолептический, приборный только для индикации.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78600" y="1182523"/>
            <a:ext cx="637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Ekibastuz Rg" pitchFamily="50" charset="0"/>
              </a:rPr>
              <a:t>Современная тенденция в мире такова, что все больше стран </a:t>
            </a:r>
            <a:r>
              <a:rPr lang="ru-RU" sz="1600" dirty="0" smtClean="0">
                <a:latin typeface="Ekibastuz Rg" pitchFamily="50" charset="0"/>
              </a:rPr>
              <a:t>внедряют </a:t>
            </a:r>
            <a:r>
              <a:rPr lang="ru-RU" sz="1600" dirty="0">
                <a:latin typeface="Ekibastuz Rg" pitchFamily="50" charset="0"/>
              </a:rPr>
              <a:t>автоматизированные средства измерения для повышения стабильности процесса одоризации. </a:t>
            </a:r>
            <a:endParaRPr lang="ru-RU" sz="1600" dirty="0">
              <a:solidFill>
                <a:srgbClr val="FF3F3F"/>
              </a:solidFill>
              <a:latin typeface="Ekibastuz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03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574655" y="2420888"/>
            <a:ext cx="1197145" cy="116955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380312" y="3194392"/>
            <a:ext cx="1607579" cy="7386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е 18646"/>
          <p:cNvSpPr txBox="1">
            <a:spLocks noChangeArrowheads="1"/>
          </p:cNvSpPr>
          <p:nvPr/>
        </p:nvSpPr>
        <p:spPr bwMode="auto">
          <a:xfrm>
            <a:off x="1679526" y="5157192"/>
            <a:ext cx="714094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defTabSz="720000">
              <a:lnSpc>
                <a:spcPct val="110000"/>
              </a:lnSpc>
            </a:pPr>
            <a:r>
              <a:rPr lang="ru-RU" dirty="0" smtClean="0">
                <a:latin typeface="Ekibastuz Bk" pitchFamily="50" charset="0"/>
                <a:ea typeface="Calibri"/>
                <a:cs typeface="Arial"/>
              </a:rPr>
              <a:t>Газоанализаторы «</a:t>
            </a:r>
            <a:r>
              <a:rPr lang="ru-RU" dirty="0" err="1" smtClean="0">
                <a:latin typeface="Ekibastuz Bk" pitchFamily="50" charset="0"/>
                <a:ea typeface="Calibri"/>
                <a:cs typeface="Arial"/>
              </a:rPr>
              <a:t>АнОд</a:t>
            </a:r>
            <a:r>
              <a:rPr lang="ru-RU" dirty="0" smtClean="0">
                <a:latin typeface="Ekibastuz Bk" pitchFamily="50" charset="0"/>
                <a:ea typeface="Calibri"/>
                <a:cs typeface="Arial"/>
              </a:rPr>
              <a:t>»</a:t>
            </a:r>
            <a:r>
              <a:rPr lang="ru-RU" dirty="0" smtClean="0">
                <a:latin typeface="Ekibastuz Rg" pitchFamily="50" charset="0"/>
                <a:ea typeface="Calibri"/>
                <a:cs typeface="Arial"/>
              </a:rPr>
              <a:t> </a:t>
            </a:r>
            <a:r>
              <a:rPr lang="ru-RU" dirty="0" smtClean="0">
                <a:effectLst/>
                <a:latin typeface="Ekibastuz Rg" pitchFamily="50" charset="0"/>
                <a:ea typeface="Calibri"/>
                <a:cs typeface="Arial"/>
              </a:rPr>
              <a:t>во взрывозащищённом исполнении  предназначены </a:t>
            </a:r>
            <a:r>
              <a:rPr lang="ru-RU" b="1" dirty="0" smtClean="0">
                <a:effectLst/>
                <a:latin typeface="Ekibastuz Rg" pitchFamily="50" charset="0"/>
                <a:ea typeface="Calibri"/>
                <a:cs typeface="Arial"/>
              </a:rPr>
              <a:t>для непрерывного автоматического измерения </a:t>
            </a:r>
            <a:r>
              <a:rPr lang="ru-RU" b="1" dirty="0" smtClean="0">
                <a:solidFill>
                  <a:srgbClr val="FF3F3F"/>
                </a:solidFill>
                <a:effectLst/>
                <a:latin typeface="Ekibastuz Rg" pitchFamily="50" charset="0"/>
                <a:ea typeface="Calibri"/>
                <a:cs typeface="Arial"/>
              </a:rPr>
              <a:t>массовой концентрации меркаптанов</a:t>
            </a:r>
            <a:r>
              <a:rPr lang="ru-RU" dirty="0" smtClean="0">
                <a:effectLst/>
                <a:latin typeface="Ekibastuz Rg" pitchFamily="50" charset="0"/>
                <a:ea typeface="Calibri"/>
                <a:cs typeface="Arial"/>
              </a:rPr>
              <a:t> с последующим расчётом </a:t>
            </a:r>
            <a:r>
              <a:rPr lang="ru-RU" b="1" dirty="0" smtClean="0">
                <a:effectLst/>
                <a:latin typeface="Ekibastuz Rg" pitchFamily="50" charset="0"/>
                <a:ea typeface="Calibri"/>
                <a:cs typeface="Arial"/>
              </a:rPr>
              <a:t>интенсивности запаха в баллах.</a:t>
            </a:r>
            <a:endParaRPr lang="ru-RU" b="1" dirty="0">
              <a:effectLst/>
              <a:latin typeface="Ekibastuz Rg" pitchFamily="50" charset="0"/>
              <a:ea typeface="Calibri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33855" y="4476198"/>
            <a:ext cx="2486217" cy="392962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4500096"/>
            <a:ext cx="2037534" cy="345165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е 18646"/>
          <p:cNvSpPr txBox="1">
            <a:spLocks noChangeArrowheads="1"/>
          </p:cNvSpPr>
          <p:nvPr/>
        </p:nvSpPr>
        <p:spPr bwMode="auto">
          <a:xfrm>
            <a:off x="5508104" y="4492941"/>
            <a:ext cx="2045689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defTabSz="720000">
              <a:lnSpc>
                <a:spcPct val="110000"/>
              </a:lnSpc>
            </a:pPr>
            <a:r>
              <a:rPr lang="ru-RU" sz="1600" dirty="0" err="1" smtClean="0">
                <a:solidFill>
                  <a:schemeClr val="bg1"/>
                </a:solidFill>
                <a:latin typeface="Ekibastuz Bk" pitchFamily="50" charset="0"/>
                <a:ea typeface="Calibri"/>
                <a:cs typeface="Arial"/>
              </a:rPr>
              <a:t>АнОд</a:t>
            </a:r>
            <a:r>
              <a:rPr lang="ru-RU" sz="1600" dirty="0" smtClean="0">
                <a:solidFill>
                  <a:schemeClr val="bg1"/>
                </a:solidFill>
                <a:latin typeface="Ekibastuz Bk" pitchFamily="50" charset="0"/>
                <a:ea typeface="Calibri"/>
                <a:cs typeface="Arial"/>
              </a:rPr>
              <a:t> Трансмиттер</a:t>
            </a:r>
            <a:endParaRPr lang="ru-RU" sz="1600" dirty="0">
              <a:solidFill>
                <a:schemeClr val="bg1"/>
              </a:solidFill>
              <a:effectLst/>
              <a:latin typeface="Ekibastuz Bk" pitchFamily="50" charset="0"/>
              <a:ea typeface="Calibri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01289" y="1082353"/>
            <a:ext cx="7156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altLang="ru-RU" sz="2000" dirty="0" smtClean="0">
                <a:latin typeface="Ekibastuz Rg" pitchFamily="50" charset="0"/>
              </a:rPr>
              <a:t>Постоянный </a:t>
            </a:r>
            <a:r>
              <a:rPr lang="ru-RU" altLang="ru-RU" sz="2000" b="1" dirty="0">
                <a:solidFill>
                  <a:srgbClr val="FF0000"/>
                </a:solidFill>
                <a:latin typeface="Ekibastuz Rg" pitchFamily="50" charset="0"/>
              </a:rPr>
              <a:t>инструментальный контроль </a:t>
            </a:r>
            <a:r>
              <a:rPr lang="ru-RU" altLang="ru-RU" sz="2000" dirty="0">
                <a:latin typeface="Ekibastuz Rg" pitchFamily="50" charset="0"/>
              </a:rPr>
              <a:t>содержания </a:t>
            </a:r>
            <a:r>
              <a:rPr lang="ru-RU" altLang="ru-RU" sz="2000" dirty="0" err="1">
                <a:latin typeface="Ekibastuz Rg" pitchFamily="50" charset="0"/>
              </a:rPr>
              <a:t>одоранта</a:t>
            </a:r>
            <a:r>
              <a:rPr lang="ru-RU" altLang="ru-RU" sz="2000" dirty="0">
                <a:latin typeface="Ekibastuz Rg" pitchFamily="50" charset="0"/>
              </a:rPr>
              <a:t> в газе, как на </a:t>
            </a:r>
            <a:r>
              <a:rPr lang="ru-RU" altLang="ru-RU" sz="2000" b="1" dirty="0">
                <a:solidFill>
                  <a:srgbClr val="FF0000"/>
                </a:solidFill>
                <a:latin typeface="Ekibastuz Rg" pitchFamily="50" charset="0"/>
              </a:rPr>
              <a:t>ГРС</a:t>
            </a:r>
            <a:r>
              <a:rPr lang="ru-RU" altLang="ru-RU" sz="2000" dirty="0">
                <a:latin typeface="Ekibastuz Rg" pitchFamily="50" charset="0"/>
              </a:rPr>
              <a:t>, так и на </a:t>
            </a:r>
            <a:r>
              <a:rPr lang="ru-RU" altLang="ru-RU" sz="2000" b="1" dirty="0">
                <a:solidFill>
                  <a:srgbClr val="FF0000"/>
                </a:solidFill>
                <a:latin typeface="Ekibastuz Rg" pitchFamily="50" charset="0"/>
              </a:rPr>
              <a:t>ГРП</a:t>
            </a:r>
            <a:r>
              <a:rPr lang="ru-RU" altLang="ru-RU" sz="2000" dirty="0">
                <a:solidFill>
                  <a:srgbClr val="FF0000"/>
                </a:solidFill>
                <a:latin typeface="Ekibastuz Rg" pitchFamily="50" charset="0"/>
              </a:rPr>
              <a:t>.</a:t>
            </a:r>
            <a:endParaRPr lang="ru-RU" sz="2000" dirty="0">
              <a:solidFill>
                <a:srgbClr val="FF0000"/>
              </a:solidFill>
              <a:latin typeface="Ekibastuz Rg" pitchFamily="50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1AE79EA8-EB95-470A-B39F-7D9B0923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198239"/>
            <a:ext cx="190167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оле 18646"/>
          <p:cNvSpPr txBox="1">
            <a:spLocks noChangeArrowheads="1"/>
          </p:cNvSpPr>
          <p:nvPr/>
        </p:nvSpPr>
        <p:spPr bwMode="auto">
          <a:xfrm>
            <a:off x="2901858" y="4490845"/>
            <a:ext cx="239022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defTabSz="720000">
              <a:lnSpc>
                <a:spcPct val="110000"/>
              </a:lnSpc>
            </a:pPr>
            <a:r>
              <a:rPr lang="ru-RU" sz="1600" dirty="0" err="1" smtClean="0">
                <a:solidFill>
                  <a:schemeClr val="bg1"/>
                </a:solidFill>
                <a:latin typeface="Ekibastuz Bk" pitchFamily="50" charset="0"/>
                <a:ea typeface="Calibri"/>
                <a:cs typeface="Arial"/>
              </a:rPr>
              <a:t>АнОд</a:t>
            </a:r>
            <a:r>
              <a:rPr lang="ru-RU" sz="1600" dirty="0" smtClean="0">
                <a:solidFill>
                  <a:schemeClr val="bg1"/>
                </a:solidFill>
                <a:latin typeface="Ekibastuz Bk" pitchFamily="50" charset="0"/>
                <a:ea typeface="Calibri"/>
                <a:cs typeface="Arial"/>
              </a:rPr>
              <a:t> стационарный</a:t>
            </a:r>
            <a:endParaRPr lang="ru-RU" sz="1600" dirty="0">
              <a:solidFill>
                <a:schemeClr val="bg1"/>
              </a:solidFill>
              <a:effectLst/>
              <a:latin typeface="Ekibastuz Bk" pitchFamily="50" charset="0"/>
              <a:ea typeface="Calibri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80312" y="3194392"/>
            <a:ext cx="16075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Ekibastuz Hv" pitchFamily="50" charset="0"/>
              </a:rPr>
              <a:t>Упрощенная и удешевленная </a:t>
            </a:r>
            <a:r>
              <a:rPr lang="ru-RU" sz="1400" dirty="0" smtClean="0">
                <a:latin typeface="Ekibastuz Hv" pitchFamily="50" charset="0"/>
              </a:rPr>
              <a:t>версия</a:t>
            </a:r>
            <a:endParaRPr lang="ru-RU" sz="1400" b="1" dirty="0">
              <a:solidFill>
                <a:srgbClr val="FF0000"/>
              </a:solidFill>
              <a:latin typeface="Ekibastuz Hv" pitchFamily="50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93809" y="3741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532782" y="2420888"/>
            <a:ext cx="12390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kibastuz Hv" pitchFamily="50" charset="0"/>
              </a:rPr>
              <a:t>Хранение данных в память прибора –</a:t>
            </a:r>
          </a:p>
          <a:p>
            <a:pPr algn="ctr"/>
            <a:r>
              <a:rPr lang="ru-RU" sz="1400" dirty="0" smtClean="0">
                <a:latin typeface="Ekibastuz Hv" pitchFamily="50" charset="0"/>
              </a:rPr>
              <a:t>35 суток</a:t>
            </a:r>
            <a:endParaRPr lang="ru-RU" sz="1400" b="1" dirty="0">
              <a:solidFill>
                <a:srgbClr val="FF0000"/>
              </a:solidFill>
              <a:latin typeface="Ekibastuz Hv" pitchFamily="50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5978" y="221208"/>
            <a:ext cx="7983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</a:rPr>
              <a:t>Приборы контроля степени </a:t>
            </a:r>
            <a:r>
              <a:rPr lang="ru-RU" sz="2400" b="1" dirty="0" err="1" smtClean="0">
                <a:solidFill>
                  <a:srgbClr val="FF3F3F"/>
                </a:solidFill>
                <a:latin typeface="Ekibastuz Bk" pitchFamily="50" charset="0"/>
              </a:rPr>
              <a:t>одоризации</a:t>
            </a:r>
            <a:endParaRPr lang="ru-RU" sz="2400" b="1" dirty="0" smtClean="0">
              <a:solidFill>
                <a:srgbClr val="FF3F3F"/>
              </a:solidFill>
              <a:latin typeface="Ekibastuz Bk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97985"/>
            <a:ext cx="2400708" cy="24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526" y="230191"/>
            <a:ext cx="591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</a:rPr>
              <a:t>Портативный газовый хроматограф «</a:t>
            </a:r>
            <a:r>
              <a:rPr lang="en-US" sz="2400" b="1" dirty="0" smtClean="0">
                <a:solidFill>
                  <a:srgbClr val="FF3F3F"/>
                </a:solidFill>
                <a:latin typeface="Ekibastuz Bk" pitchFamily="50" charset="0"/>
              </a:rPr>
              <a:t>S-</a:t>
            </a:r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</a:rPr>
              <a:t>Хром»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9526" y="1458616"/>
            <a:ext cx="2820466" cy="29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4818112" y="1268760"/>
            <a:ext cx="4074368" cy="228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effectLst/>
                <a:latin typeface="Ekibastuz Rg" pitchFamily="50" charset="0"/>
                <a:ea typeface="Calibri"/>
                <a:cs typeface="Arial"/>
              </a:rPr>
              <a:t>«S-Хром»</a:t>
            </a:r>
            <a:r>
              <a:rPr lang="ru-RU" dirty="0">
                <a:effectLst/>
                <a:latin typeface="Ekibastuz Rg" pitchFamily="50" charset="0"/>
                <a:ea typeface="Calibri"/>
                <a:cs typeface="Arial"/>
              </a:rPr>
              <a:t> – </a:t>
            </a:r>
            <a:r>
              <a:rPr lang="ru-RU" dirty="0" smtClean="0">
                <a:effectLst/>
                <a:latin typeface="Ekibastuz Rg" pitchFamily="50" charset="0"/>
                <a:ea typeface="Calibri"/>
                <a:cs typeface="Arial"/>
              </a:rPr>
              <a:t>портативный газовый </a:t>
            </a:r>
            <a:r>
              <a:rPr lang="ru-RU" dirty="0">
                <a:effectLst/>
                <a:latin typeface="Ekibastuz Rg" pitchFamily="50" charset="0"/>
                <a:ea typeface="Calibri"/>
                <a:cs typeface="Arial"/>
              </a:rPr>
              <a:t>хроматограф </a:t>
            </a:r>
            <a:r>
              <a:rPr lang="en-US" dirty="0">
                <a:effectLst/>
                <a:latin typeface="Ekibastuz Rg" pitchFamily="50" charset="0"/>
                <a:ea typeface="Calibri"/>
                <a:cs typeface="Arial"/>
              </a:rPr>
              <a:t>c </a:t>
            </a:r>
            <a:r>
              <a:rPr lang="ru-RU" dirty="0">
                <a:solidFill>
                  <a:srgbClr val="000000"/>
                </a:solidFill>
                <a:effectLst/>
                <a:latin typeface="Ekibastuz Rg" pitchFamily="50" charset="0"/>
                <a:ea typeface="Calibri"/>
                <a:cs typeface="Arial"/>
              </a:rPr>
              <a:t>электрохимическим детектором </a:t>
            </a:r>
            <a:r>
              <a:rPr lang="ru-RU" b="1" dirty="0">
                <a:solidFill>
                  <a:srgbClr val="FF0000"/>
                </a:solidFill>
                <a:effectLst/>
                <a:latin typeface="Ekibastuz Rg" pitchFamily="50" charset="0"/>
                <a:ea typeface="Calibri"/>
                <a:cs typeface="Arial"/>
              </a:rPr>
              <a:t>(ЭХД)</a:t>
            </a:r>
            <a:r>
              <a:rPr lang="ru-RU" b="1" dirty="0">
                <a:effectLst/>
                <a:latin typeface="Ekibastuz Rg" pitchFamily="50" charset="0"/>
                <a:ea typeface="Calibri"/>
                <a:cs typeface="Arial"/>
              </a:rPr>
              <a:t> </a:t>
            </a:r>
            <a:r>
              <a:rPr lang="ru-RU" dirty="0">
                <a:effectLst/>
                <a:latin typeface="Ekibastuz Rg" pitchFamily="50" charset="0"/>
                <a:ea typeface="Calibri"/>
                <a:cs typeface="Arial"/>
              </a:rPr>
              <a:t>для анализа сероводорода и меркаптанов в </a:t>
            </a:r>
            <a:r>
              <a:rPr lang="ru-RU" dirty="0" smtClean="0">
                <a:latin typeface="Ekibastuz Rg" pitchFamily="50" charset="0"/>
                <a:ea typeface="Calibri"/>
                <a:cs typeface="Arial"/>
              </a:rPr>
              <a:t>различных </a:t>
            </a:r>
            <a:r>
              <a:rPr lang="ru-RU" dirty="0" smtClean="0">
                <a:effectLst/>
                <a:latin typeface="Ekibastuz Rg" pitchFamily="50" charset="0"/>
                <a:ea typeface="Calibri"/>
                <a:cs typeface="Arial"/>
              </a:rPr>
              <a:t>средах</a:t>
            </a:r>
            <a:r>
              <a:rPr lang="ru-RU" dirty="0" smtClean="0">
                <a:latin typeface="Ekibastuz Rg" pitchFamily="50" charset="0"/>
                <a:ea typeface="Calibri"/>
                <a:cs typeface="Arial"/>
              </a:rPr>
              <a:t>, </a:t>
            </a:r>
            <a:r>
              <a:rPr lang="ru-RU" dirty="0">
                <a:latin typeface="Ekibastuz Rg" pitchFamily="50" charset="0"/>
              </a:rPr>
              <a:t>включая</a:t>
            </a:r>
            <a:r>
              <a:rPr lang="en-US" dirty="0">
                <a:latin typeface="Ekibastuz Rg" pitchFamily="50" charset="0"/>
              </a:rPr>
              <a:t> </a:t>
            </a:r>
            <a:r>
              <a:rPr lang="ru-RU" dirty="0">
                <a:latin typeface="Ekibastuz Rg" pitchFamily="50" charset="0"/>
              </a:rPr>
              <a:t>г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аз горючий природный по </a:t>
            </a:r>
            <a:r>
              <a:rPr lang="ru-RU" b="1" dirty="0" smtClean="0">
                <a:solidFill>
                  <a:srgbClr val="FF3F3F"/>
                </a:solidFill>
                <a:latin typeface="Ekibastuz Rg" pitchFamily="50" charset="0"/>
                <a:cs typeface="Times New Roman" panose="02020603050405020304" pitchFamily="18" charset="0"/>
              </a:rPr>
              <a:t>ГОСТ </a:t>
            </a:r>
            <a:r>
              <a:rPr lang="ru-RU" b="1" dirty="0">
                <a:solidFill>
                  <a:srgbClr val="FF3F3F"/>
                </a:solidFill>
                <a:latin typeface="Ekibastuz Rg" pitchFamily="50" charset="0"/>
                <a:cs typeface="Times New Roman" panose="02020603050405020304" pitchFamily="18" charset="0"/>
              </a:rPr>
              <a:t>Р 53637-2009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endParaRPr lang="ru-RU" sz="12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516135"/>
            <a:ext cx="4248472" cy="164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  <a:buClr>
                <a:srgbClr val="C00000"/>
              </a:buClr>
            </a:pPr>
            <a:r>
              <a:rPr lang="ru-RU" sz="2000" b="1" dirty="0">
                <a:solidFill>
                  <a:srgbClr val="C00000"/>
                </a:solidFill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FF3F3F"/>
                </a:solidFill>
                <a:latin typeface="Ekibastuz Rg" pitchFamily="50" charset="0"/>
              </a:rPr>
              <a:t>Область </a:t>
            </a:r>
            <a:r>
              <a:rPr lang="ru-RU" sz="2000" b="1" dirty="0">
                <a:solidFill>
                  <a:srgbClr val="FF3F3F"/>
                </a:solidFill>
                <a:latin typeface="Ekibastuz Rg" pitchFamily="50" charset="0"/>
              </a:rPr>
              <a:t>применения</a:t>
            </a:r>
            <a:endParaRPr lang="ru-RU" sz="2000" dirty="0">
              <a:solidFill>
                <a:srgbClr val="FF3F3F"/>
              </a:solidFill>
              <a:latin typeface="Ekibastuz Rg" pitchFamily="50" charset="0"/>
            </a:endParaRP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Ekibastuz Rg" pitchFamily="50" charset="0"/>
                <a:ea typeface="Arial Unicode MS" pitchFamily="34" charset="-128"/>
                <a:cs typeface="Arial Unicode MS" pitchFamily="34" charset="-128"/>
              </a:rPr>
              <a:t>В стационарной </a:t>
            </a:r>
            <a:r>
              <a:rPr lang="ru-RU" dirty="0" smtClean="0">
                <a:solidFill>
                  <a:srgbClr val="FF3F3F"/>
                </a:solidFill>
                <a:latin typeface="Ekibastuz Rg" pitchFamily="50" charset="0"/>
                <a:ea typeface="Arial Unicode MS" pitchFamily="34" charset="-128"/>
                <a:cs typeface="Arial Unicode MS" pitchFamily="34" charset="-128"/>
              </a:rPr>
              <a:t>лаборатории</a:t>
            </a:r>
            <a:r>
              <a:rPr lang="ru-RU" dirty="0" smtClean="0">
                <a:latin typeface="Ekibastuz Rg" pitchFamily="50" charset="0"/>
                <a:ea typeface="Arial Unicode MS" pitchFamily="34" charset="-128"/>
                <a:cs typeface="Arial Unicode MS" pitchFamily="34" charset="-128"/>
              </a:rPr>
              <a:t>;</a:t>
            </a:r>
            <a:endParaRPr lang="ru-RU" dirty="0">
              <a:latin typeface="Ekibastuz Rg" pitchFamily="50" charset="0"/>
              <a:ea typeface="Arial Unicode MS" pitchFamily="34" charset="-128"/>
              <a:cs typeface="Arial Unicode MS" pitchFamily="34" charset="-128"/>
            </a:endParaRP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FF3F3F"/>
                </a:solidFill>
                <a:latin typeface="Ekibastuz Rg" pitchFamily="50" charset="0"/>
              </a:rPr>
              <a:t>На объекте</a:t>
            </a:r>
            <a:r>
              <a:rPr lang="ru-RU" dirty="0" smtClean="0">
                <a:latin typeface="Ekibastuz Rg" pitchFamily="50" charset="0"/>
              </a:rPr>
              <a:t>, в том числе непосредственно у потребителя природного газа.</a:t>
            </a:r>
            <a:endParaRPr lang="ru-RU" dirty="0">
              <a:latin typeface="Ekibastuz Rg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941168"/>
            <a:ext cx="3482305" cy="1661993"/>
          </a:xfrm>
          <a:prstGeom prst="rect">
            <a:avLst/>
          </a:prstGeom>
          <a:solidFill>
            <a:srgbClr val="FF3F3F"/>
          </a:solidFill>
          <a:ln w="12700">
            <a:solidFill>
              <a:srgbClr val="FF3F3F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Ekibastuz Rg" pitchFamily="50" charset="0"/>
                <a:ea typeface="Arial Unicode MS" pitchFamily="34" charset="-128"/>
                <a:cs typeface="Arial Unicode MS" pitchFamily="34" charset="-128"/>
              </a:rPr>
              <a:t>Газовая хроматография </a:t>
            </a:r>
            <a:r>
              <a:rPr lang="ru-RU" dirty="0">
                <a:latin typeface="Ekibastuz Rg" pitchFamily="50" charset="0"/>
                <a:ea typeface="Arial Unicode MS" pitchFamily="34" charset="-128"/>
                <a:cs typeface="Arial Unicode MS" pitchFamily="34" charset="-128"/>
              </a:rPr>
              <a:t>является </a:t>
            </a:r>
            <a:r>
              <a:rPr lang="ru-RU" b="1" dirty="0">
                <a:solidFill>
                  <a:schemeClr val="bg1"/>
                </a:solidFill>
                <a:latin typeface="Ekibastuz Rg" pitchFamily="50" charset="0"/>
                <a:ea typeface="Arial Unicode MS" pitchFamily="34" charset="-128"/>
                <a:cs typeface="Arial Unicode MS" pitchFamily="34" charset="-128"/>
              </a:rPr>
              <a:t>арбитражным</a:t>
            </a:r>
            <a:r>
              <a:rPr lang="ru-RU" dirty="0">
                <a:latin typeface="Ekibastuz Rg" pitchFamily="50" charset="0"/>
                <a:ea typeface="Arial Unicode MS" pitchFamily="34" charset="-128"/>
                <a:cs typeface="Arial Unicode MS" pitchFamily="34" charset="-128"/>
              </a:rPr>
              <a:t> методом измерения согласно </a:t>
            </a:r>
            <a:r>
              <a:rPr lang="ru-RU" b="1" dirty="0">
                <a:latin typeface="Ekibastuz Rg" pitchFamily="50" charset="0"/>
                <a:ea typeface="Arial Unicode MS" pitchFamily="34" charset="-128"/>
                <a:cs typeface="Arial Unicode MS" pitchFamily="34" charset="-128"/>
              </a:rPr>
              <a:t>ГОСТ 5542-2014 </a:t>
            </a:r>
            <a:r>
              <a:rPr lang="ru-RU" dirty="0">
                <a:latin typeface="Ekibastuz Rg" pitchFamily="50" charset="0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b="1" dirty="0">
                <a:latin typeface="Ekibastuz Rg" pitchFamily="50" charset="0"/>
                <a:ea typeface="Arial Unicode MS" pitchFamily="34" charset="-128"/>
                <a:cs typeface="Arial Unicode MS" pitchFamily="34" charset="-128"/>
              </a:rPr>
              <a:t>СТО Газпром 089-2010</a:t>
            </a:r>
            <a:endParaRPr lang="ru-RU" b="1" dirty="0">
              <a:latin typeface="Ekibastuz Rg" pitchFamily="50" charset="0"/>
            </a:endParaRPr>
          </a:p>
          <a:p>
            <a:endParaRPr lang="ru-RU" b="1" baseline="30000" dirty="0">
              <a:latin typeface="Ekibastuz Rg" pitchFamily="50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96" y="3288799"/>
            <a:ext cx="2375700" cy="1580361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Прямоугольник 250"/>
          <p:cNvSpPr/>
          <p:nvPr/>
        </p:nvSpPr>
        <p:spPr>
          <a:xfrm>
            <a:off x="159844" y="790915"/>
            <a:ext cx="2784221" cy="115585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5978" y="38335"/>
            <a:ext cx="7983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</a:rPr>
              <a:t>Концепция  контроля степени </a:t>
            </a:r>
            <a:r>
              <a:rPr lang="ru-RU" sz="2400" b="1" dirty="0" err="1" smtClean="0">
                <a:solidFill>
                  <a:srgbClr val="FF3F3F"/>
                </a:solidFill>
                <a:latin typeface="Ekibastuz Bk" pitchFamily="50" charset="0"/>
              </a:rPr>
              <a:t>одоризации</a:t>
            </a:r>
            <a:endParaRPr lang="ru-RU" sz="2400" b="1" dirty="0" smtClean="0">
              <a:solidFill>
                <a:srgbClr val="FF3F3F"/>
              </a:solidFill>
              <a:latin typeface="Ekibastuz Bk" pitchFamily="50" charset="0"/>
            </a:endParaRPr>
          </a:p>
        </p:txBody>
      </p:sp>
      <p:sp>
        <p:nvSpPr>
          <p:cNvPr id="6" name="Rectangle 10"/>
          <p:cNvSpPr/>
          <p:nvPr/>
        </p:nvSpPr>
        <p:spPr>
          <a:xfrm rot="10800000">
            <a:off x="63746" y="4581722"/>
            <a:ext cx="615020" cy="116608"/>
          </a:xfrm>
          <a:custGeom>
            <a:avLst/>
            <a:gdLst>
              <a:gd name="connsiteX0" fmla="*/ 0 w 1112851"/>
              <a:gd name="connsiteY0" fmla="*/ 0 h 368424"/>
              <a:gd name="connsiteX1" fmla="*/ 1112851 w 1112851"/>
              <a:gd name="connsiteY1" fmla="*/ 0 h 368424"/>
              <a:gd name="connsiteX2" fmla="*/ 1112851 w 1112851"/>
              <a:gd name="connsiteY2" fmla="*/ 368424 h 368424"/>
              <a:gd name="connsiteX3" fmla="*/ 0 w 1112851"/>
              <a:gd name="connsiteY3" fmla="*/ 368424 h 368424"/>
              <a:gd name="connsiteX4" fmla="*/ 0 w 1112851"/>
              <a:gd name="connsiteY4" fmla="*/ 0 h 368424"/>
              <a:gd name="connsiteX0" fmla="*/ 0 w 1112851"/>
              <a:gd name="connsiteY0" fmla="*/ 4763 h 373187"/>
              <a:gd name="connsiteX1" fmla="*/ 822338 w 1112851"/>
              <a:gd name="connsiteY1" fmla="*/ 0 h 373187"/>
              <a:gd name="connsiteX2" fmla="*/ 1112851 w 1112851"/>
              <a:gd name="connsiteY2" fmla="*/ 373187 h 373187"/>
              <a:gd name="connsiteX3" fmla="*/ 0 w 1112851"/>
              <a:gd name="connsiteY3" fmla="*/ 373187 h 373187"/>
              <a:gd name="connsiteX4" fmla="*/ 0 w 1112851"/>
              <a:gd name="connsiteY4" fmla="*/ 4763 h 373187"/>
              <a:gd name="connsiteX0" fmla="*/ 0 w 836626"/>
              <a:gd name="connsiteY0" fmla="*/ 4763 h 373187"/>
              <a:gd name="connsiteX1" fmla="*/ 822338 w 836626"/>
              <a:gd name="connsiteY1" fmla="*/ 0 h 373187"/>
              <a:gd name="connsiteX2" fmla="*/ 836626 w 836626"/>
              <a:gd name="connsiteY2" fmla="*/ 373187 h 373187"/>
              <a:gd name="connsiteX3" fmla="*/ 0 w 836626"/>
              <a:gd name="connsiteY3" fmla="*/ 373187 h 373187"/>
              <a:gd name="connsiteX4" fmla="*/ 0 w 836626"/>
              <a:gd name="connsiteY4" fmla="*/ 4763 h 373187"/>
              <a:gd name="connsiteX0" fmla="*/ 0 w 903933"/>
              <a:gd name="connsiteY0" fmla="*/ 4763 h 373187"/>
              <a:gd name="connsiteX1" fmla="*/ 822338 w 903933"/>
              <a:gd name="connsiteY1" fmla="*/ 0 h 373187"/>
              <a:gd name="connsiteX2" fmla="*/ 836626 w 903933"/>
              <a:gd name="connsiteY2" fmla="*/ 373187 h 373187"/>
              <a:gd name="connsiteX3" fmla="*/ 0 w 903933"/>
              <a:gd name="connsiteY3" fmla="*/ 373187 h 373187"/>
              <a:gd name="connsiteX4" fmla="*/ 0 w 903933"/>
              <a:gd name="connsiteY4" fmla="*/ 4763 h 373187"/>
              <a:gd name="connsiteX0" fmla="*/ 0 w 902807"/>
              <a:gd name="connsiteY0" fmla="*/ 4763 h 373187"/>
              <a:gd name="connsiteX1" fmla="*/ 817576 w 902807"/>
              <a:gd name="connsiteY1" fmla="*/ 0 h 373187"/>
              <a:gd name="connsiteX2" fmla="*/ 836626 w 902807"/>
              <a:gd name="connsiteY2" fmla="*/ 373187 h 373187"/>
              <a:gd name="connsiteX3" fmla="*/ 0 w 902807"/>
              <a:gd name="connsiteY3" fmla="*/ 373187 h 373187"/>
              <a:gd name="connsiteX4" fmla="*/ 0 w 902807"/>
              <a:gd name="connsiteY4" fmla="*/ 4763 h 373187"/>
              <a:gd name="connsiteX0" fmla="*/ 0 w 885560"/>
              <a:gd name="connsiteY0" fmla="*/ 4763 h 373187"/>
              <a:gd name="connsiteX1" fmla="*/ 817576 w 885560"/>
              <a:gd name="connsiteY1" fmla="*/ 0 h 373187"/>
              <a:gd name="connsiteX2" fmla="*/ 836626 w 885560"/>
              <a:gd name="connsiteY2" fmla="*/ 373187 h 373187"/>
              <a:gd name="connsiteX3" fmla="*/ 0 w 885560"/>
              <a:gd name="connsiteY3" fmla="*/ 373187 h 373187"/>
              <a:gd name="connsiteX4" fmla="*/ 0 w 885560"/>
              <a:gd name="connsiteY4" fmla="*/ 4763 h 373187"/>
              <a:gd name="connsiteX0" fmla="*/ 0 w 877859"/>
              <a:gd name="connsiteY0" fmla="*/ 4763 h 373187"/>
              <a:gd name="connsiteX1" fmla="*/ 817576 w 877859"/>
              <a:gd name="connsiteY1" fmla="*/ 0 h 373187"/>
              <a:gd name="connsiteX2" fmla="*/ 836626 w 877859"/>
              <a:gd name="connsiteY2" fmla="*/ 373187 h 373187"/>
              <a:gd name="connsiteX3" fmla="*/ 0 w 877859"/>
              <a:gd name="connsiteY3" fmla="*/ 373187 h 373187"/>
              <a:gd name="connsiteX4" fmla="*/ 0 w 877859"/>
              <a:gd name="connsiteY4" fmla="*/ 4763 h 373187"/>
              <a:gd name="connsiteX0" fmla="*/ 0 w 870723"/>
              <a:gd name="connsiteY0" fmla="*/ 4763 h 373187"/>
              <a:gd name="connsiteX1" fmla="*/ 817576 w 870723"/>
              <a:gd name="connsiteY1" fmla="*/ 0 h 373187"/>
              <a:gd name="connsiteX2" fmla="*/ 836626 w 870723"/>
              <a:gd name="connsiteY2" fmla="*/ 373187 h 373187"/>
              <a:gd name="connsiteX3" fmla="*/ 0 w 870723"/>
              <a:gd name="connsiteY3" fmla="*/ 373187 h 373187"/>
              <a:gd name="connsiteX4" fmla="*/ 0 w 870723"/>
              <a:gd name="connsiteY4" fmla="*/ 4763 h 373187"/>
              <a:gd name="connsiteX0" fmla="*/ 0 w 875827"/>
              <a:gd name="connsiteY0" fmla="*/ 4763 h 373187"/>
              <a:gd name="connsiteX1" fmla="*/ 817576 w 875827"/>
              <a:gd name="connsiteY1" fmla="*/ 0 h 373187"/>
              <a:gd name="connsiteX2" fmla="*/ 836626 w 875827"/>
              <a:gd name="connsiteY2" fmla="*/ 373187 h 373187"/>
              <a:gd name="connsiteX3" fmla="*/ 0 w 875827"/>
              <a:gd name="connsiteY3" fmla="*/ 373187 h 373187"/>
              <a:gd name="connsiteX4" fmla="*/ 0 w 875827"/>
              <a:gd name="connsiteY4" fmla="*/ 4763 h 373187"/>
              <a:gd name="connsiteX0" fmla="*/ 0 w 880093"/>
              <a:gd name="connsiteY0" fmla="*/ 4763 h 373187"/>
              <a:gd name="connsiteX1" fmla="*/ 817576 w 880093"/>
              <a:gd name="connsiteY1" fmla="*/ 0 h 373187"/>
              <a:gd name="connsiteX2" fmla="*/ 836626 w 880093"/>
              <a:gd name="connsiteY2" fmla="*/ 373187 h 373187"/>
              <a:gd name="connsiteX3" fmla="*/ 0 w 880093"/>
              <a:gd name="connsiteY3" fmla="*/ 373187 h 373187"/>
              <a:gd name="connsiteX4" fmla="*/ 0 w 880093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74281"/>
              <a:gd name="connsiteY0" fmla="*/ 4763 h 373187"/>
              <a:gd name="connsiteX1" fmla="*/ 817576 w 874281"/>
              <a:gd name="connsiteY1" fmla="*/ 0 h 373187"/>
              <a:gd name="connsiteX2" fmla="*/ 836626 w 874281"/>
              <a:gd name="connsiteY2" fmla="*/ 373187 h 373187"/>
              <a:gd name="connsiteX3" fmla="*/ 0 w 874281"/>
              <a:gd name="connsiteY3" fmla="*/ 373187 h 373187"/>
              <a:gd name="connsiteX4" fmla="*/ 0 w 874281"/>
              <a:gd name="connsiteY4" fmla="*/ 4763 h 373187"/>
              <a:gd name="connsiteX0" fmla="*/ 0 w 859365"/>
              <a:gd name="connsiteY0" fmla="*/ 4763 h 373187"/>
              <a:gd name="connsiteX1" fmla="*/ 817576 w 859365"/>
              <a:gd name="connsiteY1" fmla="*/ 0 h 373187"/>
              <a:gd name="connsiteX2" fmla="*/ 836626 w 859365"/>
              <a:gd name="connsiteY2" fmla="*/ 373187 h 373187"/>
              <a:gd name="connsiteX3" fmla="*/ 0 w 859365"/>
              <a:gd name="connsiteY3" fmla="*/ 373187 h 373187"/>
              <a:gd name="connsiteX4" fmla="*/ 0 w 859365"/>
              <a:gd name="connsiteY4" fmla="*/ 4763 h 373187"/>
              <a:gd name="connsiteX0" fmla="*/ 0 w 870462"/>
              <a:gd name="connsiteY0" fmla="*/ 4763 h 373187"/>
              <a:gd name="connsiteX1" fmla="*/ 817576 w 870462"/>
              <a:gd name="connsiteY1" fmla="*/ 0 h 373187"/>
              <a:gd name="connsiteX2" fmla="*/ 836626 w 870462"/>
              <a:gd name="connsiteY2" fmla="*/ 373187 h 373187"/>
              <a:gd name="connsiteX3" fmla="*/ 0 w 870462"/>
              <a:gd name="connsiteY3" fmla="*/ 373187 h 373187"/>
              <a:gd name="connsiteX4" fmla="*/ 0 w 870462"/>
              <a:gd name="connsiteY4" fmla="*/ 4763 h 373187"/>
              <a:gd name="connsiteX0" fmla="*/ 0 w 862991"/>
              <a:gd name="connsiteY0" fmla="*/ 4763 h 373187"/>
              <a:gd name="connsiteX1" fmla="*/ 817576 w 862991"/>
              <a:gd name="connsiteY1" fmla="*/ 0 h 373187"/>
              <a:gd name="connsiteX2" fmla="*/ 836626 w 862991"/>
              <a:gd name="connsiteY2" fmla="*/ 373187 h 373187"/>
              <a:gd name="connsiteX3" fmla="*/ 0 w 862991"/>
              <a:gd name="connsiteY3" fmla="*/ 373187 h 373187"/>
              <a:gd name="connsiteX4" fmla="*/ 0 w 862991"/>
              <a:gd name="connsiteY4" fmla="*/ 4763 h 373187"/>
              <a:gd name="connsiteX0" fmla="*/ 0 w 850763"/>
              <a:gd name="connsiteY0" fmla="*/ 4763 h 373187"/>
              <a:gd name="connsiteX1" fmla="*/ 817576 w 850763"/>
              <a:gd name="connsiteY1" fmla="*/ 0 h 373187"/>
              <a:gd name="connsiteX2" fmla="*/ 836626 w 850763"/>
              <a:gd name="connsiteY2" fmla="*/ 373187 h 373187"/>
              <a:gd name="connsiteX3" fmla="*/ 0 w 850763"/>
              <a:gd name="connsiteY3" fmla="*/ 373187 h 373187"/>
              <a:gd name="connsiteX4" fmla="*/ 0 w 850763"/>
              <a:gd name="connsiteY4" fmla="*/ 4763 h 3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763" h="373187">
                <a:moveTo>
                  <a:pt x="0" y="4763"/>
                </a:moveTo>
                <a:lnTo>
                  <a:pt x="817576" y="0"/>
                </a:lnTo>
                <a:cubicBezTo>
                  <a:pt x="731852" y="224408"/>
                  <a:pt x="898538" y="229741"/>
                  <a:pt x="836626" y="373187"/>
                </a:cubicBezTo>
                <a:lnTo>
                  <a:pt x="0" y="373187"/>
                </a:lnTo>
                <a:lnTo>
                  <a:pt x="0" y="4763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2822" y="4091483"/>
            <a:ext cx="751243" cy="69125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azprommash.ru/sites/default/files/page/st6_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8" y="3771996"/>
            <a:ext cx="1004637" cy="101074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997005" y="4576166"/>
            <a:ext cx="379108" cy="124546"/>
            <a:chOff x="3152800" y="4248291"/>
            <a:chExt cx="504056" cy="124546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3152800" y="4248291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152800" y="4372837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 rot="16200000">
            <a:off x="2183579" y="3272444"/>
            <a:ext cx="2492057" cy="124545"/>
            <a:chOff x="2785962" y="4248294"/>
            <a:chExt cx="2792516" cy="12454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5400000" flipV="1">
              <a:off x="4182220" y="2852036"/>
              <a:ext cx="0" cy="279251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V="1">
              <a:off x="4229234" y="3165732"/>
              <a:ext cx="0" cy="241421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 rot="16200000">
            <a:off x="2471580" y="5265751"/>
            <a:ext cx="1916054" cy="124544"/>
            <a:chOff x="1509782" y="4248292"/>
            <a:chExt cx="2147070" cy="12454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5400000" flipH="1" flipV="1">
              <a:off x="2395456" y="3362618"/>
              <a:ext cx="1" cy="177134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V="1">
              <a:off x="2654387" y="3370371"/>
              <a:ext cx="0" cy="200493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848214" y="4581722"/>
            <a:ext cx="344608" cy="118990"/>
            <a:chOff x="3152800" y="4248291"/>
            <a:chExt cx="504056" cy="12454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3152800" y="4248291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152800" y="4372837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3367338" y="2093887"/>
            <a:ext cx="579646" cy="121645"/>
            <a:chOff x="3113846" y="4251614"/>
            <a:chExt cx="649532" cy="121645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3113846" y="4251614"/>
              <a:ext cx="649532" cy="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253407" y="4372483"/>
              <a:ext cx="479261" cy="77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 flipV="1">
            <a:off x="3376113" y="6159203"/>
            <a:ext cx="475807" cy="126069"/>
            <a:chOff x="3123682" y="4248291"/>
            <a:chExt cx="533174" cy="126069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3123682" y="4248291"/>
              <a:ext cx="533174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3261023" y="4372837"/>
              <a:ext cx="395833" cy="152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1"/>
          <p:cNvSpPr/>
          <p:nvPr/>
        </p:nvSpPr>
        <p:spPr>
          <a:xfrm>
            <a:off x="673525" y="3314977"/>
            <a:ext cx="2342548" cy="202654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3510768" y="2093887"/>
            <a:ext cx="29077" cy="120869"/>
          </a:xfrm>
          <a:custGeom>
            <a:avLst/>
            <a:gdLst>
              <a:gd name="connsiteX0" fmla="*/ 35813 w 47229"/>
              <a:gd name="connsiteY0" fmla="*/ 0 h 127089"/>
              <a:gd name="connsiteX1" fmla="*/ 94 w 47229"/>
              <a:gd name="connsiteY1" fmla="*/ 54769 h 127089"/>
              <a:gd name="connsiteX2" fmla="*/ 45338 w 47229"/>
              <a:gd name="connsiteY2" fmla="*/ 76200 h 127089"/>
              <a:gd name="connsiteX3" fmla="*/ 38194 w 47229"/>
              <a:gd name="connsiteY3" fmla="*/ 123825 h 127089"/>
              <a:gd name="connsiteX4" fmla="*/ 33431 w 47229"/>
              <a:gd name="connsiteY4" fmla="*/ 119062 h 127089"/>
              <a:gd name="connsiteX0" fmla="*/ 21732 w 32245"/>
              <a:gd name="connsiteY0" fmla="*/ 0 h 127089"/>
              <a:gd name="connsiteX1" fmla="*/ 300 w 32245"/>
              <a:gd name="connsiteY1" fmla="*/ 47625 h 127089"/>
              <a:gd name="connsiteX2" fmla="*/ 31257 w 32245"/>
              <a:gd name="connsiteY2" fmla="*/ 76200 h 127089"/>
              <a:gd name="connsiteX3" fmla="*/ 24113 w 32245"/>
              <a:gd name="connsiteY3" fmla="*/ 123825 h 127089"/>
              <a:gd name="connsiteX4" fmla="*/ 19350 w 32245"/>
              <a:gd name="connsiteY4" fmla="*/ 119062 h 127089"/>
              <a:gd name="connsiteX0" fmla="*/ 21534 w 27773"/>
              <a:gd name="connsiteY0" fmla="*/ 0 h 126384"/>
              <a:gd name="connsiteX1" fmla="*/ 102 w 27773"/>
              <a:gd name="connsiteY1" fmla="*/ 47625 h 126384"/>
              <a:gd name="connsiteX2" fmla="*/ 26297 w 27773"/>
              <a:gd name="connsiteY2" fmla="*/ 85725 h 126384"/>
              <a:gd name="connsiteX3" fmla="*/ 23915 w 27773"/>
              <a:gd name="connsiteY3" fmla="*/ 123825 h 126384"/>
              <a:gd name="connsiteX4" fmla="*/ 19152 w 27773"/>
              <a:gd name="connsiteY4" fmla="*/ 119062 h 126384"/>
              <a:gd name="connsiteX0" fmla="*/ 15017 w 20740"/>
              <a:gd name="connsiteY0" fmla="*/ 0 h 126384"/>
              <a:gd name="connsiteX1" fmla="*/ 818 w 20740"/>
              <a:gd name="connsiteY1" fmla="*/ 45142 h 126384"/>
              <a:gd name="connsiteX2" fmla="*/ 19780 w 20740"/>
              <a:gd name="connsiteY2" fmla="*/ 85725 h 126384"/>
              <a:gd name="connsiteX3" fmla="*/ 17398 w 20740"/>
              <a:gd name="connsiteY3" fmla="*/ 123825 h 126384"/>
              <a:gd name="connsiteX4" fmla="*/ 12635 w 20740"/>
              <a:gd name="connsiteY4" fmla="*/ 119062 h 126384"/>
              <a:gd name="connsiteX0" fmla="*/ 10846 w 16075"/>
              <a:gd name="connsiteY0" fmla="*/ 0 h 126384"/>
              <a:gd name="connsiteX1" fmla="*/ 3880 w 16075"/>
              <a:gd name="connsiteY1" fmla="*/ 47625 h 126384"/>
              <a:gd name="connsiteX2" fmla="*/ 15609 w 16075"/>
              <a:gd name="connsiteY2" fmla="*/ 85725 h 126384"/>
              <a:gd name="connsiteX3" fmla="*/ 13227 w 16075"/>
              <a:gd name="connsiteY3" fmla="*/ 123825 h 126384"/>
              <a:gd name="connsiteX4" fmla="*/ 8464 w 16075"/>
              <a:gd name="connsiteY4" fmla="*/ 119062 h 126384"/>
              <a:gd name="connsiteX0" fmla="*/ 12239 w 17662"/>
              <a:gd name="connsiteY0" fmla="*/ 0 h 126384"/>
              <a:gd name="connsiteX1" fmla="*/ 2380 w 17662"/>
              <a:gd name="connsiteY1" fmla="*/ 52590 h 126384"/>
              <a:gd name="connsiteX2" fmla="*/ 17002 w 17662"/>
              <a:gd name="connsiteY2" fmla="*/ 85725 h 126384"/>
              <a:gd name="connsiteX3" fmla="*/ 14620 w 17662"/>
              <a:gd name="connsiteY3" fmla="*/ 123825 h 126384"/>
              <a:gd name="connsiteX4" fmla="*/ 9857 w 17662"/>
              <a:gd name="connsiteY4" fmla="*/ 119062 h 126384"/>
              <a:gd name="connsiteX0" fmla="*/ 12621 w 23498"/>
              <a:gd name="connsiteY0" fmla="*/ 0 h 126384"/>
              <a:gd name="connsiteX1" fmla="*/ 2762 w 23498"/>
              <a:gd name="connsiteY1" fmla="*/ 52590 h 126384"/>
              <a:gd name="connsiteX2" fmla="*/ 23170 w 23498"/>
              <a:gd name="connsiteY2" fmla="*/ 85725 h 126384"/>
              <a:gd name="connsiteX3" fmla="*/ 15002 w 23498"/>
              <a:gd name="connsiteY3" fmla="*/ 123825 h 126384"/>
              <a:gd name="connsiteX4" fmla="*/ 10239 w 23498"/>
              <a:gd name="connsiteY4" fmla="*/ 119062 h 126384"/>
              <a:gd name="connsiteX0" fmla="*/ 15445 w 26526"/>
              <a:gd name="connsiteY0" fmla="*/ 0 h 126384"/>
              <a:gd name="connsiteX1" fmla="*/ 1246 w 26526"/>
              <a:gd name="connsiteY1" fmla="*/ 40176 h 126384"/>
              <a:gd name="connsiteX2" fmla="*/ 25994 w 26526"/>
              <a:gd name="connsiteY2" fmla="*/ 85725 h 126384"/>
              <a:gd name="connsiteX3" fmla="*/ 17826 w 26526"/>
              <a:gd name="connsiteY3" fmla="*/ 123825 h 126384"/>
              <a:gd name="connsiteX4" fmla="*/ 13063 w 26526"/>
              <a:gd name="connsiteY4" fmla="*/ 119062 h 126384"/>
              <a:gd name="connsiteX0" fmla="*/ 15017 w 20740"/>
              <a:gd name="connsiteY0" fmla="*/ 0 h 126016"/>
              <a:gd name="connsiteX1" fmla="*/ 818 w 20740"/>
              <a:gd name="connsiteY1" fmla="*/ 40176 h 126016"/>
              <a:gd name="connsiteX2" fmla="*/ 19780 w 20740"/>
              <a:gd name="connsiteY2" fmla="*/ 90691 h 126016"/>
              <a:gd name="connsiteX3" fmla="*/ 17398 w 20740"/>
              <a:gd name="connsiteY3" fmla="*/ 123825 h 126016"/>
              <a:gd name="connsiteX4" fmla="*/ 12635 w 20740"/>
              <a:gd name="connsiteY4" fmla="*/ 119062 h 126016"/>
              <a:gd name="connsiteX0" fmla="*/ 12240 w 17663"/>
              <a:gd name="connsiteY0" fmla="*/ 0 h 126016"/>
              <a:gd name="connsiteX1" fmla="*/ 2381 w 17663"/>
              <a:gd name="connsiteY1" fmla="*/ 47623 h 126016"/>
              <a:gd name="connsiteX2" fmla="*/ 17003 w 17663"/>
              <a:gd name="connsiteY2" fmla="*/ 90691 h 126016"/>
              <a:gd name="connsiteX3" fmla="*/ 14621 w 17663"/>
              <a:gd name="connsiteY3" fmla="*/ 123825 h 126016"/>
              <a:gd name="connsiteX4" fmla="*/ 9858 w 17663"/>
              <a:gd name="connsiteY4" fmla="*/ 119062 h 1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3" h="126016">
                <a:moveTo>
                  <a:pt x="12240" y="0"/>
                </a:moveTo>
                <a:cubicBezTo>
                  <a:pt x="-6413" y="21034"/>
                  <a:pt x="1587" y="32508"/>
                  <a:pt x="2381" y="47623"/>
                </a:cubicBezTo>
                <a:cubicBezTo>
                  <a:pt x="3175" y="62738"/>
                  <a:pt x="14963" y="77991"/>
                  <a:pt x="17003" y="90691"/>
                </a:cubicBezTo>
                <a:cubicBezTo>
                  <a:pt x="19043" y="103391"/>
                  <a:pt x="15812" y="119097"/>
                  <a:pt x="14621" y="123825"/>
                </a:cubicBezTo>
                <a:cubicBezTo>
                  <a:pt x="13430" y="128553"/>
                  <a:pt x="11247" y="125015"/>
                  <a:pt x="9858" y="119062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628013" y="2088687"/>
            <a:ext cx="28986" cy="126340"/>
          </a:xfrm>
          <a:custGeom>
            <a:avLst/>
            <a:gdLst>
              <a:gd name="connsiteX0" fmla="*/ 35813 w 47229"/>
              <a:gd name="connsiteY0" fmla="*/ 0 h 127089"/>
              <a:gd name="connsiteX1" fmla="*/ 94 w 47229"/>
              <a:gd name="connsiteY1" fmla="*/ 54769 h 127089"/>
              <a:gd name="connsiteX2" fmla="*/ 45338 w 47229"/>
              <a:gd name="connsiteY2" fmla="*/ 76200 h 127089"/>
              <a:gd name="connsiteX3" fmla="*/ 38194 w 47229"/>
              <a:gd name="connsiteY3" fmla="*/ 123825 h 127089"/>
              <a:gd name="connsiteX4" fmla="*/ 33431 w 47229"/>
              <a:gd name="connsiteY4" fmla="*/ 119062 h 127089"/>
              <a:gd name="connsiteX0" fmla="*/ 21732 w 32245"/>
              <a:gd name="connsiteY0" fmla="*/ 0 h 127089"/>
              <a:gd name="connsiteX1" fmla="*/ 300 w 32245"/>
              <a:gd name="connsiteY1" fmla="*/ 47625 h 127089"/>
              <a:gd name="connsiteX2" fmla="*/ 31257 w 32245"/>
              <a:gd name="connsiteY2" fmla="*/ 76200 h 127089"/>
              <a:gd name="connsiteX3" fmla="*/ 24113 w 32245"/>
              <a:gd name="connsiteY3" fmla="*/ 123825 h 127089"/>
              <a:gd name="connsiteX4" fmla="*/ 19350 w 32245"/>
              <a:gd name="connsiteY4" fmla="*/ 119062 h 127089"/>
              <a:gd name="connsiteX0" fmla="*/ 21534 w 27773"/>
              <a:gd name="connsiteY0" fmla="*/ 0 h 126384"/>
              <a:gd name="connsiteX1" fmla="*/ 102 w 27773"/>
              <a:gd name="connsiteY1" fmla="*/ 47625 h 126384"/>
              <a:gd name="connsiteX2" fmla="*/ 26297 w 27773"/>
              <a:gd name="connsiteY2" fmla="*/ 85725 h 126384"/>
              <a:gd name="connsiteX3" fmla="*/ 23915 w 27773"/>
              <a:gd name="connsiteY3" fmla="*/ 123825 h 126384"/>
              <a:gd name="connsiteX4" fmla="*/ 19152 w 27773"/>
              <a:gd name="connsiteY4" fmla="*/ 119062 h 126384"/>
              <a:gd name="connsiteX0" fmla="*/ 15017 w 20740"/>
              <a:gd name="connsiteY0" fmla="*/ 0 h 126384"/>
              <a:gd name="connsiteX1" fmla="*/ 818 w 20740"/>
              <a:gd name="connsiteY1" fmla="*/ 45142 h 126384"/>
              <a:gd name="connsiteX2" fmla="*/ 19780 w 20740"/>
              <a:gd name="connsiteY2" fmla="*/ 85725 h 126384"/>
              <a:gd name="connsiteX3" fmla="*/ 17398 w 20740"/>
              <a:gd name="connsiteY3" fmla="*/ 123825 h 126384"/>
              <a:gd name="connsiteX4" fmla="*/ 12635 w 20740"/>
              <a:gd name="connsiteY4" fmla="*/ 119062 h 126384"/>
              <a:gd name="connsiteX0" fmla="*/ 10846 w 16075"/>
              <a:gd name="connsiteY0" fmla="*/ 0 h 126384"/>
              <a:gd name="connsiteX1" fmla="*/ 3880 w 16075"/>
              <a:gd name="connsiteY1" fmla="*/ 47625 h 126384"/>
              <a:gd name="connsiteX2" fmla="*/ 15609 w 16075"/>
              <a:gd name="connsiteY2" fmla="*/ 85725 h 126384"/>
              <a:gd name="connsiteX3" fmla="*/ 13227 w 16075"/>
              <a:gd name="connsiteY3" fmla="*/ 123825 h 126384"/>
              <a:gd name="connsiteX4" fmla="*/ 8464 w 16075"/>
              <a:gd name="connsiteY4" fmla="*/ 119062 h 126384"/>
              <a:gd name="connsiteX0" fmla="*/ 12239 w 17662"/>
              <a:gd name="connsiteY0" fmla="*/ 0 h 126384"/>
              <a:gd name="connsiteX1" fmla="*/ 2380 w 17662"/>
              <a:gd name="connsiteY1" fmla="*/ 52590 h 126384"/>
              <a:gd name="connsiteX2" fmla="*/ 17002 w 17662"/>
              <a:gd name="connsiteY2" fmla="*/ 85725 h 126384"/>
              <a:gd name="connsiteX3" fmla="*/ 14620 w 17662"/>
              <a:gd name="connsiteY3" fmla="*/ 123825 h 126384"/>
              <a:gd name="connsiteX4" fmla="*/ 9857 w 17662"/>
              <a:gd name="connsiteY4" fmla="*/ 119062 h 126384"/>
              <a:gd name="connsiteX0" fmla="*/ 12621 w 23498"/>
              <a:gd name="connsiteY0" fmla="*/ 0 h 126384"/>
              <a:gd name="connsiteX1" fmla="*/ 2762 w 23498"/>
              <a:gd name="connsiteY1" fmla="*/ 52590 h 126384"/>
              <a:gd name="connsiteX2" fmla="*/ 23170 w 23498"/>
              <a:gd name="connsiteY2" fmla="*/ 85725 h 126384"/>
              <a:gd name="connsiteX3" fmla="*/ 15002 w 23498"/>
              <a:gd name="connsiteY3" fmla="*/ 123825 h 126384"/>
              <a:gd name="connsiteX4" fmla="*/ 10239 w 23498"/>
              <a:gd name="connsiteY4" fmla="*/ 119062 h 126384"/>
              <a:gd name="connsiteX0" fmla="*/ 15445 w 26526"/>
              <a:gd name="connsiteY0" fmla="*/ 0 h 126384"/>
              <a:gd name="connsiteX1" fmla="*/ 1246 w 26526"/>
              <a:gd name="connsiteY1" fmla="*/ 40176 h 126384"/>
              <a:gd name="connsiteX2" fmla="*/ 25994 w 26526"/>
              <a:gd name="connsiteY2" fmla="*/ 85725 h 126384"/>
              <a:gd name="connsiteX3" fmla="*/ 17826 w 26526"/>
              <a:gd name="connsiteY3" fmla="*/ 123825 h 126384"/>
              <a:gd name="connsiteX4" fmla="*/ 13063 w 26526"/>
              <a:gd name="connsiteY4" fmla="*/ 119062 h 126384"/>
              <a:gd name="connsiteX0" fmla="*/ 15017 w 20740"/>
              <a:gd name="connsiteY0" fmla="*/ 0 h 126016"/>
              <a:gd name="connsiteX1" fmla="*/ 818 w 20740"/>
              <a:gd name="connsiteY1" fmla="*/ 40176 h 126016"/>
              <a:gd name="connsiteX2" fmla="*/ 19780 w 20740"/>
              <a:gd name="connsiteY2" fmla="*/ 90691 h 126016"/>
              <a:gd name="connsiteX3" fmla="*/ 17398 w 20740"/>
              <a:gd name="connsiteY3" fmla="*/ 123825 h 126016"/>
              <a:gd name="connsiteX4" fmla="*/ 12635 w 20740"/>
              <a:gd name="connsiteY4" fmla="*/ 119062 h 126016"/>
              <a:gd name="connsiteX0" fmla="*/ 12240 w 17663"/>
              <a:gd name="connsiteY0" fmla="*/ 0 h 126016"/>
              <a:gd name="connsiteX1" fmla="*/ 2381 w 17663"/>
              <a:gd name="connsiteY1" fmla="*/ 47623 h 126016"/>
              <a:gd name="connsiteX2" fmla="*/ 17003 w 17663"/>
              <a:gd name="connsiteY2" fmla="*/ 90691 h 126016"/>
              <a:gd name="connsiteX3" fmla="*/ 14621 w 17663"/>
              <a:gd name="connsiteY3" fmla="*/ 123825 h 126016"/>
              <a:gd name="connsiteX4" fmla="*/ 9858 w 17663"/>
              <a:gd name="connsiteY4" fmla="*/ 119062 h 126016"/>
              <a:gd name="connsiteX0" fmla="*/ 12240 w 17608"/>
              <a:gd name="connsiteY0" fmla="*/ 0 h 131720"/>
              <a:gd name="connsiteX1" fmla="*/ 2381 w 17608"/>
              <a:gd name="connsiteY1" fmla="*/ 47623 h 131720"/>
              <a:gd name="connsiteX2" fmla="*/ 17003 w 17608"/>
              <a:gd name="connsiteY2" fmla="*/ 90691 h 131720"/>
              <a:gd name="connsiteX3" fmla="*/ 14621 w 17608"/>
              <a:gd name="connsiteY3" fmla="*/ 123825 h 131720"/>
              <a:gd name="connsiteX4" fmla="*/ 12751 w 17608"/>
              <a:gd name="connsiteY4" fmla="*/ 128993 h 1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8" h="131720">
                <a:moveTo>
                  <a:pt x="12240" y="0"/>
                </a:moveTo>
                <a:cubicBezTo>
                  <a:pt x="-6413" y="21034"/>
                  <a:pt x="1587" y="32508"/>
                  <a:pt x="2381" y="47623"/>
                </a:cubicBezTo>
                <a:cubicBezTo>
                  <a:pt x="3175" y="62738"/>
                  <a:pt x="14963" y="77991"/>
                  <a:pt x="17003" y="90691"/>
                </a:cubicBezTo>
                <a:cubicBezTo>
                  <a:pt x="19043" y="103391"/>
                  <a:pt x="15330" y="117441"/>
                  <a:pt x="14621" y="123825"/>
                </a:cubicBezTo>
                <a:cubicBezTo>
                  <a:pt x="13912" y="130209"/>
                  <a:pt x="14140" y="134946"/>
                  <a:pt x="12751" y="128993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58516"/>
            <a:ext cx="1658044" cy="69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 descr="Газораспределительный пункт в г. Алмат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2" t="47014" r="27313" b="18845"/>
          <a:stretch/>
        </p:blipFill>
        <p:spPr bwMode="auto">
          <a:xfrm>
            <a:off x="4090824" y="5700271"/>
            <a:ext cx="1633304" cy="7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3872154" y="2093888"/>
            <a:ext cx="268866" cy="120868"/>
            <a:chOff x="3152800" y="4248291"/>
            <a:chExt cx="504056" cy="12454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3152800" y="4248291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152800" y="4372837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олилиния 35"/>
          <p:cNvSpPr/>
          <p:nvPr/>
        </p:nvSpPr>
        <p:spPr>
          <a:xfrm>
            <a:off x="3635227" y="6159203"/>
            <a:ext cx="28986" cy="126340"/>
          </a:xfrm>
          <a:custGeom>
            <a:avLst/>
            <a:gdLst>
              <a:gd name="connsiteX0" fmla="*/ 35813 w 47229"/>
              <a:gd name="connsiteY0" fmla="*/ 0 h 127089"/>
              <a:gd name="connsiteX1" fmla="*/ 94 w 47229"/>
              <a:gd name="connsiteY1" fmla="*/ 54769 h 127089"/>
              <a:gd name="connsiteX2" fmla="*/ 45338 w 47229"/>
              <a:gd name="connsiteY2" fmla="*/ 76200 h 127089"/>
              <a:gd name="connsiteX3" fmla="*/ 38194 w 47229"/>
              <a:gd name="connsiteY3" fmla="*/ 123825 h 127089"/>
              <a:gd name="connsiteX4" fmla="*/ 33431 w 47229"/>
              <a:gd name="connsiteY4" fmla="*/ 119062 h 127089"/>
              <a:gd name="connsiteX0" fmla="*/ 21732 w 32245"/>
              <a:gd name="connsiteY0" fmla="*/ 0 h 127089"/>
              <a:gd name="connsiteX1" fmla="*/ 300 w 32245"/>
              <a:gd name="connsiteY1" fmla="*/ 47625 h 127089"/>
              <a:gd name="connsiteX2" fmla="*/ 31257 w 32245"/>
              <a:gd name="connsiteY2" fmla="*/ 76200 h 127089"/>
              <a:gd name="connsiteX3" fmla="*/ 24113 w 32245"/>
              <a:gd name="connsiteY3" fmla="*/ 123825 h 127089"/>
              <a:gd name="connsiteX4" fmla="*/ 19350 w 32245"/>
              <a:gd name="connsiteY4" fmla="*/ 119062 h 127089"/>
              <a:gd name="connsiteX0" fmla="*/ 21534 w 27773"/>
              <a:gd name="connsiteY0" fmla="*/ 0 h 126384"/>
              <a:gd name="connsiteX1" fmla="*/ 102 w 27773"/>
              <a:gd name="connsiteY1" fmla="*/ 47625 h 126384"/>
              <a:gd name="connsiteX2" fmla="*/ 26297 w 27773"/>
              <a:gd name="connsiteY2" fmla="*/ 85725 h 126384"/>
              <a:gd name="connsiteX3" fmla="*/ 23915 w 27773"/>
              <a:gd name="connsiteY3" fmla="*/ 123825 h 126384"/>
              <a:gd name="connsiteX4" fmla="*/ 19152 w 27773"/>
              <a:gd name="connsiteY4" fmla="*/ 119062 h 126384"/>
              <a:gd name="connsiteX0" fmla="*/ 15017 w 20740"/>
              <a:gd name="connsiteY0" fmla="*/ 0 h 126384"/>
              <a:gd name="connsiteX1" fmla="*/ 818 w 20740"/>
              <a:gd name="connsiteY1" fmla="*/ 45142 h 126384"/>
              <a:gd name="connsiteX2" fmla="*/ 19780 w 20740"/>
              <a:gd name="connsiteY2" fmla="*/ 85725 h 126384"/>
              <a:gd name="connsiteX3" fmla="*/ 17398 w 20740"/>
              <a:gd name="connsiteY3" fmla="*/ 123825 h 126384"/>
              <a:gd name="connsiteX4" fmla="*/ 12635 w 20740"/>
              <a:gd name="connsiteY4" fmla="*/ 119062 h 126384"/>
              <a:gd name="connsiteX0" fmla="*/ 10846 w 16075"/>
              <a:gd name="connsiteY0" fmla="*/ 0 h 126384"/>
              <a:gd name="connsiteX1" fmla="*/ 3880 w 16075"/>
              <a:gd name="connsiteY1" fmla="*/ 47625 h 126384"/>
              <a:gd name="connsiteX2" fmla="*/ 15609 w 16075"/>
              <a:gd name="connsiteY2" fmla="*/ 85725 h 126384"/>
              <a:gd name="connsiteX3" fmla="*/ 13227 w 16075"/>
              <a:gd name="connsiteY3" fmla="*/ 123825 h 126384"/>
              <a:gd name="connsiteX4" fmla="*/ 8464 w 16075"/>
              <a:gd name="connsiteY4" fmla="*/ 119062 h 126384"/>
              <a:gd name="connsiteX0" fmla="*/ 12239 w 17662"/>
              <a:gd name="connsiteY0" fmla="*/ 0 h 126384"/>
              <a:gd name="connsiteX1" fmla="*/ 2380 w 17662"/>
              <a:gd name="connsiteY1" fmla="*/ 52590 h 126384"/>
              <a:gd name="connsiteX2" fmla="*/ 17002 w 17662"/>
              <a:gd name="connsiteY2" fmla="*/ 85725 h 126384"/>
              <a:gd name="connsiteX3" fmla="*/ 14620 w 17662"/>
              <a:gd name="connsiteY3" fmla="*/ 123825 h 126384"/>
              <a:gd name="connsiteX4" fmla="*/ 9857 w 17662"/>
              <a:gd name="connsiteY4" fmla="*/ 119062 h 126384"/>
              <a:gd name="connsiteX0" fmla="*/ 12621 w 23498"/>
              <a:gd name="connsiteY0" fmla="*/ 0 h 126384"/>
              <a:gd name="connsiteX1" fmla="*/ 2762 w 23498"/>
              <a:gd name="connsiteY1" fmla="*/ 52590 h 126384"/>
              <a:gd name="connsiteX2" fmla="*/ 23170 w 23498"/>
              <a:gd name="connsiteY2" fmla="*/ 85725 h 126384"/>
              <a:gd name="connsiteX3" fmla="*/ 15002 w 23498"/>
              <a:gd name="connsiteY3" fmla="*/ 123825 h 126384"/>
              <a:gd name="connsiteX4" fmla="*/ 10239 w 23498"/>
              <a:gd name="connsiteY4" fmla="*/ 119062 h 126384"/>
              <a:gd name="connsiteX0" fmla="*/ 15445 w 26526"/>
              <a:gd name="connsiteY0" fmla="*/ 0 h 126384"/>
              <a:gd name="connsiteX1" fmla="*/ 1246 w 26526"/>
              <a:gd name="connsiteY1" fmla="*/ 40176 h 126384"/>
              <a:gd name="connsiteX2" fmla="*/ 25994 w 26526"/>
              <a:gd name="connsiteY2" fmla="*/ 85725 h 126384"/>
              <a:gd name="connsiteX3" fmla="*/ 17826 w 26526"/>
              <a:gd name="connsiteY3" fmla="*/ 123825 h 126384"/>
              <a:gd name="connsiteX4" fmla="*/ 13063 w 26526"/>
              <a:gd name="connsiteY4" fmla="*/ 119062 h 126384"/>
              <a:gd name="connsiteX0" fmla="*/ 15017 w 20740"/>
              <a:gd name="connsiteY0" fmla="*/ 0 h 126016"/>
              <a:gd name="connsiteX1" fmla="*/ 818 w 20740"/>
              <a:gd name="connsiteY1" fmla="*/ 40176 h 126016"/>
              <a:gd name="connsiteX2" fmla="*/ 19780 w 20740"/>
              <a:gd name="connsiteY2" fmla="*/ 90691 h 126016"/>
              <a:gd name="connsiteX3" fmla="*/ 17398 w 20740"/>
              <a:gd name="connsiteY3" fmla="*/ 123825 h 126016"/>
              <a:gd name="connsiteX4" fmla="*/ 12635 w 20740"/>
              <a:gd name="connsiteY4" fmla="*/ 119062 h 126016"/>
              <a:gd name="connsiteX0" fmla="*/ 12240 w 17663"/>
              <a:gd name="connsiteY0" fmla="*/ 0 h 126016"/>
              <a:gd name="connsiteX1" fmla="*/ 2381 w 17663"/>
              <a:gd name="connsiteY1" fmla="*/ 47623 h 126016"/>
              <a:gd name="connsiteX2" fmla="*/ 17003 w 17663"/>
              <a:gd name="connsiteY2" fmla="*/ 90691 h 126016"/>
              <a:gd name="connsiteX3" fmla="*/ 14621 w 17663"/>
              <a:gd name="connsiteY3" fmla="*/ 123825 h 126016"/>
              <a:gd name="connsiteX4" fmla="*/ 9858 w 17663"/>
              <a:gd name="connsiteY4" fmla="*/ 119062 h 126016"/>
              <a:gd name="connsiteX0" fmla="*/ 12240 w 17608"/>
              <a:gd name="connsiteY0" fmla="*/ 0 h 131720"/>
              <a:gd name="connsiteX1" fmla="*/ 2381 w 17608"/>
              <a:gd name="connsiteY1" fmla="*/ 47623 h 131720"/>
              <a:gd name="connsiteX2" fmla="*/ 17003 w 17608"/>
              <a:gd name="connsiteY2" fmla="*/ 90691 h 131720"/>
              <a:gd name="connsiteX3" fmla="*/ 14621 w 17608"/>
              <a:gd name="connsiteY3" fmla="*/ 123825 h 131720"/>
              <a:gd name="connsiteX4" fmla="*/ 12751 w 17608"/>
              <a:gd name="connsiteY4" fmla="*/ 128993 h 1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8" h="131720">
                <a:moveTo>
                  <a:pt x="12240" y="0"/>
                </a:moveTo>
                <a:cubicBezTo>
                  <a:pt x="-6413" y="21034"/>
                  <a:pt x="1587" y="32508"/>
                  <a:pt x="2381" y="47623"/>
                </a:cubicBezTo>
                <a:cubicBezTo>
                  <a:pt x="3175" y="62738"/>
                  <a:pt x="14963" y="77991"/>
                  <a:pt x="17003" y="90691"/>
                </a:cubicBezTo>
                <a:cubicBezTo>
                  <a:pt x="19043" y="103391"/>
                  <a:pt x="15330" y="117441"/>
                  <a:pt x="14621" y="123825"/>
                </a:cubicBezTo>
                <a:cubicBezTo>
                  <a:pt x="13912" y="130209"/>
                  <a:pt x="14140" y="134946"/>
                  <a:pt x="12751" y="128993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3727070" y="6161502"/>
            <a:ext cx="363754" cy="123770"/>
            <a:chOff x="3152800" y="4248291"/>
            <a:chExt cx="504056" cy="124546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3152800" y="4248291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3152800" y="4372837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4301661" y="2346790"/>
            <a:ext cx="2574595" cy="528640"/>
            <a:chOff x="5025009" y="2346790"/>
            <a:chExt cx="2574595" cy="528640"/>
          </a:xfrm>
        </p:grpSpPr>
        <p:grpSp>
          <p:nvGrpSpPr>
            <p:cNvPr id="58" name="Группа 57"/>
            <p:cNvGrpSpPr/>
            <p:nvPr/>
          </p:nvGrpSpPr>
          <p:grpSpPr>
            <a:xfrm rot="16200000">
              <a:off x="5481281" y="2397655"/>
              <a:ext cx="146106" cy="44376"/>
              <a:chOff x="3382942" y="4248292"/>
              <a:chExt cx="273912" cy="44376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 flipV="1">
                <a:off x="3519898" y="4111336"/>
                <a:ext cx="0" cy="27391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rot="5400000" flipV="1">
                <a:off x="3519898" y="4155714"/>
                <a:ext cx="0" cy="27390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Группа 58"/>
            <p:cNvGrpSpPr/>
            <p:nvPr/>
          </p:nvGrpSpPr>
          <p:grpSpPr>
            <a:xfrm>
              <a:off x="5025009" y="2490437"/>
              <a:ext cx="1237589" cy="45714"/>
              <a:chOff x="3382942" y="4248292"/>
              <a:chExt cx="662220" cy="44371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 rot="5400000" flipV="1">
                <a:off x="3519898" y="4111336"/>
                <a:ext cx="0" cy="27391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3406693" y="4292663"/>
                <a:ext cx="638469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Группа 59"/>
            <p:cNvGrpSpPr/>
            <p:nvPr/>
          </p:nvGrpSpPr>
          <p:grpSpPr>
            <a:xfrm rot="5400000">
              <a:off x="4856627" y="2657878"/>
              <a:ext cx="389378" cy="45725"/>
              <a:chOff x="3382944" y="4248286"/>
              <a:chExt cx="273910" cy="44382"/>
            </a:xfrm>
          </p:grpSpPr>
          <p:cxnSp>
            <p:nvCxnSpPr>
              <p:cNvPr id="70" name="Прямая соединительная линия 69"/>
              <p:cNvCxnSpPr/>
              <p:nvPr/>
            </p:nvCxnSpPr>
            <p:spPr>
              <a:xfrm rot="16200000">
                <a:off x="3537516" y="4128948"/>
                <a:ext cx="0" cy="23867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5400000" flipV="1">
                <a:off x="3519898" y="4155714"/>
                <a:ext cx="0" cy="27390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Группа 60"/>
            <p:cNvGrpSpPr/>
            <p:nvPr/>
          </p:nvGrpSpPr>
          <p:grpSpPr>
            <a:xfrm rot="5400000">
              <a:off x="6137211" y="2660902"/>
              <a:ext cx="296491" cy="45720"/>
              <a:chOff x="3448286" y="4248291"/>
              <a:chExt cx="208568" cy="44377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 rot="16200000">
                <a:off x="3552570" y="4144007"/>
                <a:ext cx="0" cy="20856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rot="16200000">
                <a:off x="3552793" y="4188609"/>
                <a:ext cx="0" cy="20811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Группа 61"/>
            <p:cNvGrpSpPr/>
            <p:nvPr/>
          </p:nvGrpSpPr>
          <p:grpSpPr>
            <a:xfrm>
              <a:off x="5576520" y="2487765"/>
              <a:ext cx="2023081" cy="47745"/>
              <a:chOff x="5576520" y="2487765"/>
              <a:chExt cx="2023081" cy="47745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5576520" y="2487765"/>
                <a:ext cx="2023081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flipH="1">
                <a:off x="6308316" y="2535510"/>
                <a:ext cx="12455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Группа 62"/>
            <p:cNvGrpSpPr/>
            <p:nvPr/>
          </p:nvGrpSpPr>
          <p:grpSpPr>
            <a:xfrm rot="16200000" flipH="1">
              <a:off x="7401226" y="2645043"/>
              <a:ext cx="351038" cy="45719"/>
              <a:chOff x="3409914" y="4248292"/>
              <a:chExt cx="246939" cy="44376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 rot="16200000" flipH="1">
                <a:off x="3548776" y="4140214"/>
                <a:ext cx="0" cy="2161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rot="16200000" flipH="1">
                <a:off x="3533383" y="4169199"/>
                <a:ext cx="0" cy="24693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Группа 75"/>
          <p:cNvGrpSpPr/>
          <p:nvPr/>
        </p:nvGrpSpPr>
        <p:grpSpPr>
          <a:xfrm flipV="1">
            <a:off x="4373669" y="5171072"/>
            <a:ext cx="2574595" cy="528640"/>
            <a:chOff x="5114486" y="3760306"/>
            <a:chExt cx="2574595" cy="528640"/>
          </a:xfrm>
        </p:grpSpPr>
        <p:grpSp>
          <p:nvGrpSpPr>
            <p:cNvPr id="77" name="Группа 76"/>
            <p:cNvGrpSpPr/>
            <p:nvPr/>
          </p:nvGrpSpPr>
          <p:grpSpPr>
            <a:xfrm rot="16200000">
              <a:off x="5570758" y="3811171"/>
              <a:ext cx="146106" cy="44376"/>
              <a:chOff x="3382942" y="4248292"/>
              <a:chExt cx="273912" cy="44376"/>
            </a:xfrm>
          </p:grpSpPr>
          <p:cxnSp>
            <p:nvCxnSpPr>
              <p:cNvPr id="93" name="Прямая соединительная линия 92"/>
              <p:cNvCxnSpPr/>
              <p:nvPr/>
            </p:nvCxnSpPr>
            <p:spPr>
              <a:xfrm rot="5400000" flipV="1">
                <a:off x="3519898" y="4111336"/>
                <a:ext cx="0" cy="27391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rot="5400000" flipV="1">
                <a:off x="3519898" y="4155714"/>
                <a:ext cx="0" cy="27390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Группа 77"/>
            <p:cNvGrpSpPr/>
            <p:nvPr/>
          </p:nvGrpSpPr>
          <p:grpSpPr>
            <a:xfrm>
              <a:off x="5114486" y="3904031"/>
              <a:ext cx="1237589" cy="45653"/>
              <a:chOff x="3382942" y="4248292"/>
              <a:chExt cx="662220" cy="44311"/>
            </a:xfrm>
          </p:grpSpPr>
          <p:cxnSp>
            <p:nvCxnSpPr>
              <p:cNvPr id="91" name="Прямая соединительная линия 90"/>
              <p:cNvCxnSpPr/>
              <p:nvPr/>
            </p:nvCxnSpPr>
            <p:spPr>
              <a:xfrm rot="5400000" flipV="1">
                <a:off x="3519898" y="4111336"/>
                <a:ext cx="0" cy="27391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>
                <a:off x="3406693" y="4292603"/>
                <a:ext cx="638469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Группа 78"/>
            <p:cNvGrpSpPr/>
            <p:nvPr/>
          </p:nvGrpSpPr>
          <p:grpSpPr>
            <a:xfrm rot="5400000">
              <a:off x="4946104" y="4071394"/>
              <a:ext cx="389378" cy="45725"/>
              <a:chOff x="3382944" y="4248286"/>
              <a:chExt cx="273910" cy="44382"/>
            </a:xfrm>
          </p:grpSpPr>
          <p:cxnSp>
            <p:nvCxnSpPr>
              <p:cNvPr id="89" name="Прямая соединительная линия 88"/>
              <p:cNvCxnSpPr/>
              <p:nvPr/>
            </p:nvCxnSpPr>
            <p:spPr>
              <a:xfrm rot="16200000">
                <a:off x="3537516" y="4128948"/>
                <a:ext cx="0" cy="23867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rot="5400000" flipV="1">
                <a:off x="3519898" y="4155714"/>
                <a:ext cx="0" cy="27390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Группа 79"/>
            <p:cNvGrpSpPr/>
            <p:nvPr/>
          </p:nvGrpSpPr>
          <p:grpSpPr>
            <a:xfrm rot="5400000">
              <a:off x="6226688" y="4074418"/>
              <a:ext cx="296491" cy="45720"/>
              <a:chOff x="3448286" y="4248291"/>
              <a:chExt cx="208568" cy="44377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rot="16200000">
                <a:off x="3552570" y="4144007"/>
                <a:ext cx="0" cy="20856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16200000">
                <a:off x="3552793" y="4188609"/>
                <a:ext cx="0" cy="20811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Группа 80"/>
            <p:cNvGrpSpPr/>
            <p:nvPr/>
          </p:nvGrpSpPr>
          <p:grpSpPr>
            <a:xfrm>
              <a:off x="5665997" y="3901281"/>
              <a:ext cx="2023081" cy="47745"/>
              <a:chOff x="5576520" y="2487765"/>
              <a:chExt cx="2023081" cy="47745"/>
            </a:xfrm>
          </p:grpSpPr>
          <p:cxnSp>
            <p:nvCxnSpPr>
              <p:cNvPr id="85" name="Прямая соединительная линия 84"/>
              <p:cNvCxnSpPr/>
              <p:nvPr/>
            </p:nvCxnSpPr>
            <p:spPr>
              <a:xfrm flipH="1">
                <a:off x="5576520" y="2487765"/>
                <a:ext cx="2023081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 flipH="1">
                <a:off x="6308316" y="2535510"/>
                <a:ext cx="12455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Группа 81"/>
            <p:cNvGrpSpPr/>
            <p:nvPr/>
          </p:nvGrpSpPr>
          <p:grpSpPr>
            <a:xfrm rot="16200000" flipH="1">
              <a:off x="7490703" y="4058559"/>
              <a:ext cx="351038" cy="45719"/>
              <a:chOff x="3409914" y="4248292"/>
              <a:chExt cx="246939" cy="44376"/>
            </a:xfrm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 rot="16200000" flipH="1">
                <a:off x="3548776" y="4140214"/>
                <a:ext cx="0" cy="2161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 rot="16200000" flipH="1">
                <a:off x="3533383" y="4169199"/>
                <a:ext cx="0" cy="24693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5" name="Picture 2" descr="Картинки по запросу газорегуляторный пунк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0738" r="17435" b="7457"/>
          <a:stretch/>
        </p:blipFill>
        <p:spPr bwMode="auto">
          <a:xfrm>
            <a:off x="3822989" y="4531789"/>
            <a:ext cx="893027" cy="70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7" descr="Картинки по запросу газорегуляторный пункт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5718" r="13987" b="11623"/>
          <a:stretch/>
        </p:blipFill>
        <p:spPr bwMode="auto">
          <a:xfrm>
            <a:off x="5210897" y="4549636"/>
            <a:ext cx="966999" cy="6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" descr="Картинки по запросу газорегуляторный пункт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20493" r="27727" b="11172"/>
          <a:stretch/>
        </p:blipFill>
        <p:spPr bwMode="auto">
          <a:xfrm>
            <a:off x="5148064" y="2855210"/>
            <a:ext cx="952407" cy="6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5" descr="Картинки по запросу газорегуляторный пункт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9949" r="14455" b="11581"/>
          <a:stretch/>
        </p:blipFill>
        <p:spPr bwMode="auto">
          <a:xfrm>
            <a:off x="3652255" y="2855539"/>
            <a:ext cx="1035248" cy="6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Прямоугольник 114"/>
          <p:cNvSpPr/>
          <p:nvPr/>
        </p:nvSpPr>
        <p:spPr>
          <a:xfrm>
            <a:off x="5056992" y="1519146"/>
            <a:ext cx="143971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/>
              <a:t>Головной ГРП</a:t>
            </a:r>
            <a:endParaRPr lang="ru-RU" sz="1600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3484130" y="3877698"/>
            <a:ext cx="583814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latin typeface="Ekibastuz Bk" pitchFamily="50" charset="0"/>
              </a:rPr>
              <a:t>ГРП</a:t>
            </a:r>
            <a:endParaRPr lang="ru-RU" sz="1600" dirty="0">
              <a:latin typeface="Ekibastuz Bk" pitchFamily="50" charset="0"/>
            </a:endParaRPr>
          </a:p>
        </p:txBody>
      </p:sp>
      <p:cxnSp>
        <p:nvCxnSpPr>
          <p:cNvPr id="117" name="Прямая со стрелкой 116"/>
          <p:cNvCxnSpPr/>
          <p:nvPr/>
        </p:nvCxnSpPr>
        <p:spPr>
          <a:xfrm flipV="1">
            <a:off x="3786168" y="3513719"/>
            <a:ext cx="171971" cy="3811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116" idx="2"/>
          </p:cNvCxnSpPr>
          <p:nvPr/>
        </p:nvCxnSpPr>
        <p:spPr>
          <a:xfrm>
            <a:off x="3776037" y="4167008"/>
            <a:ext cx="291907" cy="344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V="1">
            <a:off x="212277" y="5002535"/>
            <a:ext cx="67491" cy="3389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656181" y="4793579"/>
            <a:ext cx="1423788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latin typeface="Ekibastuz Bk" pitchFamily="50" charset="0"/>
              </a:rPr>
              <a:t>Установка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latin typeface="Ekibastuz Bk" pitchFamily="50" charset="0"/>
              </a:rPr>
              <a:t>одоризации</a:t>
            </a:r>
            <a:endParaRPr lang="ru-RU" sz="1600" dirty="0">
              <a:latin typeface="Ekibastuz Bk" pitchFamily="50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945073" y="4857880"/>
            <a:ext cx="998992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latin typeface="Ekibastuz Bk" pitchFamily="50" charset="0"/>
              </a:rPr>
              <a:t>«АнОд»</a:t>
            </a:r>
            <a:endParaRPr lang="ru-RU" sz="1600" dirty="0">
              <a:latin typeface="Ekibastuz Bk" pitchFamily="50" charset="0"/>
            </a:endParaRPr>
          </a:p>
        </p:txBody>
      </p:sp>
      <p:pic>
        <p:nvPicPr>
          <p:cNvPr id="122" name="Picture 24" descr="Картинки по запросу компактная установка одоризаци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83" y="816533"/>
            <a:ext cx="567728" cy="894173"/>
          </a:xfrm>
          <a:prstGeom prst="rect">
            <a:avLst/>
          </a:prstGeom>
          <a:noFill/>
          <a:ln w="95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027" y="847647"/>
            <a:ext cx="639137" cy="5881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3105460" y="516430"/>
            <a:ext cx="2328083" cy="292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latin typeface="Ekibastuz Bk" pitchFamily="50" charset="0"/>
              </a:rPr>
              <a:t>Блок </a:t>
            </a:r>
            <a:r>
              <a:rPr lang="ru-RU" sz="1600" b="1" dirty="0" err="1" smtClean="0">
                <a:latin typeface="Ekibastuz Bk" pitchFamily="50" charset="0"/>
              </a:rPr>
              <a:t>доодоризации</a:t>
            </a:r>
            <a:endParaRPr lang="ru-RU" sz="1600" dirty="0">
              <a:latin typeface="Ekibastuz Bk" pitchFamily="50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 rot="754227">
            <a:off x="5725606" y="1269451"/>
            <a:ext cx="1433084" cy="130783"/>
            <a:chOff x="1496616" y="2486052"/>
            <a:chExt cx="1120145" cy="127719"/>
          </a:xfrm>
        </p:grpSpPr>
        <p:cxnSp>
          <p:nvCxnSpPr>
            <p:cNvPr id="128" name="Прямая соединительная линия 127"/>
            <p:cNvCxnSpPr/>
            <p:nvPr/>
          </p:nvCxnSpPr>
          <p:spPr>
            <a:xfrm>
              <a:off x="1496616" y="2486052"/>
              <a:ext cx="720080" cy="438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V="1">
              <a:off x="1905841" y="2492896"/>
              <a:ext cx="310855" cy="1208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1905841" y="2613771"/>
              <a:ext cx="71092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2" name="Picture 24" descr="Картинки по запросу компактная установка одоризаци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72" y="5649902"/>
            <a:ext cx="567728" cy="894173"/>
          </a:xfrm>
          <a:prstGeom prst="rect">
            <a:avLst/>
          </a:prstGeom>
          <a:noFill/>
          <a:ln w="95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143" y="5795316"/>
            <a:ext cx="639137" cy="5881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5" name="Группа 134"/>
          <p:cNvGrpSpPr/>
          <p:nvPr/>
        </p:nvGrpSpPr>
        <p:grpSpPr>
          <a:xfrm rot="19572315">
            <a:off x="5114691" y="2061532"/>
            <a:ext cx="1937610" cy="214506"/>
            <a:chOff x="1496616" y="2486052"/>
            <a:chExt cx="1120145" cy="127719"/>
          </a:xfrm>
        </p:grpSpPr>
        <p:cxnSp>
          <p:nvCxnSpPr>
            <p:cNvPr id="136" name="Прямая соединительная линия 135"/>
            <p:cNvCxnSpPr/>
            <p:nvPr/>
          </p:nvCxnSpPr>
          <p:spPr>
            <a:xfrm>
              <a:off x="1496616" y="2486052"/>
              <a:ext cx="720080" cy="438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flipV="1">
              <a:off x="1905841" y="2492896"/>
              <a:ext cx="310855" cy="1208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1905841" y="2613771"/>
              <a:ext cx="71092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Группа 138"/>
          <p:cNvGrpSpPr/>
          <p:nvPr/>
        </p:nvGrpSpPr>
        <p:grpSpPr>
          <a:xfrm rot="18403435">
            <a:off x="6506055" y="2084158"/>
            <a:ext cx="846319" cy="196300"/>
            <a:chOff x="1496616" y="2486052"/>
            <a:chExt cx="1120145" cy="127719"/>
          </a:xfrm>
        </p:grpSpPr>
        <p:cxnSp>
          <p:nvCxnSpPr>
            <p:cNvPr id="140" name="Прямая соединительная линия 139"/>
            <p:cNvCxnSpPr/>
            <p:nvPr/>
          </p:nvCxnSpPr>
          <p:spPr>
            <a:xfrm>
              <a:off x="1496616" y="2486052"/>
              <a:ext cx="720080" cy="4386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flipV="1">
              <a:off x="1905841" y="2492896"/>
              <a:ext cx="310855" cy="120875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1905841" y="2613771"/>
              <a:ext cx="71092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7098" y="6031149"/>
            <a:ext cx="707852" cy="7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Овальная выноска 149"/>
          <p:cNvSpPr/>
          <p:nvPr/>
        </p:nvSpPr>
        <p:spPr>
          <a:xfrm rot="20597089">
            <a:off x="7268561" y="5845461"/>
            <a:ext cx="924927" cy="984811"/>
          </a:xfrm>
          <a:prstGeom prst="wedgeEllipseCallout">
            <a:avLst>
              <a:gd name="adj1" fmla="val 105041"/>
              <a:gd name="adj2" fmla="val -37515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7471306" y="1538866"/>
            <a:ext cx="1589987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 dirty="0"/>
              <a:t>Диспетчерский </a:t>
            </a:r>
          </a:p>
          <a:p>
            <a:pPr algn="ctr">
              <a:lnSpc>
                <a:spcPct val="80000"/>
              </a:lnSpc>
            </a:pPr>
            <a:r>
              <a:rPr lang="ru-RU" sz="1600" b="1" dirty="0"/>
              <a:t>пункт ГРО</a:t>
            </a:r>
            <a:endParaRPr lang="ru-RU" sz="1600" dirty="0"/>
          </a:p>
        </p:txBody>
      </p:sp>
      <p:grpSp>
        <p:nvGrpSpPr>
          <p:cNvPr id="154" name="Группа 153"/>
          <p:cNvGrpSpPr/>
          <p:nvPr/>
        </p:nvGrpSpPr>
        <p:grpSpPr>
          <a:xfrm>
            <a:off x="161001" y="3906314"/>
            <a:ext cx="406800" cy="335311"/>
            <a:chOff x="584823" y="3577972"/>
            <a:chExt cx="406800" cy="335311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618144" y="3599351"/>
              <a:ext cx="340158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  <a:latin typeface="Ekibastuz Bk" pitchFamily="50" charset="0"/>
                </a:rPr>
                <a:t>5</a:t>
              </a:r>
              <a:endParaRPr lang="ru-RU" dirty="0">
                <a:solidFill>
                  <a:srgbClr val="FF0000"/>
                </a:solidFill>
                <a:latin typeface="Ekibastuz Bk" pitchFamily="50" charset="0"/>
              </a:endParaRPr>
            </a:p>
          </p:txBody>
        </p:sp>
        <p:sp>
          <p:nvSpPr>
            <p:cNvPr id="156" name="Выноска-облако 155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7722"/>
                <a:gd name="adj2" fmla="val 17026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7" name="Прямоугольник 156"/>
          <p:cNvSpPr/>
          <p:nvPr/>
        </p:nvSpPr>
        <p:spPr>
          <a:xfrm>
            <a:off x="1471752" y="3010910"/>
            <a:ext cx="58862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latin typeface="Ekibastuz Bk" pitchFamily="50" charset="0"/>
              </a:rPr>
              <a:t>ГРС</a:t>
            </a:r>
            <a:endParaRPr lang="ru-RU" dirty="0">
              <a:latin typeface="Ekibastuz Bk" pitchFamily="50" charset="0"/>
            </a:endParaRPr>
          </a:p>
        </p:txBody>
      </p:sp>
      <p:grpSp>
        <p:nvGrpSpPr>
          <p:cNvPr id="158" name="Группа 157"/>
          <p:cNvGrpSpPr/>
          <p:nvPr/>
        </p:nvGrpSpPr>
        <p:grpSpPr>
          <a:xfrm>
            <a:off x="850154" y="3300220"/>
            <a:ext cx="701800" cy="453024"/>
            <a:chOff x="1457275" y="2540796"/>
            <a:chExt cx="532747" cy="326637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1457275" y="2607677"/>
              <a:ext cx="486989" cy="229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3F3F"/>
                  </a:solidFill>
                  <a:latin typeface="Ekibastuz Bk" pitchFamily="50" charset="0"/>
                </a:rPr>
                <a:t>+11</a:t>
              </a:r>
              <a:endParaRPr lang="ru-RU" dirty="0">
                <a:solidFill>
                  <a:srgbClr val="FF3F3F"/>
                </a:solidFill>
                <a:latin typeface="Ekibastuz Bk" pitchFamily="50" charset="0"/>
              </a:endParaRPr>
            </a:p>
          </p:txBody>
        </p:sp>
        <p:sp>
          <p:nvSpPr>
            <p:cNvPr id="160" name="Выноска-облако 159"/>
            <p:cNvSpPr/>
            <p:nvPr/>
          </p:nvSpPr>
          <p:spPr>
            <a:xfrm>
              <a:off x="1496132" y="2540796"/>
              <a:ext cx="493890" cy="326637"/>
            </a:xfrm>
            <a:prstGeom prst="cloudCallout">
              <a:avLst>
                <a:gd name="adj1" fmla="val -12351"/>
                <a:gd name="adj2" fmla="val 233249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1" name="Прямоугольник 160"/>
          <p:cNvSpPr/>
          <p:nvPr/>
        </p:nvSpPr>
        <p:spPr>
          <a:xfrm>
            <a:off x="227644" y="945294"/>
            <a:ext cx="340157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FF3F3F"/>
                </a:solidFill>
                <a:latin typeface="Ekibastuz Bk" pitchFamily="50" charset="0"/>
              </a:rPr>
              <a:t>5</a:t>
            </a:r>
            <a:endParaRPr lang="ru-RU" dirty="0">
              <a:solidFill>
                <a:srgbClr val="FF3F3F"/>
              </a:solidFill>
              <a:latin typeface="Ekibastuz Bk" pitchFamily="50" charset="0"/>
            </a:endParaRPr>
          </a:p>
        </p:txBody>
      </p:sp>
      <p:sp>
        <p:nvSpPr>
          <p:cNvPr id="162" name="Выноска-облако 161"/>
          <p:cNvSpPr/>
          <p:nvPr/>
        </p:nvSpPr>
        <p:spPr>
          <a:xfrm>
            <a:off x="204498" y="901947"/>
            <a:ext cx="435311" cy="359622"/>
          </a:xfrm>
          <a:prstGeom prst="cloudCallout">
            <a:avLst>
              <a:gd name="adj1" fmla="val 86267"/>
              <a:gd name="adj2" fmla="val 4309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808796" y="934931"/>
            <a:ext cx="187904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latin typeface="Ekibastuz Rg" pitchFamily="50" charset="0"/>
              </a:rPr>
              <a:t>Концентрация </a:t>
            </a:r>
          </a:p>
          <a:p>
            <a:pPr algn="ctr">
              <a:lnSpc>
                <a:spcPct val="80000"/>
              </a:lnSpc>
            </a:pPr>
            <a:r>
              <a:rPr lang="ru-RU" sz="1600" b="1" dirty="0" err="1" smtClean="0">
                <a:latin typeface="Ekibastuz Rg" pitchFamily="50" charset="0"/>
              </a:rPr>
              <a:t>одоранта</a:t>
            </a:r>
            <a:r>
              <a:rPr lang="ru-RU" sz="1600" b="1" dirty="0">
                <a:latin typeface="Ekibastuz Rg" pitchFamily="50" charset="0"/>
              </a:rPr>
              <a:t>, </a:t>
            </a:r>
            <a:r>
              <a:rPr lang="ru-RU" sz="1600" b="1" dirty="0" smtClean="0">
                <a:latin typeface="Ekibastuz Rg" pitchFamily="50" charset="0"/>
              </a:rPr>
              <a:t>мг/м</a:t>
            </a:r>
            <a:r>
              <a:rPr lang="ru-RU" sz="1600" b="1" baseline="30000" dirty="0" smtClean="0">
                <a:latin typeface="Ekibastuz Rg" pitchFamily="50" charset="0"/>
              </a:rPr>
              <a:t>3</a:t>
            </a:r>
            <a:r>
              <a:rPr lang="en-US" sz="1600" b="1" baseline="30000" dirty="0" smtClean="0">
                <a:latin typeface="Ekibastuz Rg" pitchFamily="50" charset="0"/>
              </a:rPr>
              <a:t> </a:t>
            </a:r>
            <a:endParaRPr lang="ru-RU" sz="1600" b="1" dirty="0">
              <a:latin typeface="Ekibastuz Rg" pitchFamily="50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170034" y="1510995"/>
            <a:ext cx="541783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FF3F3F"/>
                </a:solidFill>
                <a:latin typeface="Ekibastuz Bk" pitchFamily="50" charset="0"/>
              </a:rPr>
              <a:t>+5</a:t>
            </a:r>
            <a:endParaRPr lang="ru-RU" dirty="0">
              <a:solidFill>
                <a:srgbClr val="FF3F3F"/>
              </a:solidFill>
              <a:latin typeface="Ekibastuz Bk" pitchFamily="50" charset="0"/>
            </a:endParaRPr>
          </a:p>
        </p:txBody>
      </p:sp>
      <p:sp>
        <p:nvSpPr>
          <p:cNvPr id="165" name="Выноска-облако 164"/>
          <p:cNvSpPr/>
          <p:nvPr/>
        </p:nvSpPr>
        <p:spPr>
          <a:xfrm>
            <a:off x="237526" y="1426512"/>
            <a:ext cx="474291" cy="372515"/>
          </a:xfrm>
          <a:prstGeom prst="cloudCallout">
            <a:avLst>
              <a:gd name="adj1" fmla="val 80189"/>
              <a:gd name="adj2" fmla="val 4733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813352" y="1438987"/>
            <a:ext cx="2074607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latin typeface="Ekibastuz Rg" pitchFamily="50" charset="0"/>
              </a:rPr>
              <a:t>Ввод одоранта при 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latin typeface="Ekibastuz Rg" pitchFamily="50" charset="0"/>
              </a:rPr>
              <a:t>одоризации, мг/м</a:t>
            </a:r>
            <a:r>
              <a:rPr lang="ru-RU" sz="1600" b="1" baseline="30000" dirty="0">
                <a:latin typeface="Ekibastuz Rg" pitchFamily="50" charset="0"/>
              </a:rPr>
              <a:t>3</a:t>
            </a:r>
            <a:endParaRPr lang="ru-RU" sz="1600" b="1" dirty="0">
              <a:latin typeface="Ekibastuz Rg" pitchFamily="50" charset="0"/>
            </a:endParaRPr>
          </a:p>
        </p:txBody>
      </p:sp>
      <p:grpSp>
        <p:nvGrpSpPr>
          <p:cNvPr id="167" name="Группа 166"/>
          <p:cNvGrpSpPr/>
          <p:nvPr/>
        </p:nvGrpSpPr>
        <p:grpSpPr>
          <a:xfrm>
            <a:off x="2436280" y="3616008"/>
            <a:ext cx="625713" cy="465878"/>
            <a:chOff x="584823" y="3577972"/>
            <a:chExt cx="406800" cy="326637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620144" y="3644475"/>
              <a:ext cx="322240" cy="222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3F3F"/>
                  </a:solidFill>
                  <a:latin typeface="Ekibastuz Bk" pitchFamily="50" charset="0"/>
                </a:rPr>
                <a:t>16</a:t>
              </a:r>
            </a:p>
          </p:txBody>
        </p:sp>
        <p:sp>
          <p:nvSpPr>
            <p:cNvPr id="169" name="Выноска-облако 168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35908"/>
                <a:gd name="adj2" fmla="val 33589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0" name="Прямоугольник 169"/>
          <p:cNvSpPr/>
          <p:nvPr/>
        </p:nvSpPr>
        <p:spPr>
          <a:xfrm>
            <a:off x="2631073" y="254409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Ekibastuz Bk" pitchFamily="50" charset="0"/>
              </a:rPr>
              <a:t>10 км</a:t>
            </a:r>
            <a:endParaRPr lang="ru-RU" sz="1600" dirty="0">
              <a:latin typeface="Ekibastuz Bk" pitchFamily="50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640363" y="551762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Ekibastuz Bk" pitchFamily="50" charset="0"/>
              </a:rPr>
              <a:t>15 км</a:t>
            </a:r>
            <a:endParaRPr lang="ru-RU" sz="1600" dirty="0">
              <a:latin typeface="Ekibastuz Bk" pitchFamily="50" charset="0"/>
            </a:endParaRPr>
          </a:p>
        </p:txBody>
      </p:sp>
      <p:grpSp>
        <p:nvGrpSpPr>
          <p:cNvPr id="172" name="Группа 171"/>
          <p:cNvGrpSpPr/>
          <p:nvPr/>
        </p:nvGrpSpPr>
        <p:grpSpPr>
          <a:xfrm>
            <a:off x="3367335" y="1481819"/>
            <a:ext cx="463588" cy="326637"/>
            <a:chOff x="556429" y="3577972"/>
            <a:chExt cx="463588" cy="326637"/>
          </a:xfrm>
        </p:grpSpPr>
        <p:sp>
          <p:nvSpPr>
            <p:cNvPr id="173" name="Прямоугольник 172"/>
            <p:cNvSpPr/>
            <p:nvPr/>
          </p:nvSpPr>
          <p:spPr>
            <a:xfrm>
              <a:off x="556429" y="3599351"/>
              <a:ext cx="463588" cy="289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dirty="0">
                  <a:solidFill>
                    <a:srgbClr val="FF0000"/>
                  </a:solidFill>
                  <a:latin typeface="Ekibastuz Bk" pitchFamily="50" charset="0"/>
                </a:rPr>
                <a:t>12</a:t>
              </a:r>
              <a:endParaRPr lang="ru-RU" sz="1600" dirty="0">
                <a:solidFill>
                  <a:srgbClr val="FF0000"/>
                </a:solidFill>
                <a:latin typeface="Ekibastuz Bk" pitchFamily="50" charset="0"/>
              </a:endParaRPr>
            </a:p>
          </p:txBody>
        </p:sp>
        <p:sp>
          <p:nvSpPr>
            <p:cNvPr id="174" name="Выноска-облако 173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33488"/>
                <a:gd name="adj2" fmla="val 16326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3333122" y="766787"/>
            <a:ext cx="501156" cy="512196"/>
            <a:chOff x="584823" y="3577972"/>
            <a:chExt cx="406800" cy="326637"/>
          </a:xfrm>
        </p:grpSpPr>
        <p:sp>
          <p:nvSpPr>
            <p:cNvPr id="176" name="Прямоугольник 175"/>
            <p:cNvSpPr/>
            <p:nvPr/>
          </p:nvSpPr>
          <p:spPr>
            <a:xfrm>
              <a:off x="590962" y="3663753"/>
              <a:ext cx="394523" cy="202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3F3F"/>
                  </a:solidFill>
                  <a:latin typeface="Ekibastuz Bk" pitchFamily="50" charset="0"/>
                </a:rPr>
                <a:t>+4</a:t>
              </a:r>
              <a:endParaRPr lang="ru-RU" dirty="0">
                <a:solidFill>
                  <a:srgbClr val="FF3F3F"/>
                </a:solidFill>
                <a:latin typeface="Ekibastuz Bk" pitchFamily="50" charset="0"/>
              </a:endParaRPr>
            </a:p>
          </p:txBody>
        </p:sp>
        <p:sp>
          <p:nvSpPr>
            <p:cNvPr id="177" name="Выноска-облако 176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115907"/>
                <a:gd name="adj2" fmla="val 8161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177"/>
          <p:cNvGrpSpPr/>
          <p:nvPr/>
        </p:nvGrpSpPr>
        <p:grpSpPr>
          <a:xfrm>
            <a:off x="4373303" y="1428478"/>
            <a:ext cx="784490" cy="425030"/>
            <a:chOff x="499099" y="3577972"/>
            <a:chExt cx="592500" cy="351675"/>
          </a:xfrm>
        </p:grpSpPr>
        <p:sp>
          <p:nvSpPr>
            <p:cNvPr id="179" name="Прямоугольник 178"/>
            <p:cNvSpPr/>
            <p:nvPr/>
          </p:nvSpPr>
          <p:spPr>
            <a:xfrm>
              <a:off x="499099" y="3615715"/>
              <a:ext cx="592500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3F3F"/>
                  </a:solidFill>
                  <a:latin typeface="Ekibastuz Bk" pitchFamily="50" charset="0"/>
                </a:rPr>
                <a:t>16</a:t>
              </a:r>
              <a:endParaRPr lang="ru-RU" dirty="0">
                <a:solidFill>
                  <a:srgbClr val="FF3F3F"/>
                </a:solidFill>
                <a:latin typeface="Ekibastuz Bk" pitchFamily="50" charset="0"/>
              </a:endParaRPr>
            </a:p>
          </p:txBody>
        </p:sp>
        <p:sp>
          <p:nvSpPr>
            <p:cNvPr id="180" name="Выноска-облако 179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17088"/>
                <a:gd name="adj2" fmla="val 24258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4643116" y="3393416"/>
            <a:ext cx="576873" cy="455531"/>
            <a:chOff x="543379" y="3577972"/>
            <a:chExt cx="448244" cy="326637"/>
          </a:xfrm>
        </p:grpSpPr>
        <p:sp>
          <p:nvSpPr>
            <p:cNvPr id="182" name="Прямоугольник 181"/>
            <p:cNvSpPr/>
            <p:nvPr/>
          </p:nvSpPr>
          <p:spPr>
            <a:xfrm>
              <a:off x="543379" y="3650985"/>
              <a:ext cx="385132" cy="228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 smtClean="0">
                  <a:solidFill>
                    <a:srgbClr val="FF3F3F"/>
                  </a:solidFill>
                  <a:latin typeface="Ekibastuz Bk" pitchFamily="50" charset="0"/>
                </a:rPr>
                <a:t>12</a:t>
              </a:r>
              <a:endParaRPr lang="ru-RU" dirty="0">
                <a:solidFill>
                  <a:srgbClr val="FF3F3F"/>
                </a:solidFill>
                <a:latin typeface="Ekibastuz Bk" pitchFamily="50" charset="0"/>
              </a:endParaRPr>
            </a:p>
          </p:txBody>
        </p:sp>
        <p:sp>
          <p:nvSpPr>
            <p:cNvPr id="183" name="Выноска-облако 182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48931"/>
                <a:gd name="adj2" fmla="val -179668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4" name="Группа 183"/>
          <p:cNvGrpSpPr/>
          <p:nvPr/>
        </p:nvGrpSpPr>
        <p:grpSpPr>
          <a:xfrm>
            <a:off x="6117299" y="3284984"/>
            <a:ext cx="470925" cy="419312"/>
            <a:chOff x="584823" y="3577972"/>
            <a:chExt cx="406800" cy="326637"/>
          </a:xfrm>
        </p:grpSpPr>
        <p:sp>
          <p:nvSpPr>
            <p:cNvPr id="185" name="Прямоугольник 184"/>
            <p:cNvSpPr/>
            <p:nvPr/>
          </p:nvSpPr>
          <p:spPr>
            <a:xfrm>
              <a:off x="624592" y="3642217"/>
              <a:ext cx="293839" cy="244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3F3F"/>
                  </a:solidFill>
                  <a:latin typeface="Ekibastuz Bk" pitchFamily="50" charset="0"/>
                </a:rPr>
                <a:t>9</a:t>
              </a:r>
              <a:endParaRPr lang="ru-RU" dirty="0">
                <a:solidFill>
                  <a:srgbClr val="FF3F3F"/>
                </a:solidFill>
                <a:latin typeface="Ekibastuz Bk" pitchFamily="50" charset="0"/>
              </a:endParaRPr>
            </a:p>
          </p:txBody>
        </p:sp>
        <p:sp>
          <p:nvSpPr>
            <p:cNvPr id="186" name="Выноска-облако 185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48931"/>
                <a:gd name="adj2" fmla="val -179668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0" name="Группа 189"/>
          <p:cNvGrpSpPr/>
          <p:nvPr/>
        </p:nvGrpSpPr>
        <p:grpSpPr>
          <a:xfrm>
            <a:off x="3498677" y="5496241"/>
            <a:ext cx="406800" cy="339415"/>
            <a:chOff x="584823" y="3577972"/>
            <a:chExt cx="406800" cy="339415"/>
          </a:xfrm>
        </p:grpSpPr>
        <p:sp>
          <p:nvSpPr>
            <p:cNvPr id="191" name="Прямоугольник 190"/>
            <p:cNvSpPr/>
            <p:nvPr/>
          </p:nvSpPr>
          <p:spPr>
            <a:xfrm>
              <a:off x="618143" y="3599351"/>
              <a:ext cx="340157" cy="318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3F3F"/>
                  </a:solidFill>
                  <a:latin typeface="Ekibastuz Bk" pitchFamily="50" charset="0"/>
                </a:rPr>
                <a:t>9</a:t>
              </a:r>
              <a:endParaRPr lang="ru-RU" dirty="0">
                <a:solidFill>
                  <a:srgbClr val="FF3F3F"/>
                </a:solidFill>
                <a:latin typeface="Ekibastuz Bk" pitchFamily="50" charset="0"/>
              </a:endParaRPr>
            </a:p>
          </p:txBody>
        </p:sp>
        <p:sp>
          <p:nvSpPr>
            <p:cNvPr id="192" name="Выноска-облако 191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33488"/>
                <a:gd name="adj2" fmla="val 16326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3" name="Группа 192"/>
          <p:cNvGrpSpPr/>
          <p:nvPr/>
        </p:nvGrpSpPr>
        <p:grpSpPr>
          <a:xfrm>
            <a:off x="4625048" y="5085184"/>
            <a:ext cx="495650" cy="421448"/>
            <a:chOff x="582969" y="3599851"/>
            <a:chExt cx="410506" cy="326637"/>
          </a:xfrm>
        </p:grpSpPr>
        <p:sp>
          <p:nvSpPr>
            <p:cNvPr id="194" name="Прямоугольник 193"/>
            <p:cNvSpPr/>
            <p:nvPr/>
          </p:nvSpPr>
          <p:spPr>
            <a:xfrm>
              <a:off x="582969" y="3647444"/>
              <a:ext cx="410506" cy="243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 smtClean="0">
                  <a:solidFill>
                    <a:srgbClr val="FF3F3F"/>
                  </a:solidFill>
                  <a:latin typeface="Ekibastuz Bk" pitchFamily="50" charset="0"/>
                </a:rPr>
                <a:t>13</a:t>
              </a:r>
              <a:endParaRPr lang="ru-RU" dirty="0">
                <a:solidFill>
                  <a:srgbClr val="FF3F3F"/>
                </a:solidFill>
                <a:latin typeface="Ekibastuz Bk" pitchFamily="50" charset="0"/>
              </a:endParaRPr>
            </a:p>
          </p:txBody>
        </p:sp>
        <p:sp>
          <p:nvSpPr>
            <p:cNvPr id="195" name="Выноска-облако 194"/>
            <p:cNvSpPr/>
            <p:nvPr/>
          </p:nvSpPr>
          <p:spPr>
            <a:xfrm>
              <a:off x="584823" y="3599851"/>
              <a:ext cx="406800" cy="326637"/>
            </a:xfrm>
            <a:prstGeom prst="cloudCallout">
              <a:avLst>
                <a:gd name="adj1" fmla="val -47058"/>
                <a:gd name="adj2" fmla="val -15634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6006326" y="5139562"/>
            <a:ext cx="581898" cy="339414"/>
            <a:chOff x="482084" y="3577972"/>
            <a:chExt cx="581898" cy="339414"/>
          </a:xfrm>
        </p:grpSpPr>
        <p:sp>
          <p:nvSpPr>
            <p:cNvPr id="197" name="Прямоугольник 196"/>
            <p:cNvSpPr/>
            <p:nvPr/>
          </p:nvSpPr>
          <p:spPr>
            <a:xfrm>
              <a:off x="482084" y="3599350"/>
              <a:ext cx="581898" cy="31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 smtClean="0">
                  <a:solidFill>
                    <a:srgbClr val="FF3F3F"/>
                  </a:solidFill>
                  <a:latin typeface="Ekibastuz Bk" pitchFamily="50" charset="0"/>
                </a:rPr>
                <a:t>10</a:t>
              </a:r>
              <a:endParaRPr lang="ru-RU" dirty="0">
                <a:solidFill>
                  <a:srgbClr val="FF3F3F"/>
                </a:solidFill>
                <a:latin typeface="Ekibastuz Bk" pitchFamily="50" charset="0"/>
              </a:endParaRPr>
            </a:p>
          </p:txBody>
        </p:sp>
        <p:sp>
          <p:nvSpPr>
            <p:cNvPr id="198" name="Выноска-облако 197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45184"/>
                <a:gd name="adj2" fmla="val -16100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2" name="Группа 201"/>
          <p:cNvGrpSpPr/>
          <p:nvPr/>
        </p:nvGrpSpPr>
        <p:grpSpPr>
          <a:xfrm rot="14588519">
            <a:off x="1855604" y="3861093"/>
            <a:ext cx="325574" cy="275137"/>
            <a:chOff x="1710806" y="2190494"/>
            <a:chExt cx="697093" cy="365719"/>
          </a:xfrm>
        </p:grpSpPr>
        <p:cxnSp>
          <p:nvCxnSpPr>
            <p:cNvPr id="203" name="Прямая соединительная линия 202"/>
            <p:cNvCxnSpPr/>
            <p:nvPr/>
          </p:nvCxnSpPr>
          <p:spPr>
            <a:xfrm rot="7011481" flipH="1" flipV="1">
              <a:off x="1808158" y="2265811"/>
              <a:ext cx="193050" cy="387753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единительная линия 203"/>
            <p:cNvCxnSpPr/>
            <p:nvPr/>
          </p:nvCxnSpPr>
          <p:spPr>
            <a:xfrm rot="7011481" flipH="1" flipV="1">
              <a:off x="2183369" y="2245126"/>
              <a:ext cx="279161" cy="16989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Группа 204"/>
          <p:cNvGrpSpPr/>
          <p:nvPr/>
        </p:nvGrpSpPr>
        <p:grpSpPr>
          <a:xfrm>
            <a:off x="4663905" y="2536154"/>
            <a:ext cx="610137" cy="494654"/>
            <a:chOff x="2052079" y="1914389"/>
            <a:chExt cx="610137" cy="494654"/>
          </a:xfrm>
        </p:grpSpPr>
        <p:pic>
          <p:nvPicPr>
            <p:cNvPr id="206" name="Picture 2">
              <a:extLst>
                <a:ext uri="{FF2B5EF4-FFF2-40B4-BE49-F238E27FC236}">
                  <a16:creationId xmlns="" xmlns:a16="http://schemas.microsoft.com/office/drawing/2014/main" id="{1AE79EA8-EB95-470A-B39F-7D9B09230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2079" y="2049043"/>
              <a:ext cx="380292" cy="360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97" y="1914389"/>
              <a:ext cx="178019" cy="20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8" name="Группа 207"/>
          <p:cNvGrpSpPr/>
          <p:nvPr/>
        </p:nvGrpSpPr>
        <p:grpSpPr>
          <a:xfrm>
            <a:off x="6122103" y="2543522"/>
            <a:ext cx="610137" cy="494654"/>
            <a:chOff x="2052079" y="1914389"/>
            <a:chExt cx="610137" cy="494654"/>
          </a:xfrm>
        </p:grpSpPr>
        <p:pic>
          <p:nvPicPr>
            <p:cNvPr id="209" name="Picture 2">
              <a:extLst>
                <a:ext uri="{FF2B5EF4-FFF2-40B4-BE49-F238E27FC236}">
                  <a16:creationId xmlns="" xmlns:a16="http://schemas.microsoft.com/office/drawing/2014/main" id="{1AE79EA8-EB95-470A-B39F-7D9B09230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2079" y="2049043"/>
              <a:ext cx="380292" cy="360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97" y="1914389"/>
              <a:ext cx="178019" cy="20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4" name="Группа 213"/>
          <p:cNvGrpSpPr/>
          <p:nvPr/>
        </p:nvGrpSpPr>
        <p:grpSpPr>
          <a:xfrm>
            <a:off x="4526910" y="4142873"/>
            <a:ext cx="610137" cy="494654"/>
            <a:chOff x="2052079" y="1914389"/>
            <a:chExt cx="610137" cy="494654"/>
          </a:xfrm>
        </p:grpSpPr>
        <p:pic>
          <p:nvPicPr>
            <p:cNvPr id="215" name="Picture 2">
              <a:extLst>
                <a:ext uri="{FF2B5EF4-FFF2-40B4-BE49-F238E27FC236}">
                  <a16:creationId xmlns="" xmlns:a16="http://schemas.microsoft.com/office/drawing/2014/main" id="{1AE79EA8-EB95-470A-B39F-7D9B09230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2079" y="2049043"/>
              <a:ext cx="380292" cy="360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97" y="1914389"/>
              <a:ext cx="178019" cy="20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7" name="Группа 216"/>
          <p:cNvGrpSpPr/>
          <p:nvPr/>
        </p:nvGrpSpPr>
        <p:grpSpPr>
          <a:xfrm>
            <a:off x="5978087" y="4142873"/>
            <a:ext cx="610137" cy="494654"/>
            <a:chOff x="2052079" y="1914389"/>
            <a:chExt cx="610137" cy="494654"/>
          </a:xfrm>
        </p:grpSpPr>
        <p:pic>
          <p:nvPicPr>
            <p:cNvPr id="218" name="Picture 2">
              <a:extLst>
                <a:ext uri="{FF2B5EF4-FFF2-40B4-BE49-F238E27FC236}">
                  <a16:creationId xmlns="" xmlns:a16="http://schemas.microsoft.com/office/drawing/2014/main" id="{1AE79EA8-EB95-470A-B39F-7D9B09230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2079" y="2049043"/>
              <a:ext cx="380292" cy="360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97" y="1914389"/>
              <a:ext cx="178019" cy="20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3" name="Прямоугольник 222"/>
          <p:cNvSpPr/>
          <p:nvPr/>
        </p:nvSpPr>
        <p:spPr>
          <a:xfrm>
            <a:off x="6372200" y="4293096"/>
            <a:ext cx="133176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latin typeface="Ekibastuz Bk" pitchFamily="50" charset="0"/>
              </a:rPr>
              <a:t>«</a:t>
            </a:r>
            <a:r>
              <a:rPr lang="ru-RU" sz="1200" b="1" dirty="0" err="1" smtClean="0">
                <a:latin typeface="Ekibastuz Bk" pitchFamily="50" charset="0"/>
              </a:rPr>
              <a:t>АнОд</a:t>
            </a:r>
            <a:r>
              <a:rPr lang="ru-RU" sz="1200" b="1" dirty="0" smtClean="0">
                <a:latin typeface="Ekibastuz Bk" pitchFamily="50" charset="0"/>
              </a:rPr>
              <a:t>-трансмиттер»</a:t>
            </a:r>
            <a:endParaRPr lang="ru-RU" sz="1200" dirty="0">
              <a:latin typeface="Ekibastuz Bk" pitchFamily="50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3635896" y="6528346"/>
            <a:ext cx="1606530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latin typeface="Ekibastuz Bk" pitchFamily="50" charset="0"/>
              </a:rPr>
              <a:t>Головной ГРП</a:t>
            </a:r>
            <a:endParaRPr lang="ru-RU" sz="1600" dirty="0">
              <a:latin typeface="Ekibastuz Bk" pitchFamily="50" charset="0"/>
            </a:endParaRPr>
          </a:p>
        </p:txBody>
      </p:sp>
      <p:pic>
        <p:nvPicPr>
          <p:cNvPr id="226" name="Рисунок 2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357779"/>
            <a:ext cx="711181" cy="711181"/>
          </a:xfrm>
          <a:prstGeom prst="rect">
            <a:avLst/>
          </a:prstGeom>
        </p:spPr>
      </p:pic>
      <p:pic>
        <p:nvPicPr>
          <p:cNvPr id="227" name="Рисунок 2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76872"/>
            <a:ext cx="525822" cy="525822"/>
          </a:xfrm>
          <a:prstGeom prst="rect">
            <a:avLst/>
          </a:prstGeom>
        </p:spPr>
      </p:pic>
      <p:pic>
        <p:nvPicPr>
          <p:cNvPr id="229" name="Рисунок 2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077859"/>
            <a:ext cx="711181" cy="711181"/>
          </a:xfrm>
          <a:prstGeom prst="rect">
            <a:avLst/>
          </a:prstGeom>
        </p:spPr>
      </p:pic>
      <p:pic>
        <p:nvPicPr>
          <p:cNvPr id="230" name="Рисунок 2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581128"/>
            <a:ext cx="711181" cy="711181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863352"/>
            <a:ext cx="717776" cy="717776"/>
          </a:xfrm>
          <a:prstGeom prst="rect">
            <a:avLst/>
          </a:prstGeom>
        </p:spPr>
      </p:pic>
      <p:pic>
        <p:nvPicPr>
          <p:cNvPr id="233" name="Рисунок 2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077859"/>
            <a:ext cx="711181" cy="711181"/>
          </a:xfrm>
          <a:prstGeom prst="rect">
            <a:avLst/>
          </a:prstGeom>
        </p:spPr>
      </p:pic>
      <p:pic>
        <p:nvPicPr>
          <p:cNvPr id="236" name="Рисунок 2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48" y="559035"/>
            <a:ext cx="684564" cy="909057"/>
          </a:xfrm>
          <a:prstGeom prst="rect">
            <a:avLst/>
          </a:prstGeom>
        </p:spPr>
      </p:pic>
      <p:pic>
        <p:nvPicPr>
          <p:cNvPr id="237" name="Рисунок 2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89" y="615877"/>
            <a:ext cx="525822" cy="525822"/>
          </a:xfrm>
          <a:prstGeom prst="rect">
            <a:avLst/>
          </a:prstGeom>
        </p:spPr>
      </p:pic>
      <p:pic>
        <p:nvPicPr>
          <p:cNvPr id="238" name="Рисунок 2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35" y="641975"/>
            <a:ext cx="601717" cy="601717"/>
          </a:xfrm>
          <a:prstGeom prst="rect">
            <a:avLst/>
          </a:prstGeom>
        </p:spPr>
      </p:pic>
      <p:pic>
        <p:nvPicPr>
          <p:cNvPr id="239" name="Рисунок 2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81" y="649019"/>
            <a:ext cx="343816" cy="343816"/>
          </a:xfrm>
          <a:prstGeom prst="rect">
            <a:avLst/>
          </a:prstGeom>
        </p:spPr>
      </p:pic>
      <p:pic>
        <p:nvPicPr>
          <p:cNvPr id="241" name="Рисунок 2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96" y="5577497"/>
            <a:ext cx="343816" cy="343816"/>
          </a:xfrm>
          <a:prstGeom prst="rect">
            <a:avLst/>
          </a:prstGeom>
        </p:spPr>
      </p:pic>
      <p:pic>
        <p:nvPicPr>
          <p:cNvPr id="242" name="Рисунок 24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79" y="3372791"/>
            <a:ext cx="429987" cy="429987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70" y="3292761"/>
            <a:ext cx="407566" cy="407566"/>
          </a:xfrm>
          <a:prstGeom prst="rect">
            <a:avLst/>
          </a:prstGeom>
        </p:spPr>
      </p:pic>
      <p:sp>
        <p:nvSpPr>
          <p:cNvPr id="244" name="Прямоугольник 243"/>
          <p:cNvSpPr/>
          <p:nvPr/>
        </p:nvSpPr>
        <p:spPr>
          <a:xfrm>
            <a:off x="8108915" y="6443463"/>
            <a:ext cx="107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Ekibastuz Bk" pitchFamily="50" charset="0"/>
              </a:rPr>
              <a:t>«</a:t>
            </a:r>
            <a:r>
              <a:rPr lang="en-US" sz="1400" b="1" dirty="0">
                <a:latin typeface="Ekibastuz Bk" pitchFamily="50" charset="0"/>
              </a:rPr>
              <a:t>S-</a:t>
            </a:r>
            <a:r>
              <a:rPr lang="ru-RU" sz="1400" b="1" dirty="0">
                <a:latin typeface="Ekibastuz Bk" pitchFamily="50" charset="0"/>
              </a:rPr>
              <a:t>Хром»</a:t>
            </a:r>
            <a:endParaRPr lang="ru-RU" sz="1400" dirty="0">
              <a:latin typeface="Ekibastuz Bk" pitchFamily="50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-8263" y="5400747"/>
            <a:ext cx="1617751" cy="440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Ekibastuz Bk" pitchFamily="50" charset="0"/>
              </a:rPr>
              <a:t>Магистральный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Ekibastuz Bk" pitchFamily="50" charset="0"/>
              </a:rPr>
              <a:t>природный газ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Ekibastuz Bk" pitchFamily="50" charset="0"/>
            </a:endParaRPr>
          </a:p>
        </p:txBody>
      </p:sp>
      <p:sp>
        <p:nvSpPr>
          <p:cNvPr id="252" name="Стрелка вправо 251"/>
          <p:cNvSpPr/>
          <p:nvPr/>
        </p:nvSpPr>
        <p:spPr>
          <a:xfrm>
            <a:off x="188093" y="4765454"/>
            <a:ext cx="379708" cy="15874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7812360" y="5301208"/>
            <a:ext cx="1367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latin typeface="Ekibastuz Bk" pitchFamily="50" charset="0"/>
              </a:rPr>
              <a:t>Потребители</a:t>
            </a:r>
            <a:endParaRPr lang="ru-RU" sz="1400" dirty="0">
              <a:latin typeface="Ekibastuz Bk" pitchFamily="50" charset="0"/>
            </a:endParaRPr>
          </a:p>
        </p:txBody>
      </p:sp>
      <p:sp>
        <p:nvSpPr>
          <p:cNvPr id="261" name="Выноска-облако 260"/>
          <p:cNvSpPr/>
          <p:nvPr/>
        </p:nvSpPr>
        <p:spPr>
          <a:xfrm>
            <a:off x="6253432" y="6497518"/>
            <a:ext cx="406800" cy="326637"/>
          </a:xfrm>
          <a:prstGeom prst="cloudCallout">
            <a:avLst>
              <a:gd name="adj1" fmla="val 37234"/>
              <a:gd name="adj2" fmla="val -10035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 261"/>
          <p:cNvSpPr/>
          <p:nvPr/>
        </p:nvSpPr>
        <p:spPr>
          <a:xfrm>
            <a:off x="6096294" y="6528345"/>
            <a:ext cx="635946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FF3F3F"/>
                </a:solidFill>
                <a:latin typeface="Ekibastuz Bk" pitchFamily="50" charset="0"/>
              </a:rPr>
              <a:t>1</a:t>
            </a:r>
            <a:r>
              <a:rPr lang="en-US" b="1" dirty="0" smtClean="0">
                <a:solidFill>
                  <a:srgbClr val="FF3F3F"/>
                </a:solidFill>
                <a:latin typeface="Ekibastuz Bk" pitchFamily="50" charset="0"/>
              </a:rPr>
              <a:t>6</a:t>
            </a:r>
            <a:endParaRPr lang="ru-RU" dirty="0">
              <a:solidFill>
                <a:srgbClr val="FF3F3F"/>
              </a:solidFill>
              <a:latin typeface="Ekibastuz Bk" pitchFamily="50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5344156" y="6538155"/>
            <a:ext cx="486031" cy="318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FF3F3F"/>
                </a:solidFill>
                <a:latin typeface="Ekibastuz Bk" pitchFamily="50" charset="0"/>
              </a:rPr>
              <a:t>+7</a:t>
            </a:r>
            <a:endParaRPr lang="ru-RU" dirty="0">
              <a:solidFill>
                <a:srgbClr val="FF3F3F"/>
              </a:solidFill>
              <a:latin typeface="Ekibastuz Bk" pitchFamily="50" charset="0"/>
            </a:endParaRPr>
          </a:p>
        </p:txBody>
      </p:sp>
      <p:sp>
        <p:nvSpPr>
          <p:cNvPr id="264" name="Выноска-облако 263"/>
          <p:cNvSpPr/>
          <p:nvPr/>
        </p:nvSpPr>
        <p:spPr>
          <a:xfrm>
            <a:off x="5364088" y="6496003"/>
            <a:ext cx="406800" cy="326637"/>
          </a:xfrm>
          <a:prstGeom prst="cloudCallout">
            <a:avLst>
              <a:gd name="adj1" fmla="val 89683"/>
              <a:gd name="adj2" fmla="val -5836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39952" y="3479042"/>
            <a:ext cx="0" cy="43424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 стрелкой 239"/>
          <p:cNvCxnSpPr/>
          <p:nvPr/>
        </p:nvCxnSpPr>
        <p:spPr>
          <a:xfrm flipV="1">
            <a:off x="4122697" y="3894873"/>
            <a:ext cx="3833679" cy="97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>
            <a:off x="5652120" y="3526732"/>
            <a:ext cx="0" cy="23640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 стрелкой 249"/>
          <p:cNvCxnSpPr/>
          <p:nvPr/>
        </p:nvCxnSpPr>
        <p:spPr>
          <a:xfrm flipV="1">
            <a:off x="5643415" y="3771996"/>
            <a:ext cx="2060547" cy="146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>
            <a:off x="4137075" y="3999905"/>
            <a:ext cx="1" cy="54208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 стрелкой 256"/>
          <p:cNvCxnSpPr/>
          <p:nvPr/>
        </p:nvCxnSpPr>
        <p:spPr>
          <a:xfrm>
            <a:off x="4149331" y="3999905"/>
            <a:ext cx="366302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>
            <a:endCxn id="96" idx="0"/>
          </p:cNvCxnSpPr>
          <p:nvPr/>
        </p:nvCxnSpPr>
        <p:spPr>
          <a:xfrm>
            <a:off x="5694397" y="4117555"/>
            <a:ext cx="0" cy="43208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 стрелкой 264"/>
          <p:cNvCxnSpPr/>
          <p:nvPr/>
        </p:nvCxnSpPr>
        <p:spPr>
          <a:xfrm>
            <a:off x="5677088" y="4117555"/>
            <a:ext cx="202687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732237" y="2459994"/>
            <a:ext cx="170305" cy="408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Прямоугольник 265"/>
          <p:cNvSpPr/>
          <p:nvPr/>
        </p:nvSpPr>
        <p:spPr>
          <a:xfrm>
            <a:off x="6683417" y="5206162"/>
            <a:ext cx="264847" cy="408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5"/>
          <p:cNvSpPr/>
          <p:nvPr/>
        </p:nvSpPr>
        <p:spPr>
          <a:xfrm>
            <a:off x="-12948" y="908720"/>
            <a:ext cx="148860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69" name="Rectangle 35"/>
          <p:cNvSpPr/>
          <p:nvPr/>
        </p:nvSpPr>
        <p:spPr>
          <a:xfrm>
            <a:off x="-12948" y="3933056"/>
            <a:ext cx="516166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33954" y="5237421"/>
            <a:ext cx="1766317" cy="482792"/>
          </a:xfrm>
          <a:prstGeom prst="rect">
            <a:avLst/>
          </a:prstGeom>
        </p:spPr>
      </p:pic>
      <p:sp>
        <p:nvSpPr>
          <p:cNvPr id="70" name="Подзаголовок 2"/>
          <p:cNvSpPr txBox="1">
            <a:spLocks/>
          </p:cNvSpPr>
          <p:nvPr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71" name="Подзаголовок 2"/>
          <p:cNvSpPr txBox="1">
            <a:spLocks/>
          </p:cNvSpPr>
          <p:nvPr/>
        </p:nvSpPr>
        <p:spPr>
          <a:xfrm>
            <a:off x="943652" y="4869160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2" name="Подзаголовок 2"/>
          <p:cNvSpPr txBox="1">
            <a:spLocks/>
          </p:cNvSpPr>
          <p:nvPr/>
        </p:nvSpPr>
        <p:spPr>
          <a:xfrm>
            <a:off x="940651" y="5471234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4" name="Подзаголовок 2"/>
          <p:cNvSpPr txBox="1">
            <a:spLocks/>
          </p:cNvSpPr>
          <p:nvPr/>
        </p:nvSpPr>
        <p:spPr>
          <a:xfrm>
            <a:off x="904927" y="5915025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1004502" y="2060849"/>
            <a:ext cx="7843333" cy="152661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93809" y="3741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Rectangle 4"/>
          <p:cNvSpPr/>
          <p:nvPr/>
        </p:nvSpPr>
        <p:spPr>
          <a:xfrm>
            <a:off x="1475656" y="1075839"/>
            <a:ext cx="7776864" cy="537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На газораспределительной станции (ГРС)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latin typeface="Ekibastuz Rg" pitchFamily="50" charset="0"/>
                <a:cs typeface="Times New Roman" panose="02020603050405020304" pitchFamily="18" charset="0"/>
              </a:rPr>
              <a:t>Замер концентрации </a:t>
            </a:r>
            <a:r>
              <a:rPr lang="ru-RU" b="1" dirty="0">
                <a:latin typeface="Ekibastuz Rg" pitchFamily="50" charset="0"/>
                <a:cs typeface="Times New Roman" panose="02020603050405020304" pitchFamily="18" charset="0"/>
              </a:rPr>
              <a:t>одоранта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в газе после </a:t>
            </a:r>
            <a:r>
              <a:rPr lang="ru-RU" dirty="0" err="1">
                <a:latin typeface="Ekibastuz Rg" pitchFamily="50" charset="0"/>
                <a:cs typeface="Times New Roman" panose="02020603050405020304" pitchFamily="18" charset="0"/>
              </a:rPr>
              <a:t>одоризационной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установки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азоанализатор </a:t>
            </a:r>
            <a:r>
              <a:rPr lang="ru-RU" b="1" dirty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АнОд</a:t>
            </a:r>
            <a:r>
              <a:rPr lang="ru-RU" b="1" dirty="0" smtClean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) </a:t>
            </a:r>
            <a:endParaRPr lang="ru-RU" dirty="0">
              <a:latin typeface="Ekibastuz Rg" pitchFamily="50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Ekibastuz Rg" pitchFamily="50" charset="0"/>
                <a:cs typeface="Times New Roman" panose="02020603050405020304" pitchFamily="18" charset="0"/>
              </a:rPr>
              <a:t>Выдает сигнал тревоги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при нештатной работе установки;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помощью обратной связи </a:t>
            </a:r>
            <a:r>
              <a:rPr lang="ru-RU" b="1" dirty="0" smtClean="0">
                <a:latin typeface="Ekibastuz Rg" pitchFamily="50" charset="0"/>
                <a:cs typeface="Times New Roman" panose="02020603050405020304" pitchFamily="18" charset="0"/>
              </a:rPr>
              <a:t>корректирует </a:t>
            </a:r>
            <a:r>
              <a:rPr lang="ru-RU" b="1" dirty="0">
                <a:latin typeface="Ekibastuz Rg" pitchFamily="50" charset="0"/>
                <a:cs typeface="Times New Roman" panose="02020603050405020304" pitchFamily="18" charset="0"/>
              </a:rPr>
              <a:t>работу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одоризационной установки в зависимости от реального содержания </a:t>
            </a:r>
            <a:r>
              <a:rPr lang="ru-RU" dirty="0" err="1" smtClean="0">
                <a:latin typeface="Ekibastuz Rg" pitchFamily="50" charset="0"/>
                <a:cs typeface="Times New Roman" panose="02020603050405020304" pitchFamily="18" charset="0"/>
              </a:rPr>
              <a:t>одоранта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На газорегуляторных пунктах (ГРП)</a:t>
            </a:r>
            <a:endParaRPr lang="ru-RU" u="sng" dirty="0">
              <a:solidFill>
                <a:schemeClr val="tx1">
                  <a:lumMod val="75000"/>
                  <a:lumOff val="25000"/>
                </a:schemeClr>
              </a:solidFill>
              <a:latin typeface="Ekibastuz Bk" pitchFamily="50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АнОд</a:t>
            </a:r>
            <a:r>
              <a:rPr lang="ru-RU" b="1" dirty="0" smtClean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или</a:t>
            </a:r>
            <a:r>
              <a:rPr lang="ru-RU" dirty="0" smtClean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АнОд</a:t>
            </a:r>
            <a:r>
              <a:rPr lang="ru-RU" b="1" dirty="0" smtClean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-трансмиттер»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измеряет концентрацию одоранта и рассчитывает интенсивность запаха в 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баллах</a:t>
            </a:r>
            <a:endParaRPr lang="ru-RU" dirty="0">
              <a:latin typeface="Ekibastuz Rg" pitchFamily="50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Передает данные 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диспетчерский пункт в систему верхнего уровня газораспределительной организации</a:t>
            </a:r>
            <a:r>
              <a:rPr lang="en-US" dirty="0">
                <a:latin typeface="Ekibastuz Rg" pitchFamily="50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(ГРО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latin typeface="Ekibastuz Rg" pitchFamily="50" charset="0"/>
                <a:cs typeface="Times New Roman" panose="02020603050405020304" pitchFamily="18" charset="0"/>
              </a:rPr>
              <a:t>по любым каналам </a:t>
            </a:r>
            <a:r>
              <a:rPr lang="ru-RU" b="1" dirty="0">
                <a:latin typeface="Ekibastuz Rg" pitchFamily="50" charset="0"/>
                <a:cs typeface="Times New Roman" panose="02020603050405020304" pitchFamily="18" charset="0"/>
              </a:rPr>
              <a:t>связи </a:t>
            </a:r>
            <a:r>
              <a:rPr lang="ru-RU" b="1" dirty="0" smtClean="0">
                <a:latin typeface="Ekibastuz Rg" pitchFamily="50" charset="0"/>
                <a:cs typeface="Times New Roman" panose="02020603050405020304" pitchFamily="18" charset="0"/>
              </a:rPr>
              <a:t>(в </a:t>
            </a:r>
            <a:r>
              <a:rPr lang="ru-RU" b="1" dirty="0" err="1" smtClean="0">
                <a:latin typeface="Ekibastuz Rg" pitchFamily="50" charset="0"/>
                <a:cs typeface="Times New Roman" panose="02020603050405020304" pitchFamily="18" charset="0"/>
              </a:rPr>
              <a:t>т.ч</a:t>
            </a:r>
            <a:r>
              <a:rPr lang="ru-RU" b="1" dirty="0" smtClean="0">
                <a:latin typeface="Ekibastuz Rg" pitchFamily="50" charset="0"/>
                <a:cs typeface="Times New Roman" panose="02020603050405020304" pitchFamily="18" charset="0"/>
              </a:rPr>
              <a:t>. беспроводным)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.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Система сбора и обработки данных для диспетчерской службы ГРО может быть спроектирована и внедрена ООО НТФ «БАКС».</a:t>
            </a:r>
            <a:endParaRPr lang="en-US" dirty="0">
              <a:latin typeface="Ekibastuz Rg" pitchFamily="50" charset="0"/>
              <a:cs typeface="Times New Roman" panose="02020603050405020304" pitchFamily="18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У потребителя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Ekibastuz Bk" pitchFamily="50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Периодический анализ содержания одоранта в природном газе с помощью переносного газового хроматографа </a:t>
            </a:r>
            <a:r>
              <a:rPr lang="ru-RU" dirty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«</a:t>
            </a:r>
            <a:r>
              <a:rPr lang="en-US" dirty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-Хром»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5978" y="375047"/>
            <a:ext cx="7983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</a:rPr>
              <a:t>Концепция  контроля степени </a:t>
            </a:r>
            <a:r>
              <a:rPr lang="ru-RU" sz="2400" b="1" dirty="0" err="1" smtClean="0">
                <a:solidFill>
                  <a:srgbClr val="FF3F3F"/>
                </a:solidFill>
                <a:latin typeface="Ekibastuz Bk" pitchFamily="50" charset="0"/>
              </a:rPr>
              <a:t>одоризации</a:t>
            </a:r>
            <a:endParaRPr lang="ru-RU" sz="2400" b="1" dirty="0" smtClean="0">
              <a:solidFill>
                <a:srgbClr val="FF3F3F"/>
              </a:solidFill>
              <a:latin typeface="Ekibastuz B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50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5"/>
          <p:cNvSpPr/>
          <p:nvPr/>
        </p:nvSpPr>
        <p:spPr>
          <a:xfrm>
            <a:off x="-12948" y="908720"/>
            <a:ext cx="1488604" cy="5718329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kibastuz Ex Bk" pitchFamily="50" charset="0"/>
            </a:endParaRPr>
          </a:p>
        </p:txBody>
      </p:sp>
      <p:sp>
        <p:nvSpPr>
          <p:cNvPr id="69" name="Rectangle 35"/>
          <p:cNvSpPr/>
          <p:nvPr/>
        </p:nvSpPr>
        <p:spPr>
          <a:xfrm>
            <a:off x="-12948" y="3933056"/>
            <a:ext cx="516166" cy="26939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21"/>
          <a:stretch/>
        </p:blipFill>
        <p:spPr>
          <a:xfrm rot="16200000">
            <a:off x="-133954" y="5237421"/>
            <a:ext cx="1766317" cy="482792"/>
          </a:xfrm>
          <a:prstGeom prst="rect">
            <a:avLst/>
          </a:prstGeom>
        </p:spPr>
      </p:pic>
      <p:sp>
        <p:nvSpPr>
          <p:cNvPr id="70" name="Подзаголовок 2"/>
          <p:cNvSpPr txBox="1">
            <a:spLocks/>
          </p:cNvSpPr>
          <p:nvPr/>
        </p:nvSpPr>
        <p:spPr>
          <a:xfrm>
            <a:off x="927253" y="4378154"/>
            <a:ext cx="347071" cy="4126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Б</a:t>
            </a:r>
          </a:p>
        </p:txBody>
      </p:sp>
      <p:sp>
        <p:nvSpPr>
          <p:cNvPr id="71" name="Подзаголовок 2"/>
          <p:cNvSpPr txBox="1">
            <a:spLocks/>
          </p:cNvSpPr>
          <p:nvPr/>
        </p:nvSpPr>
        <p:spPr>
          <a:xfrm>
            <a:off x="943652" y="4869160"/>
            <a:ext cx="347071" cy="52354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А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2" name="Подзаголовок 2"/>
          <p:cNvSpPr txBox="1">
            <a:spLocks/>
          </p:cNvSpPr>
          <p:nvPr/>
        </p:nvSpPr>
        <p:spPr>
          <a:xfrm>
            <a:off x="940651" y="5471234"/>
            <a:ext cx="347071" cy="43985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Ekibastuz Bk" pitchFamily="50" charset="0"/>
              </a:rPr>
              <a:t>К</a:t>
            </a:r>
            <a:endParaRPr lang="ru-RU" dirty="0">
              <a:latin typeface="Ekibastuz Bk" pitchFamily="50" charset="0"/>
            </a:endParaRPr>
          </a:p>
        </p:txBody>
      </p:sp>
      <p:sp>
        <p:nvSpPr>
          <p:cNvPr id="74" name="Подзаголовок 2"/>
          <p:cNvSpPr txBox="1">
            <a:spLocks/>
          </p:cNvSpPr>
          <p:nvPr/>
        </p:nvSpPr>
        <p:spPr>
          <a:xfrm>
            <a:off x="904927" y="5915025"/>
            <a:ext cx="424520" cy="71202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Ekibastuz Bk" pitchFamily="50" charset="0"/>
              </a:rPr>
              <a:t>С</a:t>
            </a:r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1004502" y="2060849"/>
            <a:ext cx="7843333" cy="152661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40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93809" y="3741"/>
            <a:ext cx="445213" cy="1048995"/>
          </a:xfrm>
          <a:prstGeom prst="rect">
            <a:avLst/>
          </a:prstGeom>
          <a:pattFill prst="ltUpDiag">
            <a:fgClr>
              <a:srgbClr val="FF3F3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19673" y="1268760"/>
            <a:ext cx="7560840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На головных (вводных) ГРП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становка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блоков </a:t>
            </a:r>
            <a:r>
              <a:rPr lang="ru-RU" b="1" dirty="0" err="1">
                <a:latin typeface="Ekibastuz Rg" pitchFamily="50" charset="0"/>
                <a:cs typeface="Times New Roman" panose="02020603050405020304" pitchFamily="18" charset="0"/>
              </a:rPr>
              <a:t>доодоризации</a:t>
            </a:r>
            <a:r>
              <a:rPr lang="ru-RU" dirty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природного газа для обеспечения требуемой интенсивности запаха у потребителя;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Норма ввода одоранта для установок </a:t>
            </a:r>
            <a:r>
              <a:rPr lang="ru-RU" dirty="0" err="1">
                <a:latin typeface="Ekibastuz Rg" pitchFamily="50" charset="0"/>
                <a:cs typeface="Times New Roman" panose="02020603050405020304" pitchFamily="18" charset="0"/>
              </a:rPr>
              <a:t>доодоризаци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 на ГРП определяется </a:t>
            </a:r>
            <a:r>
              <a:rPr lang="ru-RU" b="1" dirty="0" smtClean="0">
                <a:latin typeface="Ekibastuz Rg" pitchFamily="50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Ekibastuz Rg" pitchFamily="50" charset="0"/>
                <a:cs typeface="Times New Roman" panose="02020603050405020304" pitchFamily="18" charset="0"/>
              </a:rPr>
              <a:t>основании анализа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массива данных о распределении одоранта по газораспределительной сети.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kibastuz Bk" pitchFamily="50" charset="0"/>
                <a:cs typeface="Times New Roman" panose="02020603050405020304" pitchFamily="18" charset="0"/>
              </a:rPr>
              <a:t>В диспетчерском пункте ГРО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Ekibastuz Bk" pitchFamily="50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Сбор, обработка и </a:t>
            </a:r>
            <a:r>
              <a:rPr lang="ru-RU" b="1" dirty="0">
                <a:latin typeface="Ekibastuz Rg" pitchFamily="50" charset="0"/>
                <a:cs typeface="Times New Roman" panose="02020603050405020304" pitchFamily="18" charset="0"/>
              </a:rPr>
              <a:t>анализ массива данных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, полученных с газоанализаторов </a:t>
            </a:r>
            <a:r>
              <a:rPr lang="ru-RU" b="1" dirty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АнОд</a:t>
            </a:r>
            <a:r>
              <a:rPr lang="ru-RU" b="1" dirty="0" smtClean="0">
                <a:solidFill>
                  <a:srgbClr val="FF0000"/>
                </a:solidFill>
                <a:latin typeface="Ekibastuz Rg" pitchFamily="50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Ekibastuz Rg" pitchFamily="50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результатов анализа концентрации одоранта у потребителя, а также звонков от населения;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Ekibastuz Rg" pitchFamily="50" charset="0"/>
                <a:cs typeface="Times New Roman" panose="02020603050405020304" pitchFamily="18" charset="0"/>
              </a:rPr>
              <a:t>Расчет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 индивидуальных норм ввода одоранта для установок </a:t>
            </a:r>
            <a:r>
              <a:rPr lang="ru-RU" dirty="0" err="1">
                <a:latin typeface="Ekibastuz Rg" pitchFamily="50" charset="0"/>
                <a:cs typeface="Times New Roman" panose="02020603050405020304" pitchFamily="18" charset="0"/>
              </a:rPr>
              <a:t>доодоризации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 на ГРП и </a:t>
            </a:r>
            <a:r>
              <a:rPr lang="ru-RU" b="1" dirty="0">
                <a:latin typeface="Ekibastuz Rg" pitchFamily="50" charset="0"/>
                <a:cs typeface="Times New Roman" panose="02020603050405020304" pitchFamily="18" charset="0"/>
              </a:rPr>
              <a:t>удаленное управление </a:t>
            </a: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ими с помощью беспроводной связи;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Ekibastuz Rg" pitchFamily="50" charset="0"/>
                <a:cs typeface="Times New Roman" panose="02020603050405020304" pitchFamily="18" charset="0"/>
              </a:rPr>
              <a:t>В случае необходимости связь с газотранспортной организацией для корректировки нормы ввода одоранта на ГРС.</a:t>
            </a:r>
            <a:endParaRPr lang="ru-RU" dirty="0">
              <a:latin typeface="Ekibastuz Rg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5978" y="375047"/>
            <a:ext cx="7983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F3F"/>
                </a:solidFill>
                <a:latin typeface="Ekibastuz Bk" pitchFamily="50" charset="0"/>
              </a:rPr>
              <a:t>Концепция  контроля степени </a:t>
            </a:r>
            <a:r>
              <a:rPr lang="ru-RU" sz="2400" b="1" dirty="0" err="1" smtClean="0">
                <a:solidFill>
                  <a:srgbClr val="FF3F3F"/>
                </a:solidFill>
                <a:latin typeface="Ekibastuz Bk" pitchFamily="50" charset="0"/>
              </a:rPr>
              <a:t>одоризации</a:t>
            </a:r>
            <a:endParaRPr lang="ru-RU" sz="2400" b="1" dirty="0" smtClean="0">
              <a:solidFill>
                <a:srgbClr val="FF3F3F"/>
              </a:solidFill>
              <a:latin typeface="Ekibastuz B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24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4cd479addf2937d0f5dad215ce74a71f8168"/>
</p:tagLst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15668</TotalTime>
  <Words>1398</Words>
  <Application>Microsoft Office PowerPoint</Application>
  <PresentationFormat>Экран (4:3)</PresentationFormat>
  <Paragraphs>279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Альмеева А.Ф.</dc:creator>
  <cp:lastModifiedBy>Бахитов Рашит</cp:lastModifiedBy>
  <cp:revision>827</cp:revision>
  <cp:lastPrinted>2019-10-18T12:34:47Z</cp:lastPrinted>
  <dcterms:created xsi:type="dcterms:W3CDTF">2014-09-17T06:47:03Z</dcterms:created>
  <dcterms:modified xsi:type="dcterms:W3CDTF">2019-10-18T12:47:46Z</dcterms:modified>
</cp:coreProperties>
</file>